
<file path=[Content_Types].xml><?xml version="1.0" encoding="utf-8"?>
<Types xmlns="http://schemas.openxmlformats.org/package/2006/content-types">
  <Default Extension="jpeg" ContentType="image/jpeg"/>
  <Default Extension="png" ContentType="image/png"/>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8"/>
  </p:notesMasterIdLst>
  <p:sldIdLst>
    <p:sldId id="437" r:id="rId3"/>
    <p:sldId id="256" r:id="rId4"/>
    <p:sldId id="383" r:id="rId5"/>
    <p:sldId id="258" r:id="rId6"/>
    <p:sldId id="261" r:id="rId7"/>
    <p:sldId id="401" r:id="rId9"/>
    <p:sldId id="392" r:id="rId10"/>
    <p:sldId id="424" r:id="rId11"/>
    <p:sldId id="425" r:id="rId12"/>
    <p:sldId id="413" r:id="rId13"/>
    <p:sldId id="402" r:id="rId14"/>
    <p:sldId id="394" r:id="rId15"/>
    <p:sldId id="395" r:id="rId16"/>
    <p:sldId id="399" r:id="rId17"/>
    <p:sldId id="398" r:id="rId18"/>
    <p:sldId id="259" r:id="rId19"/>
    <p:sldId id="400" r:id="rId20"/>
    <p:sldId id="273" r:id="rId21"/>
    <p:sldId id="389" r:id="rId22"/>
    <p:sldId id="277"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DF7"/>
    <a:srgbClr val="FEF9E8"/>
    <a:srgbClr val="FDF0C1"/>
    <a:srgbClr val="8AC17D"/>
    <a:srgbClr val="C4EBBB"/>
    <a:srgbClr val="BAECD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78365" autoAdjust="0"/>
  </p:normalViewPr>
  <p:slideViewPr>
    <p:cSldViewPr snapToGrid="0">
      <p:cViewPr>
        <p:scale>
          <a:sx n="70" d="100"/>
          <a:sy n="70" d="100"/>
        </p:scale>
        <p:origin x="221" y="610"/>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notesMaster" Target="notesMasters/notesMaster1.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6" Type="http://schemas.openxmlformats.org/officeDocument/2006/relationships/tableStyles" Target="tableStyles.xml"/><Relationship Id="rId25" Type="http://schemas.openxmlformats.org/officeDocument/2006/relationships/viewProps" Target="viewProps.xml"/><Relationship Id="rId24" Type="http://schemas.openxmlformats.org/officeDocument/2006/relationships/presProps" Target="presProps.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A2524F2-B97B-4DE1-97D6-0B7D34C4C93F}"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0B6C5C-5D57-4E35-8709-7B9E2AAF4927}"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txBox="1">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797F697-5284-4A62-9B07-370CE14EBE5B}"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5" Type="http://schemas.openxmlformats.org/officeDocument/2006/relationships/image" Target="../media/image4.png"/><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5" Type="http://schemas.openxmlformats.org/officeDocument/2006/relationships/image" Target="../media/image7.png"/><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showMasterSp="0">
  <p:cSld name="Title Slide">
    <p:bg>
      <p:bgPr>
        <a:solidFill>
          <a:schemeClr val="accent5">
            <a:lumMod val="20000"/>
            <a:lumOff val="80000"/>
            <a:alpha val="15000"/>
          </a:schemeClr>
        </a:solidFill>
        <a:effectLst/>
      </p:bgPr>
    </p:bg>
    <p:spTree>
      <p:nvGrpSpPr>
        <p:cNvPr id="1" name=""/>
        <p:cNvGrpSpPr/>
        <p:nvPr/>
      </p:nvGrpSpPr>
      <p:grpSpPr>
        <a:xfrm>
          <a:off x="0" y="0"/>
          <a:ext cx="0" cy="0"/>
          <a:chOff x="0" y="0"/>
          <a:chExt cx="0" cy="0"/>
        </a:xfrm>
      </p:grpSpPr>
      <p:grpSp>
        <p:nvGrpSpPr>
          <p:cNvPr id="2" name="组合 1"/>
          <p:cNvGrpSpPr/>
          <p:nvPr/>
        </p:nvGrpSpPr>
        <p:grpSpPr>
          <a:xfrm>
            <a:off x="179439" y="279400"/>
            <a:ext cx="11618861" cy="6547611"/>
            <a:chOff x="179439" y="279400"/>
            <a:chExt cx="11618861" cy="6547611"/>
          </a:xfrm>
        </p:grpSpPr>
        <p:sp>
          <p:nvSpPr>
            <p:cNvPr id="68" name="矩形 67"/>
            <p:cNvSpPr/>
            <p:nvPr/>
          </p:nvSpPr>
          <p:spPr>
            <a:xfrm>
              <a:off x="397510" y="279400"/>
              <a:ext cx="11384280" cy="6312011"/>
            </a:xfrm>
            <a:prstGeom prst="rect">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矩形 29"/>
            <p:cNvSpPr/>
            <p:nvPr/>
          </p:nvSpPr>
          <p:spPr>
            <a:xfrm>
              <a:off x="6134130" y="5106667"/>
              <a:ext cx="1868721" cy="1412039"/>
            </a:xfrm>
            <a:prstGeom prst="rect">
              <a:avLst/>
            </a:prstGeom>
            <a:pattFill prst="pct10">
              <a:fgClr>
                <a:schemeClr val="accent1"/>
              </a:fgClr>
              <a:bgClr>
                <a:srgbClr val="FFFDF7"/>
              </a:bgClr>
            </a:patt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46" name="组合 45"/>
            <p:cNvGrpSpPr/>
            <p:nvPr/>
          </p:nvGrpSpPr>
          <p:grpSpPr>
            <a:xfrm>
              <a:off x="179439" y="1410625"/>
              <a:ext cx="6669176" cy="4185272"/>
              <a:chOff x="3957342" y="1222133"/>
              <a:chExt cx="6669176" cy="4185272"/>
            </a:xfrm>
          </p:grpSpPr>
          <p:grpSp>
            <p:nvGrpSpPr>
              <p:cNvPr id="48" name="组合 47"/>
              <p:cNvGrpSpPr/>
              <p:nvPr/>
            </p:nvGrpSpPr>
            <p:grpSpPr>
              <a:xfrm>
                <a:off x="3957342" y="1499372"/>
                <a:ext cx="6669176" cy="3908033"/>
                <a:chOff x="3957342" y="1499372"/>
                <a:chExt cx="6669176" cy="3908033"/>
              </a:xfrm>
            </p:grpSpPr>
            <p:sp>
              <p:nvSpPr>
                <p:cNvPr id="53" name="任意多边形: 形状 52"/>
                <p:cNvSpPr/>
                <p:nvPr/>
              </p:nvSpPr>
              <p:spPr>
                <a:xfrm rot="143400">
                  <a:off x="3957342" y="1499372"/>
                  <a:ext cx="6669176" cy="3908033"/>
                </a:xfrm>
                <a:custGeom>
                  <a:avLst/>
                  <a:gdLst>
                    <a:gd name="connsiteX0" fmla="*/ 0 w 3908033"/>
                    <a:gd name="connsiteY0" fmla="*/ 0 h 3908033"/>
                    <a:gd name="connsiteX1" fmla="*/ 3908034 w 3908033"/>
                    <a:gd name="connsiteY1" fmla="*/ 0 h 3908033"/>
                    <a:gd name="connsiteX2" fmla="*/ 3908034 w 3908033"/>
                    <a:gd name="connsiteY2" fmla="*/ 3908034 h 3908033"/>
                    <a:gd name="connsiteX3" fmla="*/ 0 w 3908033"/>
                    <a:gd name="connsiteY3" fmla="*/ 3908034 h 3908033"/>
                  </a:gdLst>
                  <a:ahLst/>
                  <a:cxnLst>
                    <a:cxn ang="0">
                      <a:pos x="connsiteX0" y="connsiteY0"/>
                    </a:cxn>
                    <a:cxn ang="0">
                      <a:pos x="connsiteX1" y="connsiteY1"/>
                    </a:cxn>
                    <a:cxn ang="0">
                      <a:pos x="connsiteX2" y="connsiteY2"/>
                    </a:cxn>
                    <a:cxn ang="0">
                      <a:pos x="connsiteX3" y="connsiteY3"/>
                    </a:cxn>
                  </a:cxnLst>
                  <a:rect l="l" t="t" r="r" b="b"/>
                  <a:pathLst>
                    <a:path w="3908033" h="3908033">
                      <a:moveTo>
                        <a:pt x="0" y="0"/>
                      </a:moveTo>
                      <a:lnTo>
                        <a:pt x="3908034" y="0"/>
                      </a:lnTo>
                      <a:lnTo>
                        <a:pt x="3908034" y="3908034"/>
                      </a:lnTo>
                      <a:lnTo>
                        <a:pt x="0" y="3908034"/>
                      </a:lnTo>
                      <a:close/>
                    </a:path>
                  </a:pathLst>
                </a:custGeom>
                <a:solidFill>
                  <a:srgbClr val="8AC17D"/>
                </a:solidFill>
                <a:ln w="28300" cap="flat">
                  <a:noFill/>
                  <a:prstDash val="solid"/>
                  <a:miter/>
                </a:ln>
              </p:spPr>
              <p:txBody>
                <a:bodyPr rtlCol="0" anchor="ctr"/>
                <a:lstStyle/>
                <a:p>
                  <a:endParaRPr lang="zh-CN" altLang="en-US" dirty="0"/>
                </a:p>
              </p:txBody>
            </p:sp>
            <p:sp>
              <p:nvSpPr>
                <p:cNvPr id="54" name="任意多边形: 形状 53"/>
                <p:cNvSpPr/>
                <p:nvPr/>
              </p:nvSpPr>
              <p:spPr>
                <a:xfrm rot="143400">
                  <a:off x="4258073" y="1884318"/>
                  <a:ext cx="5967359" cy="3300305"/>
                </a:xfrm>
                <a:custGeom>
                  <a:avLst/>
                  <a:gdLst>
                    <a:gd name="connsiteX0" fmla="*/ 0 w 3300305"/>
                    <a:gd name="connsiteY0" fmla="*/ 0 h 3300305"/>
                    <a:gd name="connsiteX1" fmla="*/ 3300306 w 3300305"/>
                    <a:gd name="connsiteY1" fmla="*/ 0 h 3300305"/>
                    <a:gd name="connsiteX2" fmla="*/ 3300306 w 3300305"/>
                    <a:gd name="connsiteY2" fmla="*/ 3300306 h 3300305"/>
                    <a:gd name="connsiteX3" fmla="*/ 0 w 3300305"/>
                    <a:gd name="connsiteY3" fmla="*/ 3300306 h 3300305"/>
                  </a:gdLst>
                  <a:ahLst/>
                  <a:cxnLst>
                    <a:cxn ang="0">
                      <a:pos x="connsiteX0" y="connsiteY0"/>
                    </a:cxn>
                    <a:cxn ang="0">
                      <a:pos x="connsiteX1" y="connsiteY1"/>
                    </a:cxn>
                    <a:cxn ang="0">
                      <a:pos x="connsiteX2" y="connsiteY2"/>
                    </a:cxn>
                    <a:cxn ang="0">
                      <a:pos x="connsiteX3" y="connsiteY3"/>
                    </a:cxn>
                  </a:cxnLst>
                  <a:rect l="l" t="t" r="r" b="b"/>
                  <a:pathLst>
                    <a:path w="3300305" h="3300305">
                      <a:moveTo>
                        <a:pt x="0" y="0"/>
                      </a:moveTo>
                      <a:lnTo>
                        <a:pt x="3300306" y="0"/>
                      </a:lnTo>
                      <a:lnTo>
                        <a:pt x="3300306" y="3300306"/>
                      </a:lnTo>
                      <a:lnTo>
                        <a:pt x="0" y="3300306"/>
                      </a:lnTo>
                      <a:close/>
                    </a:path>
                  </a:pathLst>
                </a:custGeom>
                <a:solidFill>
                  <a:schemeClr val="accent1">
                    <a:lumMod val="50000"/>
                    <a:alpha val="30000"/>
                  </a:schemeClr>
                </a:solidFill>
                <a:ln w="28300" cap="flat">
                  <a:noFill/>
                  <a:prstDash val="solid"/>
                  <a:miter/>
                </a:ln>
              </p:spPr>
              <p:txBody>
                <a:bodyPr rtlCol="0" anchor="ctr"/>
                <a:lstStyle/>
                <a:p>
                  <a:endParaRPr lang="zh-CN" altLang="en-US" dirty="0"/>
                </a:p>
              </p:txBody>
            </p:sp>
            <p:sp>
              <p:nvSpPr>
                <p:cNvPr id="55" name="任意多边形: 形状 54"/>
                <p:cNvSpPr/>
                <p:nvPr/>
              </p:nvSpPr>
              <p:spPr>
                <a:xfrm rot="143400">
                  <a:off x="4261244" y="1801412"/>
                  <a:ext cx="5974142" cy="3300305"/>
                </a:xfrm>
                <a:custGeom>
                  <a:avLst/>
                  <a:gdLst>
                    <a:gd name="connsiteX0" fmla="*/ 0 w 3300305"/>
                    <a:gd name="connsiteY0" fmla="*/ 0 h 3300305"/>
                    <a:gd name="connsiteX1" fmla="*/ 3300306 w 3300305"/>
                    <a:gd name="connsiteY1" fmla="*/ 0 h 3300305"/>
                    <a:gd name="connsiteX2" fmla="*/ 3300306 w 3300305"/>
                    <a:gd name="connsiteY2" fmla="*/ 3300306 h 3300305"/>
                    <a:gd name="connsiteX3" fmla="*/ 0 w 3300305"/>
                    <a:gd name="connsiteY3" fmla="*/ 3300306 h 3300305"/>
                  </a:gdLst>
                  <a:ahLst/>
                  <a:cxnLst>
                    <a:cxn ang="0">
                      <a:pos x="connsiteX0" y="connsiteY0"/>
                    </a:cxn>
                    <a:cxn ang="0">
                      <a:pos x="connsiteX1" y="connsiteY1"/>
                    </a:cxn>
                    <a:cxn ang="0">
                      <a:pos x="connsiteX2" y="connsiteY2"/>
                    </a:cxn>
                    <a:cxn ang="0">
                      <a:pos x="connsiteX3" y="connsiteY3"/>
                    </a:cxn>
                  </a:cxnLst>
                  <a:rect l="l" t="t" r="r" b="b"/>
                  <a:pathLst>
                    <a:path w="3300305" h="3300305">
                      <a:moveTo>
                        <a:pt x="0" y="0"/>
                      </a:moveTo>
                      <a:lnTo>
                        <a:pt x="3300306" y="0"/>
                      </a:lnTo>
                      <a:lnTo>
                        <a:pt x="3300306" y="3300306"/>
                      </a:lnTo>
                      <a:lnTo>
                        <a:pt x="0" y="3300306"/>
                      </a:lnTo>
                      <a:close/>
                    </a:path>
                  </a:pathLst>
                </a:custGeom>
                <a:solidFill>
                  <a:schemeClr val="bg1"/>
                </a:solidFill>
                <a:ln w="28300" cap="flat">
                  <a:noFill/>
                  <a:prstDash val="solid"/>
                  <a:miter/>
                </a:ln>
              </p:spPr>
              <p:txBody>
                <a:bodyPr rtlCol="0" anchor="ctr"/>
                <a:lstStyle/>
                <a:p>
                  <a:endParaRPr lang="zh-CN" altLang="en-US"/>
                </a:p>
              </p:txBody>
            </p:sp>
          </p:grpSp>
          <p:grpSp>
            <p:nvGrpSpPr>
              <p:cNvPr id="49" name="组合 48"/>
              <p:cNvGrpSpPr/>
              <p:nvPr/>
            </p:nvGrpSpPr>
            <p:grpSpPr>
              <a:xfrm>
                <a:off x="6986109" y="1222133"/>
                <a:ext cx="467471" cy="467395"/>
                <a:chOff x="6986109" y="1222133"/>
                <a:chExt cx="467471" cy="467395"/>
              </a:xfrm>
            </p:grpSpPr>
            <p:sp>
              <p:nvSpPr>
                <p:cNvPr id="50" name="任意多边形: 形状 49"/>
                <p:cNvSpPr/>
                <p:nvPr/>
              </p:nvSpPr>
              <p:spPr>
                <a:xfrm>
                  <a:off x="6986109" y="1222133"/>
                  <a:ext cx="467395" cy="467395"/>
                </a:xfrm>
                <a:custGeom>
                  <a:avLst/>
                  <a:gdLst>
                    <a:gd name="connsiteX0" fmla="*/ 467189 w 467395"/>
                    <a:gd name="connsiteY0" fmla="*/ 243468 h 467395"/>
                    <a:gd name="connsiteX1" fmla="*/ 243468 w 467395"/>
                    <a:gd name="connsiteY1" fmla="*/ 207 h 467395"/>
                    <a:gd name="connsiteX2" fmla="*/ 207 w 467395"/>
                    <a:gd name="connsiteY2" fmla="*/ 223928 h 467395"/>
                    <a:gd name="connsiteX3" fmla="*/ 223928 w 467395"/>
                    <a:gd name="connsiteY3" fmla="*/ 467189 h 467395"/>
                    <a:gd name="connsiteX4" fmla="*/ 467189 w 467395"/>
                    <a:gd name="connsiteY4" fmla="*/ 243468 h 4673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395" h="467395">
                      <a:moveTo>
                        <a:pt x="467189" y="243468"/>
                      </a:moveTo>
                      <a:cubicBezTo>
                        <a:pt x="472569" y="114616"/>
                        <a:pt x="372320" y="5587"/>
                        <a:pt x="243468" y="207"/>
                      </a:cubicBezTo>
                      <a:cubicBezTo>
                        <a:pt x="114616" y="-5174"/>
                        <a:pt x="5588" y="95076"/>
                        <a:pt x="207" y="223928"/>
                      </a:cubicBezTo>
                      <a:cubicBezTo>
                        <a:pt x="-5174" y="352780"/>
                        <a:pt x="95076" y="461808"/>
                        <a:pt x="223928" y="467189"/>
                      </a:cubicBezTo>
                      <a:cubicBezTo>
                        <a:pt x="352780" y="472569"/>
                        <a:pt x="461808" y="372320"/>
                        <a:pt x="467189" y="243468"/>
                      </a:cubicBezTo>
                      <a:close/>
                    </a:path>
                  </a:pathLst>
                </a:custGeom>
                <a:solidFill>
                  <a:schemeClr val="accent1"/>
                </a:solidFill>
                <a:ln w="28300" cap="flat">
                  <a:noFill/>
                  <a:prstDash val="solid"/>
                  <a:miter/>
                </a:ln>
              </p:spPr>
              <p:txBody>
                <a:bodyPr rtlCol="0" anchor="ctr"/>
                <a:lstStyle/>
                <a:p>
                  <a:endParaRPr lang="zh-CN" altLang="en-US" dirty="0"/>
                </a:p>
              </p:txBody>
            </p:sp>
            <p:sp>
              <p:nvSpPr>
                <p:cNvPr id="51" name="任意多边形: 形状 50"/>
                <p:cNvSpPr/>
                <p:nvPr/>
              </p:nvSpPr>
              <p:spPr>
                <a:xfrm>
                  <a:off x="6986392" y="1431618"/>
                  <a:ext cx="467188" cy="257910"/>
                </a:xfrm>
                <a:custGeom>
                  <a:avLst/>
                  <a:gdLst>
                    <a:gd name="connsiteX0" fmla="*/ 467189 w 467188"/>
                    <a:gd name="connsiteY0" fmla="*/ 33983 h 257910"/>
                    <a:gd name="connsiteX1" fmla="*/ 223928 w 467188"/>
                    <a:gd name="connsiteY1" fmla="*/ 257704 h 257910"/>
                    <a:gd name="connsiteX2" fmla="*/ 207 w 467188"/>
                    <a:gd name="connsiteY2" fmla="*/ 14443 h 257910"/>
                    <a:gd name="connsiteX3" fmla="*/ 1340 w 467188"/>
                    <a:gd name="connsiteY3" fmla="*/ 0 h 257910"/>
                    <a:gd name="connsiteX4" fmla="*/ 225060 w 467188"/>
                    <a:gd name="connsiteY4" fmla="*/ 228818 h 257910"/>
                    <a:gd name="connsiteX5" fmla="*/ 467189 w 467188"/>
                    <a:gd name="connsiteY5" fmla="*/ 19257 h 257910"/>
                    <a:gd name="connsiteX6" fmla="*/ 467189 w 467188"/>
                    <a:gd name="connsiteY6" fmla="*/ 33700 h 25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7188" h="257910">
                      <a:moveTo>
                        <a:pt x="467189" y="33983"/>
                      </a:moveTo>
                      <a:cubicBezTo>
                        <a:pt x="461808" y="162835"/>
                        <a:pt x="352779" y="263084"/>
                        <a:pt x="223928" y="257704"/>
                      </a:cubicBezTo>
                      <a:cubicBezTo>
                        <a:pt x="95076" y="252323"/>
                        <a:pt x="-5174" y="143295"/>
                        <a:pt x="207" y="14443"/>
                      </a:cubicBezTo>
                      <a:cubicBezTo>
                        <a:pt x="207" y="9345"/>
                        <a:pt x="773" y="4814"/>
                        <a:pt x="1340" y="0"/>
                      </a:cubicBezTo>
                      <a:cubicBezTo>
                        <a:pt x="3605" y="122622"/>
                        <a:pt x="101306" y="223721"/>
                        <a:pt x="225060" y="228818"/>
                      </a:cubicBezTo>
                      <a:cubicBezTo>
                        <a:pt x="349098" y="233916"/>
                        <a:pt x="454728" y="141312"/>
                        <a:pt x="467189" y="19257"/>
                      </a:cubicBezTo>
                      <a:cubicBezTo>
                        <a:pt x="467189" y="24071"/>
                        <a:pt x="467189" y="28602"/>
                        <a:pt x="467189" y="33700"/>
                      </a:cubicBezTo>
                      <a:close/>
                    </a:path>
                  </a:pathLst>
                </a:custGeom>
                <a:solidFill>
                  <a:srgbClr val="000000">
                    <a:alpha val="10000"/>
                  </a:srgbClr>
                </a:solidFill>
                <a:ln w="28300" cap="flat">
                  <a:noFill/>
                  <a:prstDash val="solid"/>
                  <a:miter/>
                </a:ln>
              </p:spPr>
              <p:txBody>
                <a:bodyPr rtlCol="0" anchor="ctr"/>
                <a:lstStyle/>
                <a:p>
                  <a:endParaRPr lang="zh-CN" altLang="en-US"/>
                </a:p>
              </p:txBody>
            </p:sp>
            <p:sp>
              <p:nvSpPr>
                <p:cNvPr id="52" name="任意多边形: 形状 51"/>
                <p:cNvSpPr/>
                <p:nvPr/>
              </p:nvSpPr>
              <p:spPr>
                <a:xfrm>
                  <a:off x="7063483" y="1299506"/>
                  <a:ext cx="312931" cy="312931"/>
                </a:xfrm>
                <a:custGeom>
                  <a:avLst/>
                  <a:gdLst>
                    <a:gd name="connsiteX0" fmla="*/ 312787 w 312931"/>
                    <a:gd name="connsiteY0" fmla="*/ 162979 h 312931"/>
                    <a:gd name="connsiteX1" fmla="*/ 162979 w 312931"/>
                    <a:gd name="connsiteY1" fmla="*/ 144 h 312931"/>
                    <a:gd name="connsiteX2" fmla="*/ 145 w 312931"/>
                    <a:gd name="connsiteY2" fmla="*/ 149952 h 312931"/>
                    <a:gd name="connsiteX3" fmla="*/ 149953 w 312931"/>
                    <a:gd name="connsiteY3" fmla="*/ 312787 h 312931"/>
                    <a:gd name="connsiteX4" fmla="*/ 312787 w 312931"/>
                    <a:gd name="connsiteY4" fmla="*/ 162979 h 312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931" h="312931">
                      <a:moveTo>
                        <a:pt x="312787" y="162979"/>
                      </a:moveTo>
                      <a:cubicBezTo>
                        <a:pt x="316469" y="76606"/>
                        <a:pt x="249352" y="3543"/>
                        <a:pt x="162979" y="144"/>
                      </a:cubicBezTo>
                      <a:cubicBezTo>
                        <a:pt x="76606" y="-3537"/>
                        <a:pt x="3543" y="63579"/>
                        <a:pt x="145" y="149952"/>
                      </a:cubicBezTo>
                      <a:cubicBezTo>
                        <a:pt x="-3537" y="236326"/>
                        <a:pt x="63579" y="309389"/>
                        <a:pt x="149953" y="312787"/>
                      </a:cubicBezTo>
                      <a:cubicBezTo>
                        <a:pt x="236326" y="316469"/>
                        <a:pt x="309389" y="249352"/>
                        <a:pt x="312787" y="162979"/>
                      </a:cubicBezTo>
                      <a:close/>
                    </a:path>
                  </a:pathLst>
                </a:custGeom>
                <a:solidFill>
                  <a:schemeClr val="accent1">
                    <a:lumMod val="20000"/>
                    <a:lumOff val="80000"/>
                    <a:alpha val="20000"/>
                  </a:schemeClr>
                </a:solidFill>
                <a:ln w="28300" cap="flat">
                  <a:noFill/>
                  <a:prstDash val="solid"/>
                  <a:miter/>
                </a:ln>
              </p:spPr>
              <p:txBody>
                <a:bodyPr rtlCol="0" anchor="ctr"/>
                <a:lstStyle/>
                <a:p>
                  <a:endParaRPr lang="zh-CN" altLang="en-US"/>
                </a:p>
              </p:txBody>
            </p:sp>
          </p:grpSp>
        </p:grpSp>
        <p:sp>
          <p:nvSpPr>
            <p:cNvPr id="22" name="矩形 21"/>
            <p:cNvSpPr/>
            <p:nvPr/>
          </p:nvSpPr>
          <p:spPr>
            <a:xfrm>
              <a:off x="393700" y="292100"/>
              <a:ext cx="11404600" cy="7366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0" name="图片 19"/>
            <p:cNvPicPr>
              <a:picLocks noChangeAspect="1"/>
            </p:cNvPicPr>
            <p:nvPr/>
          </p:nvPicPr>
          <p:blipFill>
            <a:blip r:embed="rId2">
              <a:extLst>
                <a:ext uri="{28A0092B-C50C-407E-A947-70E740481C1C}">
                  <a14:useLocalDpi xmlns:a14="http://schemas.microsoft.com/office/drawing/2010/main" val="0"/>
                </a:ext>
              </a:extLst>
            </a:blip>
            <a:srcRect l="27582" t="16697" r="13903"/>
            <a:stretch>
              <a:fillRect/>
            </a:stretch>
          </p:blipFill>
          <p:spPr>
            <a:xfrm>
              <a:off x="7959804" y="987259"/>
              <a:ext cx="3838496" cy="5839752"/>
            </a:xfrm>
            <a:custGeom>
              <a:avLst/>
              <a:gdLst>
                <a:gd name="connsiteX0" fmla="*/ 0 w 3755136"/>
                <a:gd name="connsiteY0" fmla="*/ 0 h 5712930"/>
                <a:gd name="connsiteX1" fmla="*/ 3755136 w 3755136"/>
                <a:gd name="connsiteY1" fmla="*/ 0 h 5712930"/>
                <a:gd name="connsiteX2" fmla="*/ 3755136 w 3755136"/>
                <a:gd name="connsiteY2" fmla="*/ 5712930 h 5712930"/>
                <a:gd name="connsiteX3" fmla="*/ 0 w 3755136"/>
                <a:gd name="connsiteY3" fmla="*/ 5712930 h 5712930"/>
              </a:gdLst>
              <a:ahLst/>
              <a:cxnLst>
                <a:cxn ang="0">
                  <a:pos x="connsiteX0" y="connsiteY0"/>
                </a:cxn>
                <a:cxn ang="0">
                  <a:pos x="connsiteX1" y="connsiteY1"/>
                </a:cxn>
                <a:cxn ang="0">
                  <a:pos x="connsiteX2" y="connsiteY2"/>
                </a:cxn>
                <a:cxn ang="0">
                  <a:pos x="connsiteX3" y="connsiteY3"/>
                </a:cxn>
              </a:cxnLst>
              <a:rect l="l" t="t" r="r" b="b"/>
              <a:pathLst>
                <a:path w="3755136" h="5712930">
                  <a:moveTo>
                    <a:pt x="0" y="0"/>
                  </a:moveTo>
                  <a:lnTo>
                    <a:pt x="3755136" y="0"/>
                  </a:lnTo>
                  <a:lnTo>
                    <a:pt x="3755136" y="5712930"/>
                  </a:lnTo>
                  <a:lnTo>
                    <a:pt x="0" y="5712930"/>
                  </a:lnTo>
                  <a:close/>
                </a:path>
              </a:pathLst>
            </a:custGeom>
          </p:spPr>
        </p:pic>
        <p:grpSp>
          <p:nvGrpSpPr>
            <p:cNvPr id="27" name="组合 26"/>
            <p:cNvGrpSpPr/>
            <p:nvPr/>
          </p:nvGrpSpPr>
          <p:grpSpPr>
            <a:xfrm>
              <a:off x="6110582" y="3736420"/>
              <a:ext cx="1554136" cy="1563536"/>
              <a:chOff x="3733800" y="1052512"/>
              <a:chExt cx="4724400" cy="4752975"/>
            </a:xfrm>
          </p:grpSpPr>
          <p:pic>
            <p:nvPicPr>
              <p:cNvPr id="24" name="图片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3800" y="1052512"/>
                <a:ext cx="4724400" cy="4752975"/>
              </a:xfrm>
              <a:prstGeom prst="rect">
                <a:avLst/>
              </a:prstGeom>
            </p:spPr>
          </p:pic>
          <p:pic>
            <p:nvPicPr>
              <p:cNvPr id="26" name="图片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95775" y="1624012"/>
                <a:ext cx="3600450" cy="3609975"/>
              </a:xfrm>
              <a:prstGeom prst="rect">
                <a:avLst/>
              </a:prstGeom>
            </p:spPr>
          </p:pic>
        </p:grpSp>
        <p:pic>
          <p:nvPicPr>
            <p:cNvPr id="29" name="图片 2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56389" y="1190410"/>
              <a:ext cx="1133777" cy="1054906"/>
            </a:xfrm>
            <a:prstGeom prst="rect">
              <a:avLst/>
            </a:prstGeom>
          </p:spPr>
        </p:pic>
        <p:grpSp>
          <p:nvGrpSpPr>
            <p:cNvPr id="31" name="组合 30"/>
            <p:cNvGrpSpPr/>
            <p:nvPr/>
          </p:nvGrpSpPr>
          <p:grpSpPr>
            <a:xfrm>
              <a:off x="546100" y="469781"/>
              <a:ext cx="699770" cy="163113"/>
              <a:chOff x="3999820" y="2168525"/>
              <a:chExt cx="645979" cy="150576"/>
            </a:xfrm>
          </p:grpSpPr>
          <p:sp>
            <p:nvSpPr>
              <p:cNvPr id="32" name="矩形: 圆角 31"/>
              <p:cNvSpPr>
                <a:spLocks noChangeAspect="1"/>
              </p:cNvSpPr>
              <p:nvPr/>
            </p:nvSpPr>
            <p:spPr>
              <a:xfrm>
                <a:off x="3999820" y="2168525"/>
                <a:ext cx="150570" cy="150570"/>
              </a:xfrm>
              <a:prstGeom prst="roundRect">
                <a:avLst>
                  <a:gd name="adj" fmla="val 50000"/>
                </a:avLst>
              </a:prstGeom>
              <a:solidFill>
                <a:schemeClr val="lt1">
                  <a:lumMod val="100000"/>
                </a:schemeClr>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rgbClr val="FFFFFF"/>
                  </a:solidFill>
                  <a:effectLst/>
                  <a:uLnTx/>
                  <a:uFillTx/>
                  <a:latin typeface="Arial" panose="020B0604020202020204"/>
                  <a:ea typeface="微软雅黑" panose="020B0503020204020204" charset="-122"/>
                  <a:cs typeface="+mn-cs"/>
                </a:endParaRPr>
              </a:p>
            </p:txBody>
          </p:sp>
          <p:sp>
            <p:nvSpPr>
              <p:cNvPr id="33" name="矩形: 圆角 32"/>
              <p:cNvSpPr>
                <a:spLocks noChangeAspect="1"/>
              </p:cNvSpPr>
              <p:nvPr/>
            </p:nvSpPr>
            <p:spPr>
              <a:xfrm>
                <a:off x="4247522" y="2168531"/>
                <a:ext cx="150570" cy="150570"/>
              </a:xfrm>
              <a:prstGeom prst="roundRect">
                <a:avLst>
                  <a:gd name="adj" fmla="val 50000"/>
                </a:avLst>
              </a:prstGeom>
              <a:solidFill>
                <a:schemeClr val="lt1">
                  <a:lumMod val="100000"/>
                </a:schemeClr>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rgbClr val="FFFFFF"/>
                  </a:solidFill>
                  <a:effectLst/>
                  <a:uLnTx/>
                  <a:uFillTx/>
                  <a:latin typeface="Arial" panose="020B0604020202020204"/>
                  <a:ea typeface="微软雅黑" panose="020B0503020204020204" charset="-122"/>
                  <a:cs typeface="+mn-cs"/>
                </a:endParaRPr>
              </a:p>
            </p:txBody>
          </p:sp>
          <p:sp>
            <p:nvSpPr>
              <p:cNvPr id="34" name="矩形: 圆角 33"/>
              <p:cNvSpPr>
                <a:spLocks noChangeAspect="1"/>
              </p:cNvSpPr>
              <p:nvPr/>
            </p:nvSpPr>
            <p:spPr>
              <a:xfrm>
                <a:off x="4495229" y="2168525"/>
                <a:ext cx="150570" cy="150570"/>
              </a:xfrm>
              <a:prstGeom prst="roundRect">
                <a:avLst>
                  <a:gd name="adj" fmla="val 50000"/>
                </a:avLst>
              </a:prstGeom>
              <a:solidFill>
                <a:schemeClr val="lt1">
                  <a:lumMod val="100000"/>
                </a:schemeClr>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rgbClr val="FFFFFF"/>
                  </a:solidFill>
                  <a:effectLst/>
                  <a:uLnTx/>
                  <a:uFillTx/>
                  <a:latin typeface="Arial" panose="020B0604020202020204"/>
                  <a:ea typeface="微软雅黑" panose="020B0503020204020204" charset="-122"/>
                  <a:cs typeface="+mn-cs"/>
                </a:endParaRPr>
              </a:p>
            </p:txBody>
          </p:sp>
        </p:grpSp>
        <p:grpSp>
          <p:nvGrpSpPr>
            <p:cNvPr id="35" name="组合 34"/>
            <p:cNvGrpSpPr/>
            <p:nvPr/>
          </p:nvGrpSpPr>
          <p:grpSpPr>
            <a:xfrm>
              <a:off x="11106103" y="446921"/>
              <a:ext cx="316995" cy="316993"/>
              <a:chOff x="2562481" y="4222589"/>
              <a:chExt cx="412494" cy="412492"/>
            </a:xfrm>
          </p:grpSpPr>
          <p:sp>
            <p:nvSpPr>
              <p:cNvPr id="36" name="矩形: 圆角 35"/>
              <p:cNvSpPr>
                <a:spLocks noChangeAspect="1"/>
              </p:cNvSpPr>
              <p:nvPr/>
            </p:nvSpPr>
            <p:spPr>
              <a:xfrm>
                <a:off x="2562481" y="4222589"/>
                <a:ext cx="412494" cy="412492"/>
              </a:xfrm>
              <a:prstGeom prst="roundRect">
                <a:avLst>
                  <a:gd name="adj" fmla="val 50000"/>
                </a:avLst>
              </a:prstGeom>
              <a:solidFill>
                <a:schemeClr val="lt1">
                  <a:lumMod val="10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zh-CN" altLang="en-US"/>
              </a:p>
            </p:txBody>
          </p:sp>
          <p:sp>
            <p:nvSpPr>
              <p:cNvPr id="37" name="任意多边形: 形状 36"/>
              <p:cNvSpPr/>
              <p:nvPr/>
            </p:nvSpPr>
            <p:spPr>
              <a:xfrm>
                <a:off x="2647757" y="4307768"/>
                <a:ext cx="241943" cy="242134"/>
              </a:xfrm>
              <a:custGeom>
                <a:avLst/>
                <a:gdLst>
                  <a:gd name="connsiteX0" fmla="*/ 235698 w 241943"/>
                  <a:gd name="connsiteY0" fmla="*/ 205354 h 242134"/>
                  <a:gd name="connsiteX1" fmla="*/ 197385 w 241943"/>
                  <a:gd name="connsiteY1" fmla="*/ 167042 h 242134"/>
                  <a:gd name="connsiteX2" fmla="*/ 178382 w 241943"/>
                  <a:gd name="connsiteY2" fmla="*/ 161218 h 242134"/>
                  <a:gd name="connsiteX3" fmla="*/ 164896 w 241943"/>
                  <a:gd name="connsiteY3" fmla="*/ 147733 h 242134"/>
                  <a:gd name="connsiteX4" fmla="*/ 183899 w 241943"/>
                  <a:gd name="connsiteY4" fmla="*/ 91950 h 242134"/>
                  <a:gd name="connsiteX5" fmla="*/ 91950 w 241943"/>
                  <a:gd name="connsiteY5" fmla="*/ 0 h 242134"/>
                  <a:gd name="connsiteX6" fmla="*/ 0 w 241943"/>
                  <a:gd name="connsiteY6" fmla="*/ 91950 h 242134"/>
                  <a:gd name="connsiteX7" fmla="*/ 91950 w 241943"/>
                  <a:gd name="connsiteY7" fmla="*/ 183899 h 242134"/>
                  <a:gd name="connsiteX8" fmla="*/ 147733 w 241943"/>
                  <a:gd name="connsiteY8" fmla="*/ 164896 h 242134"/>
                  <a:gd name="connsiteX9" fmla="*/ 161218 w 241943"/>
                  <a:gd name="connsiteY9" fmla="*/ 178382 h 242134"/>
                  <a:gd name="connsiteX10" fmla="*/ 167042 w 241943"/>
                  <a:gd name="connsiteY10" fmla="*/ 197385 h 242134"/>
                  <a:gd name="connsiteX11" fmla="*/ 205354 w 241943"/>
                  <a:gd name="connsiteY11" fmla="*/ 235698 h 242134"/>
                  <a:gd name="connsiteX12" fmla="*/ 220679 w 241943"/>
                  <a:gd name="connsiteY12" fmla="*/ 242134 h 242134"/>
                  <a:gd name="connsiteX13" fmla="*/ 236004 w 241943"/>
                  <a:gd name="connsiteY13" fmla="*/ 235698 h 242134"/>
                  <a:gd name="connsiteX14" fmla="*/ 235698 w 241943"/>
                  <a:gd name="connsiteY14" fmla="*/ 205354 h 242134"/>
                  <a:gd name="connsiteX15" fmla="*/ 91643 w 241943"/>
                  <a:gd name="connsiteY15" fmla="*/ 165203 h 242134"/>
                  <a:gd name="connsiteX16" fmla="*/ 18083 w 241943"/>
                  <a:gd name="connsiteY16" fmla="*/ 91643 h 242134"/>
                  <a:gd name="connsiteX17" fmla="*/ 91643 w 241943"/>
                  <a:gd name="connsiteY17" fmla="*/ 18083 h 242134"/>
                  <a:gd name="connsiteX18" fmla="*/ 165203 w 241943"/>
                  <a:gd name="connsiteY18" fmla="*/ 91643 h 242134"/>
                  <a:gd name="connsiteX19" fmla="*/ 91643 w 241943"/>
                  <a:gd name="connsiteY19" fmla="*/ 165203 h 242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1943" h="242134">
                    <a:moveTo>
                      <a:pt x="235698" y="205354"/>
                    </a:moveTo>
                    <a:lnTo>
                      <a:pt x="197385" y="167042"/>
                    </a:lnTo>
                    <a:cubicBezTo>
                      <a:pt x="192175" y="161831"/>
                      <a:pt x="185125" y="159992"/>
                      <a:pt x="178382" y="161218"/>
                    </a:cubicBezTo>
                    <a:lnTo>
                      <a:pt x="164896" y="147733"/>
                    </a:lnTo>
                    <a:cubicBezTo>
                      <a:pt x="176850" y="132408"/>
                      <a:pt x="183899" y="112792"/>
                      <a:pt x="183899" y="91950"/>
                    </a:cubicBezTo>
                    <a:cubicBezTo>
                      <a:pt x="183899" y="41377"/>
                      <a:pt x="142522" y="0"/>
                      <a:pt x="91950" y="0"/>
                    </a:cubicBezTo>
                    <a:cubicBezTo>
                      <a:pt x="41377" y="0"/>
                      <a:pt x="0" y="41377"/>
                      <a:pt x="0" y="91950"/>
                    </a:cubicBezTo>
                    <a:cubicBezTo>
                      <a:pt x="0" y="142522"/>
                      <a:pt x="41377" y="183899"/>
                      <a:pt x="91950" y="183899"/>
                    </a:cubicBezTo>
                    <a:cubicBezTo>
                      <a:pt x="112792" y="183899"/>
                      <a:pt x="132101" y="176850"/>
                      <a:pt x="147733" y="164896"/>
                    </a:cubicBezTo>
                    <a:lnTo>
                      <a:pt x="161218" y="178382"/>
                    </a:lnTo>
                    <a:cubicBezTo>
                      <a:pt x="159992" y="185125"/>
                      <a:pt x="161831" y="192175"/>
                      <a:pt x="167042" y="197385"/>
                    </a:cubicBezTo>
                    <a:lnTo>
                      <a:pt x="205354" y="235698"/>
                    </a:lnTo>
                    <a:cubicBezTo>
                      <a:pt x="209645" y="239989"/>
                      <a:pt x="215162" y="242134"/>
                      <a:pt x="220679" y="242134"/>
                    </a:cubicBezTo>
                    <a:cubicBezTo>
                      <a:pt x="226196" y="242134"/>
                      <a:pt x="231713" y="239989"/>
                      <a:pt x="236004" y="235698"/>
                    </a:cubicBezTo>
                    <a:cubicBezTo>
                      <a:pt x="243973" y="227116"/>
                      <a:pt x="243973" y="213630"/>
                      <a:pt x="235698" y="205354"/>
                    </a:cubicBezTo>
                    <a:close/>
                    <a:moveTo>
                      <a:pt x="91643" y="165203"/>
                    </a:moveTo>
                    <a:cubicBezTo>
                      <a:pt x="51185" y="165203"/>
                      <a:pt x="18083" y="132101"/>
                      <a:pt x="18083" y="91643"/>
                    </a:cubicBezTo>
                    <a:cubicBezTo>
                      <a:pt x="18083" y="51185"/>
                      <a:pt x="51185" y="18083"/>
                      <a:pt x="91643" y="18083"/>
                    </a:cubicBezTo>
                    <a:cubicBezTo>
                      <a:pt x="132101" y="18083"/>
                      <a:pt x="165203" y="51185"/>
                      <a:pt x="165203" y="91643"/>
                    </a:cubicBezTo>
                    <a:cubicBezTo>
                      <a:pt x="165203" y="132101"/>
                      <a:pt x="132101" y="165203"/>
                      <a:pt x="91643" y="165203"/>
                    </a:cubicBezTo>
                    <a:close/>
                  </a:path>
                </a:pathLst>
              </a:custGeom>
              <a:solidFill>
                <a:schemeClr val="accent1"/>
              </a:solidFill>
              <a:ln w="12700" cap="flat" cmpd="sng" algn="ctr">
                <a:noFill/>
                <a:prstDash val="solid"/>
                <a:miter lim="800000"/>
              </a:ln>
              <a:effectLst/>
            </p:spPr>
            <p:txBody>
              <a:bodyPr wrap="square" rtlCol="0" anchor="ctr">
                <a:noAutofit/>
              </a:bodyPr>
              <a:lstStyle/>
              <a:p>
                <a:pPr algn="ctr"/>
                <a:endParaRPr lang="zh-CN" altLang="en-US" kern="0">
                  <a:solidFill>
                    <a:srgbClr val="FFFFFF"/>
                  </a:solidFill>
                  <a:latin typeface="Arial" panose="020B0604020202020204"/>
                  <a:ea typeface="微软雅黑" panose="020B0503020204020204" charset="-122"/>
                </a:endParaRPr>
              </a:p>
            </p:txBody>
          </p:sp>
        </p:grpSp>
      </p:grpSp>
      <p:sp>
        <p:nvSpPr>
          <p:cNvPr id="5" name="标题 4"/>
          <p:cNvSpPr>
            <a:spLocks noGrp="1"/>
          </p:cNvSpPr>
          <p:nvPr>
            <p:ph type="ctrTitle" hasCustomPrompt="1"/>
          </p:nvPr>
        </p:nvSpPr>
        <p:spPr>
          <a:xfrm>
            <a:off x="660400" y="1130300"/>
            <a:ext cx="5980440" cy="3067857"/>
          </a:xfrm>
          <a:prstGeom prst="rect">
            <a:avLst/>
          </a:prstGeom>
        </p:spPr>
        <p:txBody>
          <a:bodyPr wrap="square" anchor="b">
            <a:normAutofit/>
          </a:bodyPr>
          <a:lstStyle>
            <a:lvl1pPr>
              <a:lnSpc>
                <a:spcPct val="100000"/>
              </a:lnSpc>
              <a:defRPr sz="6000">
                <a:ln w="19050">
                  <a:noFill/>
                </a:ln>
                <a:solidFill>
                  <a:schemeClr val="tx1"/>
                </a:solidFill>
              </a:defRPr>
            </a:lvl1pPr>
          </a:lstStyle>
          <a:p>
            <a:pPr lvl="0"/>
            <a:r>
              <a:rPr lang="en-US"/>
              <a:t>Click to add title</a:t>
            </a:r>
            <a:endParaRPr lang="en-US"/>
          </a:p>
        </p:txBody>
      </p:sp>
      <p:sp>
        <p:nvSpPr>
          <p:cNvPr id="9" name="副标题 8"/>
          <p:cNvSpPr>
            <a:spLocks noGrp="1"/>
          </p:cNvSpPr>
          <p:nvPr>
            <p:ph type="subTitle" sz="quarter" idx="1" hasCustomPrompt="1"/>
          </p:nvPr>
        </p:nvSpPr>
        <p:spPr>
          <a:xfrm>
            <a:off x="671078" y="4510876"/>
            <a:ext cx="4406900" cy="476360"/>
          </a:xfrm>
          <a:prstGeom prst="roundRect">
            <a:avLst>
              <a:gd name="adj" fmla="val 0"/>
            </a:avLst>
          </a:prstGeom>
          <a:noFill/>
          <a:ln>
            <a:noFill/>
          </a:ln>
        </p:spPr>
        <p:txBody>
          <a:bodyPr vert="horz" wrap="square" lIns="91440" tIns="45720" rIns="91440" bIns="45720" rtlCol="0" anchor="t" anchorCtr="0">
            <a:normAutofit/>
          </a:bodyPr>
          <a:lstStyle>
            <a:lvl1pPr marL="0" indent="0" algn="l">
              <a:lnSpc>
                <a:spcPct val="100000"/>
              </a:lnSpc>
              <a:buNone/>
              <a:defRPr lang="en-US" sz="2000" dirty="0">
                <a:solidFill>
                  <a:schemeClr val="tx1"/>
                </a:solidFill>
                <a:latin typeface="+mj-lt"/>
              </a:defRPr>
            </a:lvl1pPr>
          </a:lstStyle>
          <a:p>
            <a:pPr lvl="0"/>
            <a:r>
              <a:rPr lang="en-US"/>
              <a:t>Click to add subtitle</a:t>
            </a:r>
            <a:endParaRPr lang="en-US"/>
          </a:p>
        </p:txBody>
      </p:sp>
      <p:sp>
        <p:nvSpPr>
          <p:cNvPr id="4" name="文本占位符 3"/>
          <p:cNvSpPr>
            <a:spLocks noGrp="1"/>
          </p:cNvSpPr>
          <p:nvPr>
            <p:ph type="body" sz="quarter" idx="13" hasCustomPrompt="1"/>
          </p:nvPr>
        </p:nvSpPr>
        <p:spPr>
          <a:xfrm>
            <a:off x="660400" y="5848295"/>
            <a:ext cx="4406900" cy="276999"/>
          </a:xfrm>
          <a:prstGeom prst="rect">
            <a:avLst/>
          </a:prstGeom>
        </p:spPr>
        <p:txBody>
          <a:bodyPr wrap="square" lIns="90000">
            <a:normAutofit/>
          </a:bodyPr>
          <a:lstStyle>
            <a:lvl1pPr marL="0" indent="0" algn="l">
              <a:lnSpc>
                <a:spcPct val="100000"/>
              </a:lnSpc>
              <a:buNone/>
              <a:defRPr sz="1200"/>
            </a:lvl1pPr>
          </a:lstStyle>
          <a:p>
            <a:pPr lvl="0"/>
            <a:r>
              <a:rPr lang="en-US"/>
              <a:t>Presenter name</a:t>
            </a:r>
            <a:endParaRPr lang="en-US"/>
          </a:p>
        </p:txBody>
      </p:sp>
      <p:sp>
        <p:nvSpPr>
          <p:cNvPr id="7" name="文本占位符 6"/>
          <p:cNvSpPr>
            <a:spLocks noGrp="1"/>
          </p:cNvSpPr>
          <p:nvPr>
            <p:ph type="body" sz="quarter" idx="14" hasCustomPrompt="1"/>
          </p:nvPr>
        </p:nvSpPr>
        <p:spPr>
          <a:xfrm>
            <a:off x="660399" y="5520348"/>
            <a:ext cx="4406900" cy="276999"/>
          </a:xfrm>
          <a:prstGeom prst="rect">
            <a:avLst/>
          </a:prstGeom>
        </p:spPr>
        <p:txBody>
          <a:bodyPr wrap="none">
            <a:normAutofit/>
          </a:bodyPr>
          <a:lstStyle>
            <a:lvl1pPr marL="0" indent="0" algn="l">
              <a:lnSpc>
                <a:spcPct val="100000"/>
              </a:lnSpc>
              <a:buNone/>
              <a:defRPr sz="1200"/>
            </a:lvl1pPr>
          </a:lstStyle>
          <a:p>
            <a:pPr lvl="0"/>
            <a:r>
              <a:rPr lang="en-US"/>
              <a:t>www.officeplus.cn</a:t>
            </a: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vl1pPr>
          </a:lstStyle>
          <a:p>
            <a:pPr lvl="0"/>
            <a:r>
              <a:rPr lang="en-US"/>
              <a:t>Click to add title</a:t>
            </a:r>
            <a:endParaRPr lang="en-US"/>
          </a:p>
        </p:txBody>
      </p:sp>
      <p:sp>
        <p:nvSpPr>
          <p:cNvPr id="3" name="内容占位符 2"/>
          <p:cNvSpPr>
            <a:spLocks noGrp="1"/>
          </p:cNvSpPr>
          <p:nvPr>
            <p:ph idx="1" hasCustomPrompt="1"/>
          </p:nvPr>
        </p:nvSpPr>
        <p:spPr/>
        <p:txBody>
          <a:bodyPr/>
          <a:lstStyle>
            <a:lvl1pPr>
              <a:defRPr/>
            </a:lvl1pPr>
          </a:lstStyle>
          <a:p>
            <a:pPr lvl="0"/>
            <a:r>
              <a:rPr lang="en-US"/>
              <a:t>Click to add text</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日期占位符 3"/>
          <p:cNvSpPr>
            <a:spLocks noGrp="1"/>
          </p:cNvSpPr>
          <p:nvPr>
            <p:ph type="dt" sz="half" idx="10"/>
          </p:nvPr>
        </p:nvSpPr>
        <p:spPr/>
        <p:txBody>
          <a:bodyPr/>
          <a:lstStyle/>
          <a:p>
            <a:endParaRPr lang="en-US"/>
          </a:p>
        </p:txBody>
      </p:sp>
      <p:sp>
        <p:nvSpPr>
          <p:cNvPr id="5" name="页脚占位符 4"/>
          <p:cNvSpPr>
            <a:spLocks noGrp="1"/>
          </p:cNvSpPr>
          <p:nvPr>
            <p:ph type="ftr" sz="quarter" idx="11"/>
          </p:nvPr>
        </p:nvSpPr>
        <p:spPr/>
        <p:txBody>
          <a:bodyPr/>
          <a:lstStyle/>
          <a:p>
            <a:endParaRPr lang="en-US" dirty="0"/>
          </a:p>
        </p:txBody>
      </p:sp>
      <p:sp>
        <p:nvSpPr>
          <p:cNvPr id="6" name="灯片编号占位符 5"/>
          <p:cNvSpPr>
            <a:spLocks noGrp="1"/>
          </p:cNvSpPr>
          <p:nvPr>
            <p:ph type="sldNum" sz="quarter" idx="12"/>
          </p:nvPr>
        </p:nvSpPr>
        <p:spPr/>
        <p:txBody>
          <a:bodyPr/>
          <a:lstStyle/>
          <a:p>
            <a:fld id="{C8BB1146-E542-4D4E-B8E9-6919A11DDD48}"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showMasterSp="0">
  <p:cSld name="Agenda">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0"/>
            <a:chExt cx="12192000" cy="6858000"/>
          </a:xfrm>
        </p:grpSpPr>
        <p:sp>
          <p:nvSpPr>
            <p:cNvPr id="7" name="矩形 6"/>
            <p:cNvSpPr/>
            <p:nvPr/>
          </p:nvSpPr>
          <p:spPr>
            <a:xfrm>
              <a:off x="0" y="0"/>
              <a:ext cx="12192000" cy="6858000"/>
            </a:xfrm>
            <a:prstGeom prst="rect">
              <a:avLst/>
            </a:prstGeom>
            <a:solidFill>
              <a:schemeClr val="accent1">
                <a:lumMod val="20000"/>
                <a:lumOff val="8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lvl="0" algn="ctr"/>
              <a:endParaRPr lang="zh-CN" altLang="en-US"/>
            </a:p>
          </p:txBody>
        </p:sp>
        <p:sp>
          <p:nvSpPr>
            <p:cNvPr id="9" name="矩形 8"/>
            <p:cNvSpPr/>
            <p:nvPr/>
          </p:nvSpPr>
          <p:spPr>
            <a:xfrm>
              <a:off x="2970377" y="0"/>
              <a:ext cx="9221623" cy="685800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 name="组合 7"/>
            <p:cNvGrpSpPr/>
            <p:nvPr/>
          </p:nvGrpSpPr>
          <p:grpSpPr>
            <a:xfrm>
              <a:off x="0" y="5618161"/>
              <a:ext cx="952499" cy="1239839"/>
              <a:chOff x="11239501" y="0"/>
              <a:chExt cx="952499" cy="1239839"/>
            </a:xfrm>
          </p:grpSpPr>
          <p:sp>
            <p:nvSpPr>
              <p:cNvPr id="11" name="矩形 10"/>
              <p:cNvSpPr/>
              <p:nvPr/>
            </p:nvSpPr>
            <p:spPr>
              <a:xfrm>
                <a:off x="11518900" y="0"/>
                <a:ext cx="673100" cy="6731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11239501" y="673100"/>
                <a:ext cx="279400" cy="279400"/>
              </a:xfrm>
              <a:prstGeom prst="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11518900" y="960439"/>
                <a:ext cx="279400" cy="279400"/>
              </a:xfrm>
              <a:prstGeom prst="rect">
                <a:avLst/>
              </a:prstGeom>
              <a:solidFill>
                <a:schemeClr val="accent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9" name="组合 18"/>
            <p:cNvGrpSpPr/>
            <p:nvPr/>
          </p:nvGrpSpPr>
          <p:grpSpPr>
            <a:xfrm>
              <a:off x="11239501" y="0"/>
              <a:ext cx="952499" cy="1239839"/>
              <a:chOff x="11239501" y="0"/>
              <a:chExt cx="952499" cy="1239839"/>
            </a:xfrm>
          </p:grpSpPr>
          <p:sp>
            <p:nvSpPr>
              <p:cNvPr id="20" name="矩形 19"/>
              <p:cNvSpPr/>
              <p:nvPr/>
            </p:nvSpPr>
            <p:spPr>
              <a:xfrm>
                <a:off x="11518900" y="0"/>
                <a:ext cx="673100" cy="673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p:cNvSpPr/>
              <p:nvPr/>
            </p:nvSpPr>
            <p:spPr>
              <a:xfrm>
                <a:off x="11239501" y="673100"/>
                <a:ext cx="279400" cy="279400"/>
              </a:xfrm>
              <a:prstGeom prst="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21"/>
              <p:cNvSpPr/>
              <p:nvPr/>
            </p:nvSpPr>
            <p:spPr>
              <a:xfrm>
                <a:off x="11518900" y="960439"/>
                <a:ext cx="279400" cy="279400"/>
              </a:xfrm>
              <a:prstGeom prst="rect">
                <a:avLst/>
              </a:prstGeom>
              <a:solidFill>
                <a:schemeClr val="accent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2" name="标题 1"/>
          <p:cNvSpPr>
            <a:spLocks noGrp="1"/>
          </p:cNvSpPr>
          <p:nvPr>
            <p:ph type="title" hasCustomPrompt="1"/>
          </p:nvPr>
        </p:nvSpPr>
        <p:spPr>
          <a:xfrm>
            <a:off x="3073400" y="1500189"/>
            <a:ext cx="2061861" cy="864515"/>
          </a:xfrm>
          <a:prstGeom prst="rect">
            <a:avLst/>
          </a:prstGeom>
          <a:noFill/>
        </p:spPr>
        <p:txBody>
          <a:bodyPr anchor="t" anchorCtr="0">
            <a:normAutofit/>
          </a:bodyPr>
          <a:lstStyle>
            <a:lvl1pPr algn="r">
              <a:defRPr sz="2800">
                <a:solidFill>
                  <a:schemeClr val="tx1"/>
                </a:solidFill>
              </a:defRPr>
            </a:lvl1pPr>
          </a:lstStyle>
          <a:p>
            <a:pPr lvl="0"/>
            <a:r>
              <a:rPr lang="en-US"/>
              <a:t>Agenda</a:t>
            </a:r>
            <a:endParaRPr lang="en-US"/>
          </a:p>
        </p:txBody>
      </p:sp>
      <p:sp>
        <p:nvSpPr>
          <p:cNvPr id="3" name="内容占位符 2"/>
          <p:cNvSpPr>
            <a:spLocks noGrp="1"/>
          </p:cNvSpPr>
          <p:nvPr>
            <p:ph sz="quarter" idx="1" hasCustomPrompt="1"/>
          </p:nvPr>
        </p:nvSpPr>
        <p:spPr>
          <a:xfrm>
            <a:off x="5383377" y="1500189"/>
            <a:ext cx="6135523" cy="4278311"/>
          </a:xfrm>
        </p:spPr>
        <p:txBody>
          <a:bodyPr numCol="1"/>
          <a:lstStyle>
            <a:lvl1pPr marL="342900" indent="-342900">
              <a:lnSpc>
                <a:spcPct val="100000"/>
              </a:lnSpc>
              <a:buFont typeface="+mj-lt"/>
              <a:buAutoNum type="arabicPeriod"/>
              <a:defRPr/>
            </a:lvl1pPr>
            <a:lvl2pPr marL="800100" indent="-342900">
              <a:lnSpc>
                <a:spcPct val="100000"/>
              </a:lnSpc>
              <a:buFont typeface="+mj-ea"/>
              <a:buAutoNum type="circleNumDbPlain"/>
              <a:defRPr/>
            </a:lvl2pPr>
            <a:lvl3pPr marL="1257300" indent="-342900">
              <a:lnSpc>
                <a:spcPct val="100000"/>
              </a:lnSpc>
              <a:buFont typeface="+mj-lt"/>
              <a:buAutoNum type="alphaLcParenR"/>
              <a:defRPr/>
            </a:lvl3pPr>
            <a:lvl4pPr>
              <a:lnSpc>
                <a:spcPct val="100000"/>
              </a:lnSpc>
              <a:defRPr/>
            </a:lvl4pPr>
            <a:lvl5pPr>
              <a:lnSpc>
                <a:spcPct val="100000"/>
              </a:lnSpc>
              <a:defRPr/>
            </a:lvl5pPr>
          </a:lstStyle>
          <a:p>
            <a:pPr lvl="0"/>
            <a:r>
              <a:rPr lang="en-US"/>
              <a:t>Click to add text</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日期占位符 3"/>
          <p:cNvSpPr>
            <a:spLocks noGrp="1"/>
          </p:cNvSpPr>
          <p:nvPr>
            <p:ph type="dt" sz="half" idx="10"/>
          </p:nvPr>
        </p:nvSpPr>
        <p:spPr/>
        <p:txBody>
          <a:bodyPr/>
          <a:lstStyle>
            <a:lvl1pPr>
              <a:defRPr>
                <a:solidFill>
                  <a:srgbClr val="8E8E8E"/>
                </a:solidFill>
              </a:defRPr>
            </a:lvl1pPr>
          </a:lstStyle>
          <a:p>
            <a:endParaRPr lang="en-US" dirty="0"/>
          </a:p>
        </p:txBody>
      </p:sp>
      <p:sp>
        <p:nvSpPr>
          <p:cNvPr id="5" name="页脚占位符 4"/>
          <p:cNvSpPr>
            <a:spLocks noGrp="1"/>
          </p:cNvSpPr>
          <p:nvPr>
            <p:ph type="ftr" sz="quarter" idx="11"/>
          </p:nvPr>
        </p:nvSpPr>
        <p:spPr/>
        <p:txBody>
          <a:bodyPr/>
          <a:lstStyle>
            <a:lvl1pPr>
              <a:defRPr>
                <a:solidFill>
                  <a:schemeClr val="bg1"/>
                </a:solidFill>
              </a:defRPr>
            </a:lvl1pPr>
          </a:lstStyle>
          <a:p>
            <a:endParaRPr lang="en-US" dirty="0"/>
          </a:p>
        </p:txBody>
      </p:sp>
      <p:sp>
        <p:nvSpPr>
          <p:cNvPr id="6" name="灯片编号占位符 5"/>
          <p:cNvSpPr>
            <a:spLocks noGrp="1"/>
          </p:cNvSpPr>
          <p:nvPr>
            <p:ph type="sldNum" sz="quarter" idx="12"/>
          </p:nvPr>
        </p:nvSpPr>
        <p:spPr/>
        <p:txBody>
          <a:bodyPr/>
          <a:lstStyle>
            <a:lvl1pPr>
              <a:defRPr>
                <a:solidFill>
                  <a:srgbClr val="8E8E8E"/>
                </a:solidFill>
              </a:defRPr>
            </a:lvl1pPr>
          </a:lstStyle>
          <a:p>
            <a:fld id="{C8BB1146-E542-4D4E-B8E9-6919A11DDD48}" type="slidenum">
              <a:rPr lang="en-US" smtClean="0"/>
            </a:fld>
            <a:endParaRPr lang="en-US" dirty="0"/>
          </a:p>
        </p:txBody>
      </p:sp>
      <p:cxnSp>
        <p:nvCxnSpPr>
          <p:cNvPr id="10" name="直接连接符 9"/>
          <p:cNvCxnSpPr/>
          <p:nvPr/>
        </p:nvCxnSpPr>
        <p:spPr>
          <a:xfrm>
            <a:off x="5259319" y="1500188"/>
            <a:ext cx="0" cy="4278312"/>
          </a:xfrm>
          <a:prstGeom prst="line">
            <a:avLst/>
          </a:prstGeom>
          <a:solidFill>
            <a:srgbClr val="FFCC00"/>
          </a:solidFill>
          <a:ln w="3175" cap="flat" cmpd="sng" algn="ctr">
            <a:solidFill>
              <a:schemeClr val="bg1">
                <a:lumMod val="75000"/>
              </a:schemeClr>
            </a:solidFill>
            <a:prstDash val="solid"/>
            <a:round/>
            <a:headEnd type="none" w="med" len="med"/>
            <a:tailEnd type="none" w="med" len="med"/>
          </a:ln>
          <a:effectLst/>
        </p:spPr>
      </p:cxnSp>
      <p:sp>
        <p:nvSpPr>
          <p:cNvPr id="13" name="任意多边形: 形状 12"/>
          <p:cNvSpPr>
            <a:spLocks noChangeAspect="1"/>
          </p:cNvSpPr>
          <p:nvPr/>
        </p:nvSpPr>
        <p:spPr bwMode="auto">
          <a:xfrm>
            <a:off x="4264756" y="4862833"/>
            <a:ext cx="870506" cy="915667"/>
          </a:xfrm>
          <a:custGeom>
            <a:avLst/>
            <a:gdLst>
              <a:gd name="T0" fmla="*/ 3353 w 5127"/>
              <a:gd name="T1" fmla="*/ 1728 h 5401"/>
              <a:gd name="T2" fmla="*/ 2183 w 5127"/>
              <a:gd name="T3" fmla="*/ 1608 h 5401"/>
              <a:gd name="T4" fmla="*/ 3353 w 5127"/>
              <a:gd name="T5" fmla="*/ 1488 h 5401"/>
              <a:gd name="T6" fmla="*/ 3103 w 5127"/>
              <a:gd name="T7" fmla="*/ 2231 h 5401"/>
              <a:gd name="T8" fmla="*/ 3103 w 5127"/>
              <a:gd name="T9" fmla="*/ 1991 h 5401"/>
              <a:gd name="T10" fmla="*/ 2432 w 5127"/>
              <a:gd name="T11" fmla="*/ 2111 h 5401"/>
              <a:gd name="T12" fmla="*/ 3103 w 5127"/>
              <a:gd name="T13" fmla="*/ 2231 h 5401"/>
              <a:gd name="T14" fmla="*/ 3353 w 5127"/>
              <a:gd name="T15" fmla="*/ 2648 h 5401"/>
              <a:gd name="T16" fmla="*/ 2183 w 5127"/>
              <a:gd name="T17" fmla="*/ 2768 h 5401"/>
              <a:gd name="T18" fmla="*/ 3353 w 5127"/>
              <a:gd name="T19" fmla="*/ 2888 h 5401"/>
              <a:gd name="T20" fmla="*/ 2552 w 5127"/>
              <a:gd name="T21" fmla="*/ 3151 h 5401"/>
              <a:gd name="T22" fmla="*/ 2552 w 5127"/>
              <a:gd name="T23" fmla="*/ 3391 h 5401"/>
              <a:gd name="T24" fmla="*/ 3223 w 5127"/>
              <a:gd name="T25" fmla="*/ 3271 h 5401"/>
              <a:gd name="T26" fmla="*/ 2552 w 5127"/>
              <a:gd name="T27" fmla="*/ 3151 h 5401"/>
              <a:gd name="T28" fmla="*/ 4448 w 5127"/>
              <a:gd name="T29" fmla="*/ 1442 h 5401"/>
              <a:gd name="T30" fmla="*/ 4688 w 5127"/>
              <a:gd name="T31" fmla="*/ 1442 h 5401"/>
              <a:gd name="T32" fmla="*/ 3988 w 5127"/>
              <a:gd name="T33" fmla="*/ 0 h 5401"/>
              <a:gd name="T34" fmla="*/ 0 w 5127"/>
              <a:gd name="T35" fmla="*/ 604 h 5401"/>
              <a:gd name="T36" fmla="*/ 120 w 5127"/>
              <a:gd name="T37" fmla="*/ 1792 h 5401"/>
              <a:gd name="T38" fmla="*/ 686 w 5127"/>
              <a:gd name="T39" fmla="*/ 1672 h 5401"/>
              <a:gd name="T40" fmla="*/ 240 w 5127"/>
              <a:gd name="T41" fmla="*/ 1552 h 5401"/>
              <a:gd name="T42" fmla="*/ 604 w 5127"/>
              <a:gd name="T43" fmla="*/ 240 h 5401"/>
              <a:gd name="T44" fmla="*/ 968 w 5127"/>
              <a:gd name="T45" fmla="*/ 4179 h 5401"/>
              <a:gd name="T46" fmla="*/ 3904 w 5127"/>
              <a:gd name="T47" fmla="*/ 4879 h 5401"/>
              <a:gd name="T48" fmla="*/ 3904 w 5127"/>
              <a:gd name="T49" fmla="*/ 4639 h 5401"/>
              <a:gd name="T50" fmla="*/ 1208 w 5127"/>
              <a:gd name="T51" fmla="*/ 4179 h 5401"/>
              <a:gd name="T52" fmla="*/ 1086 w 5127"/>
              <a:gd name="T53" fmla="*/ 240 h 5401"/>
              <a:gd name="T54" fmla="*/ 4448 w 5127"/>
              <a:gd name="T55" fmla="*/ 700 h 5401"/>
              <a:gd name="T56" fmla="*/ 4568 w 5127"/>
              <a:gd name="T57" fmla="*/ 2000 h 5401"/>
              <a:gd name="T58" fmla="*/ 4568 w 5127"/>
              <a:gd name="T59" fmla="*/ 2240 h 5401"/>
              <a:gd name="T60" fmla="*/ 4887 w 5127"/>
              <a:gd name="T61" fmla="*/ 2340 h 5401"/>
              <a:gd name="T62" fmla="*/ 5007 w 5127"/>
              <a:gd name="T63" fmla="*/ 3838 h 5401"/>
              <a:gd name="T64" fmla="*/ 5127 w 5127"/>
              <a:gd name="T65" fmla="*/ 2340 h 5401"/>
              <a:gd name="T66" fmla="*/ 4568 w 5127"/>
              <a:gd name="T67" fmla="*/ 5139 h 5401"/>
              <a:gd name="T68" fmla="*/ 4448 w 5127"/>
              <a:gd name="T69" fmla="*/ 5281 h 5401"/>
              <a:gd name="T70" fmla="*/ 4688 w 5127"/>
              <a:gd name="T71" fmla="*/ 5281 h 5401"/>
              <a:gd name="T72" fmla="*/ 4568 w 5127"/>
              <a:gd name="T73" fmla="*/ 5139 h 5401"/>
              <a:gd name="T74" fmla="*/ 4448 w 5127"/>
              <a:gd name="T75" fmla="*/ 2559 h 5401"/>
              <a:gd name="T76" fmla="*/ 4568 w 5127"/>
              <a:gd name="T77" fmla="*/ 4974 h 5401"/>
              <a:gd name="T78" fmla="*/ 4688 w 5127"/>
              <a:gd name="T79" fmla="*/ 2559 h 5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127" h="5401">
                <a:moveTo>
                  <a:pt x="3473" y="1608"/>
                </a:moveTo>
                <a:cubicBezTo>
                  <a:pt x="3473" y="1674"/>
                  <a:pt x="3419" y="1728"/>
                  <a:pt x="3353" y="1728"/>
                </a:cubicBezTo>
                <a:lnTo>
                  <a:pt x="2303" y="1728"/>
                </a:lnTo>
                <a:cubicBezTo>
                  <a:pt x="2236" y="1728"/>
                  <a:pt x="2183" y="1674"/>
                  <a:pt x="2183" y="1608"/>
                </a:cubicBezTo>
                <a:cubicBezTo>
                  <a:pt x="2183" y="1542"/>
                  <a:pt x="2236" y="1488"/>
                  <a:pt x="2303" y="1488"/>
                </a:cubicBezTo>
                <a:lnTo>
                  <a:pt x="3353" y="1488"/>
                </a:lnTo>
                <a:cubicBezTo>
                  <a:pt x="3419" y="1488"/>
                  <a:pt x="3473" y="1542"/>
                  <a:pt x="3473" y="1608"/>
                </a:cubicBezTo>
                <a:close/>
                <a:moveTo>
                  <a:pt x="3103" y="2231"/>
                </a:moveTo>
                <a:cubicBezTo>
                  <a:pt x="3170" y="2231"/>
                  <a:pt x="3223" y="2178"/>
                  <a:pt x="3223" y="2111"/>
                </a:cubicBezTo>
                <a:cubicBezTo>
                  <a:pt x="3223" y="2045"/>
                  <a:pt x="3170" y="1991"/>
                  <a:pt x="3103" y="1991"/>
                </a:cubicBezTo>
                <a:lnTo>
                  <a:pt x="2552" y="1991"/>
                </a:lnTo>
                <a:cubicBezTo>
                  <a:pt x="2486" y="1991"/>
                  <a:pt x="2432" y="2045"/>
                  <a:pt x="2432" y="2111"/>
                </a:cubicBezTo>
                <a:cubicBezTo>
                  <a:pt x="2432" y="2178"/>
                  <a:pt x="2486" y="2231"/>
                  <a:pt x="2552" y="2231"/>
                </a:cubicBezTo>
                <a:lnTo>
                  <a:pt x="3103" y="2231"/>
                </a:lnTo>
                <a:close/>
                <a:moveTo>
                  <a:pt x="3473" y="2768"/>
                </a:moveTo>
                <a:cubicBezTo>
                  <a:pt x="3473" y="2701"/>
                  <a:pt x="3419" y="2648"/>
                  <a:pt x="3353" y="2648"/>
                </a:cubicBezTo>
                <a:lnTo>
                  <a:pt x="2303" y="2648"/>
                </a:lnTo>
                <a:cubicBezTo>
                  <a:pt x="2236" y="2648"/>
                  <a:pt x="2183" y="2701"/>
                  <a:pt x="2183" y="2768"/>
                </a:cubicBezTo>
                <a:cubicBezTo>
                  <a:pt x="2183" y="2834"/>
                  <a:pt x="2236" y="2888"/>
                  <a:pt x="2303" y="2888"/>
                </a:cubicBezTo>
                <a:lnTo>
                  <a:pt x="3353" y="2888"/>
                </a:lnTo>
                <a:cubicBezTo>
                  <a:pt x="3419" y="2888"/>
                  <a:pt x="3473" y="2834"/>
                  <a:pt x="3473" y="2768"/>
                </a:cubicBezTo>
                <a:close/>
                <a:moveTo>
                  <a:pt x="2552" y="3151"/>
                </a:moveTo>
                <a:cubicBezTo>
                  <a:pt x="2486" y="3151"/>
                  <a:pt x="2432" y="3205"/>
                  <a:pt x="2432" y="3271"/>
                </a:cubicBezTo>
                <a:cubicBezTo>
                  <a:pt x="2432" y="3338"/>
                  <a:pt x="2486" y="3391"/>
                  <a:pt x="2552" y="3391"/>
                </a:cubicBezTo>
                <a:lnTo>
                  <a:pt x="3103" y="3391"/>
                </a:lnTo>
                <a:cubicBezTo>
                  <a:pt x="3170" y="3391"/>
                  <a:pt x="3223" y="3338"/>
                  <a:pt x="3223" y="3271"/>
                </a:cubicBezTo>
                <a:cubicBezTo>
                  <a:pt x="3223" y="3205"/>
                  <a:pt x="3170" y="3151"/>
                  <a:pt x="3103" y="3151"/>
                </a:cubicBezTo>
                <a:lnTo>
                  <a:pt x="2552" y="3151"/>
                </a:lnTo>
                <a:close/>
                <a:moveTo>
                  <a:pt x="4448" y="700"/>
                </a:moveTo>
                <a:lnTo>
                  <a:pt x="4448" y="1442"/>
                </a:lnTo>
                <a:cubicBezTo>
                  <a:pt x="4448" y="1509"/>
                  <a:pt x="4501" y="1562"/>
                  <a:pt x="4568" y="1562"/>
                </a:cubicBezTo>
                <a:cubicBezTo>
                  <a:pt x="4634" y="1562"/>
                  <a:pt x="4688" y="1509"/>
                  <a:pt x="4688" y="1442"/>
                </a:cubicBezTo>
                <a:lnTo>
                  <a:pt x="4688" y="700"/>
                </a:lnTo>
                <a:cubicBezTo>
                  <a:pt x="4688" y="314"/>
                  <a:pt x="4374" y="0"/>
                  <a:pt x="3988" y="0"/>
                </a:cubicBezTo>
                <a:lnTo>
                  <a:pt x="604" y="0"/>
                </a:lnTo>
                <a:cubicBezTo>
                  <a:pt x="271" y="0"/>
                  <a:pt x="0" y="271"/>
                  <a:pt x="0" y="604"/>
                </a:cubicBezTo>
                <a:lnTo>
                  <a:pt x="0" y="1672"/>
                </a:lnTo>
                <a:cubicBezTo>
                  <a:pt x="0" y="1738"/>
                  <a:pt x="53" y="1792"/>
                  <a:pt x="120" y="1792"/>
                </a:cubicBezTo>
                <a:lnTo>
                  <a:pt x="566" y="1792"/>
                </a:lnTo>
                <a:cubicBezTo>
                  <a:pt x="632" y="1792"/>
                  <a:pt x="686" y="1738"/>
                  <a:pt x="686" y="1672"/>
                </a:cubicBezTo>
                <a:cubicBezTo>
                  <a:pt x="686" y="1606"/>
                  <a:pt x="632" y="1552"/>
                  <a:pt x="566" y="1552"/>
                </a:cubicBezTo>
                <a:lnTo>
                  <a:pt x="240" y="1552"/>
                </a:lnTo>
                <a:lnTo>
                  <a:pt x="240" y="604"/>
                </a:lnTo>
                <a:cubicBezTo>
                  <a:pt x="240" y="403"/>
                  <a:pt x="403" y="240"/>
                  <a:pt x="604" y="240"/>
                </a:cubicBezTo>
                <a:cubicBezTo>
                  <a:pt x="805" y="240"/>
                  <a:pt x="968" y="403"/>
                  <a:pt x="968" y="604"/>
                </a:cubicBezTo>
                <a:lnTo>
                  <a:pt x="968" y="4179"/>
                </a:lnTo>
                <a:cubicBezTo>
                  <a:pt x="968" y="4565"/>
                  <a:pt x="1282" y="4879"/>
                  <a:pt x="1668" y="4879"/>
                </a:cubicBezTo>
                <a:lnTo>
                  <a:pt x="3904" y="4879"/>
                </a:lnTo>
                <a:cubicBezTo>
                  <a:pt x="3970" y="4879"/>
                  <a:pt x="4024" y="4825"/>
                  <a:pt x="4024" y="4759"/>
                </a:cubicBezTo>
                <a:cubicBezTo>
                  <a:pt x="4024" y="4693"/>
                  <a:pt x="3970" y="4639"/>
                  <a:pt x="3904" y="4639"/>
                </a:cubicBezTo>
                <a:lnTo>
                  <a:pt x="1668" y="4639"/>
                </a:lnTo>
                <a:cubicBezTo>
                  <a:pt x="1415" y="4639"/>
                  <a:pt x="1208" y="4433"/>
                  <a:pt x="1208" y="4179"/>
                </a:cubicBezTo>
                <a:lnTo>
                  <a:pt x="1208" y="604"/>
                </a:lnTo>
                <a:cubicBezTo>
                  <a:pt x="1208" y="468"/>
                  <a:pt x="1163" y="341"/>
                  <a:pt x="1086" y="240"/>
                </a:cubicBezTo>
                <a:lnTo>
                  <a:pt x="3988" y="240"/>
                </a:lnTo>
                <a:cubicBezTo>
                  <a:pt x="4241" y="240"/>
                  <a:pt x="4448" y="446"/>
                  <a:pt x="4448" y="700"/>
                </a:cubicBezTo>
                <a:close/>
                <a:moveTo>
                  <a:pt x="4787" y="2000"/>
                </a:moveTo>
                <a:lnTo>
                  <a:pt x="4568" y="2000"/>
                </a:lnTo>
                <a:cubicBezTo>
                  <a:pt x="4501" y="2000"/>
                  <a:pt x="4448" y="2054"/>
                  <a:pt x="4448" y="2120"/>
                </a:cubicBezTo>
                <a:cubicBezTo>
                  <a:pt x="4448" y="2187"/>
                  <a:pt x="4501" y="2240"/>
                  <a:pt x="4568" y="2240"/>
                </a:cubicBezTo>
                <a:lnTo>
                  <a:pt x="4787" y="2240"/>
                </a:lnTo>
                <a:cubicBezTo>
                  <a:pt x="4842" y="2240"/>
                  <a:pt x="4887" y="2285"/>
                  <a:pt x="4887" y="2340"/>
                </a:cubicBezTo>
                <a:lnTo>
                  <a:pt x="4887" y="3718"/>
                </a:lnTo>
                <a:cubicBezTo>
                  <a:pt x="4887" y="3785"/>
                  <a:pt x="4941" y="3838"/>
                  <a:pt x="5007" y="3838"/>
                </a:cubicBezTo>
                <a:cubicBezTo>
                  <a:pt x="5073" y="3838"/>
                  <a:pt x="5127" y="3785"/>
                  <a:pt x="5127" y="3718"/>
                </a:cubicBezTo>
                <a:lnTo>
                  <a:pt x="5127" y="2340"/>
                </a:lnTo>
                <a:cubicBezTo>
                  <a:pt x="5127" y="2153"/>
                  <a:pt x="4975" y="2000"/>
                  <a:pt x="4787" y="2000"/>
                </a:cubicBezTo>
                <a:close/>
                <a:moveTo>
                  <a:pt x="4568" y="5139"/>
                </a:moveTo>
                <a:cubicBezTo>
                  <a:pt x="4501" y="5139"/>
                  <a:pt x="4448" y="5193"/>
                  <a:pt x="4448" y="5259"/>
                </a:cubicBezTo>
                <a:lnTo>
                  <a:pt x="4448" y="5281"/>
                </a:lnTo>
                <a:cubicBezTo>
                  <a:pt x="4448" y="5347"/>
                  <a:pt x="4501" y="5401"/>
                  <a:pt x="4568" y="5401"/>
                </a:cubicBezTo>
                <a:cubicBezTo>
                  <a:pt x="4634" y="5401"/>
                  <a:pt x="4688" y="5347"/>
                  <a:pt x="4688" y="5281"/>
                </a:cubicBezTo>
                <a:lnTo>
                  <a:pt x="4688" y="5259"/>
                </a:lnTo>
                <a:cubicBezTo>
                  <a:pt x="4688" y="5193"/>
                  <a:pt x="4634" y="5139"/>
                  <a:pt x="4568" y="5139"/>
                </a:cubicBezTo>
                <a:close/>
                <a:moveTo>
                  <a:pt x="4568" y="2439"/>
                </a:moveTo>
                <a:cubicBezTo>
                  <a:pt x="4501" y="2439"/>
                  <a:pt x="4448" y="2492"/>
                  <a:pt x="4448" y="2559"/>
                </a:cubicBezTo>
                <a:lnTo>
                  <a:pt x="4448" y="4854"/>
                </a:lnTo>
                <a:cubicBezTo>
                  <a:pt x="4448" y="4920"/>
                  <a:pt x="4501" y="4974"/>
                  <a:pt x="4568" y="4974"/>
                </a:cubicBezTo>
                <a:cubicBezTo>
                  <a:pt x="4634" y="4974"/>
                  <a:pt x="4688" y="4920"/>
                  <a:pt x="4688" y="4854"/>
                </a:cubicBezTo>
                <a:lnTo>
                  <a:pt x="4688" y="2559"/>
                </a:lnTo>
                <a:cubicBezTo>
                  <a:pt x="4688" y="2492"/>
                  <a:pt x="4634" y="2439"/>
                  <a:pt x="4568" y="2439"/>
                </a:cubicBezTo>
                <a:close/>
              </a:path>
            </a:pathLst>
          </a:custGeom>
          <a:solidFill>
            <a:schemeClr val="bg1">
              <a:lumMod val="85000"/>
            </a:schemeClr>
          </a:solidFill>
          <a:ln>
            <a:noFill/>
          </a:ln>
        </p:spPr>
        <p:txBody>
          <a:bodyPr/>
          <a:lstStyle/>
          <a:p>
            <a:endParaRPr lang="zh-CN" altLang="en-US">
              <a:cs typeface="+mn-ea"/>
              <a:sym typeface="+mn-lt"/>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showMasterSp="0">
  <p:cSld name="Section Header">
    <p:spTree>
      <p:nvGrpSpPr>
        <p:cNvPr id="1" name=""/>
        <p:cNvGrpSpPr/>
        <p:nvPr/>
      </p:nvGrpSpPr>
      <p:grpSpPr>
        <a:xfrm>
          <a:off x="0" y="0"/>
          <a:ext cx="0" cy="0"/>
          <a:chOff x="0" y="0"/>
          <a:chExt cx="0" cy="0"/>
        </a:xfrm>
      </p:grpSpPr>
      <p:grpSp>
        <p:nvGrpSpPr>
          <p:cNvPr id="2" name="组合 1"/>
          <p:cNvGrpSpPr/>
          <p:nvPr/>
        </p:nvGrpSpPr>
        <p:grpSpPr>
          <a:xfrm>
            <a:off x="692841" y="525415"/>
            <a:ext cx="10660959" cy="5879313"/>
            <a:chOff x="692841" y="525415"/>
            <a:chExt cx="10660959" cy="5879313"/>
          </a:xfrm>
        </p:grpSpPr>
        <p:sp>
          <p:nvSpPr>
            <p:cNvPr id="38" name="矩形 37"/>
            <p:cNvSpPr/>
            <p:nvPr/>
          </p:nvSpPr>
          <p:spPr>
            <a:xfrm>
              <a:off x="8267700" y="5783544"/>
              <a:ext cx="3082587" cy="621184"/>
            </a:xfrm>
            <a:prstGeom prst="rect">
              <a:avLst/>
            </a:prstGeom>
            <a:pattFill prst="pct10">
              <a:fgClr>
                <a:schemeClr val="accent1"/>
              </a:fgClr>
              <a:bgClr>
                <a:srgbClr val="FFFDF7"/>
              </a:bgClr>
            </a:patt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29" name="组合 28"/>
            <p:cNvGrpSpPr/>
            <p:nvPr/>
          </p:nvGrpSpPr>
          <p:grpSpPr>
            <a:xfrm>
              <a:off x="5569151" y="1404391"/>
              <a:ext cx="4899635" cy="4162244"/>
              <a:chOff x="4999781" y="1283804"/>
              <a:chExt cx="4899635" cy="4162244"/>
            </a:xfrm>
          </p:grpSpPr>
          <p:grpSp>
            <p:nvGrpSpPr>
              <p:cNvPr id="30" name="组合 29"/>
              <p:cNvGrpSpPr/>
              <p:nvPr/>
            </p:nvGrpSpPr>
            <p:grpSpPr>
              <a:xfrm>
                <a:off x="4999781" y="1538015"/>
                <a:ext cx="4899635" cy="3908033"/>
                <a:chOff x="4999781" y="1538015"/>
                <a:chExt cx="4899635" cy="3908033"/>
              </a:xfrm>
            </p:grpSpPr>
            <p:sp>
              <p:nvSpPr>
                <p:cNvPr id="35" name="任意多边形: 形状 34"/>
                <p:cNvSpPr/>
                <p:nvPr/>
              </p:nvSpPr>
              <p:spPr>
                <a:xfrm rot="143400">
                  <a:off x="4999781" y="1538015"/>
                  <a:ext cx="4899635" cy="3908033"/>
                </a:xfrm>
                <a:custGeom>
                  <a:avLst/>
                  <a:gdLst>
                    <a:gd name="connsiteX0" fmla="*/ 0 w 3908033"/>
                    <a:gd name="connsiteY0" fmla="*/ 0 h 3908033"/>
                    <a:gd name="connsiteX1" fmla="*/ 3908034 w 3908033"/>
                    <a:gd name="connsiteY1" fmla="*/ 0 h 3908033"/>
                    <a:gd name="connsiteX2" fmla="*/ 3908034 w 3908033"/>
                    <a:gd name="connsiteY2" fmla="*/ 3908034 h 3908033"/>
                    <a:gd name="connsiteX3" fmla="*/ 0 w 3908033"/>
                    <a:gd name="connsiteY3" fmla="*/ 3908034 h 3908033"/>
                  </a:gdLst>
                  <a:ahLst/>
                  <a:cxnLst>
                    <a:cxn ang="0">
                      <a:pos x="connsiteX0" y="connsiteY0"/>
                    </a:cxn>
                    <a:cxn ang="0">
                      <a:pos x="connsiteX1" y="connsiteY1"/>
                    </a:cxn>
                    <a:cxn ang="0">
                      <a:pos x="connsiteX2" y="connsiteY2"/>
                    </a:cxn>
                    <a:cxn ang="0">
                      <a:pos x="connsiteX3" y="connsiteY3"/>
                    </a:cxn>
                  </a:cxnLst>
                  <a:rect l="l" t="t" r="r" b="b"/>
                  <a:pathLst>
                    <a:path w="3908033" h="3908033">
                      <a:moveTo>
                        <a:pt x="0" y="0"/>
                      </a:moveTo>
                      <a:lnTo>
                        <a:pt x="3908034" y="0"/>
                      </a:lnTo>
                      <a:lnTo>
                        <a:pt x="3908034" y="3908034"/>
                      </a:lnTo>
                      <a:lnTo>
                        <a:pt x="0" y="3908034"/>
                      </a:lnTo>
                      <a:close/>
                    </a:path>
                  </a:pathLst>
                </a:custGeom>
                <a:solidFill>
                  <a:srgbClr val="8AC17D"/>
                </a:solidFill>
                <a:ln w="28300" cap="flat">
                  <a:noFill/>
                  <a:prstDash val="solid"/>
                  <a:miter/>
                </a:ln>
              </p:spPr>
              <p:txBody>
                <a:bodyPr rtlCol="0" anchor="ctr"/>
                <a:lstStyle/>
                <a:p>
                  <a:endParaRPr lang="zh-CN" altLang="en-US" dirty="0"/>
                </a:p>
              </p:txBody>
            </p:sp>
            <p:sp>
              <p:nvSpPr>
                <p:cNvPr id="36" name="任意多边形: 形状 35"/>
                <p:cNvSpPr/>
                <p:nvPr/>
              </p:nvSpPr>
              <p:spPr>
                <a:xfrm rot="143400">
                  <a:off x="5300470" y="1924983"/>
                  <a:ext cx="4294840" cy="3300305"/>
                </a:xfrm>
                <a:custGeom>
                  <a:avLst/>
                  <a:gdLst>
                    <a:gd name="connsiteX0" fmla="*/ 0 w 3300305"/>
                    <a:gd name="connsiteY0" fmla="*/ 0 h 3300305"/>
                    <a:gd name="connsiteX1" fmla="*/ 3300306 w 3300305"/>
                    <a:gd name="connsiteY1" fmla="*/ 0 h 3300305"/>
                    <a:gd name="connsiteX2" fmla="*/ 3300306 w 3300305"/>
                    <a:gd name="connsiteY2" fmla="*/ 3300306 h 3300305"/>
                    <a:gd name="connsiteX3" fmla="*/ 0 w 3300305"/>
                    <a:gd name="connsiteY3" fmla="*/ 3300306 h 3300305"/>
                  </a:gdLst>
                  <a:ahLst/>
                  <a:cxnLst>
                    <a:cxn ang="0">
                      <a:pos x="connsiteX0" y="connsiteY0"/>
                    </a:cxn>
                    <a:cxn ang="0">
                      <a:pos x="connsiteX1" y="connsiteY1"/>
                    </a:cxn>
                    <a:cxn ang="0">
                      <a:pos x="connsiteX2" y="connsiteY2"/>
                    </a:cxn>
                    <a:cxn ang="0">
                      <a:pos x="connsiteX3" y="connsiteY3"/>
                    </a:cxn>
                  </a:cxnLst>
                  <a:rect l="l" t="t" r="r" b="b"/>
                  <a:pathLst>
                    <a:path w="3300305" h="3300305">
                      <a:moveTo>
                        <a:pt x="0" y="0"/>
                      </a:moveTo>
                      <a:lnTo>
                        <a:pt x="3300306" y="0"/>
                      </a:lnTo>
                      <a:lnTo>
                        <a:pt x="3300306" y="3300306"/>
                      </a:lnTo>
                      <a:lnTo>
                        <a:pt x="0" y="3300306"/>
                      </a:lnTo>
                      <a:close/>
                    </a:path>
                  </a:pathLst>
                </a:custGeom>
                <a:solidFill>
                  <a:schemeClr val="accent1">
                    <a:lumMod val="50000"/>
                    <a:alpha val="30000"/>
                  </a:schemeClr>
                </a:solidFill>
                <a:ln w="28300" cap="flat">
                  <a:noFill/>
                  <a:prstDash val="solid"/>
                  <a:miter/>
                </a:ln>
              </p:spPr>
              <p:txBody>
                <a:bodyPr rtlCol="0" anchor="ctr"/>
                <a:lstStyle/>
                <a:p>
                  <a:endParaRPr lang="zh-CN" altLang="en-US" dirty="0"/>
                </a:p>
              </p:txBody>
            </p:sp>
            <p:sp>
              <p:nvSpPr>
                <p:cNvPr id="37" name="任意多边形: 形状 36"/>
                <p:cNvSpPr/>
                <p:nvPr/>
              </p:nvSpPr>
              <p:spPr>
                <a:xfrm rot="143400">
                  <a:off x="5303642" y="1842038"/>
                  <a:ext cx="4299722" cy="3300305"/>
                </a:xfrm>
                <a:custGeom>
                  <a:avLst/>
                  <a:gdLst>
                    <a:gd name="connsiteX0" fmla="*/ 0 w 3300305"/>
                    <a:gd name="connsiteY0" fmla="*/ 0 h 3300305"/>
                    <a:gd name="connsiteX1" fmla="*/ 3300306 w 3300305"/>
                    <a:gd name="connsiteY1" fmla="*/ 0 h 3300305"/>
                    <a:gd name="connsiteX2" fmla="*/ 3300306 w 3300305"/>
                    <a:gd name="connsiteY2" fmla="*/ 3300306 h 3300305"/>
                    <a:gd name="connsiteX3" fmla="*/ 0 w 3300305"/>
                    <a:gd name="connsiteY3" fmla="*/ 3300306 h 3300305"/>
                  </a:gdLst>
                  <a:ahLst/>
                  <a:cxnLst>
                    <a:cxn ang="0">
                      <a:pos x="connsiteX0" y="connsiteY0"/>
                    </a:cxn>
                    <a:cxn ang="0">
                      <a:pos x="connsiteX1" y="connsiteY1"/>
                    </a:cxn>
                    <a:cxn ang="0">
                      <a:pos x="connsiteX2" y="connsiteY2"/>
                    </a:cxn>
                    <a:cxn ang="0">
                      <a:pos x="connsiteX3" y="connsiteY3"/>
                    </a:cxn>
                  </a:cxnLst>
                  <a:rect l="l" t="t" r="r" b="b"/>
                  <a:pathLst>
                    <a:path w="3300305" h="3300305">
                      <a:moveTo>
                        <a:pt x="0" y="0"/>
                      </a:moveTo>
                      <a:lnTo>
                        <a:pt x="3300306" y="0"/>
                      </a:lnTo>
                      <a:lnTo>
                        <a:pt x="3300306" y="3300306"/>
                      </a:lnTo>
                      <a:lnTo>
                        <a:pt x="0" y="3300306"/>
                      </a:lnTo>
                      <a:close/>
                    </a:path>
                  </a:pathLst>
                </a:custGeom>
                <a:solidFill>
                  <a:schemeClr val="bg1"/>
                </a:solidFill>
                <a:ln w="28300" cap="flat">
                  <a:noFill/>
                  <a:prstDash val="solid"/>
                  <a:miter/>
                </a:ln>
              </p:spPr>
              <p:txBody>
                <a:bodyPr rtlCol="0" anchor="ctr"/>
                <a:lstStyle/>
                <a:p>
                  <a:endParaRPr lang="zh-CN" altLang="en-US"/>
                </a:p>
              </p:txBody>
            </p:sp>
          </p:grpSp>
          <p:grpSp>
            <p:nvGrpSpPr>
              <p:cNvPr id="31" name="组合 30"/>
              <p:cNvGrpSpPr/>
              <p:nvPr/>
            </p:nvGrpSpPr>
            <p:grpSpPr>
              <a:xfrm>
                <a:off x="7308025" y="1283804"/>
                <a:ext cx="467471" cy="467395"/>
                <a:chOff x="7308025" y="1283804"/>
                <a:chExt cx="467471" cy="467395"/>
              </a:xfrm>
            </p:grpSpPr>
            <p:sp>
              <p:nvSpPr>
                <p:cNvPr id="32" name="任意多边形: 形状 31"/>
                <p:cNvSpPr/>
                <p:nvPr/>
              </p:nvSpPr>
              <p:spPr>
                <a:xfrm>
                  <a:off x="7308025" y="1283804"/>
                  <a:ext cx="467395" cy="467395"/>
                </a:xfrm>
                <a:custGeom>
                  <a:avLst/>
                  <a:gdLst>
                    <a:gd name="connsiteX0" fmla="*/ 467189 w 467395"/>
                    <a:gd name="connsiteY0" fmla="*/ 243468 h 467395"/>
                    <a:gd name="connsiteX1" fmla="*/ 243468 w 467395"/>
                    <a:gd name="connsiteY1" fmla="*/ 207 h 467395"/>
                    <a:gd name="connsiteX2" fmla="*/ 207 w 467395"/>
                    <a:gd name="connsiteY2" fmla="*/ 223928 h 467395"/>
                    <a:gd name="connsiteX3" fmla="*/ 223928 w 467395"/>
                    <a:gd name="connsiteY3" fmla="*/ 467189 h 467395"/>
                    <a:gd name="connsiteX4" fmla="*/ 467189 w 467395"/>
                    <a:gd name="connsiteY4" fmla="*/ 243468 h 4673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395" h="467395">
                      <a:moveTo>
                        <a:pt x="467189" y="243468"/>
                      </a:moveTo>
                      <a:cubicBezTo>
                        <a:pt x="472569" y="114616"/>
                        <a:pt x="372320" y="5587"/>
                        <a:pt x="243468" y="207"/>
                      </a:cubicBezTo>
                      <a:cubicBezTo>
                        <a:pt x="114616" y="-5174"/>
                        <a:pt x="5588" y="95076"/>
                        <a:pt x="207" y="223928"/>
                      </a:cubicBezTo>
                      <a:cubicBezTo>
                        <a:pt x="-5174" y="352780"/>
                        <a:pt x="95076" y="461808"/>
                        <a:pt x="223928" y="467189"/>
                      </a:cubicBezTo>
                      <a:cubicBezTo>
                        <a:pt x="352780" y="472569"/>
                        <a:pt x="461808" y="372320"/>
                        <a:pt x="467189" y="243468"/>
                      </a:cubicBezTo>
                      <a:close/>
                    </a:path>
                  </a:pathLst>
                </a:custGeom>
                <a:solidFill>
                  <a:schemeClr val="accent1"/>
                </a:solidFill>
                <a:ln w="28300" cap="flat">
                  <a:noFill/>
                  <a:prstDash val="solid"/>
                  <a:miter/>
                </a:ln>
              </p:spPr>
              <p:txBody>
                <a:bodyPr rtlCol="0" anchor="ctr"/>
                <a:lstStyle/>
                <a:p>
                  <a:endParaRPr lang="zh-CN" altLang="en-US" dirty="0"/>
                </a:p>
              </p:txBody>
            </p:sp>
            <p:sp>
              <p:nvSpPr>
                <p:cNvPr id="33" name="任意多边形: 形状 32"/>
                <p:cNvSpPr/>
                <p:nvPr/>
              </p:nvSpPr>
              <p:spPr>
                <a:xfrm>
                  <a:off x="7308308" y="1493289"/>
                  <a:ext cx="467188" cy="257910"/>
                </a:xfrm>
                <a:custGeom>
                  <a:avLst/>
                  <a:gdLst>
                    <a:gd name="connsiteX0" fmla="*/ 467189 w 467188"/>
                    <a:gd name="connsiteY0" fmla="*/ 33983 h 257910"/>
                    <a:gd name="connsiteX1" fmla="*/ 223928 w 467188"/>
                    <a:gd name="connsiteY1" fmla="*/ 257704 h 257910"/>
                    <a:gd name="connsiteX2" fmla="*/ 207 w 467188"/>
                    <a:gd name="connsiteY2" fmla="*/ 14443 h 257910"/>
                    <a:gd name="connsiteX3" fmla="*/ 1340 w 467188"/>
                    <a:gd name="connsiteY3" fmla="*/ 0 h 257910"/>
                    <a:gd name="connsiteX4" fmla="*/ 225060 w 467188"/>
                    <a:gd name="connsiteY4" fmla="*/ 228818 h 257910"/>
                    <a:gd name="connsiteX5" fmla="*/ 467189 w 467188"/>
                    <a:gd name="connsiteY5" fmla="*/ 19257 h 257910"/>
                    <a:gd name="connsiteX6" fmla="*/ 467189 w 467188"/>
                    <a:gd name="connsiteY6" fmla="*/ 33700 h 25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7188" h="257910">
                      <a:moveTo>
                        <a:pt x="467189" y="33983"/>
                      </a:moveTo>
                      <a:cubicBezTo>
                        <a:pt x="461808" y="162835"/>
                        <a:pt x="352779" y="263084"/>
                        <a:pt x="223928" y="257704"/>
                      </a:cubicBezTo>
                      <a:cubicBezTo>
                        <a:pt x="95076" y="252323"/>
                        <a:pt x="-5174" y="143295"/>
                        <a:pt x="207" y="14443"/>
                      </a:cubicBezTo>
                      <a:cubicBezTo>
                        <a:pt x="207" y="9345"/>
                        <a:pt x="773" y="4814"/>
                        <a:pt x="1340" y="0"/>
                      </a:cubicBezTo>
                      <a:cubicBezTo>
                        <a:pt x="3605" y="122622"/>
                        <a:pt x="101306" y="223721"/>
                        <a:pt x="225060" y="228818"/>
                      </a:cubicBezTo>
                      <a:cubicBezTo>
                        <a:pt x="349098" y="233916"/>
                        <a:pt x="454728" y="141312"/>
                        <a:pt x="467189" y="19257"/>
                      </a:cubicBezTo>
                      <a:cubicBezTo>
                        <a:pt x="467189" y="24071"/>
                        <a:pt x="467189" y="28602"/>
                        <a:pt x="467189" y="33700"/>
                      </a:cubicBezTo>
                      <a:close/>
                    </a:path>
                  </a:pathLst>
                </a:custGeom>
                <a:solidFill>
                  <a:srgbClr val="000000">
                    <a:alpha val="10000"/>
                  </a:srgbClr>
                </a:solidFill>
                <a:ln w="28300" cap="flat">
                  <a:noFill/>
                  <a:prstDash val="solid"/>
                  <a:miter/>
                </a:ln>
              </p:spPr>
              <p:txBody>
                <a:bodyPr rtlCol="0" anchor="ctr"/>
                <a:lstStyle/>
                <a:p>
                  <a:endParaRPr lang="zh-CN" altLang="en-US"/>
                </a:p>
              </p:txBody>
            </p:sp>
            <p:sp>
              <p:nvSpPr>
                <p:cNvPr id="34" name="任意多边形: 形状 33"/>
                <p:cNvSpPr/>
                <p:nvPr/>
              </p:nvSpPr>
              <p:spPr>
                <a:xfrm>
                  <a:off x="7385399" y="1361177"/>
                  <a:ext cx="312931" cy="312931"/>
                </a:xfrm>
                <a:custGeom>
                  <a:avLst/>
                  <a:gdLst>
                    <a:gd name="connsiteX0" fmla="*/ 312787 w 312931"/>
                    <a:gd name="connsiteY0" fmla="*/ 162979 h 312931"/>
                    <a:gd name="connsiteX1" fmla="*/ 162979 w 312931"/>
                    <a:gd name="connsiteY1" fmla="*/ 144 h 312931"/>
                    <a:gd name="connsiteX2" fmla="*/ 145 w 312931"/>
                    <a:gd name="connsiteY2" fmla="*/ 149952 h 312931"/>
                    <a:gd name="connsiteX3" fmla="*/ 149953 w 312931"/>
                    <a:gd name="connsiteY3" fmla="*/ 312787 h 312931"/>
                    <a:gd name="connsiteX4" fmla="*/ 312787 w 312931"/>
                    <a:gd name="connsiteY4" fmla="*/ 162979 h 312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931" h="312931">
                      <a:moveTo>
                        <a:pt x="312787" y="162979"/>
                      </a:moveTo>
                      <a:cubicBezTo>
                        <a:pt x="316469" y="76606"/>
                        <a:pt x="249352" y="3543"/>
                        <a:pt x="162979" y="144"/>
                      </a:cubicBezTo>
                      <a:cubicBezTo>
                        <a:pt x="76606" y="-3537"/>
                        <a:pt x="3543" y="63579"/>
                        <a:pt x="145" y="149952"/>
                      </a:cubicBezTo>
                      <a:cubicBezTo>
                        <a:pt x="-3537" y="236326"/>
                        <a:pt x="63579" y="309389"/>
                        <a:pt x="149953" y="312787"/>
                      </a:cubicBezTo>
                      <a:cubicBezTo>
                        <a:pt x="236326" y="316469"/>
                        <a:pt x="309389" y="249352"/>
                        <a:pt x="312787" y="162979"/>
                      </a:cubicBezTo>
                      <a:close/>
                    </a:path>
                  </a:pathLst>
                </a:custGeom>
                <a:solidFill>
                  <a:schemeClr val="accent1">
                    <a:lumMod val="20000"/>
                    <a:lumOff val="80000"/>
                    <a:alpha val="20000"/>
                  </a:schemeClr>
                </a:solidFill>
                <a:ln w="28300" cap="flat">
                  <a:noFill/>
                  <a:prstDash val="solid"/>
                  <a:miter/>
                </a:ln>
              </p:spPr>
              <p:txBody>
                <a:bodyPr rtlCol="0" anchor="ctr"/>
                <a:lstStyle/>
                <a:p>
                  <a:endParaRPr lang="zh-CN" altLang="en-US"/>
                </a:p>
              </p:txBody>
            </p:sp>
          </p:grpSp>
        </p:grpSp>
        <p:grpSp>
          <p:nvGrpSpPr>
            <p:cNvPr id="24" name="组合 23"/>
            <p:cNvGrpSpPr/>
            <p:nvPr/>
          </p:nvGrpSpPr>
          <p:grpSpPr>
            <a:xfrm>
              <a:off x="838200" y="525415"/>
              <a:ext cx="10515600" cy="5819982"/>
              <a:chOff x="393700" y="279400"/>
              <a:chExt cx="11404600" cy="6312011"/>
            </a:xfrm>
          </p:grpSpPr>
          <p:grpSp>
            <p:nvGrpSpPr>
              <p:cNvPr id="22" name="组合 21"/>
              <p:cNvGrpSpPr/>
              <p:nvPr/>
            </p:nvGrpSpPr>
            <p:grpSpPr>
              <a:xfrm>
                <a:off x="393700" y="292100"/>
                <a:ext cx="11404600" cy="736600"/>
                <a:chOff x="393700" y="292100"/>
                <a:chExt cx="11404600" cy="736600"/>
              </a:xfrm>
            </p:grpSpPr>
            <p:sp>
              <p:nvSpPr>
                <p:cNvPr id="16" name="矩形 15"/>
                <p:cNvSpPr/>
                <p:nvPr/>
              </p:nvSpPr>
              <p:spPr>
                <a:xfrm>
                  <a:off x="393700" y="292100"/>
                  <a:ext cx="11404600" cy="7366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圆角 16"/>
                <p:cNvSpPr>
                  <a:spLocks noChangeAspect="1"/>
                </p:cNvSpPr>
                <p:nvPr/>
              </p:nvSpPr>
              <p:spPr>
                <a:xfrm>
                  <a:off x="546100" y="469781"/>
                  <a:ext cx="163108" cy="163107"/>
                </a:xfrm>
                <a:prstGeom prst="roundRect">
                  <a:avLst>
                    <a:gd name="adj" fmla="val 50000"/>
                  </a:avLst>
                </a:prstGeom>
                <a:solidFill>
                  <a:schemeClr val="lt1">
                    <a:lumMod val="100000"/>
                  </a:schemeClr>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rgbClr val="FFFFFF"/>
                    </a:solidFill>
                    <a:effectLst/>
                    <a:uLnTx/>
                    <a:uFillTx/>
                    <a:latin typeface="Arial" panose="020B0604020202020204"/>
                    <a:ea typeface="微软雅黑" panose="020B0503020204020204" charset="-122"/>
                    <a:cs typeface="+mn-cs"/>
                  </a:endParaRPr>
                </a:p>
              </p:txBody>
            </p:sp>
            <p:sp>
              <p:nvSpPr>
                <p:cNvPr id="18" name="矩形: 圆角 17"/>
                <p:cNvSpPr>
                  <a:spLocks noChangeAspect="1"/>
                </p:cNvSpPr>
                <p:nvPr/>
              </p:nvSpPr>
              <p:spPr>
                <a:xfrm>
                  <a:off x="814428" y="469787"/>
                  <a:ext cx="163108" cy="163107"/>
                </a:xfrm>
                <a:prstGeom prst="roundRect">
                  <a:avLst>
                    <a:gd name="adj" fmla="val 50000"/>
                  </a:avLst>
                </a:prstGeom>
                <a:solidFill>
                  <a:schemeClr val="lt1">
                    <a:lumMod val="100000"/>
                  </a:schemeClr>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rgbClr val="FFFFFF"/>
                    </a:solidFill>
                    <a:effectLst/>
                    <a:uLnTx/>
                    <a:uFillTx/>
                    <a:latin typeface="Arial" panose="020B0604020202020204"/>
                    <a:ea typeface="微软雅黑" panose="020B0503020204020204" charset="-122"/>
                    <a:cs typeface="+mn-cs"/>
                  </a:endParaRPr>
                </a:p>
              </p:txBody>
            </p:sp>
            <p:sp>
              <p:nvSpPr>
                <p:cNvPr id="19" name="矩形: 圆角 18"/>
                <p:cNvSpPr>
                  <a:spLocks noChangeAspect="1"/>
                </p:cNvSpPr>
                <p:nvPr/>
              </p:nvSpPr>
              <p:spPr>
                <a:xfrm>
                  <a:off x="1082762" y="469781"/>
                  <a:ext cx="163108" cy="163107"/>
                </a:xfrm>
                <a:prstGeom prst="roundRect">
                  <a:avLst>
                    <a:gd name="adj" fmla="val 50000"/>
                  </a:avLst>
                </a:prstGeom>
                <a:solidFill>
                  <a:schemeClr val="lt1">
                    <a:lumMod val="100000"/>
                  </a:schemeClr>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rgbClr val="FFFFFF"/>
                    </a:solidFill>
                    <a:effectLst/>
                    <a:uLnTx/>
                    <a:uFillTx/>
                    <a:latin typeface="Arial" panose="020B0604020202020204"/>
                    <a:ea typeface="微软雅黑" panose="020B0503020204020204" charset="-122"/>
                    <a:cs typeface="+mn-cs"/>
                  </a:endParaRPr>
                </a:p>
              </p:txBody>
            </p:sp>
            <p:sp>
              <p:nvSpPr>
                <p:cNvPr id="20" name="矩形: 圆角 19"/>
                <p:cNvSpPr>
                  <a:spLocks noChangeAspect="1"/>
                </p:cNvSpPr>
                <p:nvPr/>
              </p:nvSpPr>
              <p:spPr>
                <a:xfrm>
                  <a:off x="11106103" y="446921"/>
                  <a:ext cx="316995" cy="316993"/>
                </a:xfrm>
                <a:prstGeom prst="roundRect">
                  <a:avLst>
                    <a:gd name="adj" fmla="val 50000"/>
                  </a:avLst>
                </a:prstGeom>
                <a:solidFill>
                  <a:schemeClr val="lt1">
                    <a:lumMod val="10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zh-CN" altLang="en-US"/>
                </a:p>
              </p:txBody>
            </p:sp>
            <p:sp>
              <p:nvSpPr>
                <p:cNvPr id="21" name="任意多边形: 形状 20"/>
                <p:cNvSpPr/>
                <p:nvPr/>
              </p:nvSpPr>
              <p:spPr>
                <a:xfrm>
                  <a:off x="11171636" y="512380"/>
                  <a:ext cx="185929" cy="186076"/>
                </a:xfrm>
                <a:custGeom>
                  <a:avLst/>
                  <a:gdLst>
                    <a:gd name="connsiteX0" fmla="*/ 235698 w 241943"/>
                    <a:gd name="connsiteY0" fmla="*/ 205354 h 242134"/>
                    <a:gd name="connsiteX1" fmla="*/ 197385 w 241943"/>
                    <a:gd name="connsiteY1" fmla="*/ 167042 h 242134"/>
                    <a:gd name="connsiteX2" fmla="*/ 178382 w 241943"/>
                    <a:gd name="connsiteY2" fmla="*/ 161218 h 242134"/>
                    <a:gd name="connsiteX3" fmla="*/ 164896 w 241943"/>
                    <a:gd name="connsiteY3" fmla="*/ 147733 h 242134"/>
                    <a:gd name="connsiteX4" fmla="*/ 183899 w 241943"/>
                    <a:gd name="connsiteY4" fmla="*/ 91950 h 242134"/>
                    <a:gd name="connsiteX5" fmla="*/ 91950 w 241943"/>
                    <a:gd name="connsiteY5" fmla="*/ 0 h 242134"/>
                    <a:gd name="connsiteX6" fmla="*/ 0 w 241943"/>
                    <a:gd name="connsiteY6" fmla="*/ 91950 h 242134"/>
                    <a:gd name="connsiteX7" fmla="*/ 91950 w 241943"/>
                    <a:gd name="connsiteY7" fmla="*/ 183899 h 242134"/>
                    <a:gd name="connsiteX8" fmla="*/ 147733 w 241943"/>
                    <a:gd name="connsiteY8" fmla="*/ 164896 h 242134"/>
                    <a:gd name="connsiteX9" fmla="*/ 161218 w 241943"/>
                    <a:gd name="connsiteY9" fmla="*/ 178382 h 242134"/>
                    <a:gd name="connsiteX10" fmla="*/ 167042 w 241943"/>
                    <a:gd name="connsiteY10" fmla="*/ 197385 h 242134"/>
                    <a:gd name="connsiteX11" fmla="*/ 205354 w 241943"/>
                    <a:gd name="connsiteY11" fmla="*/ 235698 h 242134"/>
                    <a:gd name="connsiteX12" fmla="*/ 220679 w 241943"/>
                    <a:gd name="connsiteY12" fmla="*/ 242134 h 242134"/>
                    <a:gd name="connsiteX13" fmla="*/ 236004 w 241943"/>
                    <a:gd name="connsiteY13" fmla="*/ 235698 h 242134"/>
                    <a:gd name="connsiteX14" fmla="*/ 235698 w 241943"/>
                    <a:gd name="connsiteY14" fmla="*/ 205354 h 242134"/>
                    <a:gd name="connsiteX15" fmla="*/ 91643 w 241943"/>
                    <a:gd name="connsiteY15" fmla="*/ 165203 h 242134"/>
                    <a:gd name="connsiteX16" fmla="*/ 18083 w 241943"/>
                    <a:gd name="connsiteY16" fmla="*/ 91643 h 242134"/>
                    <a:gd name="connsiteX17" fmla="*/ 91643 w 241943"/>
                    <a:gd name="connsiteY17" fmla="*/ 18083 h 242134"/>
                    <a:gd name="connsiteX18" fmla="*/ 165203 w 241943"/>
                    <a:gd name="connsiteY18" fmla="*/ 91643 h 242134"/>
                    <a:gd name="connsiteX19" fmla="*/ 91643 w 241943"/>
                    <a:gd name="connsiteY19" fmla="*/ 165203 h 242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1943" h="242134">
                      <a:moveTo>
                        <a:pt x="235698" y="205354"/>
                      </a:moveTo>
                      <a:lnTo>
                        <a:pt x="197385" y="167042"/>
                      </a:lnTo>
                      <a:cubicBezTo>
                        <a:pt x="192175" y="161831"/>
                        <a:pt x="185125" y="159992"/>
                        <a:pt x="178382" y="161218"/>
                      </a:cubicBezTo>
                      <a:lnTo>
                        <a:pt x="164896" y="147733"/>
                      </a:lnTo>
                      <a:cubicBezTo>
                        <a:pt x="176850" y="132408"/>
                        <a:pt x="183899" y="112792"/>
                        <a:pt x="183899" y="91950"/>
                      </a:cubicBezTo>
                      <a:cubicBezTo>
                        <a:pt x="183899" y="41377"/>
                        <a:pt x="142522" y="0"/>
                        <a:pt x="91950" y="0"/>
                      </a:cubicBezTo>
                      <a:cubicBezTo>
                        <a:pt x="41377" y="0"/>
                        <a:pt x="0" y="41377"/>
                        <a:pt x="0" y="91950"/>
                      </a:cubicBezTo>
                      <a:cubicBezTo>
                        <a:pt x="0" y="142522"/>
                        <a:pt x="41377" y="183899"/>
                        <a:pt x="91950" y="183899"/>
                      </a:cubicBezTo>
                      <a:cubicBezTo>
                        <a:pt x="112792" y="183899"/>
                        <a:pt x="132101" y="176850"/>
                        <a:pt x="147733" y="164896"/>
                      </a:cubicBezTo>
                      <a:lnTo>
                        <a:pt x="161218" y="178382"/>
                      </a:lnTo>
                      <a:cubicBezTo>
                        <a:pt x="159992" y="185125"/>
                        <a:pt x="161831" y="192175"/>
                        <a:pt x="167042" y="197385"/>
                      </a:cubicBezTo>
                      <a:lnTo>
                        <a:pt x="205354" y="235698"/>
                      </a:lnTo>
                      <a:cubicBezTo>
                        <a:pt x="209645" y="239989"/>
                        <a:pt x="215162" y="242134"/>
                        <a:pt x="220679" y="242134"/>
                      </a:cubicBezTo>
                      <a:cubicBezTo>
                        <a:pt x="226196" y="242134"/>
                        <a:pt x="231713" y="239989"/>
                        <a:pt x="236004" y="235698"/>
                      </a:cubicBezTo>
                      <a:cubicBezTo>
                        <a:pt x="243973" y="227116"/>
                        <a:pt x="243973" y="213630"/>
                        <a:pt x="235698" y="205354"/>
                      </a:cubicBezTo>
                      <a:close/>
                      <a:moveTo>
                        <a:pt x="91643" y="165203"/>
                      </a:moveTo>
                      <a:cubicBezTo>
                        <a:pt x="51185" y="165203"/>
                        <a:pt x="18083" y="132101"/>
                        <a:pt x="18083" y="91643"/>
                      </a:cubicBezTo>
                      <a:cubicBezTo>
                        <a:pt x="18083" y="51185"/>
                        <a:pt x="51185" y="18083"/>
                        <a:pt x="91643" y="18083"/>
                      </a:cubicBezTo>
                      <a:cubicBezTo>
                        <a:pt x="132101" y="18083"/>
                        <a:pt x="165203" y="51185"/>
                        <a:pt x="165203" y="91643"/>
                      </a:cubicBezTo>
                      <a:cubicBezTo>
                        <a:pt x="165203" y="132101"/>
                        <a:pt x="132101" y="165203"/>
                        <a:pt x="91643" y="165203"/>
                      </a:cubicBezTo>
                      <a:close/>
                    </a:path>
                  </a:pathLst>
                </a:custGeom>
                <a:solidFill>
                  <a:schemeClr val="accent1"/>
                </a:solidFill>
                <a:ln w="12700" cap="flat" cmpd="sng" algn="ctr">
                  <a:noFill/>
                  <a:prstDash val="solid"/>
                  <a:miter lim="800000"/>
                </a:ln>
                <a:effectLst/>
              </p:spPr>
              <p:txBody>
                <a:bodyPr wrap="square" rtlCol="0" anchor="ctr">
                  <a:noAutofit/>
                </a:bodyPr>
                <a:lstStyle/>
                <a:p>
                  <a:pPr algn="ctr"/>
                  <a:endParaRPr lang="zh-CN" altLang="en-US" kern="0">
                    <a:solidFill>
                      <a:srgbClr val="FFFFFF"/>
                    </a:solidFill>
                    <a:latin typeface="Arial" panose="020B0604020202020204"/>
                    <a:ea typeface="微软雅黑" panose="020B0503020204020204" charset="-122"/>
                  </a:endParaRPr>
                </a:p>
              </p:txBody>
            </p:sp>
          </p:grpSp>
          <p:sp>
            <p:nvSpPr>
              <p:cNvPr id="23" name="矩形 22"/>
              <p:cNvSpPr/>
              <p:nvPr/>
            </p:nvSpPr>
            <p:spPr>
              <a:xfrm>
                <a:off x="397510" y="279400"/>
                <a:ext cx="11384280" cy="6312011"/>
              </a:xfrm>
              <a:prstGeom prst="rect">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7" name="图片 2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2841" y="1733024"/>
              <a:ext cx="4737074" cy="4644520"/>
            </a:xfrm>
            <a:prstGeom prst="rect">
              <a:avLst/>
            </a:prstGeom>
          </p:spPr>
        </p:pic>
        <p:pic>
          <p:nvPicPr>
            <p:cNvPr id="28" name="图片 2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28824" y="5023860"/>
              <a:ext cx="950688" cy="884554"/>
            </a:xfrm>
            <a:prstGeom prst="rect">
              <a:avLst/>
            </a:prstGeom>
          </p:spPr>
        </p:pic>
      </p:grpSp>
      <p:sp>
        <p:nvSpPr>
          <p:cNvPr id="5" name="标题 4"/>
          <p:cNvSpPr>
            <a:spLocks noGrp="1"/>
          </p:cNvSpPr>
          <p:nvPr>
            <p:ph type="title" hasCustomPrompt="1"/>
          </p:nvPr>
        </p:nvSpPr>
        <p:spPr>
          <a:xfrm>
            <a:off x="6096000" y="1981200"/>
            <a:ext cx="3880778" cy="1664342"/>
          </a:xfrm>
          <a:prstGeom prst="rect">
            <a:avLst/>
          </a:prstGeom>
        </p:spPr>
        <p:txBody>
          <a:bodyPr>
            <a:normAutofit/>
          </a:bodyPr>
          <a:lstStyle>
            <a:lvl1pPr algn="ctr">
              <a:lnSpc>
                <a:spcPct val="100000"/>
              </a:lnSpc>
              <a:defRPr sz="4000"/>
            </a:lvl1pPr>
          </a:lstStyle>
          <a:p>
            <a:pPr lvl="0"/>
            <a:r>
              <a:rPr lang="en-US"/>
              <a:t>Click to add title</a:t>
            </a:r>
            <a:endParaRPr lang="en-US"/>
          </a:p>
        </p:txBody>
      </p:sp>
      <p:sp>
        <p:nvSpPr>
          <p:cNvPr id="25" name="文本占位符 24"/>
          <p:cNvSpPr>
            <a:spLocks noGrp="1"/>
          </p:cNvSpPr>
          <p:nvPr>
            <p:ph type="body" sz="quarter" idx="1" hasCustomPrompt="1"/>
          </p:nvPr>
        </p:nvSpPr>
        <p:spPr>
          <a:xfrm>
            <a:off x="6096000" y="3799292"/>
            <a:ext cx="3880778" cy="1444831"/>
          </a:xfrm>
          <a:prstGeom prst="rect">
            <a:avLst/>
          </a:prstGeom>
        </p:spPr>
        <p:txBody>
          <a:bodyPr anchor="t">
            <a:normAutofit/>
          </a:bodyPr>
          <a:lstStyle>
            <a:lvl1pPr marL="0" indent="0" algn="ctr">
              <a:lnSpc>
                <a:spcPct val="120000"/>
              </a:lnSpc>
              <a:buFont typeface="+mj-lt"/>
              <a:buNone/>
              <a:defRPr sz="2000" b="0">
                <a:solidFill>
                  <a:schemeClr val="tx1"/>
                </a:solidFill>
                <a:latin typeface="+mn-lt"/>
              </a:defRPr>
            </a:lvl1pPr>
          </a:lstStyle>
          <a:p>
            <a:pPr lvl="0"/>
            <a:r>
              <a:rPr lang="en-US"/>
              <a:t>Click to add text</a:t>
            </a:r>
            <a:endParaRPr lang="en-US"/>
          </a:p>
        </p:txBody>
      </p:sp>
      <p:sp>
        <p:nvSpPr>
          <p:cNvPr id="4" name="日期占位符 3"/>
          <p:cNvSpPr>
            <a:spLocks noGrp="1"/>
          </p:cNvSpPr>
          <p:nvPr>
            <p:ph type="dt" sz="half" idx="10"/>
          </p:nvPr>
        </p:nvSpPr>
        <p:spPr/>
        <p:txBody>
          <a:bodyPr/>
          <a:lstStyle/>
          <a:p>
            <a:fld id="{2A27A813-B2FD-42E1-9222-83B574E99074}" type="datetime1">
              <a:rPr lang="zh-CN" altLang="en-US" smtClean="0"/>
            </a:fld>
            <a:endParaRPr lang="en-US" altLang="zh-CN"/>
          </a:p>
        </p:txBody>
      </p:sp>
      <p:sp>
        <p:nvSpPr>
          <p:cNvPr id="6" name="页脚占位符 5"/>
          <p:cNvSpPr>
            <a:spLocks noGrp="1"/>
          </p:cNvSpPr>
          <p:nvPr>
            <p:ph type="ftr" sz="quarter" idx="11"/>
          </p:nvPr>
        </p:nvSpPr>
        <p:spPr/>
        <p:txBody>
          <a:bodyPr/>
          <a:lstStyle/>
          <a:p>
            <a:r>
              <a:rPr lang="en-US" altLang="zh-CN"/>
              <a:t>OfficePLUS</a:t>
            </a:r>
            <a:endParaRPr lang="zh-CN" altLang="en-US"/>
          </a:p>
        </p:txBody>
      </p:sp>
      <p:sp>
        <p:nvSpPr>
          <p:cNvPr id="8" name="灯片编号占位符 7"/>
          <p:cNvSpPr>
            <a:spLocks noGrp="1"/>
          </p:cNvSpPr>
          <p:nvPr>
            <p:ph type="sldNum" sz="quarter" idx="12"/>
          </p:nvPr>
        </p:nvSpPr>
        <p:spPr/>
        <p:txBody>
          <a:bodyPr/>
          <a:lstStyle/>
          <a:p>
            <a:fld id="{7F65B630-C7FF-41C0-9923-C5E5E29EED81}" type="slidenum">
              <a:rPr lang="en-US" altLang="zh-CN" smtClean="0"/>
            </a:fld>
            <a:endParaRPr lang="en-US" altLang="zh-C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vl1pPr>
          </a:lstStyle>
          <a:p>
            <a:pPr lvl="0"/>
            <a:r>
              <a:rPr lang="en-US"/>
              <a:t>Click to add title</a:t>
            </a:r>
            <a:endParaRPr lang="en-US"/>
          </a:p>
        </p:txBody>
      </p:sp>
      <p:sp>
        <p:nvSpPr>
          <p:cNvPr id="3" name="日期占位符 2"/>
          <p:cNvSpPr>
            <a:spLocks noGrp="1"/>
          </p:cNvSpPr>
          <p:nvPr>
            <p:ph type="dt" sz="half" idx="10"/>
          </p:nvPr>
        </p:nvSpPr>
        <p:spPr/>
        <p:txBody>
          <a:bodyPr/>
          <a:lstStyle/>
          <a:p>
            <a:endParaRPr lang="en-US"/>
          </a:p>
        </p:txBody>
      </p:sp>
      <p:sp>
        <p:nvSpPr>
          <p:cNvPr id="4" name="页脚占位符 3"/>
          <p:cNvSpPr>
            <a:spLocks noGrp="1"/>
          </p:cNvSpPr>
          <p:nvPr>
            <p:ph type="ftr" sz="quarter" idx="11"/>
          </p:nvPr>
        </p:nvSpPr>
        <p:spPr/>
        <p:txBody>
          <a:bodyPr/>
          <a:lstStyle/>
          <a:p>
            <a:endParaRPr lang="en-US" dirty="0"/>
          </a:p>
        </p:txBody>
      </p:sp>
      <p:sp>
        <p:nvSpPr>
          <p:cNvPr id="5" name="灯片编号占位符 4"/>
          <p:cNvSpPr>
            <a:spLocks noGrp="1"/>
          </p:cNvSpPr>
          <p:nvPr>
            <p:ph type="sldNum" sz="quarter" idx="12"/>
          </p:nvPr>
        </p:nvSpPr>
        <p:spPr/>
        <p:txBody>
          <a:bodyPr/>
          <a:lstStyle/>
          <a:p>
            <a:fld id="{C8BB1146-E542-4D4E-B8E9-6919A11DDD48}"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showMasterSp="0">
  <p:cSld name="Blank">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endParaRPr lang="en-US"/>
          </a:p>
        </p:txBody>
      </p:sp>
      <p:sp>
        <p:nvSpPr>
          <p:cNvPr id="3" name="页脚占位符 2"/>
          <p:cNvSpPr>
            <a:spLocks noGrp="1"/>
          </p:cNvSpPr>
          <p:nvPr>
            <p:ph type="ftr" sz="quarter" idx="11"/>
          </p:nvPr>
        </p:nvSpPr>
        <p:spPr/>
        <p:txBody>
          <a:bodyPr/>
          <a:lstStyle/>
          <a:p>
            <a:endParaRPr lang="en-US" dirty="0"/>
          </a:p>
        </p:txBody>
      </p:sp>
      <p:sp>
        <p:nvSpPr>
          <p:cNvPr id="4" name="灯片编号占位符 3"/>
          <p:cNvSpPr>
            <a:spLocks noGrp="1"/>
          </p:cNvSpPr>
          <p:nvPr>
            <p:ph type="sldNum" sz="quarter" idx="12"/>
          </p:nvPr>
        </p:nvSpPr>
        <p:spPr/>
        <p:txBody>
          <a:bodyPr/>
          <a:lstStyle/>
          <a:p>
            <a:fld id="{C8BB1146-E542-4D4E-B8E9-6919A11DDD48}" type="slidenum">
              <a:rPr lang="en-US" smtClean="0"/>
            </a:fld>
            <a:endParaRPr lang="en-US"/>
          </a:p>
        </p:txBody>
      </p:sp>
      <p:pic>
        <p:nvPicPr>
          <p:cNvPr id="5124" name="图片 6" descr="logo横版 png"/>
          <p:cNvPicPr>
            <a:picLocks noChangeAspect="1"/>
          </p:cNvPicPr>
          <p:nvPr userDrawn="1"/>
        </p:nvPicPr>
        <p:blipFill>
          <a:blip r:embed="rId2"/>
          <a:stretch>
            <a:fillRect/>
          </a:stretch>
        </p:blipFill>
        <p:spPr>
          <a:xfrm>
            <a:off x="11477625" y="82550"/>
            <a:ext cx="608013" cy="642938"/>
          </a:xfrm>
          <a:prstGeom prst="rect">
            <a:avLst/>
          </a:prstGeom>
          <a:noFill/>
          <a:ln w="9525">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showMasterSp="0">
  <p:cSld name="Closing">
    <p:spTree>
      <p:nvGrpSpPr>
        <p:cNvPr id="1" name=""/>
        <p:cNvGrpSpPr/>
        <p:nvPr/>
      </p:nvGrpSpPr>
      <p:grpSpPr>
        <a:xfrm>
          <a:off x="0" y="0"/>
          <a:ext cx="0" cy="0"/>
          <a:chOff x="0" y="0"/>
          <a:chExt cx="0" cy="0"/>
        </a:xfrm>
      </p:grpSpPr>
      <p:grpSp>
        <p:nvGrpSpPr>
          <p:cNvPr id="2" name="组合 1"/>
          <p:cNvGrpSpPr/>
          <p:nvPr/>
        </p:nvGrpSpPr>
        <p:grpSpPr>
          <a:xfrm>
            <a:off x="317004" y="279400"/>
            <a:ext cx="11709896" cy="6312011"/>
            <a:chOff x="317004" y="279400"/>
            <a:chExt cx="11709896" cy="6312011"/>
          </a:xfrm>
        </p:grpSpPr>
        <p:sp>
          <p:nvSpPr>
            <p:cNvPr id="40" name="矩形 39"/>
            <p:cNvSpPr/>
            <p:nvPr/>
          </p:nvSpPr>
          <p:spPr>
            <a:xfrm>
              <a:off x="333375" y="1874903"/>
              <a:ext cx="257175" cy="1054906"/>
            </a:xfrm>
            <a:prstGeom prst="rect">
              <a:avLst/>
            </a:prstGeom>
            <a:solidFill>
              <a:srgbClr val="FFFD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2" name="组合 41"/>
            <p:cNvGrpSpPr/>
            <p:nvPr/>
          </p:nvGrpSpPr>
          <p:grpSpPr>
            <a:xfrm>
              <a:off x="397510" y="279400"/>
              <a:ext cx="11629390" cy="6312011"/>
              <a:chOff x="397510" y="279400"/>
              <a:chExt cx="11629390" cy="6312011"/>
            </a:xfrm>
          </p:grpSpPr>
          <p:sp>
            <p:nvSpPr>
              <p:cNvPr id="41" name="矩形 40"/>
              <p:cNvSpPr/>
              <p:nvPr/>
            </p:nvSpPr>
            <p:spPr>
              <a:xfrm>
                <a:off x="397510" y="279400"/>
                <a:ext cx="11384280" cy="6312011"/>
              </a:xfrm>
              <a:prstGeom prst="rect">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flipH="1">
                <a:off x="408039" y="300229"/>
                <a:ext cx="11618861" cy="6226606"/>
                <a:chOff x="179439" y="292100"/>
                <a:chExt cx="11618861" cy="6226606"/>
              </a:xfrm>
            </p:grpSpPr>
            <p:sp>
              <p:nvSpPr>
                <p:cNvPr id="10" name="矩形 9"/>
                <p:cNvSpPr/>
                <p:nvPr/>
              </p:nvSpPr>
              <p:spPr>
                <a:xfrm>
                  <a:off x="6134130" y="5106667"/>
                  <a:ext cx="1868721" cy="1412039"/>
                </a:xfrm>
                <a:prstGeom prst="rect">
                  <a:avLst/>
                </a:prstGeom>
                <a:pattFill prst="pct10">
                  <a:fgClr>
                    <a:schemeClr val="accent1"/>
                  </a:fgClr>
                  <a:bgClr>
                    <a:srgbClr val="FFFDF7"/>
                  </a:bgClr>
                </a:patt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4" name="组合 13"/>
                <p:cNvGrpSpPr/>
                <p:nvPr/>
              </p:nvGrpSpPr>
              <p:grpSpPr>
                <a:xfrm>
                  <a:off x="179439" y="1410625"/>
                  <a:ext cx="6669176" cy="4185272"/>
                  <a:chOff x="3957342" y="1222133"/>
                  <a:chExt cx="6669176" cy="4185272"/>
                </a:xfrm>
              </p:grpSpPr>
              <p:grpSp>
                <p:nvGrpSpPr>
                  <p:cNvPr id="30" name="组合 29"/>
                  <p:cNvGrpSpPr/>
                  <p:nvPr/>
                </p:nvGrpSpPr>
                <p:grpSpPr>
                  <a:xfrm>
                    <a:off x="3957342" y="1499372"/>
                    <a:ext cx="6669176" cy="3908033"/>
                    <a:chOff x="3957342" y="1499372"/>
                    <a:chExt cx="6669176" cy="3908033"/>
                  </a:xfrm>
                </p:grpSpPr>
                <p:sp>
                  <p:nvSpPr>
                    <p:cNvPr id="35" name="任意多边形: 形状 34"/>
                    <p:cNvSpPr/>
                    <p:nvPr/>
                  </p:nvSpPr>
                  <p:spPr>
                    <a:xfrm rot="143400">
                      <a:off x="3957342" y="1499372"/>
                      <a:ext cx="6669176" cy="3908033"/>
                    </a:xfrm>
                    <a:custGeom>
                      <a:avLst/>
                      <a:gdLst>
                        <a:gd name="connsiteX0" fmla="*/ 0 w 3908033"/>
                        <a:gd name="connsiteY0" fmla="*/ 0 h 3908033"/>
                        <a:gd name="connsiteX1" fmla="*/ 3908034 w 3908033"/>
                        <a:gd name="connsiteY1" fmla="*/ 0 h 3908033"/>
                        <a:gd name="connsiteX2" fmla="*/ 3908034 w 3908033"/>
                        <a:gd name="connsiteY2" fmla="*/ 3908034 h 3908033"/>
                        <a:gd name="connsiteX3" fmla="*/ 0 w 3908033"/>
                        <a:gd name="connsiteY3" fmla="*/ 3908034 h 3908033"/>
                      </a:gdLst>
                      <a:ahLst/>
                      <a:cxnLst>
                        <a:cxn ang="0">
                          <a:pos x="connsiteX0" y="connsiteY0"/>
                        </a:cxn>
                        <a:cxn ang="0">
                          <a:pos x="connsiteX1" y="connsiteY1"/>
                        </a:cxn>
                        <a:cxn ang="0">
                          <a:pos x="connsiteX2" y="connsiteY2"/>
                        </a:cxn>
                        <a:cxn ang="0">
                          <a:pos x="connsiteX3" y="connsiteY3"/>
                        </a:cxn>
                      </a:cxnLst>
                      <a:rect l="l" t="t" r="r" b="b"/>
                      <a:pathLst>
                        <a:path w="3908033" h="3908033">
                          <a:moveTo>
                            <a:pt x="0" y="0"/>
                          </a:moveTo>
                          <a:lnTo>
                            <a:pt x="3908034" y="0"/>
                          </a:lnTo>
                          <a:lnTo>
                            <a:pt x="3908034" y="3908034"/>
                          </a:lnTo>
                          <a:lnTo>
                            <a:pt x="0" y="3908034"/>
                          </a:lnTo>
                          <a:close/>
                        </a:path>
                      </a:pathLst>
                    </a:custGeom>
                    <a:solidFill>
                      <a:srgbClr val="8AC17D"/>
                    </a:solidFill>
                    <a:ln w="28300" cap="flat">
                      <a:noFill/>
                      <a:prstDash val="solid"/>
                      <a:miter/>
                    </a:ln>
                  </p:spPr>
                  <p:txBody>
                    <a:bodyPr rtlCol="0" anchor="ctr"/>
                    <a:lstStyle/>
                    <a:p>
                      <a:endParaRPr lang="zh-CN" altLang="en-US" dirty="0"/>
                    </a:p>
                  </p:txBody>
                </p:sp>
                <p:sp>
                  <p:nvSpPr>
                    <p:cNvPr id="36" name="任意多边形: 形状 35"/>
                    <p:cNvSpPr/>
                    <p:nvPr/>
                  </p:nvSpPr>
                  <p:spPr>
                    <a:xfrm rot="143400">
                      <a:off x="4258073" y="1884318"/>
                      <a:ext cx="5967359" cy="3300305"/>
                    </a:xfrm>
                    <a:custGeom>
                      <a:avLst/>
                      <a:gdLst>
                        <a:gd name="connsiteX0" fmla="*/ 0 w 3300305"/>
                        <a:gd name="connsiteY0" fmla="*/ 0 h 3300305"/>
                        <a:gd name="connsiteX1" fmla="*/ 3300306 w 3300305"/>
                        <a:gd name="connsiteY1" fmla="*/ 0 h 3300305"/>
                        <a:gd name="connsiteX2" fmla="*/ 3300306 w 3300305"/>
                        <a:gd name="connsiteY2" fmla="*/ 3300306 h 3300305"/>
                        <a:gd name="connsiteX3" fmla="*/ 0 w 3300305"/>
                        <a:gd name="connsiteY3" fmla="*/ 3300306 h 3300305"/>
                      </a:gdLst>
                      <a:ahLst/>
                      <a:cxnLst>
                        <a:cxn ang="0">
                          <a:pos x="connsiteX0" y="connsiteY0"/>
                        </a:cxn>
                        <a:cxn ang="0">
                          <a:pos x="connsiteX1" y="connsiteY1"/>
                        </a:cxn>
                        <a:cxn ang="0">
                          <a:pos x="connsiteX2" y="connsiteY2"/>
                        </a:cxn>
                        <a:cxn ang="0">
                          <a:pos x="connsiteX3" y="connsiteY3"/>
                        </a:cxn>
                      </a:cxnLst>
                      <a:rect l="l" t="t" r="r" b="b"/>
                      <a:pathLst>
                        <a:path w="3300305" h="3300305">
                          <a:moveTo>
                            <a:pt x="0" y="0"/>
                          </a:moveTo>
                          <a:lnTo>
                            <a:pt x="3300306" y="0"/>
                          </a:lnTo>
                          <a:lnTo>
                            <a:pt x="3300306" y="3300306"/>
                          </a:lnTo>
                          <a:lnTo>
                            <a:pt x="0" y="3300306"/>
                          </a:lnTo>
                          <a:close/>
                        </a:path>
                      </a:pathLst>
                    </a:custGeom>
                    <a:solidFill>
                      <a:schemeClr val="accent1">
                        <a:lumMod val="50000"/>
                        <a:alpha val="30000"/>
                      </a:schemeClr>
                    </a:solidFill>
                    <a:ln w="28300" cap="flat">
                      <a:noFill/>
                      <a:prstDash val="solid"/>
                      <a:miter/>
                    </a:ln>
                  </p:spPr>
                  <p:txBody>
                    <a:bodyPr rtlCol="0" anchor="ctr"/>
                    <a:lstStyle/>
                    <a:p>
                      <a:endParaRPr lang="zh-CN" altLang="en-US" dirty="0"/>
                    </a:p>
                  </p:txBody>
                </p:sp>
                <p:sp>
                  <p:nvSpPr>
                    <p:cNvPr id="37" name="任意多边形: 形状 36"/>
                    <p:cNvSpPr/>
                    <p:nvPr/>
                  </p:nvSpPr>
                  <p:spPr>
                    <a:xfrm rot="143400">
                      <a:off x="4261244" y="1801412"/>
                      <a:ext cx="5974142" cy="3300305"/>
                    </a:xfrm>
                    <a:custGeom>
                      <a:avLst/>
                      <a:gdLst>
                        <a:gd name="connsiteX0" fmla="*/ 0 w 3300305"/>
                        <a:gd name="connsiteY0" fmla="*/ 0 h 3300305"/>
                        <a:gd name="connsiteX1" fmla="*/ 3300306 w 3300305"/>
                        <a:gd name="connsiteY1" fmla="*/ 0 h 3300305"/>
                        <a:gd name="connsiteX2" fmla="*/ 3300306 w 3300305"/>
                        <a:gd name="connsiteY2" fmla="*/ 3300306 h 3300305"/>
                        <a:gd name="connsiteX3" fmla="*/ 0 w 3300305"/>
                        <a:gd name="connsiteY3" fmla="*/ 3300306 h 3300305"/>
                      </a:gdLst>
                      <a:ahLst/>
                      <a:cxnLst>
                        <a:cxn ang="0">
                          <a:pos x="connsiteX0" y="connsiteY0"/>
                        </a:cxn>
                        <a:cxn ang="0">
                          <a:pos x="connsiteX1" y="connsiteY1"/>
                        </a:cxn>
                        <a:cxn ang="0">
                          <a:pos x="connsiteX2" y="connsiteY2"/>
                        </a:cxn>
                        <a:cxn ang="0">
                          <a:pos x="connsiteX3" y="connsiteY3"/>
                        </a:cxn>
                      </a:cxnLst>
                      <a:rect l="l" t="t" r="r" b="b"/>
                      <a:pathLst>
                        <a:path w="3300305" h="3300305">
                          <a:moveTo>
                            <a:pt x="0" y="0"/>
                          </a:moveTo>
                          <a:lnTo>
                            <a:pt x="3300306" y="0"/>
                          </a:lnTo>
                          <a:lnTo>
                            <a:pt x="3300306" y="3300306"/>
                          </a:lnTo>
                          <a:lnTo>
                            <a:pt x="0" y="3300306"/>
                          </a:lnTo>
                          <a:close/>
                        </a:path>
                      </a:pathLst>
                    </a:custGeom>
                    <a:solidFill>
                      <a:schemeClr val="bg1"/>
                    </a:solidFill>
                    <a:ln w="28300" cap="flat">
                      <a:noFill/>
                      <a:prstDash val="solid"/>
                      <a:miter/>
                    </a:ln>
                  </p:spPr>
                  <p:txBody>
                    <a:bodyPr rtlCol="0" anchor="ctr"/>
                    <a:lstStyle/>
                    <a:p>
                      <a:endParaRPr lang="zh-CN" altLang="en-US"/>
                    </a:p>
                  </p:txBody>
                </p:sp>
              </p:grpSp>
              <p:grpSp>
                <p:nvGrpSpPr>
                  <p:cNvPr id="31" name="组合 30"/>
                  <p:cNvGrpSpPr/>
                  <p:nvPr/>
                </p:nvGrpSpPr>
                <p:grpSpPr>
                  <a:xfrm>
                    <a:off x="6986109" y="1222133"/>
                    <a:ext cx="467471" cy="467395"/>
                    <a:chOff x="6986109" y="1222133"/>
                    <a:chExt cx="467471" cy="467395"/>
                  </a:xfrm>
                </p:grpSpPr>
                <p:sp>
                  <p:nvSpPr>
                    <p:cNvPr id="32" name="任意多边形: 形状 31"/>
                    <p:cNvSpPr/>
                    <p:nvPr/>
                  </p:nvSpPr>
                  <p:spPr>
                    <a:xfrm>
                      <a:off x="6986109" y="1222133"/>
                      <a:ext cx="467395" cy="467395"/>
                    </a:xfrm>
                    <a:custGeom>
                      <a:avLst/>
                      <a:gdLst>
                        <a:gd name="connsiteX0" fmla="*/ 467189 w 467395"/>
                        <a:gd name="connsiteY0" fmla="*/ 243468 h 467395"/>
                        <a:gd name="connsiteX1" fmla="*/ 243468 w 467395"/>
                        <a:gd name="connsiteY1" fmla="*/ 207 h 467395"/>
                        <a:gd name="connsiteX2" fmla="*/ 207 w 467395"/>
                        <a:gd name="connsiteY2" fmla="*/ 223928 h 467395"/>
                        <a:gd name="connsiteX3" fmla="*/ 223928 w 467395"/>
                        <a:gd name="connsiteY3" fmla="*/ 467189 h 467395"/>
                        <a:gd name="connsiteX4" fmla="*/ 467189 w 467395"/>
                        <a:gd name="connsiteY4" fmla="*/ 243468 h 4673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395" h="467395">
                          <a:moveTo>
                            <a:pt x="467189" y="243468"/>
                          </a:moveTo>
                          <a:cubicBezTo>
                            <a:pt x="472569" y="114616"/>
                            <a:pt x="372320" y="5587"/>
                            <a:pt x="243468" y="207"/>
                          </a:cubicBezTo>
                          <a:cubicBezTo>
                            <a:pt x="114616" y="-5174"/>
                            <a:pt x="5588" y="95076"/>
                            <a:pt x="207" y="223928"/>
                          </a:cubicBezTo>
                          <a:cubicBezTo>
                            <a:pt x="-5174" y="352780"/>
                            <a:pt x="95076" y="461808"/>
                            <a:pt x="223928" y="467189"/>
                          </a:cubicBezTo>
                          <a:cubicBezTo>
                            <a:pt x="352780" y="472569"/>
                            <a:pt x="461808" y="372320"/>
                            <a:pt x="467189" y="243468"/>
                          </a:cubicBezTo>
                          <a:close/>
                        </a:path>
                      </a:pathLst>
                    </a:custGeom>
                    <a:solidFill>
                      <a:schemeClr val="accent1"/>
                    </a:solidFill>
                    <a:ln w="28300" cap="flat">
                      <a:noFill/>
                      <a:prstDash val="solid"/>
                      <a:miter/>
                    </a:ln>
                  </p:spPr>
                  <p:txBody>
                    <a:bodyPr rtlCol="0" anchor="ctr"/>
                    <a:lstStyle/>
                    <a:p>
                      <a:endParaRPr lang="zh-CN" altLang="en-US" dirty="0"/>
                    </a:p>
                  </p:txBody>
                </p:sp>
                <p:sp>
                  <p:nvSpPr>
                    <p:cNvPr id="33" name="任意多边形: 形状 32"/>
                    <p:cNvSpPr/>
                    <p:nvPr/>
                  </p:nvSpPr>
                  <p:spPr>
                    <a:xfrm>
                      <a:off x="6986392" y="1431618"/>
                      <a:ext cx="467188" cy="257910"/>
                    </a:xfrm>
                    <a:custGeom>
                      <a:avLst/>
                      <a:gdLst>
                        <a:gd name="connsiteX0" fmla="*/ 467189 w 467188"/>
                        <a:gd name="connsiteY0" fmla="*/ 33983 h 257910"/>
                        <a:gd name="connsiteX1" fmla="*/ 223928 w 467188"/>
                        <a:gd name="connsiteY1" fmla="*/ 257704 h 257910"/>
                        <a:gd name="connsiteX2" fmla="*/ 207 w 467188"/>
                        <a:gd name="connsiteY2" fmla="*/ 14443 h 257910"/>
                        <a:gd name="connsiteX3" fmla="*/ 1340 w 467188"/>
                        <a:gd name="connsiteY3" fmla="*/ 0 h 257910"/>
                        <a:gd name="connsiteX4" fmla="*/ 225060 w 467188"/>
                        <a:gd name="connsiteY4" fmla="*/ 228818 h 257910"/>
                        <a:gd name="connsiteX5" fmla="*/ 467189 w 467188"/>
                        <a:gd name="connsiteY5" fmla="*/ 19257 h 257910"/>
                        <a:gd name="connsiteX6" fmla="*/ 467189 w 467188"/>
                        <a:gd name="connsiteY6" fmla="*/ 33700 h 25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7188" h="257910">
                          <a:moveTo>
                            <a:pt x="467189" y="33983"/>
                          </a:moveTo>
                          <a:cubicBezTo>
                            <a:pt x="461808" y="162835"/>
                            <a:pt x="352779" y="263084"/>
                            <a:pt x="223928" y="257704"/>
                          </a:cubicBezTo>
                          <a:cubicBezTo>
                            <a:pt x="95076" y="252323"/>
                            <a:pt x="-5174" y="143295"/>
                            <a:pt x="207" y="14443"/>
                          </a:cubicBezTo>
                          <a:cubicBezTo>
                            <a:pt x="207" y="9345"/>
                            <a:pt x="773" y="4814"/>
                            <a:pt x="1340" y="0"/>
                          </a:cubicBezTo>
                          <a:cubicBezTo>
                            <a:pt x="3605" y="122622"/>
                            <a:pt x="101306" y="223721"/>
                            <a:pt x="225060" y="228818"/>
                          </a:cubicBezTo>
                          <a:cubicBezTo>
                            <a:pt x="349098" y="233916"/>
                            <a:pt x="454728" y="141312"/>
                            <a:pt x="467189" y="19257"/>
                          </a:cubicBezTo>
                          <a:cubicBezTo>
                            <a:pt x="467189" y="24071"/>
                            <a:pt x="467189" y="28602"/>
                            <a:pt x="467189" y="33700"/>
                          </a:cubicBezTo>
                          <a:close/>
                        </a:path>
                      </a:pathLst>
                    </a:custGeom>
                    <a:solidFill>
                      <a:srgbClr val="000000">
                        <a:alpha val="10000"/>
                      </a:srgbClr>
                    </a:solidFill>
                    <a:ln w="28300" cap="flat">
                      <a:noFill/>
                      <a:prstDash val="solid"/>
                      <a:miter/>
                    </a:ln>
                  </p:spPr>
                  <p:txBody>
                    <a:bodyPr rtlCol="0" anchor="ctr"/>
                    <a:lstStyle/>
                    <a:p>
                      <a:endParaRPr lang="zh-CN" altLang="en-US"/>
                    </a:p>
                  </p:txBody>
                </p:sp>
                <p:sp>
                  <p:nvSpPr>
                    <p:cNvPr id="34" name="任意多边形: 形状 33"/>
                    <p:cNvSpPr/>
                    <p:nvPr/>
                  </p:nvSpPr>
                  <p:spPr>
                    <a:xfrm>
                      <a:off x="7063483" y="1299506"/>
                      <a:ext cx="312931" cy="312931"/>
                    </a:xfrm>
                    <a:custGeom>
                      <a:avLst/>
                      <a:gdLst>
                        <a:gd name="connsiteX0" fmla="*/ 312787 w 312931"/>
                        <a:gd name="connsiteY0" fmla="*/ 162979 h 312931"/>
                        <a:gd name="connsiteX1" fmla="*/ 162979 w 312931"/>
                        <a:gd name="connsiteY1" fmla="*/ 144 h 312931"/>
                        <a:gd name="connsiteX2" fmla="*/ 145 w 312931"/>
                        <a:gd name="connsiteY2" fmla="*/ 149952 h 312931"/>
                        <a:gd name="connsiteX3" fmla="*/ 149953 w 312931"/>
                        <a:gd name="connsiteY3" fmla="*/ 312787 h 312931"/>
                        <a:gd name="connsiteX4" fmla="*/ 312787 w 312931"/>
                        <a:gd name="connsiteY4" fmla="*/ 162979 h 312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931" h="312931">
                          <a:moveTo>
                            <a:pt x="312787" y="162979"/>
                          </a:moveTo>
                          <a:cubicBezTo>
                            <a:pt x="316469" y="76606"/>
                            <a:pt x="249352" y="3543"/>
                            <a:pt x="162979" y="144"/>
                          </a:cubicBezTo>
                          <a:cubicBezTo>
                            <a:pt x="76606" y="-3537"/>
                            <a:pt x="3543" y="63579"/>
                            <a:pt x="145" y="149952"/>
                          </a:cubicBezTo>
                          <a:cubicBezTo>
                            <a:pt x="-3537" y="236326"/>
                            <a:pt x="63579" y="309389"/>
                            <a:pt x="149953" y="312787"/>
                          </a:cubicBezTo>
                          <a:cubicBezTo>
                            <a:pt x="236326" y="316469"/>
                            <a:pt x="309389" y="249352"/>
                            <a:pt x="312787" y="162979"/>
                          </a:cubicBezTo>
                          <a:close/>
                        </a:path>
                      </a:pathLst>
                    </a:custGeom>
                    <a:solidFill>
                      <a:schemeClr val="accent1">
                        <a:lumMod val="20000"/>
                        <a:lumOff val="80000"/>
                        <a:alpha val="20000"/>
                      </a:schemeClr>
                    </a:solidFill>
                    <a:ln w="28300" cap="flat">
                      <a:noFill/>
                      <a:prstDash val="solid"/>
                      <a:miter/>
                    </a:ln>
                  </p:spPr>
                  <p:txBody>
                    <a:bodyPr rtlCol="0" anchor="ctr"/>
                    <a:lstStyle/>
                    <a:p>
                      <a:endParaRPr lang="zh-CN" altLang="en-US"/>
                    </a:p>
                  </p:txBody>
                </p:sp>
              </p:grpSp>
            </p:grpSp>
            <p:sp>
              <p:nvSpPr>
                <p:cNvPr id="17" name="矩形 16"/>
                <p:cNvSpPr/>
                <p:nvPr/>
              </p:nvSpPr>
              <p:spPr>
                <a:xfrm>
                  <a:off x="393700" y="292100"/>
                  <a:ext cx="11404600" cy="7366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9" name="组合 18"/>
                <p:cNvGrpSpPr/>
                <p:nvPr/>
              </p:nvGrpSpPr>
              <p:grpSpPr>
                <a:xfrm>
                  <a:off x="6110582" y="3736420"/>
                  <a:ext cx="1554136" cy="1563536"/>
                  <a:chOff x="3733800" y="1052512"/>
                  <a:chExt cx="4724400" cy="4752975"/>
                </a:xfrm>
              </p:grpSpPr>
              <p:pic>
                <p:nvPicPr>
                  <p:cNvPr id="28" name="图片 2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33800" y="1052512"/>
                    <a:ext cx="4724400" cy="4752975"/>
                  </a:xfrm>
                  <a:prstGeom prst="rect">
                    <a:avLst/>
                  </a:prstGeom>
                </p:spPr>
              </p:pic>
              <p:pic>
                <p:nvPicPr>
                  <p:cNvPr id="29" name="图片 2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295775" y="1624011"/>
                    <a:ext cx="3600450" cy="3609974"/>
                  </a:xfrm>
                  <a:prstGeom prst="rect">
                    <a:avLst/>
                  </a:prstGeom>
                </p:spPr>
              </p:pic>
            </p:grpSp>
            <p:pic>
              <p:nvPicPr>
                <p:cNvPr id="20" name="图片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7056389" y="1190410"/>
                  <a:ext cx="1133777" cy="1054906"/>
                </a:xfrm>
                <a:prstGeom prst="rect">
                  <a:avLst/>
                </a:prstGeom>
              </p:spPr>
            </p:pic>
            <p:grpSp>
              <p:nvGrpSpPr>
                <p:cNvPr id="21" name="组合 20"/>
                <p:cNvGrpSpPr/>
                <p:nvPr/>
              </p:nvGrpSpPr>
              <p:grpSpPr>
                <a:xfrm>
                  <a:off x="546100" y="469781"/>
                  <a:ext cx="699770" cy="163113"/>
                  <a:chOff x="3999820" y="2168525"/>
                  <a:chExt cx="645979" cy="150576"/>
                </a:xfrm>
              </p:grpSpPr>
              <p:sp>
                <p:nvSpPr>
                  <p:cNvPr id="25" name="矩形: 圆角 24"/>
                  <p:cNvSpPr>
                    <a:spLocks noChangeAspect="1"/>
                  </p:cNvSpPr>
                  <p:nvPr/>
                </p:nvSpPr>
                <p:spPr>
                  <a:xfrm>
                    <a:off x="3999820" y="2168525"/>
                    <a:ext cx="150570" cy="150570"/>
                  </a:xfrm>
                  <a:prstGeom prst="roundRect">
                    <a:avLst>
                      <a:gd name="adj" fmla="val 50000"/>
                    </a:avLst>
                  </a:prstGeom>
                  <a:solidFill>
                    <a:schemeClr val="lt1">
                      <a:lumMod val="100000"/>
                    </a:schemeClr>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rgbClr val="FFFFFF"/>
                      </a:solidFill>
                      <a:effectLst/>
                      <a:uLnTx/>
                      <a:uFillTx/>
                      <a:latin typeface="Arial" panose="020B0604020202020204"/>
                      <a:ea typeface="微软雅黑" panose="020B0503020204020204" charset="-122"/>
                      <a:cs typeface="+mn-cs"/>
                    </a:endParaRPr>
                  </a:p>
                </p:txBody>
              </p:sp>
              <p:sp>
                <p:nvSpPr>
                  <p:cNvPr id="26" name="矩形: 圆角 25"/>
                  <p:cNvSpPr>
                    <a:spLocks noChangeAspect="1"/>
                  </p:cNvSpPr>
                  <p:nvPr/>
                </p:nvSpPr>
                <p:spPr>
                  <a:xfrm>
                    <a:off x="4247522" y="2168531"/>
                    <a:ext cx="150570" cy="150570"/>
                  </a:xfrm>
                  <a:prstGeom prst="roundRect">
                    <a:avLst>
                      <a:gd name="adj" fmla="val 50000"/>
                    </a:avLst>
                  </a:prstGeom>
                  <a:solidFill>
                    <a:schemeClr val="lt1">
                      <a:lumMod val="100000"/>
                    </a:schemeClr>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rgbClr val="FFFFFF"/>
                      </a:solidFill>
                      <a:effectLst/>
                      <a:uLnTx/>
                      <a:uFillTx/>
                      <a:latin typeface="Arial" panose="020B0604020202020204"/>
                      <a:ea typeface="微软雅黑" panose="020B0503020204020204" charset="-122"/>
                      <a:cs typeface="+mn-cs"/>
                    </a:endParaRPr>
                  </a:p>
                </p:txBody>
              </p:sp>
              <p:sp>
                <p:nvSpPr>
                  <p:cNvPr id="27" name="矩形: 圆角 26"/>
                  <p:cNvSpPr>
                    <a:spLocks noChangeAspect="1"/>
                  </p:cNvSpPr>
                  <p:nvPr/>
                </p:nvSpPr>
                <p:spPr>
                  <a:xfrm>
                    <a:off x="4495229" y="2168525"/>
                    <a:ext cx="150570" cy="150570"/>
                  </a:xfrm>
                  <a:prstGeom prst="roundRect">
                    <a:avLst>
                      <a:gd name="adj" fmla="val 50000"/>
                    </a:avLst>
                  </a:prstGeom>
                  <a:solidFill>
                    <a:schemeClr val="lt1">
                      <a:lumMod val="100000"/>
                    </a:schemeClr>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rgbClr val="FFFFFF"/>
                      </a:solidFill>
                      <a:effectLst/>
                      <a:uLnTx/>
                      <a:uFillTx/>
                      <a:latin typeface="Arial" panose="020B0604020202020204"/>
                      <a:ea typeface="微软雅黑" panose="020B0503020204020204" charset="-122"/>
                      <a:cs typeface="+mn-cs"/>
                    </a:endParaRPr>
                  </a:p>
                </p:txBody>
              </p:sp>
            </p:grpSp>
            <p:grpSp>
              <p:nvGrpSpPr>
                <p:cNvPr id="22" name="组合 21"/>
                <p:cNvGrpSpPr/>
                <p:nvPr/>
              </p:nvGrpSpPr>
              <p:grpSpPr>
                <a:xfrm>
                  <a:off x="11106103" y="446921"/>
                  <a:ext cx="316995" cy="316993"/>
                  <a:chOff x="2562481" y="4222589"/>
                  <a:chExt cx="412494" cy="412492"/>
                </a:xfrm>
              </p:grpSpPr>
              <p:sp>
                <p:nvSpPr>
                  <p:cNvPr id="23" name="矩形: 圆角 22"/>
                  <p:cNvSpPr>
                    <a:spLocks noChangeAspect="1"/>
                  </p:cNvSpPr>
                  <p:nvPr/>
                </p:nvSpPr>
                <p:spPr>
                  <a:xfrm>
                    <a:off x="2562481" y="4222589"/>
                    <a:ext cx="412494" cy="412492"/>
                  </a:xfrm>
                  <a:prstGeom prst="roundRect">
                    <a:avLst>
                      <a:gd name="adj" fmla="val 50000"/>
                    </a:avLst>
                  </a:prstGeom>
                  <a:solidFill>
                    <a:schemeClr val="lt1">
                      <a:lumMod val="10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zh-CN" altLang="en-US"/>
                  </a:p>
                </p:txBody>
              </p:sp>
              <p:sp>
                <p:nvSpPr>
                  <p:cNvPr id="24" name="任意多边形: 形状 23"/>
                  <p:cNvSpPr/>
                  <p:nvPr/>
                </p:nvSpPr>
                <p:spPr>
                  <a:xfrm>
                    <a:off x="2647757" y="4307768"/>
                    <a:ext cx="241943" cy="242134"/>
                  </a:xfrm>
                  <a:custGeom>
                    <a:avLst/>
                    <a:gdLst>
                      <a:gd name="connsiteX0" fmla="*/ 235698 w 241943"/>
                      <a:gd name="connsiteY0" fmla="*/ 205354 h 242134"/>
                      <a:gd name="connsiteX1" fmla="*/ 197385 w 241943"/>
                      <a:gd name="connsiteY1" fmla="*/ 167042 h 242134"/>
                      <a:gd name="connsiteX2" fmla="*/ 178382 w 241943"/>
                      <a:gd name="connsiteY2" fmla="*/ 161218 h 242134"/>
                      <a:gd name="connsiteX3" fmla="*/ 164896 w 241943"/>
                      <a:gd name="connsiteY3" fmla="*/ 147733 h 242134"/>
                      <a:gd name="connsiteX4" fmla="*/ 183899 w 241943"/>
                      <a:gd name="connsiteY4" fmla="*/ 91950 h 242134"/>
                      <a:gd name="connsiteX5" fmla="*/ 91950 w 241943"/>
                      <a:gd name="connsiteY5" fmla="*/ 0 h 242134"/>
                      <a:gd name="connsiteX6" fmla="*/ 0 w 241943"/>
                      <a:gd name="connsiteY6" fmla="*/ 91950 h 242134"/>
                      <a:gd name="connsiteX7" fmla="*/ 91950 w 241943"/>
                      <a:gd name="connsiteY7" fmla="*/ 183899 h 242134"/>
                      <a:gd name="connsiteX8" fmla="*/ 147733 w 241943"/>
                      <a:gd name="connsiteY8" fmla="*/ 164896 h 242134"/>
                      <a:gd name="connsiteX9" fmla="*/ 161218 w 241943"/>
                      <a:gd name="connsiteY9" fmla="*/ 178382 h 242134"/>
                      <a:gd name="connsiteX10" fmla="*/ 167042 w 241943"/>
                      <a:gd name="connsiteY10" fmla="*/ 197385 h 242134"/>
                      <a:gd name="connsiteX11" fmla="*/ 205354 w 241943"/>
                      <a:gd name="connsiteY11" fmla="*/ 235698 h 242134"/>
                      <a:gd name="connsiteX12" fmla="*/ 220679 w 241943"/>
                      <a:gd name="connsiteY12" fmla="*/ 242134 h 242134"/>
                      <a:gd name="connsiteX13" fmla="*/ 236004 w 241943"/>
                      <a:gd name="connsiteY13" fmla="*/ 235698 h 242134"/>
                      <a:gd name="connsiteX14" fmla="*/ 235698 w 241943"/>
                      <a:gd name="connsiteY14" fmla="*/ 205354 h 242134"/>
                      <a:gd name="connsiteX15" fmla="*/ 91643 w 241943"/>
                      <a:gd name="connsiteY15" fmla="*/ 165203 h 242134"/>
                      <a:gd name="connsiteX16" fmla="*/ 18083 w 241943"/>
                      <a:gd name="connsiteY16" fmla="*/ 91643 h 242134"/>
                      <a:gd name="connsiteX17" fmla="*/ 91643 w 241943"/>
                      <a:gd name="connsiteY17" fmla="*/ 18083 h 242134"/>
                      <a:gd name="connsiteX18" fmla="*/ 165203 w 241943"/>
                      <a:gd name="connsiteY18" fmla="*/ 91643 h 242134"/>
                      <a:gd name="connsiteX19" fmla="*/ 91643 w 241943"/>
                      <a:gd name="connsiteY19" fmla="*/ 165203 h 242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1943" h="242134">
                        <a:moveTo>
                          <a:pt x="235698" y="205354"/>
                        </a:moveTo>
                        <a:lnTo>
                          <a:pt x="197385" y="167042"/>
                        </a:lnTo>
                        <a:cubicBezTo>
                          <a:pt x="192175" y="161831"/>
                          <a:pt x="185125" y="159992"/>
                          <a:pt x="178382" y="161218"/>
                        </a:cubicBezTo>
                        <a:lnTo>
                          <a:pt x="164896" y="147733"/>
                        </a:lnTo>
                        <a:cubicBezTo>
                          <a:pt x="176850" y="132408"/>
                          <a:pt x="183899" y="112792"/>
                          <a:pt x="183899" y="91950"/>
                        </a:cubicBezTo>
                        <a:cubicBezTo>
                          <a:pt x="183899" y="41377"/>
                          <a:pt x="142522" y="0"/>
                          <a:pt x="91950" y="0"/>
                        </a:cubicBezTo>
                        <a:cubicBezTo>
                          <a:pt x="41377" y="0"/>
                          <a:pt x="0" y="41377"/>
                          <a:pt x="0" y="91950"/>
                        </a:cubicBezTo>
                        <a:cubicBezTo>
                          <a:pt x="0" y="142522"/>
                          <a:pt x="41377" y="183899"/>
                          <a:pt x="91950" y="183899"/>
                        </a:cubicBezTo>
                        <a:cubicBezTo>
                          <a:pt x="112792" y="183899"/>
                          <a:pt x="132101" y="176850"/>
                          <a:pt x="147733" y="164896"/>
                        </a:cubicBezTo>
                        <a:lnTo>
                          <a:pt x="161218" y="178382"/>
                        </a:lnTo>
                        <a:cubicBezTo>
                          <a:pt x="159992" y="185125"/>
                          <a:pt x="161831" y="192175"/>
                          <a:pt x="167042" y="197385"/>
                        </a:cubicBezTo>
                        <a:lnTo>
                          <a:pt x="205354" y="235698"/>
                        </a:lnTo>
                        <a:cubicBezTo>
                          <a:pt x="209645" y="239989"/>
                          <a:pt x="215162" y="242134"/>
                          <a:pt x="220679" y="242134"/>
                        </a:cubicBezTo>
                        <a:cubicBezTo>
                          <a:pt x="226196" y="242134"/>
                          <a:pt x="231713" y="239989"/>
                          <a:pt x="236004" y="235698"/>
                        </a:cubicBezTo>
                        <a:cubicBezTo>
                          <a:pt x="243973" y="227116"/>
                          <a:pt x="243973" y="213630"/>
                          <a:pt x="235698" y="205354"/>
                        </a:cubicBezTo>
                        <a:close/>
                        <a:moveTo>
                          <a:pt x="91643" y="165203"/>
                        </a:moveTo>
                        <a:cubicBezTo>
                          <a:pt x="51185" y="165203"/>
                          <a:pt x="18083" y="132101"/>
                          <a:pt x="18083" y="91643"/>
                        </a:cubicBezTo>
                        <a:cubicBezTo>
                          <a:pt x="18083" y="51185"/>
                          <a:pt x="51185" y="18083"/>
                          <a:pt x="91643" y="18083"/>
                        </a:cubicBezTo>
                        <a:cubicBezTo>
                          <a:pt x="132101" y="18083"/>
                          <a:pt x="165203" y="51185"/>
                          <a:pt x="165203" y="91643"/>
                        </a:cubicBezTo>
                        <a:cubicBezTo>
                          <a:pt x="165203" y="132101"/>
                          <a:pt x="132101" y="165203"/>
                          <a:pt x="91643" y="165203"/>
                        </a:cubicBezTo>
                        <a:close/>
                      </a:path>
                    </a:pathLst>
                  </a:custGeom>
                  <a:solidFill>
                    <a:schemeClr val="accent1"/>
                  </a:solidFill>
                  <a:ln w="12700" cap="flat" cmpd="sng" algn="ctr">
                    <a:noFill/>
                    <a:prstDash val="solid"/>
                    <a:miter lim="800000"/>
                  </a:ln>
                  <a:effectLst/>
                </p:spPr>
                <p:txBody>
                  <a:bodyPr wrap="square" rtlCol="0" anchor="ctr">
                    <a:noAutofit/>
                  </a:bodyPr>
                  <a:lstStyle/>
                  <a:p>
                    <a:pPr algn="ctr"/>
                    <a:endParaRPr lang="zh-CN" altLang="en-US" kern="0">
                      <a:solidFill>
                        <a:srgbClr val="FFFFFF"/>
                      </a:solidFill>
                      <a:latin typeface="Arial" panose="020B0604020202020204"/>
                      <a:ea typeface="微软雅黑" panose="020B0503020204020204" charset="-122"/>
                    </a:endParaRPr>
                  </a:p>
                </p:txBody>
              </p:sp>
            </p:grpSp>
          </p:grpSp>
        </p:grpSp>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144636" flipH="1">
              <a:off x="317004" y="1472971"/>
              <a:ext cx="5946861" cy="5028749"/>
            </a:xfrm>
            <a:prstGeom prst="rect">
              <a:avLst/>
            </a:prstGeom>
          </p:spPr>
        </p:pic>
      </p:grpSp>
      <p:sp>
        <p:nvSpPr>
          <p:cNvPr id="5" name="标题 4"/>
          <p:cNvSpPr>
            <a:spLocks noGrp="1"/>
          </p:cNvSpPr>
          <p:nvPr>
            <p:ph type="title" hasCustomPrompt="1"/>
          </p:nvPr>
        </p:nvSpPr>
        <p:spPr>
          <a:xfrm>
            <a:off x="6833275" y="1787792"/>
            <a:ext cx="4395528" cy="2256640"/>
          </a:xfrm>
          <a:prstGeom prst="rect">
            <a:avLst/>
          </a:prstGeom>
        </p:spPr>
        <p:txBody>
          <a:bodyPr wrap="square" anchor="b">
            <a:normAutofit/>
          </a:bodyPr>
          <a:lstStyle>
            <a:lvl1pPr algn="r">
              <a:lnSpc>
                <a:spcPct val="100000"/>
              </a:lnSpc>
              <a:defRPr sz="6000">
                <a:ln w="19050">
                  <a:noFill/>
                </a:ln>
                <a:solidFill>
                  <a:schemeClr val="tx1"/>
                </a:solidFill>
              </a:defRPr>
            </a:lvl1pPr>
          </a:lstStyle>
          <a:p>
            <a:pPr lvl="0"/>
            <a:r>
              <a:rPr lang="en-US"/>
              <a:t>Click to add title</a:t>
            </a:r>
            <a:endParaRPr lang="en-US"/>
          </a:p>
        </p:txBody>
      </p:sp>
      <p:sp>
        <p:nvSpPr>
          <p:cNvPr id="4" name="文本占位符 3"/>
          <p:cNvSpPr>
            <a:spLocks noGrp="1"/>
          </p:cNvSpPr>
          <p:nvPr>
            <p:ph type="body" sz="quarter" idx="13" hasCustomPrompt="1"/>
          </p:nvPr>
        </p:nvSpPr>
        <p:spPr>
          <a:xfrm>
            <a:off x="7090231" y="4692294"/>
            <a:ext cx="4153356" cy="276999"/>
          </a:xfrm>
          <a:prstGeom prst="rect">
            <a:avLst/>
          </a:prstGeom>
        </p:spPr>
        <p:txBody>
          <a:bodyPr wrap="square" lIns="90000">
            <a:normAutofit/>
          </a:bodyPr>
          <a:lstStyle>
            <a:lvl1pPr marL="0" indent="0" algn="r">
              <a:lnSpc>
                <a:spcPct val="100000"/>
              </a:lnSpc>
              <a:buNone/>
              <a:defRPr sz="1200"/>
            </a:lvl1pPr>
          </a:lstStyle>
          <a:p>
            <a:pPr lvl="0"/>
            <a:r>
              <a:rPr lang="en-US"/>
              <a:t>Presenter name</a:t>
            </a:r>
            <a:endParaRPr lang="en-US"/>
          </a:p>
        </p:txBody>
      </p:sp>
      <p:sp>
        <p:nvSpPr>
          <p:cNvPr id="7" name="文本占位符 6"/>
          <p:cNvSpPr>
            <a:spLocks noGrp="1"/>
          </p:cNvSpPr>
          <p:nvPr>
            <p:ph type="body" sz="quarter" idx="14" hasCustomPrompt="1"/>
          </p:nvPr>
        </p:nvSpPr>
        <p:spPr>
          <a:xfrm>
            <a:off x="7090230" y="4364347"/>
            <a:ext cx="4153356" cy="276999"/>
          </a:xfrm>
          <a:prstGeom prst="rect">
            <a:avLst/>
          </a:prstGeom>
        </p:spPr>
        <p:txBody>
          <a:bodyPr wrap="none">
            <a:normAutofit/>
          </a:bodyPr>
          <a:lstStyle>
            <a:lvl1pPr marL="0" indent="0" algn="r">
              <a:lnSpc>
                <a:spcPct val="100000"/>
              </a:lnSpc>
              <a:buNone/>
              <a:defRPr sz="1200"/>
            </a:lvl1pPr>
          </a:lstStyle>
          <a:p>
            <a:pPr lvl="0"/>
            <a:r>
              <a:rPr lang="en-US"/>
              <a:t>www.officeplus.cn</a:t>
            </a:r>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4E08E231-020E-454B-814C-04386EE4B12D}"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BE349D6-2446-475D-9F9F-B6A9DFEA62F2}" type="slidenum">
              <a:rPr lang="zh-CN" altLang="en-US" smtClean="0"/>
            </a:fld>
            <a:endParaRPr lang="zh-CN" alt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9" Type="http://schemas.openxmlformats.org/officeDocument/2006/relationships/image" Target="../media/image6.jpeg"/><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0"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5">
            <a:lumMod val="20000"/>
            <a:lumOff val="80000"/>
            <a:alpha val="15000"/>
          </a:schemeClr>
        </a:solidFill>
        <a:effectLst/>
      </p:bgPr>
    </p:bg>
    <p:spTree>
      <p:nvGrpSpPr>
        <p:cNvPr id="1" name=""/>
        <p:cNvGrpSpPr/>
        <p:nvPr/>
      </p:nvGrpSpPr>
      <p:grpSpPr>
        <a:xfrm>
          <a:off x="0" y="0"/>
          <a:ext cx="0" cy="0"/>
          <a:chOff x="0" y="0"/>
          <a:chExt cx="0" cy="0"/>
        </a:xfrm>
      </p:grpSpPr>
      <p:grpSp>
        <p:nvGrpSpPr>
          <p:cNvPr id="13" name="组合 12"/>
          <p:cNvGrpSpPr/>
          <p:nvPr userDrawn="1"/>
        </p:nvGrpSpPr>
        <p:grpSpPr>
          <a:xfrm>
            <a:off x="0" y="8678"/>
            <a:ext cx="12192000" cy="6849322"/>
            <a:chOff x="0" y="8678"/>
            <a:chExt cx="12192000" cy="6849322"/>
          </a:xfrm>
        </p:grpSpPr>
        <p:sp>
          <p:nvSpPr>
            <p:cNvPr id="12" name="矩形 11"/>
            <p:cNvSpPr/>
            <p:nvPr/>
          </p:nvSpPr>
          <p:spPr>
            <a:xfrm>
              <a:off x="0" y="8678"/>
              <a:ext cx="2093205" cy="476064"/>
            </a:xfrm>
            <a:prstGeom prst="rect">
              <a:avLst/>
            </a:prstGeom>
            <a:pattFill prst="pct10">
              <a:fgClr>
                <a:schemeClr val="accent1"/>
              </a:fgClr>
              <a:bgClr>
                <a:srgbClr val="FFFDF7"/>
              </a:bgClr>
            </a:patt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 name="矩形 7"/>
            <p:cNvSpPr/>
            <p:nvPr/>
          </p:nvSpPr>
          <p:spPr>
            <a:xfrm>
              <a:off x="11044052" y="25712"/>
              <a:ext cx="1147948" cy="1104587"/>
            </a:xfrm>
            <a:prstGeom prst="rect">
              <a:avLst/>
            </a:prstGeom>
            <a:pattFill prst="pct10">
              <a:fgClr>
                <a:schemeClr val="accent1"/>
              </a:fgClr>
              <a:bgClr>
                <a:srgbClr val="FFFDF7"/>
              </a:bgClr>
            </a:patt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 name="矩形 6"/>
            <p:cNvSpPr/>
            <p:nvPr/>
          </p:nvSpPr>
          <p:spPr>
            <a:xfrm>
              <a:off x="10313119" y="6175532"/>
              <a:ext cx="1868721" cy="682468"/>
            </a:xfrm>
            <a:prstGeom prst="rect">
              <a:avLst/>
            </a:prstGeom>
            <a:pattFill prst="pct10">
              <a:fgClr>
                <a:schemeClr val="accent1"/>
              </a:fgClr>
              <a:bgClr>
                <a:srgbClr val="FFFDF7"/>
              </a:bgClr>
            </a:patt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2" name="标题占位符 1"/>
          <p:cNvSpPr>
            <a:spLocks noGrp="1"/>
          </p:cNvSpPr>
          <p:nvPr>
            <p:ph type="title"/>
          </p:nvPr>
        </p:nvSpPr>
        <p:spPr>
          <a:xfrm>
            <a:off x="660400" y="128587"/>
            <a:ext cx="10858500" cy="900112"/>
          </a:xfrm>
          <a:prstGeom prst="rect">
            <a:avLst/>
          </a:prstGeom>
        </p:spPr>
        <p:txBody>
          <a:bodyPr vert="horz" lIns="91440" tIns="45720" rIns="91440" bIns="45720" rtlCol="0" anchor="b">
            <a:normAutofit/>
          </a:bodyPr>
          <a:lstStyle/>
          <a:p>
            <a:pPr lvl="0"/>
            <a:r>
              <a:rPr lang="en-US"/>
              <a:t>Click to add title</a:t>
            </a:r>
            <a:endParaRPr lang="en-US"/>
          </a:p>
        </p:txBody>
      </p:sp>
      <p:sp>
        <p:nvSpPr>
          <p:cNvPr id="3" name="文本占位符 2"/>
          <p:cNvSpPr>
            <a:spLocks noGrp="1"/>
          </p:cNvSpPr>
          <p:nvPr>
            <p:ph type="body" idx="1"/>
          </p:nvPr>
        </p:nvSpPr>
        <p:spPr>
          <a:xfrm>
            <a:off x="660400" y="1130300"/>
            <a:ext cx="10858500" cy="5003800"/>
          </a:xfrm>
          <a:prstGeom prst="rect">
            <a:avLst/>
          </a:prstGeom>
        </p:spPr>
        <p:txBody>
          <a:bodyPr vert="horz" lIns="91440" tIns="45720" rIns="91440" bIns="45720" rtlCol="0">
            <a:normAutofit/>
          </a:bodyPr>
          <a:lstStyle/>
          <a:p>
            <a:pPr lvl="0"/>
            <a:r>
              <a:rPr lang="en-US"/>
              <a:t>Click to add text</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日期占位符 3"/>
          <p:cNvSpPr>
            <a:spLocks noGrp="1"/>
          </p:cNvSpPr>
          <p:nvPr>
            <p:ph type="dt" sz="half" idx="2"/>
          </p:nvPr>
        </p:nvSpPr>
        <p:spPr>
          <a:xfrm>
            <a:off x="4718050" y="6409690"/>
            <a:ext cx="2743200" cy="27432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5" name="页脚占位符 4"/>
          <p:cNvSpPr>
            <a:spLocks noGrp="1"/>
          </p:cNvSpPr>
          <p:nvPr>
            <p:ph type="ftr" sz="quarter" idx="3"/>
          </p:nvPr>
        </p:nvSpPr>
        <p:spPr>
          <a:xfrm>
            <a:off x="660399" y="6409690"/>
            <a:ext cx="3657600" cy="274320"/>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6" name="灯片编号占位符 5"/>
          <p:cNvSpPr>
            <a:spLocks noGrp="1"/>
          </p:cNvSpPr>
          <p:nvPr>
            <p:ph type="sldNum" sz="quarter" idx="4"/>
          </p:nvPr>
        </p:nvSpPr>
        <p:spPr>
          <a:xfrm>
            <a:off x="7861300" y="6409690"/>
            <a:ext cx="3657600" cy="274320"/>
          </a:xfrm>
          <a:prstGeom prst="rect">
            <a:avLst/>
          </a:prstGeom>
        </p:spPr>
        <p:txBody>
          <a:bodyPr vert="horz" lIns="91440" tIns="45720" rIns="91440" bIns="45720" rtlCol="0" anchor="ctr"/>
          <a:lstStyle>
            <a:lvl1pPr algn="r">
              <a:defRPr sz="1200">
                <a:solidFill>
                  <a:schemeClr val="tx1">
                    <a:tint val="75000"/>
                  </a:schemeClr>
                </a:solidFill>
              </a:defRPr>
            </a:lvl1pPr>
          </a:lstStyle>
          <a:p>
            <a:fld id="{C8BB1146-E542-4D4E-B8E9-6919A11DDD48}" type="slidenum">
              <a:rPr lang="en-US" smtClean="0"/>
            </a:fld>
            <a:endParaRPr lang="en-US"/>
          </a:p>
        </p:txBody>
      </p:sp>
      <p:sp>
        <p:nvSpPr>
          <p:cNvPr id="9" name="矩形 8"/>
          <p:cNvSpPr/>
          <p:nvPr userDrawn="1"/>
        </p:nvSpPr>
        <p:spPr>
          <a:xfrm>
            <a:off x="397510" y="279400"/>
            <a:ext cx="11384280" cy="6312011"/>
          </a:xfrm>
          <a:prstGeom prst="rect">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124" name="图片 6" descr="logo横版 png"/>
          <p:cNvPicPr>
            <a:picLocks noChangeAspect="1"/>
          </p:cNvPicPr>
          <p:nvPr userDrawn="1"/>
        </p:nvPicPr>
        <p:blipFill>
          <a:blip r:embed="rId9"/>
          <a:stretch>
            <a:fillRect/>
          </a:stretch>
        </p:blipFill>
        <p:spPr>
          <a:xfrm>
            <a:off x="11043920" y="384810"/>
            <a:ext cx="608013" cy="642938"/>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p:txStyles>
    <p:titleStyle>
      <a:lvl1pPr algn="l" defTabSz="914400" rtl="0" eaLnBrk="1" latinLnBrk="0" hangingPunct="1">
        <a:lnSpc>
          <a:spcPct val="100000"/>
        </a:lnSpc>
        <a:spcBef>
          <a:spcPct val="0"/>
        </a:spcBef>
        <a:buNone/>
        <a:defRPr sz="2800" b="1"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9.jpeg"/><Relationship Id="rId1"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9" Type="http://schemas.openxmlformats.org/officeDocument/2006/relationships/tags" Target="../tags/tag30.xml"/><Relationship Id="rId8" Type="http://schemas.openxmlformats.org/officeDocument/2006/relationships/tags" Target="../tags/tag29.xml"/><Relationship Id="rId7" Type="http://schemas.openxmlformats.org/officeDocument/2006/relationships/tags" Target="../tags/tag28.xml"/><Relationship Id="rId6" Type="http://schemas.openxmlformats.org/officeDocument/2006/relationships/tags" Target="../tags/tag27.xml"/><Relationship Id="rId5" Type="http://schemas.openxmlformats.org/officeDocument/2006/relationships/tags" Target="../tags/tag26.xml"/><Relationship Id="rId4" Type="http://schemas.openxmlformats.org/officeDocument/2006/relationships/tags" Target="../tags/tag25.xml"/><Relationship Id="rId3" Type="http://schemas.openxmlformats.org/officeDocument/2006/relationships/tags" Target="../tags/tag24.xml"/><Relationship Id="rId2" Type="http://schemas.openxmlformats.org/officeDocument/2006/relationships/tags" Target="../tags/tag23.xml"/><Relationship Id="rId16" Type="http://schemas.openxmlformats.org/officeDocument/2006/relationships/slideLayout" Target="../slideLayouts/slideLayout8.xml"/><Relationship Id="rId15" Type="http://schemas.openxmlformats.org/officeDocument/2006/relationships/tags" Target="../tags/tag36.xml"/><Relationship Id="rId14" Type="http://schemas.openxmlformats.org/officeDocument/2006/relationships/tags" Target="../tags/tag35.xml"/><Relationship Id="rId13" Type="http://schemas.openxmlformats.org/officeDocument/2006/relationships/tags" Target="../tags/tag34.xml"/><Relationship Id="rId12" Type="http://schemas.openxmlformats.org/officeDocument/2006/relationships/tags" Target="../tags/tag33.xml"/><Relationship Id="rId11" Type="http://schemas.openxmlformats.org/officeDocument/2006/relationships/tags" Target="../tags/tag32.xml"/><Relationship Id="rId10" Type="http://schemas.openxmlformats.org/officeDocument/2006/relationships/tags" Target="../tags/tag31.xml"/><Relationship Id="rId1" Type="http://schemas.openxmlformats.org/officeDocument/2006/relationships/tags" Target="../tags/tag22.xml"/></Relationships>
</file>

<file path=ppt/slides/_rels/slide12.xml.rels><?xml version="1.0" encoding="UTF-8" standalone="yes"?>
<Relationships xmlns="http://schemas.openxmlformats.org/package/2006/relationships"><Relationship Id="rId9" Type="http://schemas.openxmlformats.org/officeDocument/2006/relationships/tags" Target="../tags/tag45.xml"/><Relationship Id="rId8" Type="http://schemas.openxmlformats.org/officeDocument/2006/relationships/tags" Target="../tags/tag44.xml"/><Relationship Id="rId7" Type="http://schemas.openxmlformats.org/officeDocument/2006/relationships/tags" Target="../tags/tag43.xml"/><Relationship Id="rId6" Type="http://schemas.openxmlformats.org/officeDocument/2006/relationships/tags" Target="../tags/tag42.xml"/><Relationship Id="rId5" Type="http://schemas.openxmlformats.org/officeDocument/2006/relationships/tags" Target="../tags/tag41.xml"/><Relationship Id="rId4" Type="http://schemas.openxmlformats.org/officeDocument/2006/relationships/tags" Target="../tags/tag40.xml"/><Relationship Id="rId3" Type="http://schemas.openxmlformats.org/officeDocument/2006/relationships/tags" Target="../tags/tag39.xml"/><Relationship Id="rId2" Type="http://schemas.openxmlformats.org/officeDocument/2006/relationships/tags" Target="../tags/tag38.xml"/><Relationship Id="rId19" Type="http://schemas.openxmlformats.org/officeDocument/2006/relationships/slideLayout" Target="../slideLayouts/slideLayout8.xml"/><Relationship Id="rId18" Type="http://schemas.openxmlformats.org/officeDocument/2006/relationships/tags" Target="../tags/tag54.xml"/><Relationship Id="rId17" Type="http://schemas.openxmlformats.org/officeDocument/2006/relationships/tags" Target="../tags/tag53.xml"/><Relationship Id="rId16" Type="http://schemas.openxmlformats.org/officeDocument/2006/relationships/tags" Target="../tags/tag52.xml"/><Relationship Id="rId15" Type="http://schemas.openxmlformats.org/officeDocument/2006/relationships/tags" Target="../tags/tag51.xml"/><Relationship Id="rId14" Type="http://schemas.openxmlformats.org/officeDocument/2006/relationships/tags" Target="../tags/tag50.xml"/><Relationship Id="rId13" Type="http://schemas.openxmlformats.org/officeDocument/2006/relationships/tags" Target="../tags/tag49.xml"/><Relationship Id="rId12" Type="http://schemas.openxmlformats.org/officeDocument/2006/relationships/tags" Target="../tags/tag48.xml"/><Relationship Id="rId11" Type="http://schemas.openxmlformats.org/officeDocument/2006/relationships/tags" Target="../tags/tag47.xml"/><Relationship Id="rId10" Type="http://schemas.openxmlformats.org/officeDocument/2006/relationships/tags" Target="../tags/tag46.xml"/><Relationship Id="rId1" Type="http://schemas.openxmlformats.org/officeDocument/2006/relationships/tags" Target="../tags/tag37.xml"/></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8.xml"/><Relationship Id="rId3" Type="http://schemas.openxmlformats.org/officeDocument/2006/relationships/tags" Target="../tags/tag57.xml"/><Relationship Id="rId2" Type="http://schemas.openxmlformats.org/officeDocument/2006/relationships/tags" Target="../tags/tag56.xml"/><Relationship Id="rId1" Type="http://schemas.openxmlformats.org/officeDocument/2006/relationships/tags" Target="../tags/tag55.xml"/></Relationships>
</file>

<file path=ppt/slides/_rels/slide14.xml.rels><?xml version="1.0" encoding="UTF-8" standalone="yes"?>
<Relationships xmlns="http://schemas.openxmlformats.org/package/2006/relationships"><Relationship Id="rId9" Type="http://schemas.openxmlformats.org/officeDocument/2006/relationships/tags" Target="../tags/tag66.xml"/><Relationship Id="rId8" Type="http://schemas.openxmlformats.org/officeDocument/2006/relationships/tags" Target="../tags/tag65.xml"/><Relationship Id="rId7" Type="http://schemas.openxmlformats.org/officeDocument/2006/relationships/tags" Target="../tags/tag64.xml"/><Relationship Id="rId6" Type="http://schemas.openxmlformats.org/officeDocument/2006/relationships/tags" Target="../tags/tag63.xml"/><Relationship Id="rId5" Type="http://schemas.openxmlformats.org/officeDocument/2006/relationships/tags" Target="../tags/tag62.xml"/><Relationship Id="rId4" Type="http://schemas.openxmlformats.org/officeDocument/2006/relationships/tags" Target="../tags/tag61.xml"/><Relationship Id="rId3" Type="http://schemas.openxmlformats.org/officeDocument/2006/relationships/tags" Target="../tags/tag60.xml"/><Relationship Id="rId2" Type="http://schemas.openxmlformats.org/officeDocument/2006/relationships/tags" Target="../tags/tag59.xml"/><Relationship Id="rId15" Type="http://schemas.openxmlformats.org/officeDocument/2006/relationships/slideLayout" Target="../slideLayouts/slideLayout8.xml"/><Relationship Id="rId14" Type="http://schemas.openxmlformats.org/officeDocument/2006/relationships/tags" Target="../tags/tag71.xml"/><Relationship Id="rId13" Type="http://schemas.openxmlformats.org/officeDocument/2006/relationships/tags" Target="../tags/tag70.xml"/><Relationship Id="rId12" Type="http://schemas.openxmlformats.org/officeDocument/2006/relationships/tags" Target="../tags/tag69.xml"/><Relationship Id="rId11" Type="http://schemas.openxmlformats.org/officeDocument/2006/relationships/tags" Target="../tags/tag68.xml"/><Relationship Id="rId10" Type="http://schemas.openxmlformats.org/officeDocument/2006/relationships/tags" Target="../tags/tag67.xml"/><Relationship Id="rId1" Type="http://schemas.openxmlformats.org/officeDocument/2006/relationships/tags" Target="../tags/tag58.xml"/></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8.xml"/><Relationship Id="rId3" Type="http://schemas.openxmlformats.org/officeDocument/2006/relationships/tags" Target="../tags/tag74.xml"/><Relationship Id="rId2" Type="http://schemas.openxmlformats.org/officeDocument/2006/relationships/tags" Target="../tags/tag73.xml"/><Relationship Id="rId1" Type="http://schemas.openxmlformats.org/officeDocument/2006/relationships/tags" Target="../tags/tag7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image" Target="../media/image7.png"/><Relationship Id="rId1" Type="http://schemas.openxmlformats.org/officeDocument/2006/relationships/image" Target="../media/image1.png"/></Relationships>
</file>

<file path=ppt/slides/_rels/slide19.xml.rels><?xml version="1.0" encoding="UTF-8" standalone="yes"?>
<Relationships xmlns="http://schemas.openxmlformats.org/package/2006/relationships"><Relationship Id="rId4" Type="http://schemas.openxmlformats.org/officeDocument/2006/relationships/slideLayout" Target="../slideLayouts/slideLayout5.xml"/><Relationship Id="rId3" Type="http://schemas.openxmlformats.org/officeDocument/2006/relationships/image" Target="../media/image16.png"/><Relationship Id="rId2" Type="http://schemas.openxmlformats.org/officeDocument/2006/relationships/image" Target="../media/image2.png"/><Relationship Id="rId1" Type="http://schemas.openxmlformats.org/officeDocument/2006/relationships/image" Target="../media/image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xml"/></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image" Target="../media/image10.png"/><Relationship Id="rId2" Type="http://schemas.microsoft.com/office/2007/relationships/media" Target="../media/media1.mp4"/><Relationship Id="rId1" Type="http://schemas.openxmlformats.org/officeDocument/2006/relationships/video" Target="../media/media1.mp4"/></Relationships>
</file>

<file path=ppt/slides/_rels/slide5.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8.xml"/><Relationship Id="rId2" Type="http://schemas.openxmlformats.org/officeDocument/2006/relationships/image" Target="../media/image12.jpeg"/><Relationship Id="rId1" Type="http://schemas.openxmlformats.org/officeDocument/2006/relationships/image" Target="../media/image11.png"/></Relationships>
</file>

<file path=ppt/slides/_rels/slide6.xml.rels><?xml version="1.0" encoding="UTF-8" standalone="yes"?>
<Relationships xmlns="http://schemas.openxmlformats.org/package/2006/relationships"><Relationship Id="rId9" Type="http://schemas.openxmlformats.org/officeDocument/2006/relationships/tags" Target="../tags/tag9.xml"/><Relationship Id="rId8" Type="http://schemas.openxmlformats.org/officeDocument/2006/relationships/tags" Target="../tags/tag8.xml"/><Relationship Id="rId7" Type="http://schemas.openxmlformats.org/officeDocument/2006/relationships/tags" Target="../tags/tag7.xml"/><Relationship Id="rId6" Type="http://schemas.openxmlformats.org/officeDocument/2006/relationships/tags" Target="../tags/tag6.xml"/><Relationship Id="rId5" Type="http://schemas.openxmlformats.org/officeDocument/2006/relationships/tags" Target="../tags/tag5.xml"/><Relationship Id="rId4" Type="http://schemas.openxmlformats.org/officeDocument/2006/relationships/tags" Target="../tags/tag4.xml"/><Relationship Id="rId3" Type="http://schemas.openxmlformats.org/officeDocument/2006/relationships/tags" Target="../tags/tag3.xml"/><Relationship Id="rId22" Type="http://schemas.openxmlformats.org/officeDocument/2006/relationships/slideLayout" Target="../slideLayouts/slideLayout8.xml"/><Relationship Id="rId21" Type="http://schemas.openxmlformats.org/officeDocument/2006/relationships/tags" Target="../tags/tag21.xml"/><Relationship Id="rId20" Type="http://schemas.openxmlformats.org/officeDocument/2006/relationships/tags" Target="../tags/tag20.xml"/><Relationship Id="rId2" Type="http://schemas.openxmlformats.org/officeDocument/2006/relationships/tags" Target="../tags/tag2.xml"/><Relationship Id="rId19" Type="http://schemas.openxmlformats.org/officeDocument/2006/relationships/tags" Target="../tags/tag19.xml"/><Relationship Id="rId18" Type="http://schemas.openxmlformats.org/officeDocument/2006/relationships/tags" Target="../tags/tag18.xml"/><Relationship Id="rId17" Type="http://schemas.openxmlformats.org/officeDocument/2006/relationships/tags" Target="../tags/tag17.xml"/><Relationship Id="rId16" Type="http://schemas.openxmlformats.org/officeDocument/2006/relationships/tags" Target="../tags/tag16.xml"/><Relationship Id="rId15" Type="http://schemas.openxmlformats.org/officeDocument/2006/relationships/tags" Target="../tags/tag15.xml"/><Relationship Id="rId14" Type="http://schemas.openxmlformats.org/officeDocument/2006/relationships/tags" Target="../tags/tag14.xml"/><Relationship Id="rId13" Type="http://schemas.openxmlformats.org/officeDocument/2006/relationships/tags" Target="../tags/tag13.xml"/><Relationship Id="rId12" Type="http://schemas.openxmlformats.org/officeDocument/2006/relationships/tags" Target="../tags/tag12.xml"/><Relationship Id="rId11" Type="http://schemas.openxmlformats.org/officeDocument/2006/relationships/tags" Target="../tags/tag11.xml"/><Relationship Id="rId10" Type="http://schemas.openxmlformats.org/officeDocument/2006/relationships/tags" Target="../tags/tag10.xml"/><Relationship Id="rId1" Type="http://schemas.openxmlformats.org/officeDocument/2006/relationships/image" Target="../media/image1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14.jpe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121" name="矩形 1"/>
          <p:cNvSpPr/>
          <p:nvPr/>
        </p:nvSpPr>
        <p:spPr>
          <a:xfrm>
            <a:off x="762000" y="1246188"/>
            <a:ext cx="6538913" cy="5016500"/>
          </a:xfrm>
          <a:prstGeom prst="rect">
            <a:avLst/>
          </a:prstGeom>
          <a:noFill/>
          <a:ln w="9525">
            <a:noFill/>
          </a:ln>
        </p:spPr>
        <p:txBody>
          <a:bodyPr wrap="square" anchor="t">
            <a:spAutoFit/>
          </a:bodyPr>
          <a:p>
            <a:r>
              <a:rPr lang="zh-CN" altLang="en-US" sz="4000" b="1">
                <a:solidFill>
                  <a:srgbClr val="FF0000"/>
                </a:solidFill>
                <a:latin typeface="HelveticaNeue" pitchFamily="2" charset="0"/>
                <a:ea typeface="宋体" panose="02010600030101010101" pitchFamily="2" charset="-122"/>
              </a:rPr>
              <a:t>感恩遇见，相互成就，本课件资料仅供您个人参考、教学使用，严禁自行在网络传播，违者依知识产权法追究法律责任。</a:t>
            </a:r>
            <a:endParaRPr lang="en-US" altLang="zh-CN" sz="4000" b="1">
              <a:solidFill>
                <a:srgbClr val="FF0000"/>
              </a:solidFill>
              <a:latin typeface="HelveticaNeue" pitchFamily="2" charset="0"/>
              <a:ea typeface="宋体" panose="02010600030101010101" pitchFamily="2" charset="-122"/>
            </a:endParaRPr>
          </a:p>
          <a:p>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更多教学资源请关注</a:t>
            </a:r>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公众号：溯恩英语</a:t>
            </a:r>
            <a:endParaRPr lang="zh-CN" altLang="en-US" sz="4000" b="1">
              <a:solidFill>
                <a:srgbClr val="FF0000"/>
              </a:solidFill>
              <a:latin typeface="HelveticaNeue" pitchFamily="2" charset="0"/>
              <a:ea typeface="宋体" panose="02010600030101010101" pitchFamily="2" charset="-122"/>
            </a:endParaRPr>
          </a:p>
        </p:txBody>
      </p:sp>
      <p:sp>
        <p:nvSpPr>
          <p:cNvPr id="5122" name="矩形 3"/>
          <p:cNvSpPr/>
          <p:nvPr/>
        </p:nvSpPr>
        <p:spPr>
          <a:xfrm>
            <a:off x="7835900" y="2009775"/>
            <a:ext cx="3603625" cy="708025"/>
          </a:xfrm>
          <a:prstGeom prst="rect">
            <a:avLst/>
          </a:prstGeom>
          <a:noFill/>
          <a:ln w="9525">
            <a:noFill/>
          </a:ln>
        </p:spPr>
        <p:txBody>
          <a:bodyPr wrap="square" anchor="t">
            <a:spAutoFit/>
          </a:bodyPr>
          <a:p>
            <a:r>
              <a:rPr lang="zh-CN" altLang="en-US" sz="4000" b="1">
                <a:latin typeface="华文新魏" pitchFamily="2" charset="-122"/>
                <a:ea typeface="宋体" panose="02010600030101010101" pitchFamily="2" charset="-122"/>
              </a:rPr>
              <a:t>知识产权声明</a:t>
            </a:r>
            <a:endParaRPr lang="zh-CN" altLang="en-US" sz="4000" b="1">
              <a:latin typeface="华文新魏" pitchFamily="2" charset="-122"/>
              <a:ea typeface="宋体" panose="02010600030101010101" pitchFamily="2" charset="-122"/>
            </a:endParaRPr>
          </a:p>
        </p:txBody>
      </p:sp>
      <p:pic>
        <p:nvPicPr>
          <p:cNvPr id="5123" name="图片 11" descr="水印"/>
          <p:cNvPicPr>
            <a:picLocks noChangeAspect="1"/>
          </p:cNvPicPr>
          <p:nvPr/>
        </p:nvPicPr>
        <p:blipFill>
          <a:blip r:embed="rId1"/>
          <a:stretch>
            <a:fillRect/>
          </a:stretch>
        </p:blipFill>
        <p:spPr>
          <a:xfrm>
            <a:off x="7186613" y="63500"/>
            <a:ext cx="4902200" cy="1587500"/>
          </a:xfrm>
          <a:prstGeom prst="rect">
            <a:avLst/>
          </a:prstGeom>
          <a:noFill/>
          <a:ln w="9525">
            <a:noFill/>
          </a:ln>
        </p:spPr>
      </p:pic>
      <p:pic>
        <p:nvPicPr>
          <p:cNvPr id="5125" name="图片 1" descr="qrcode_for_gh_3a435f224ccf_1280"/>
          <p:cNvPicPr>
            <a:picLocks noChangeAspect="1"/>
          </p:cNvPicPr>
          <p:nvPr/>
        </p:nvPicPr>
        <p:blipFill>
          <a:blip r:embed="rId2"/>
          <a:stretch>
            <a:fillRect/>
          </a:stretch>
        </p:blipFill>
        <p:spPr>
          <a:xfrm>
            <a:off x="7927975" y="2717800"/>
            <a:ext cx="3109913" cy="3108325"/>
          </a:xfrm>
          <a:prstGeom prst="rect">
            <a:avLst/>
          </a:prstGeom>
          <a:noFill/>
          <a:ln w="9525">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6" name="矩形 25"/>
          <p:cNvSpPr/>
          <p:nvPr/>
        </p:nvSpPr>
        <p:spPr>
          <a:xfrm>
            <a:off x="514985" y="5807710"/>
            <a:ext cx="969645" cy="302260"/>
          </a:xfrm>
          <a:prstGeom prst="rect">
            <a:avLst/>
          </a:prstGeom>
          <a:solidFill>
            <a:srgbClr val="00B0F0"/>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5" name="矩形 24"/>
          <p:cNvSpPr/>
          <p:nvPr/>
        </p:nvSpPr>
        <p:spPr>
          <a:xfrm>
            <a:off x="5878830" y="5544820"/>
            <a:ext cx="5272405" cy="262255"/>
          </a:xfrm>
          <a:prstGeom prst="rect">
            <a:avLst/>
          </a:prstGeom>
          <a:solidFill>
            <a:srgbClr val="00B0F0"/>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3" name="矩形 22"/>
          <p:cNvSpPr/>
          <p:nvPr/>
        </p:nvSpPr>
        <p:spPr>
          <a:xfrm>
            <a:off x="510540" y="5241925"/>
            <a:ext cx="8811895" cy="302895"/>
          </a:xfrm>
          <a:prstGeom prst="rect">
            <a:avLst/>
          </a:prstGeom>
          <a:solidFill>
            <a:srgbClr val="FF0000"/>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4" name="矩形 23"/>
          <p:cNvSpPr/>
          <p:nvPr/>
        </p:nvSpPr>
        <p:spPr>
          <a:xfrm>
            <a:off x="9474200" y="4979670"/>
            <a:ext cx="1949450" cy="271780"/>
          </a:xfrm>
          <a:prstGeom prst="rect">
            <a:avLst/>
          </a:prstGeom>
          <a:solidFill>
            <a:srgbClr val="FF0000"/>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2" name="矩形 21"/>
          <p:cNvSpPr/>
          <p:nvPr/>
        </p:nvSpPr>
        <p:spPr>
          <a:xfrm>
            <a:off x="379095" y="3348355"/>
            <a:ext cx="2353945" cy="333375"/>
          </a:xfrm>
          <a:prstGeom prst="rect">
            <a:avLst/>
          </a:prstGeom>
          <a:solidFill>
            <a:srgbClr val="FF0000"/>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1" name="矩形 20"/>
          <p:cNvSpPr/>
          <p:nvPr/>
        </p:nvSpPr>
        <p:spPr>
          <a:xfrm>
            <a:off x="9161145" y="3079750"/>
            <a:ext cx="2323465" cy="333375"/>
          </a:xfrm>
          <a:prstGeom prst="rect">
            <a:avLst/>
          </a:prstGeom>
          <a:solidFill>
            <a:srgbClr val="FF0000"/>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9" name="矩形 18"/>
          <p:cNvSpPr/>
          <p:nvPr/>
        </p:nvSpPr>
        <p:spPr>
          <a:xfrm>
            <a:off x="447675" y="2857500"/>
            <a:ext cx="1753870" cy="222250"/>
          </a:xfrm>
          <a:prstGeom prst="rect">
            <a:avLst/>
          </a:prstGeom>
          <a:solidFill>
            <a:srgbClr val="FF0000"/>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0" name="矩形 19"/>
          <p:cNvSpPr/>
          <p:nvPr/>
        </p:nvSpPr>
        <p:spPr>
          <a:xfrm>
            <a:off x="3786505" y="2534285"/>
            <a:ext cx="4359275" cy="273050"/>
          </a:xfrm>
          <a:prstGeom prst="rect">
            <a:avLst/>
          </a:prstGeom>
          <a:solidFill>
            <a:srgbClr val="FF0000"/>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7" name="矩形 16"/>
          <p:cNvSpPr/>
          <p:nvPr/>
        </p:nvSpPr>
        <p:spPr>
          <a:xfrm>
            <a:off x="509905" y="2281555"/>
            <a:ext cx="5747385" cy="252730"/>
          </a:xfrm>
          <a:prstGeom prst="rect">
            <a:avLst/>
          </a:prstGeom>
          <a:solidFill>
            <a:srgbClr val="FDF0C1"/>
          </a:solidFill>
          <a:ln>
            <a:solidFill>
              <a:srgbClr val="FDF0C1"/>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6" name="矩形 15"/>
          <p:cNvSpPr/>
          <p:nvPr/>
        </p:nvSpPr>
        <p:spPr>
          <a:xfrm>
            <a:off x="7666990" y="2019300"/>
            <a:ext cx="3827780" cy="252730"/>
          </a:xfrm>
          <a:prstGeom prst="rect">
            <a:avLst/>
          </a:prstGeom>
          <a:solidFill>
            <a:srgbClr val="FDF0C1"/>
          </a:solidFill>
          <a:ln>
            <a:solidFill>
              <a:srgbClr val="FDF0C1"/>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1" name="矩形 10"/>
          <p:cNvSpPr/>
          <p:nvPr/>
        </p:nvSpPr>
        <p:spPr>
          <a:xfrm>
            <a:off x="3373120" y="2009140"/>
            <a:ext cx="4081145" cy="212090"/>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3" name="矩形 12"/>
          <p:cNvSpPr/>
          <p:nvPr/>
        </p:nvSpPr>
        <p:spPr>
          <a:xfrm>
            <a:off x="2494280" y="1695450"/>
            <a:ext cx="3949700" cy="253365"/>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5" name="矩形 14"/>
          <p:cNvSpPr/>
          <p:nvPr/>
        </p:nvSpPr>
        <p:spPr>
          <a:xfrm>
            <a:off x="447675" y="1666240"/>
            <a:ext cx="2046605" cy="282575"/>
          </a:xfrm>
          <a:prstGeom prst="rect">
            <a:avLst/>
          </a:prstGeom>
          <a:solidFill>
            <a:schemeClr val="accent5">
              <a:lumMod val="20000"/>
              <a:lumOff val="80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4" name="矩形 13"/>
          <p:cNvSpPr/>
          <p:nvPr/>
        </p:nvSpPr>
        <p:spPr>
          <a:xfrm>
            <a:off x="9121775" y="1433830"/>
            <a:ext cx="2362835" cy="282575"/>
          </a:xfrm>
          <a:prstGeom prst="rect">
            <a:avLst/>
          </a:prstGeom>
          <a:solidFill>
            <a:schemeClr val="accent5">
              <a:lumMod val="20000"/>
              <a:lumOff val="80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7" name="文本框 6"/>
          <p:cNvSpPr txBox="1"/>
          <p:nvPr/>
        </p:nvSpPr>
        <p:spPr>
          <a:xfrm>
            <a:off x="447040" y="796925"/>
            <a:ext cx="11297285" cy="5384800"/>
          </a:xfrm>
          <a:prstGeom prst="rect">
            <a:avLst/>
          </a:prstGeom>
          <a:noFill/>
        </p:spPr>
        <p:txBody>
          <a:bodyPr wrap="square" rtlCol="0" anchor="t">
            <a:spAutoFit/>
          </a:bodyPr>
          <a:p>
            <a:r>
              <a:rPr lang="zh-CN" altLang="en-US" sz="2000"/>
              <a:t> </a:t>
            </a:r>
            <a:r>
              <a:rPr lang="en-US" altLang="zh-CN" sz="2000"/>
              <a:t>   </a:t>
            </a:r>
            <a:r>
              <a:rPr lang="en-US" altLang="zh-CN">
                <a:latin typeface="+mj-lt"/>
                <a:cs typeface="+mj-lt"/>
              </a:rPr>
              <a:t> </a:t>
            </a:r>
            <a:r>
              <a:rPr lang="zh-CN" altLang="en-US">
                <a:latin typeface="+mj-lt"/>
                <a:cs typeface="+mj-lt"/>
              </a:rPr>
              <a:t>When the explorers first set foot upon the continent of North America, the skies and lands were alive with an astonishing variety of wildlife. Native Americans had taken care of these precious natural resources wisely. Unfortunately, it took the explorers and the settlers who followed only a few decades to decimate a large part of these resources. Millions of waterfowl (水禽) were killed at the hands of market hunters and a handful of overly ambitious sportsmen. Millions of acres of wetlands were dried to feed and house the ever-increasing populations, greatly reducing waterfowl habitat (栖息地).</a:t>
            </a:r>
            <a:endParaRPr lang="zh-CN" altLang="en-US">
              <a:latin typeface="+mj-lt"/>
              <a:cs typeface="+mj-lt"/>
            </a:endParaRPr>
          </a:p>
          <a:p>
            <a:r>
              <a:rPr lang="zh-CN" altLang="en-US">
                <a:latin typeface="+mj-lt"/>
                <a:cs typeface="+mj-lt"/>
              </a:rPr>
              <a:t>      In 1934, with the passage of the Migratory Bird Hunting Stamp Act (Act), an increasingly concerned nation took firm action to stopthe destruction of migratory (迁徒的) waterfowl and the wetlands so vital to their survival. Under this Act, all waterfowl hunters 16 years of age and over must annually purchase and carry a Federal Duck Stamp. The very first Federal Duck Stamp was designed by J.N. “Ding” Darling, a political cartoonist from Des Moines, lowa, who at that time was appointed by President Franklin Roosevelt as Director of the Bureau of Biological Survey. Hunters willingly pay the stamp price to ensure the survival of our natural resources.</a:t>
            </a:r>
            <a:endParaRPr lang="zh-CN" altLang="en-US">
              <a:latin typeface="+mj-lt"/>
              <a:cs typeface="+mj-lt"/>
            </a:endParaRPr>
          </a:p>
          <a:p>
            <a:r>
              <a:rPr lang="zh-CN" altLang="en-US">
                <a:latin typeface="+mj-lt"/>
                <a:cs typeface="+mj-lt"/>
              </a:rPr>
              <a:t>      About 98 cents of every duck stamp dollar goes directly into the Migratory Bird Conservation Fund to purchase wetlands and wildlife habitat for inclusion into the National Wildlife Refuge System-a fact that ensures this land will be protected and available for all generations to come. Since 1934, better than half a billion dollars has gone into that Fund to purchase more than 5 million acres of habitat. Little wonder the Federal Duck Stamp Program has been called one of the most successful conservation programs ever initiated.</a:t>
            </a:r>
            <a:endParaRPr lang="zh-CN" altLang="en-US">
              <a:latin typeface="+mj-lt"/>
              <a:cs typeface="+mj-lt"/>
            </a:endParaRPr>
          </a:p>
        </p:txBody>
      </p:sp>
      <p:sp>
        <p:nvSpPr>
          <p:cNvPr id="10" name="文本框 9"/>
          <p:cNvSpPr txBox="1"/>
          <p:nvPr/>
        </p:nvSpPr>
        <p:spPr>
          <a:xfrm>
            <a:off x="447040" y="351155"/>
            <a:ext cx="3242945" cy="521970"/>
          </a:xfrm>
          <a:prstGeom prst="rect">
            <a:avLst/>
          </a:prstGeom>
        </p:spPr>
        <p:txBody>
          <a:bodyPr wrap="square">
            <a:spAutoFit/>
          </a:bodyPr>
          <a:p>
            <a:pPr algn="l" defTabSz="266700">
              <a:spcAft>
                <a:spcPct val="0"/>
              </a:spcAft>
            </a:pPr>
            <a:r>
              <a:rPr lang="en-US" altLang="zh-CN" sz="2800">
                <a:solidFill>
                  <a:srgbClr val="000000"/>
                </a:solidFill>
                <a:latin typeface="Times New Roman" panose="02020603050405020304"/>
                <a:ea typeface="Times New Roman" panose="02020603050405020304"/>
              </a:rPr>
              <a:t>2021</a:t>
            </a:r>
            <a:r>
              <a:rPr lang="zh-CN" altLang="en-US" sz="2800">
                <a:solidFill>
                  <a:srgbClr val="000000"/>
                </a:solidFill>
                <a:latin typeface="Times New Roman" panose="02020603050405020304"/>
                <a:ea typeface="等线" panose="02010600030101010101" pitchFamily="2" charset="-122"/>
              </a:rPr>
              <a:t>年全国新课标</a:t>
            </a:r>
            <a:r>
              <a:rPr lang="en-US" altLang="zh-CN" sz="2800">
                <a:solidFill>
                  <a:srgbClr val="000000"/>
                </a:solidFill>
                <a:latin typeface="Times New Roman" panose="02020603050405020304"/>
                <a:ea typeface="Times New Roman" panose="02020603050405020304"/>
              </a:rPr>
              <a:t>I</a:t>
            </a:r>
            <a:endParaRPr lang="en-US" altLang="zh-CN" sz="2800">
              <a:solidFill>
                <a:srgbClr val="000000"/>
              </a:solidFill>
              <a:latin typeface="Times New Roman" panose="02020603050405020304"/>
              <a:ea typeface="Times New Roman" panose="02020603050405020304"/>
            </a:endParaRPr>
          </a:p>
        </p:txBody>
      </p:sp>
      <p:sp>
        <p:nvSpPr>
          <p:cNvPr id="27" name="文本框 26"/>
          <p:cNvSpPr txBox="1"/>
          <p:nvPr/>
        </p:nvSpPr>
        <p:spPr>
          <a:xfrm>
            <a:off x="8742680" y="947420"/>
            <a:ext cx="1880870" cy="435610"/>
          </a:xfrm>
          <a:prstGeom prst="rect">
            <a:avLst/>
          </a:prstGeom>
          <a:solidFill>
            <a:schemeClr val="tx1"/>
          </a:solidFill>
        </p:spPr>
        <p:txBody>
          <a:bodyPr wrap="square" rtlCol="0">
            <a:noAutofit/>
          </a:bodyPr>
          <a:p>
            <a:r>
              <a:rPr lang="en-US" altLang="zh-CN" sz="2800">
                <a:solidFill>
                  <a:srgbClr val="FF0000"/>
                </a:solidFill>
              </a:rPr>
              <a:t>Problems</a:t>
            </a:r>
            <a:endParaRPr lang="en-US" altLang="zh-CN" sz="2800">
              <a:solidFill>
                <a:srgbClr val="FF0000"/>
              </a:solidFill>
            </a:endParaRPr>
          </a:p>
        </p:txBody>
      </p:sp>
      <p:sp>
        <p:nvSpPr>
          <p:cNvPr id="28" name="文本框 27"/>
          <p:cNvSpPr txBox="1"/>
          <p:nvPr/>
        </p:nvSpPr>
        <p:spPr>
          <a:xfrm>
            <a:off x="8742680" y="2105025"/>
            <a:ext cx="1880870" cy="435610"/>
          </a:xfrm>
          <a:prstGeom prst="rect">
            <a:avLst/>
          </a:prstGeom>
          <a:solidFill>
            <a:schemeClr val="tx1"/>
          </a:solidFill>
        </p:spPr>
        <p:txBody>
          <a:bodyPr wrap="square" rtlCol="0">
            <a:noAutofit/>
          </a:bodyPr>
          <a:p>
            <a:r>
              <a:rPr lang="en-US" altLang="zh-CN" sz="2800">
                <a:solidFill>
                  <a:srgbClr val="FF0000"/>
                </a:solidFill>
              </a:rPr>
              <a:t>Causes</a:t>
            </a:r>
            <a:endParaRPr lang="en-US" altLang="zh-CN" sz="2800">
              <a:solidFill>
                <a:srgbClr val="FF0000"/>
              </a:solidFill>
            </a:endParaRPr>
          </a:p>
        </p:txBody>
      </p:sp>
      <p:sp>
        <p:nvSpPr>
          <p:cNvPr id="29" name="文本框 28"/>
          <p:cNvSpPr txBox="1"/>
          <p:nvPr/>
        </p:nvSpPr>
        <p:spPr>
          <a:xfrm>
            <a:off x="5465445" y="3942715"/>
            <a:ext cx="1880870" cy="435610"/>
          </a:xfrm>
          <a:prstGeom prst="rect">
            <a:avLst/>
          </a:prstGeom>
          <a:solidFill>
            <a:schemeClr val="tx1"/>
          </a:solidFill>
        </p:spPr>
        <p:txBody>
          <a:bodyPr wrap="square" rtlCol="0">
            <a:noAutofit/>
          </a:bodyPr>
          <a:p>
            <a:r>
              <a:rPr lang="en-US" altLang="zh-CN" sz="2800">
                <a:solidFill>
                  <a:srgbClr val="FF0000"/>
                </a:solidFill>
              </a:rPr>
              <a:t>Solutions</a:t>
            </a:r>
            <a:endParaRPr lang="en-US" altLang="zh-CN" sz="2800">
              <a:solidFill>
                <a:srgbClr val="FF0000"/>
              </a:solidFill>
            </a:endParaRPr>
          </a:p>
        </p:txBody>
      </p:sp>
      <p:sp>
        <p:nvSpPr>
          <p:cNvPr id="31" name="文本框 30"/>
          <p:cNvSpPr txBox="1"/>
          <p:nvPr/>
        </p:nvSpPr>
        <p:spPr>
          <a:xfrm>
            <a:off x="4744085" y="2867025"/>
            <a:ext cx="2444115" cy="368300"/>
          </a:xfrm>
          <a:prstGeom prst="rect">
            <a:avLst/>
          </a:prstGeom>
          <a:solidFill>
            <a:srgbClr val="FFFF00"/>
          </a:solidFill>
        </p:spPr>
        <p:txBody>
          <a:bodyPr wrap="square" rtlCol="0">
            <a:spAutoFit/>
          </a:bodyPr>
          <a:p>
            <a:r>
              <a:rPr lang="zh-CN" altLang="en-US"/>
              <a:t>introduce a policy</a:t>
            </a:r>
            <a:endParaRPr lang="zh-CN" altLang="en-US"/>
          </a:p>
        </p:txBody>
      </p:sp>
      <p:sp>
        <p:nvSpPr>
          <p:cNvPr id="32" name="文本框 31"/>
          <p:cNvSpPr txBox="1"/>
          <p:nvPr/>
        </p:nvSpPr>
        <p:spPr>
          <a:xfrm>
            <a:off x="1746885" y="4883150"/>
            <a:ext cx="3272790" cy="368300"/>
          </a:xfrm>
          <a:prstGeom prst="rect">
            <a:avLst/>
          </a:prstGeom>
          <a:solidFill>
            <a:srgbClr val="FFFF00"/>
          </a:solidFill>
        </p:spPr>
        <p:txBody>
          <a:bodyPr wrap="square" rtlCol="0">
            <a:spAutoFit/>
          </a:bodyPr>
          <a:p>
            <a:r>
              <a:rPr lang="zh-CN" altLang="en-US"/>
              <a:t>collect money for the habitat</a:t>
            </a:r>
            <a:endParaRPr lang="zh-CN" altLang="en-US"/>
          </a:p>
        </p:txBody>
      </p:sp>
      <p:sp>
        <p:nvSpPr>
          <p:cNvPr id="33" name="文本框 32"/>
          <p:cNvSpPr txBox="1"/>
          <p:nvPr/>
        </p:nvSpPr>
        <p:spPr>
          <a:xfrm>
            <a:off x="1602105" y="5948680"/>
            <a:ext cx="1305560" cy="435610"/>
          </a:xfrm>
          <a:prstGeom prst="rect">
            <a:avLst/>
          </a:prstGeom>
          <a:solidFill>
            <a:schemeClr val="tx1"/>
          </a:solidFill>
        </p:spPr>
        <p:txBody>
          <a:bodyPr wrap="square" rtlCol="0">
            <a:noAutofit/>
          </a:bodyPr>
          <a:p>
            <a:r>
              <a:rPr lang="en-US" altLang="zh-CN" sz="2800">
                <a:solidFill>
                  <a:srgbClr val="FF0000"/>
                </a:solidFill>
              </a:rPr>
              <a:t>Result</a:t>
            </a:r>
            <a:endParaRPr lang="en-US" altLang="zh-CN" sz="2800">
              <a:solidFill>
                <a:srgbClr val="FF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2"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blinds(horizontal)">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linds(horizont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500" fill="hold"/>
                                        <p:tgtEl>
                                          <p:spTgt spid="11"/>
                                        </p:tgtEl>
                                        <p:attrNameLst>
                                          <p:attrName>ppt_x</p:attrName>
                                        </p:attrNameLst>
                                      </p:cBhvr>
                                      <p:tavLst>
                                        <p:tav tm="0">
                                          <p:val>
                                            <p:strVal val="#ppt_x"/>
                                          </p:val>
                                        </p:tav>
                                        <p:tav tm="100000">
                                          <p:val>
                                            <p:strVal val="#ppt_x"/>
                                          </p:val>
                                        </p:tav>
                                      </p:tavLst>
                                    </p:anim>
                                    <p:anim calcmode="lin" valueType="num">
                                      <p:cBhvr additive="base">
                                        <p:cTn id="2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28"/>
                                        </p:tgtEl>
                                        <p:attrNameLst>
                                          <p:attrName>style.visibility</p:attrName>
                                        </p:attrNameLst>
                                      </p:cBhvr>
                                      <p:to>
                                        <p:strVal val="visible"/>
                                      </p:to>
                                    </p:set>
                                    <p:anim calcmode="lin" valueType="num">
                                      <p:cBhvr additive="base">
                                        <p:cTn id="28" dur="500" fill="hold"/>
                                        <p:tgtEl>
                                          <p:spTgt spid="28"/>
                                        </p:tgtEl>
                                        <p:attrNameLst>
                                          <p:attrName>ppt_x</p:attrName>
                                        </p:attrNameLst>
                                      </p:cBhvr>
                                      <p:tavLst>
                                        <p:tav tm="0">
                                          <p:val>
                                            <p:strVal val="#ppt_x"/>
                                          </p:val>
                                        </p:tav>
                                        <p:tav tm="100000">
                                          <p:val>
                                            <p:strVal val="#ppt_x"/>
                                          </p:val>
                                        </p:tav>
                                      </p:tavLst>
                                    </p:anim>
                                    <p:anim calcmode="lin" valueType="num">
                                      <p:cBhvr additive="base">
                                        <p:cTn id="29"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blinds(horizontal)">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blinds(horizontal)">
                                      <p:cBhvr>
                                        <p:cTn id="39" dur="500"/>
                                        <p:tgtEl>
                                          <p:spTgt spid="15"/>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grpId="0" nodeType="click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blinds(horizontal)">
                                      <p:cBhvr>
                                        <p:cTn id="44" dur="500"/>
                                        <p:tgtEl>
                                          <p:spTgt spid="16"/>
                                        </p:tgtEl>
                                      </p:cBhvr>
                                    </p:animEffec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anim calcmode="lin" valueType="num">
                                      <p:cBhvr additive="base">
                                        <p:cTn id="49" dur="500" fill="hold"/>
                                        <p:tgtEl>
                                          <p:spTgt spid="17"/>
                                        </p:tgtEl>
                                        <p:attrNameLst>
                                          <p:attrName>ppt_x</p:attrName>
                                        </p:attrNameLst>
                                      </p:cBhvr>
                                      <p:tavLst>
                                        <p:tav tm="0">
                                          <p:val>
                                            <p:strVal val="#ppt_x"/>
                                          </p:val>
                                        </p:tav>
                                        <p:tav tm="100000">
                                          <p:val>
                                            <p:strVal val="#ppt_x"/>
                                          </p:val>
                                        </p:tav>
                                      </p:tavLst>
                                    </p:anim>
                                    <p:anim calcmode="lin" valueType="num">
                                      <p:cBhvr additive="base">
                                        <p:cTn id="5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3" presetClass="entr" presetSubtype="10" fill="hold" grpId="0" nodeType="clickEffect">
                                  <p:stCondLst>
                                    <p:cond delay="0"/>
                                  </p:stCondLst>
                                  <p:childTnLst>
                                    <p:set>
                                      <p:cBhvr>
                                        <p:cTn id="54" dur="1" fill="hold">
                                          <p:stCondLst>
                                            <p:cond delay="0"/>
                                          </p:stCondLst>
                                        </p:cTn>
                                        <p:tgtEl>
                                          <p:spTgt spid="29"/>
                                        </p:tgtEl>
                                        <p:attrNameLst>
                                          <p:attrName>style.visibility</p:attrName>
                                        </p:attrNameLst>
                                      </p:cBhvr>
                                      <p:to>
                                        <p:strVal val="visible"/>
                                      </p:to>
                                    </p:set>
                                    <p:animEffect transition="in" filter="blinds(horizontal)">
                                      <p:cBhvr>
                                        <p:cTn id="55" dur="500"/>
                                        <p:tgtEl>
                                          <p:spTgt spid="29"/>
                                        </p:tgtEl>
                                      </p:cBhvr>
                                    </p:animEffect>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grpId="0" nodeType="clickEffect">
                                  <p:stCondLst>
                                    <p:cond delay="0"/>
                                  </p:stCondLst>
                                  <p:childTnLst>
                                    <p:set>
                                      <p:cBhvr>
                                        <p:cTn id="59" dur="1" fill="hold">
                                          <p:stCondLst>
                                            <p:cond delay="0"/>
                                          </p:stCondLst>
                                        </p:cTn>
                                        <p:tgtEl>
                                          <p:spTgt spid="20"/>
                                        </p:tgtEl>
                                        <p:attrNameLst>
                                          <p:attrName>style.visibility</p:attrName>
                                        </p:attrNameLst>
                                      </p:cBhvr>
                                      <p:to>
                                        <p:strVal val="visible"/>
                                      </p:to>
                                    </p:set>
                                    <p:anim calcmode="lin" valueType="num">
                                      <p:cBhvr additive="base">
                                        <p:cTn id="60" dur="500" fill="hold"/>
                                        <p:tgtEl>
                                          <p:spTgt spid="20"/>
                                        </p:tgtEl>
                                        <p:attrNameLst>
                                          <p:attrName>ppt_x</p:attrName>
                                        </p:attrNameLst>
                                      </p:cBhvr>
                                      <p:tavLst>
                                        <p:tav tm="0">
                                          <p:val>
                                            <p:strVal val="#ppt_x"/>
                                          </p:val>
                                        </p:tav>
                                        <p:tav tm="100000">
                                          <p:val>
                                            <p:strVal val="#ppt_x"/>
                                          </p:val>
                                        </p:tav>
                                      </p:tavLst>
                                    </p:anim>
                                    <p:anim calcmode="lin" valueType="num">
                                      <p:cBhvr additive="base">
                                        <p:cTn id="61"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3" presetClass="entr" presetSubtype="10" fill="hold" grpId="0" nodeType="clickEffect">
                                  <p:stCondLst>
                                    <p:cond delay="0"/>
                                  </p:stCondLst>
                                  <p:childTnLst>
                                    <p:set>
                                      <p:cBhvr>
                                        <p:cTn id="65" dur="1" fill="hold">
                                          <p:stCondLst>
                                            <p:cond delay="0"/>
                                          </p:stCondLst>
                                        </p:cTn>
                                        <p:tgtEl>
                                          <p:spTgt spid="31"/>
                                        </p:tgtEl>
                                        <p:attrNameLst>
                                          <p:attrName>style.visibility</p:attrName>
                                        </p:attrNameLst>
                                      </p:cBhvr>
                                      <p:to>
                                        <p:strVal val="visible"/>
                                      </p:to>
                                    </p:set>
                                    <p:animEffect transition="in" filter="blinds(horizontal)">
                                      <p:cBhvr>
                                        <p:cTn id="66" dur="500"/>
                                        <p:tgtEl>
                                          <p:spTgt spid="31"/>
                                        </p:tgtEl>
                                      </p:cBhvr>
                                    </p:animEffect>
                                  </p:childTnLst>
                                </p:cTn>
                              </p:par>
                            </p:childTnLst>
                          </p:cTn>
                        </p:par>
                      </p:childTnLst>
                    </p:cTn>
                  </p:par>
                  <p:par>
                    <p:cTn id="67" fill="hold">
                      <p:stCondLst>
                        <p:cond delay="indefinite"/>
                      </p:stCondLst>
                      <p:childTnLst>
                        <p:par>
                          <p:cTn id="68" fill="hold">
                            <p:stCondLst>
                              <p:cond delay="0"/>
                            </p:stCondLst>
                            <p:childTnLst>
                              <p:par>
                                <p:cTn id="69" presetID="3" presetClass="entr" presetSubtype="10" fill="hold" grpId="0" nodeType="clickEffect">
                                  <p:stCondLst>
                                    <p:cond delay="0"/>
                                  </p:stCondLst>
                                  <p:childTnLst>
                                    <p:set>
                                      <p:cBhvr>
                                        <p:cTn id="70" dur="1" fill="hold">
                                          <p:stCondLst>
                                            <p:cond delay="0"/>
                                          </p:stCondLst>
                                        </p:cTn>
                                        <p:tgtEl>
                                          <p:spTgt spid="19"/>
                                        </p:tgtEl>
                                        <p:attrNameLst>
                                          <p:attrName>style.visibility</p:attrName>
                                        </p:attrNameLst>
                                      </p:cBhvr>
                                      <p:to>
                                        <p:strVal val="visible"/>
                                      </p:to>
                                    </p:set>
                                    <p:animEffect transition="in" filter="blinds(horizontal)">
                                      <p:cBhvr>
                                        <p:cTn id="71" dur="500"/>
                                        <p:tgtEl>
                                          <p:spTgt spid="19"/>
                                        </p:tgtEl>
                                      </p:cBhvr>
                                    </p:animEffect>
                                  </p:childTnLst>
                                </p:cTn>
                              </p:par>
                            </p:childTnLst>
                          </p:cTn>
                        </p:par>
                      </p:childTnLst>
                    </p:cTn>
                  </p:par>
                  <p:par>
                    <p:cTn id="72" fill="hold">
                      <p:stCondLst>
                        <p:cond delay="indefinite"/>
                      </p:stCondLst>
                      <p:childTnLst>
                        <p:par>
                          <p:cTn id="73" fill="hold">
                            <p:stCondLst>
                              <p:cond delay="0"/>
                            </p:stCondLst>
                            <p:childTnLst>
                              <p:par>
                                <p:cTn id="74" presetID="3" presetClass="entr" presetSubtype="10" fill="hold" grpId="0" nodeType="clickEffect">
                                  <p:stCondLst>
                                    <p:cond delay="0"/>
                                  </p:stCondLst>
                                  <p:childTnLst>
                                    <p:set>
                                      <p:cBhvr>
                                        <p:cTn id="75" dur="1" fill="hold">
                                          <p:stCondLst>
                                            <p:cond delay="0"/>
                                          </p:stCondLst>
                                        </p:cTn>
                                        <p:tgtEl>
                                          <p:spTgt spid="21"/>
                                        </p:tgtEl>
                                        <p:attrNameLst>
                                          <p:attrName>style.visibility</p:attrName>
                                        </p:attrNameLst>
                                      </p:cBhvr>
                                      <p:to>
                                        <p:strVal val="visible"/>
                                      </p:to>
                                    </p:set>
                                    <p:animEffect transition="in" filter="blinds(horizontal)">
                                      <p:cBhvr>
                                        <p:cTn id="76" dur="500"/>
                                        <p:tgtEl>
                                          <p:spTgt spid="21"/>
                                        </p:tgtEl>
                                      </p:cBhvr>
                                    </p:animEffect>
                                  </p:childTnLst>
                                </p:cTn>
                              </p:par>
                            </p:childTnLst>
                          </p:cTn>
                        </p:par>
                      </p:childTnLst>
                    </p:cTn>
                  </p:par>
                  <p:par>
                    <p:cTn id="77" fill="hold">
                      <p:stCondLst>
                        <p:cond delay="indefinite"/>
                      </p:stCondLst>
                      <p:childTnLst>
                        <p:par>
                          <p:cTn id="78" fill="hold">
                            <p:stCondLst>
                              <p:cond delay="0"/>
                            </p:stCondLst>
                            <p:childTnLst>
                              <p:par>
                                <p:cTn id="79" presetID="3" presetClass="entr" presetSubtype="10" fill="hold" grpId="0" nodeType="clickEffect">
                                  <p:stCondLst>
                                    <p:cond delay="0"/>
                                  </p:stCondLst>
                                  <p:childTnLst>
                                    <p:set>
                                      <p:cBhvr>
                                        <p:cTn id="80" dur="1" fill="hold">
                                          <p:stCondLst>
                                            <p:cond delay="0"/>
                                          </p:stCondLst>
                                        </p:cTn>
                                        <p:tgtEl>
                                          <p:spTgt spid="22"/>
                                        </p:tgtEl>
                                        <p:attrNameLst>
                                          <p:attrName>style.visibility</p:attrName>
                                        </p:attrNameLst>
                                      </p:cBhvr>
                                      <p:to>
                                        <p:strVal val="visible"/>
                                      </p:to>
                                    </p:set>
                                    <p:animEffect transition="in" filter="blinds(horizontal)">
                                      <p:cBhvr>
                                        <p:cTn id="81" dur="500"/>
                                        <p:tgtEl>
                                          <p:spTgt spid="22"/>
                                        </p:tgtEl>
                                      </p:cBhvr>
                                    </p:animEffect>
                                  </p:childTnLst>
                                </p:cTn>
                              </p:par>
                            </p:childTnLst>
                          </p:cTn>
                        </p:par>
                      </p:childTnLst>
                    </p:cTn>
                  </p:par>
                  <p:par>
                    <p:cTn id="82" fill="hold">
                      <p:stCondLst>
                        <p:cond delay="indefinite"/>
                      </p:stCondLst>
                      <p:childTnLst>
                        <p:par>
                          <p:cTn id="83" fill="hold">
                            <p:stCondLst>
                              <p:cond delay="0"/>
                            </p:stCondLst>
                            <p:childTnLst>
                              <p:par>
                                <p:cTn id="84" presetID="3" presetClass="entr" presetSubtype="10" fill="hold" grpId="0" nodeType="clickEffect">
                                  <p:stCondLst>
                                    <p:cond delay="0"/>
                                  </p:stCondLst>
                                  <p:childTnLst>
                                    <p:set>
                                      <p:cBhvr>
                                        <p:cTn id="85" dur="1" fill="hold">
                                          <p:stCondLst>
                                            <p:cond delay="0"/>
                                          </p:stCondLst>
                                        </p:cTn>
                                        <p:tgtEl>
                                          <p:spTgt spid="24"/>
                                        </p:tgtEl>
                                        <p:attrNameLst>
                                          <p:attrName>style.visibility</p:attrName>
                                        </p:attrNameLst>
                                      </p:cBhvr>
                                      <p:to>
                                        <p:strVal val="visible"/>
                                      </p:to>
                                    </p:set>
                                    <p:animEffect transition="in" filter="blinds(horizontal)">
                                      <p:cBhvr>
                                        <p:cTn id="86" dur="500"/>
                                        <p:tgtEl>
                                          <p:spTgt spid="24"/>
                                        </p:tgtEl>
                                      </p:cBhvr>
                                    </p:animEffect>
                                  </p:childTnLst>
                                </p:cTn>
                              </p:par>
                            </p:childTnLst>
                          </p:cTn>
                        </p:par>
                      </p:childTnLst>
                    </p:cTn>
                  </p:par>
                  <p:par>
                    <p:cTn id="87" fill="hold">
                      <p:stCondLst>
                        <p:cond delay="indefinite"/>
                      </p:stCondLst>
                      <p:childTnLst>
                        <p:par>
                          <p:cTn id="88" fill="hold">
                            <p:stCondLst>
                              <p:cond delay="0"/>
                            </p:stCondLst>
                            <p:childTnLst>
                              <p:par>
                                <p:cTn id="89" presetID="3" presetClass="entr" presetSubtype="10" fill="hold" grpId="0" nodeType="clickEffect">
                                  <p:stCondLst>
                                    <p:cond delay="0"/>
                                  </p:stCondLst>
                                  <p:childTnLst>
                                    <p:set>
                                      <p:cBhvr>
                                        <p:cTn id="90" dur="1" fill="hold">
                                          <p:stCondLst>
                                            <p:cond delay="0"/>
                                          </p:stCondLst>
                                        </p:cTn>
                                        <p:tgtEl>
                                          <p:spTgt spid="32"/>
                                        </p:tgtEl>
                                        <p:attrNameLst>
                                          <p:attrName>style.visibility</p:attrName>
                                        </p:attrNameLst>
                                      </p:cBhvr>
                                      <p:to>
                                        <p:strVal val="visible"/>
                                      </p:to>
                                    </p:set>
                                    <p:animEffect transition="in" filter="blinds(horizontal)">
                                      <p:cBhvr>
                                        <p:cTn id="91" dur="500"/>
                                        <p:tgtEl>
                                          <p:spTgt spid="32"/>
                                        </p:tgtEl>
                                      </p:cBhvr>
                                    </p:animEffect>
                                  </p:childTnLst>
                                </p:cTn>
                              </p:par>
                            </p:childTnLst>
                          </p:cTn>
                        </p:par>
                      </p:childTnLst>
                    </p:cTn>
                  </p:par>
                  <p:par>
                    <p:cTn id="92" fill="hold">
                      <p:stCondLst>
                        <p:cond delay="indefinite"/>
                      </p:stCondLst>
                      <p:childTnLst>
                        <p:par>
                          <p:cTn id="93" fill="hold">
                            <p:stCondLst>
                              <p:cond delay="0"/>
                            </p:stCondLst>
                            <p:childTnLst>
                              <p:par>
                                <p:cTn id="94" presetID="3" presetClass="entr" presetSubtype="10" fill="hold" grpId="0" nodeType="clickEffect">
                                  <p:stCondLst>
                                    <p:cond delay="0"/>
                                  </p:stCondLst>
                                  <p:childTnLst>
                                    <p:set>
                                      <p:cBhvr>
                                        <p:cTn id="95" dur="1" fill="hold">
                                          <p:stCondLst>
                                            <p:cond delay="0"/>
                                          </p:stCondLst>
                                        </p:cTn>
                                        <p:tgtEl>
                                          <p:spTgt spid="23"/>
                                        </p:tgtEl>
                                        <p:attrNameLst>
                                          <p:attrName>style.visibility</p:attrName>
                                        </p:attrNameLst>
                                      </p:cBhvr>
                                      <p:to>
                                        <p:strVal val="visible"/>
                                      </p:to>
                                    </p:set>
                                    <p:animEffect transition="in" filter="blinds(horizontal)">
                                      <p:cBhvr>
                                        <p:cTn id="96" dur="500"/>
                                        <p:tgtEl>
                                          <p:spTgt spid="23"/>
                                        </p:tgtEl>
                                      </p:cBhvr>
                                    </p:animEffect>
                                  </p:childTnLst>
                                </p:cTn>
                              </p:par>
                            </p:childTnLst>
                          </p:cTn>
                        </p:par>
                      </p:childTnLst>
                    </p:cTn>
                  </p:par>
                  <p:par>
                    <p:cTn id="97" fill="hold">
                      <p:stCondLst>
                        <p:cond delay="indefinite"/>
                      </p:stCondLst>
                      <p:childTnLst>
                        <p:par>
                          <p:cTn id="98" fill="hold">
                            <p:stCondLst>
                              <p:cond delay="0"/>
                            </p:stCondLst>
                            <p:childTnLst>
                              <p:par>
                                <p:cTn id="99" presetID="3" presetClass="entr" presetSubtype="10" fill="hold" grpId="0" nodeType="clickEffect">
                                  <p:stCondLst>
                                    <p:cond delay="0"/>
                                  </p:stCondLst>
                                  <p:childTnLst>
                                    <p:set>
                                      <p:cBhvr>
                                        <p:cTn id="100" dur="1" fill="hold">
                                          <p:stCondLst>
                                            <p:cond delay="0"/>
                                          </p:stCondLst>
                                        </p:cTn>
                                        <p:tgtEl>
                                          <p:spTgt spid="25"/>
                                        </p:tgtEl>
                                        <p:attrNameLst>
                                          <p:attrName>style.visibility</p:attrName>
                                        </p:attrNameLst>
                                      </p:cBhvr>
                                      <p:to>
                                        <p:strVal val="visible"/>
                                      </p:to>
                                    </p:set>
                                    <p:animEffect transition="in" filter="blinds(horizontal)">
                                      <p:cBhvr>
                                        <p:cTn id="101" dur="500"/>
                                        <p:tgtEl>
                                          <p:spTgt spid="25"/>
                                        </p:tgtEl>
                                      </p:cBhvr>
                                    </p:animEffect>
                                  </p:childTnLst>
                                </p:cTn>
                              </p:par>
                            </p:childTnLst>
                          </p:cTn>
                        </p:par>
                      </p:childTnLst>
                    </p:cTn>
                  </p:par>
                  <p:par>
                    <p:cTn id="102" fill="hold">
                      <p:stCondLst>
                        <p:cond delay="indefinite"/>
                      </p:stCondLst>
                      <p:childTnLst>
                        <p:par>
                          <p:cTn id="103" fill="hold">
                            <p:stCondLst>
                              <p:cond delay="0"/>
                            </p:stCondLst>
                            <p:childTnLst>
                              <p:par>
                                <p:cTn id="104" presetID="3" presetClass="entr" presetSubtype="10" fill="hold" grpId="0" nodeType="clickEffect">
                                  <p:stCondLst>
                                    <p:cond delay="0"/>
                                  </p:stCondLst>
                                  <p:childTnLst>
                                    <p:set>
                                      <p:cBhvr>
                                        <p:cTn id="105" dur="1" fill="hold">
                                          <p:stCondLst>
                                            <p:cond delay="0"/>
                                          </p:stCondLst>
                                        </p:cTn>
                                        <p:tgtEl>
                                          <p:spTgt spid="33"/>
                                        </p:tgtEl>
                                        <p:attrNameLst>
                                          <p:attrName>style.visibility</p:attrName>
                                        </p:attrNameLst>
                                      </p:cBhvr>
                                      <p:to>
                                        <p:strVal val="visible"/>
                                      </p:to>
                                    </p:set>
                                    <p:animEffect transition="in" filter="blinds(horizontal)">
                                      <p:cBhvr>
                                        <p:cTn id="106" dur="500"/>
                                        <p:tgtEl>
                                          <p:spTgt spid="33"/>
                                        </p:tgtEl>
                                      </p:cBhvr>
                                    </p:animEffect>
                                  </p:childTnLst>
                                </p:cTn>
                              </p:par>
                            </p:childTnLst>
                          </p:cTn>
                        </p:par>
                      </p:childTnLst>
                    </p:cTn>
                  </p:par>
                  <p:par>
                    <p:cTn id="107" fill="hold">
                      <p:stCondLst>
                        <p:cond delay="indefinite"/>
                      </p:stCondLst>
                      <p:childTnLst>
                        <p:par>
                          <p:cTn id="108" fill="hold">
                            <p:stCondLst>
                              <p:cond delay="0"/>
                            </p:stCondLst>
                            <p:childTnLst>
                              <p:par>
                                <p:cTn id="109" presetID="3" presetClass="entr" presetSubtype="10" fill="hold" grpId="0" nodeType="clickEffect">
                                  <p:stCondLst>
                                    <p:cond delay="0"/>
                                  </p:stCondLst>
                                  <p:childTnLst>
                                    <p:set>
                                      <p:cBhvr>
                                        <p:cTn id="110" dur="1" fill="hold">
                                          <p:stCondLst>
                                            <p:cond delay="0"/>
                                          </p:stCondLst>
                                        </p:cTn>
                                        <p:tgtEl>
                                          <p:spTgt spid="26"/>
                                        </p:tgtEl>
                                        <p:attrNameLst>
                                          <p:attrName>style.visibility</p:attrName>
                                        </p:attrNameLst>
                                      </p:cBhvr>
                                      <p:to>
                                        <p:strVal val="visible"/>
                                      </p:to>
                                    </p:set>
                                    <p:animEffect transition="in" filter="blinds(horizontal)">
                                      <p:cBhvr>
                                        <p:cTn id="11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1" animBg="1"/>
      <p:bldP spid="13" grpId="0" animBg="1"/>
      <p:bldP spid="13" grpId="1" animBg="1"/>
      <p:bldP spid="11" grpId="0" animBg="1"/>
      <p:bldP spid="11" grpId="1" animBg="1"/>
      <p:bldP spid="28" grpId="0" animBg="1"/>
      <p:bldP spid="28" grpId="1" animBg="1"/>
      <p:bldP spid="14" grpId="0" animBg="1"/>
      <p:bldP spid="14" grpId="1" animBg="1"/>
      <p:bldP spid="15" grpId="0" animBg="1"/>
      <p:bldP spid="15" grpId="1" animBg="1"/>
      <p:bldP spid="16" grpId="0" animBg="1"/>
      <p:bldP spid="16" grpId="1" animBg="1"/>
      <p:bldP spid="17" grpId="0" animBg="1"/>
      <p:bldP spid="17" grpId="1" animBg="1"/>
      <p:bldP spid="29" grpId="0" animBg="1"/>
      <p:bldP spid="29" grpId="1" animBg="1"/>
      <p:bldP spid="20" grpId="0" animBg="1"/>
      <p:bldP spid="20" grpId="1" animBg="1"/>
      <p:bldP spid="19" grpId="0" animBg="1"/>
      <p:bldP spid="19" grpId="1" animBg="1"/>
      <p:bldP spid="21" grpId="0" animBg="1"/>
      <p:bldP spid="21" grpId="1" animBg="1"/>
      <p:bldP spid="22" grpId="0" animBg="1"/>
      <p:bldP spid="22" grpId="1" animBg="1"/>
      <p:bldP spid="24" grpId="0" bldLvl="0" animBg="1"/>
      <p:bldP spid="24" grpId="1" animBg="1"/>
      <p:bldP spid="23" grpId="0" animBg="1"/>
      <p:bldP spid="23" grpId="1" animBg="1"/>
      <p:bldP spid="25" grpId="0" animBg="1"/>
      <p:bldP spid="25" grpId="1" animBg="1"/>
      <p:bldP spid="26" grpId="0" animBg="1"/>
      <p:bldP spid="26" grpId="1" animBg="1"/>
      <p:bldP spid="7" grpId="0"/>
      <p:bldP spid="27" grpId="2" animBg="1"/>
      <p:bldP spid="31" grpId="0" animBg="1"/>
      <p:bldP spid="31" grpId="1" animBg="1"/>
      <p:bldP spid="32" grpId="0" animBg="1"/>
      <p:bldP spid="32" grpId="1" animBg="1"/>
      <p:bldP spid="33" grpId="0" bldLvl="0" animBg="1"/>
      <p:bldP spid="33"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6" name="组合 65"/>
          <p:cNvGrpSpPr/>
          <p:nvPr/>
        </p:nvGrpSpPr>
        <p:grpSpPr>
          <a:xfrm>
            <a:off x="4264860" y="888462"/>
            <a:ext cx="3707366" cy="3553111"/>
            <a:chOff x="4242316" y="737137"/>
            <a:chExt cx="3707366" cy="3553111"/>
          </a:xfrm>
        </p:grpSpPr>
        <p:sp>
          <p:nvSpPr>
            <p:cNvPr id="82" name="0"/>
            <p:cNvSpPr/>
            <p:nvPr>
              <p:custDataLst>
                <p:tags r:id="rId1"/>
              </p:custDataLst>
            </p:nvPr>
          </p:nvSpPr>
          <p:spPr>
            <a:xfrm>
              <a:off x="4242316" y="737137"/>
              <a:ext cx="3707366" cy="3553111"/>
            </a:xfrm>
            <a:prstGeom prst="ellipse">
              <a:avLst/>
            </a:prstGeom>
            <a:noFill/>
            <a:ln w="19050">
              <a:gradFill>
                <a:gsLst>
                  <a:gs pos="20000">
                    <a:schemeClr val="bg1">
                      <a:alpha val="0"/>
                    </a:schemeClr>
                  </a:gs>
                  <a:gs pos="96000">
                    <a:schemeClr val="accent1"/>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defPPr>
              <a:lvl1pPr marL="0" algn="l" defTabSz="914400" rtl="0" eaLnBrk="1" latinLnBrk="0" hangingPunct="1">
                <a:defRPr sz="1800" kern="1200">
                  <a:solidFill>
                    <a:srgbClr val="FFFFFF"/>
                  </a:solidFill>
                  <a:latin typeface="Arial" panose="020B0604020202020204"/>
                  <a:ea typeface="+mn-ea"/>
                  <a:cs typeface="+mn-cs"/>
                </a:defRPr>
              </a:lvl1pPr>
              <a:lvl2pPr marL="457200" algn="l" defTabSz="914400" rtl="0" eaLnBrk="1" latinLnBrk="0" hangingPunct="1">
                <a:defRPr sz="1800" kern="1200">
                  <a:solidFill>
                    <a:srgbClr val="FFFFFF"/>
                  </a:solidFill>
                  <a:latin typeface="Arial" panose="020B0604020202020204"/>
                  <a:ea typeface="+mn-ea"/>
                  <a:cs typeface="+mn-cs"/>
                </a:defRPr>
              </a:lvl2pPr>
              <a:lvl3pPr marL="914400" algn="l" defTabSz="914400" rtl="0" eaLnBrk="1" latinLnBrk="0" hangingPunct="1">
                <a:defRPr sz="1800" kern="1200">
                  <a:solidFill>
                    <a:srgbClr val="FFFFFF"/>
                  </a:solidFill>
                  <a:latin typeface="Arial" panose="020B0604020202020204"/>
                  <a:ea typeface="+mn-ea"/>
                  <a:cs typeface="+mn-cs"/>
                </a:defRPr>
              </a:lvl3pPr>
              <a:lvl4pPr marL="1371600" algn="l" defTabSz="914400" rtl="0" eaLnBrk="1" latinLnBrk="0" hangingPunct="1">
                <a:defRPr sz="1800" kern="1200">
                  <a:solidFill>
                    <a:srgbClr val="FFFFFF"/>
                  </a:solidFill>
                  <a:latin typeface="Arial" panose="020B0604020202020204"/>
                  <a:ea typeface="+mn-ea"/>
                  <a:cs typeface="+mn-cs"/>
                </a:defRPr>
              </a:lvl4pPr>
              <a:lvl5pPr marL="1828800" algn="l" defTabSz="914400" rtl="0" eaLnBrk="1" latinLnBrk="0" hangingPunct="1">
                <a:defRPr sz="1800" kern="1200">
                  <a:solidFill>
                    <a:srgbClr val="FFFFFF"/>
                  </a:solidFill>
                  <a:latin typeface="Arial" panose="020B0604020202020204"/>
                  <a:ea typeface="+mn-ea"/>
                  <a:cs typeface="+mn-cs"/>
                </a:defRPr>
              </a:lvl5pPr>
              <a:lvl6pPr marL="2286000" algn="l" defTabSz="914400" rtl="0" eaLnBrk="1" latinLnBrk="0" hangingPunct="1">
                <a:defRPr sz="1800" kern="1200">
                  <a:solidFill>
                    <a:srgbClr val="FFFFFF"/>
                  </a:solidFill>
                  <a:latin typeface="Arial" panose="020B0604020202020204"/>
                  <a:ea typeface="+mn-ea"/>
                  <a:cs typeface="+mn-cs"/>
                </a:defRPr>
              </a:lvl6pPr>
              <a:lvl7pPr marL="2743200" algn="l" defTabSz="914400" rtl="0" eaLnBrk="1" latinLnBrk="0" hangingPunct="1">
                <a:defRPr sz="1800" kern="1200">
                  <a:solidFill>
                    <a:srgbClr val="FFFFFF"/>
                  </a:solidFill>
                  <a:latin typeface="Arial" panose="020B0604020202020204"/>
                  <a:ea typeface="+mn-ea"/>
                  <a:cs typeface="+mn-cs"/>
                </a:defRPr>
              </a:lvl7pPr>
              <a:lvl8pPr marL="3200400" algn="l" defTabSz="914400" rtl="0" eaLnBrk="1" latinLnBrk="0" hangingPunct="1">
                <a:defRPr sz="1800" kern="1200">
                  <a:solidFill>
                    <a:srgbClr val="FFFFFF"/>
                  </a:solidFill>
                  <a:latin typeface="Arial" panose="020B0604020202020204"/>
                  <a:ea typeface="+mn-ea"/>
                  <a:cs typeface="+mn-cs"/>
                </a:defRPr>
              </a:lvl8pPr>
              <a:lvl9pPr marL="3657600" algn="l" defTabSz="914400" rtl="0" eaLnBrk="1" latinLnBrk="0" hangingPunct="1">
                <a:defRPr sz="1800" kern="1200">
                  <a:solidFill>
                    <a:srgbClr val="FFFFFF"/>
                  </a:solidFill>
                  <a:latin typeface="Arial" panose="020B0604020202020204"/>
                  <a:ea typeface="+mn-ea"/>
                  <a:cs typeface="+mn-cs"/>
                </a:defRPr>
              </a:lvl9pPr>
            </a:lstStyle>
            <a:p>
              <a:pPr algn="ctr"/>
              <a:endParaRPr lang="en-US"/>
            </a:p>
          </p:txBody>
        </p:sp>
        <p:sp>
          <p:nvSpPr>
            <p:cNvPr id="83" name="0"/>
            <p:cNvSpPr/>
            <p:nvPr>
              <p:custDataLst>
                <p:tags r:id="rId2"/>
              </p:custDataLst>
            </p:nvPr>
          </p:nvSpPr>
          <p:spPr>
            <a:xfrm>
              <a:off x="5060948" y="1553376"/>
              <a:ext cx="2070102" cy="2070102"/>
            </a:xfrm>
            <a:prstGeom prst="donut">
              <a:avLst>
                <a:gd name="adj" fmla="val 8905"/>
              </a:avLst>
            </a:prstGeom>
            <a:solidFill>
              <a:schemeClr val="accent1">
                <a:alpha val="1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defPPr>
              <a:lvl1pPr marL="0" algn="l" defTabSz="914400" rtl="0" eaLnBrk="1" latinLnBrk="0" hangingPunct="1">
                <a:defRPr sz="1800" kern="1200">
                  <a:solidFill>
                    <a:srgbClr val="FFFFFF"/>
                  </a:solidFill>
                  <a:latin typeface="Arial" panose="020B0604020202020204"/>
                  <a:ea typeface="+mn-ea"/>
                  <a:cs typeface="+mn-cs"/>
                </a:defRPr>
              </a:lvl1pPr>
              <a:lvl2pPr marL="457200" algn="l" defTabSz="914400" rtl="0" eaLnBrk="1" latinLnBrk="0" hangingPunct="1">
                <a:defRPr sz="1800" kern="1200">
                  <a:solidFill>
                    <a:srgbClr val="FFFFFF"/>
                  </a:solidFill>
                  <a:latin typeface="Arial" panose="020B0604020202020204"/>
                  <a:ea typeface="+mn-ea"/>
                  <a:cs typeface="+mn-cs"/>
                </a:defRPr>
              </a:lvl2pPr>
              <a:lvl3pPr marL="914400" algn="l" defTabSz="914400" rtl="0" eaLnBrk="1" latinLnBrk="0" hangingPunct="1">
                <a:defRPr sz="1800" kern="1200">
                  <a:solidFill>
                    <a:srgbClr val="FFFFFF"/>
                  </a:solidFill>
                  <a:latin typeface="Arial" panose="020B0604020202020204"/>
                  <a:ea typeface="+mn-ea"/>
                  <a:cs typeface="+mn-cs"/>
                </a:defRPr>
              </a:lvl3pPr>
              <a:lvl4pPr marL="1371600" algn="l" defTabSz="914400" rtl="0" eaLnBrk="1" latinLnBrk="0" hangingPunct="1">
                <a:defRPr sz="1800" kern="1200">
                  <a:solidFill>
                    <a:srgbClr val="FFFFFF"/>
                  </a:solidFill>
                  <a:latin typeface="Arial" panose="020B0604020202020204"/>
                  <a:ea typeface="+mn-ea"/>
                  <a:cs typeface="+mn-cs"/>
                </a:defRPr>
              </a:lvl4pPr>
              <a:lvl5pPr marL="1828800" algn="l" defTabSz="914400" rtl="0" eaLnBrk="1" latinLnBrk="0" hangingPunct="1">
                <a:defRPr sz="1800" kern="1200">
                  <a:solidFill>
                    <a:srgbClr val="FFFFFF"/>
                  </a:solidFill>
                  <a:latin typeface="Arial" panose="020B0604020202020204"/>
                  <a:ea typeface="+mn-ea"/>
                  <a:cs typeface="+mn-cs"/>
                </a:defRPr>
              </a:lvl5pPr>
              <a:lvl6pPr marL="2286000" algn="l" defTabSz="914400" rtl="0" eaLnBrk="1" latinLnBrk="0" hangingPunct="1">
                <a:defRPr sz="1800" kern="1200">
                  <a:solidFill>
                    <a:srgbClr val="FFFFFF"/>
                  </a:solidFill>
                  <a:latin typeface="Arial" panose="020B0604020202020204"/>
                  <a:ea typeface="+mn-ea"/>
                  <a:cs typeface="+mn-cs"/>
                </a:defRPr>
              </a:lvl6pPr>
              <a:lvl7pPr marL="2743200" algn="l" defTabSz="914400" rtl="0" eaLnBrk="1" latinLnBrk="0" hangingPunct="1">
                <a:defRPr sz="1800" kern="1200">
                  <a:solidFill>
                    <a:srgbClr val="FFFFFF"/>
                  </a:solidFill>
                  <a:latin typeface="Arial" panose="020B0604020202020204"/>
                  <a:ea typeface="+mn-ea"/>
                  <a:cs typeface="+mn-cs"/>
                </a:defRPr>
              </a:lvl7pPr>
              <a:lvl8pPr marL="3200400" algn="l" defTabSz="914400" rtl="0" eaLnBrk="1" latinLnBrk="0" hangingPunct="1">
                <a:defRPr sz="1800" kern="1200">
                  <a:solidFill>
                    <a:srgbClr val="FFFFFF"/>
                  </a:solidFill>
                  <a:latin typeface="Arial" panose="020B0604020202020204"/>
                  <a:ea typeface="+mn-ea"/>
                  <a:cs typeface="+mn-cs"/>
                </a:defRPr>
              </a:lvl8pPr>
              <a:lvl9pPr marL="3657600" algn="l" defTabSz="914400" rtl="0" eaLnBrk="1" latinLnBrk="0" hangingPunct="1">
                <a:defRPr sz="1800" kern="1200">
                  <a:solidFill>
                    <a:srgbClr val="FFFFFF"/>
                  </a:solidFill>
                  <a:latin typeface="Arial" panose="020B0604020202020204"/>
                  <a:ea typeface="+mn-ea"/>
                  <a:cs typeface="+mn-cs"/>
                </a:defRPr>
              </a:lvl9pPr>
            </a:lstStyle>
            <a:p>
              <a:pPr algn="ctr"/>
              <a:endParaRPr lang="en-US"/>
            </a:p>
          </p:txBody>
        </p:sp>
        <p:sp>
          <p:nvSpPr>
            <p:cNvPr id="84" name="0"/>
            <p:cNvSpPr/>
            <p:nvPr>
              <p:custDataLst>
                <p:tags r:id="rId3"/>
              </p:custDataLst>
            </p:nvPr>
          </p:nvSpPr>
          <p:spPr>
            <a:xfrm>
              <a:off x="4702646" y="1195074"/>
              <a:ext cx="2786706" cy="2786706"/>
            </a:xfrm>
            <a:prstGeom prst="ellipse">
              <a:avLst/>
            </a:prstGeom>
            <a:noFill/>
            <a:ln w="19050" cap="rnd">
              <a:gradFill>
                <a:gsLst>
                  <a:gs pos="20000">
                    <a:schemeClr val="bg1">
                      <a:alpha val="0"/>
                    </a:schemeClr>
                  </a:gs>
                  <a:gs pos="97000">
                    <a:schemeClr val="accent1"/>
                  </a:gs>
                </a:gsLst>
                <a:lin ang="5400000" scaled="1"/>
              </a:gra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defPPr>
              <a:lvl1pPr marL="0" algn="l" defTabSz="914400" rtl="0" eaLnBrk="1" latinLnBrk="0" hangingPunct="1">
                <a:defRPr sz="1800" kern="1200">
                  <a:solidFill>
                    <a:srgbClr val="FFFFFF"/>
                  </a:solidFill>
                  <a:latin typeface="Arial" panose="020B0604020202020204"/>
                  <a:ea typeface="+mn-ea"/>
                  <a:cs typeface="+mn-cs"/>
                </a:defRPr>
              </a:lvl1pPr>
              <a:lvl2pPr marL="457200" algn="l" defTabSz="914400" rtl="0" eaLnBrk="1" latinLnBrk="0" hangingPunct="1">
                <a:defRPr sz="1800" kern="1200">
                  <a:solidFill>
                    <a:srgbClr val="FFFFFF"/>
                  </a:solidFill>
                  <a:latin typeface="Arial" panose="020B0604020202020204"/>
                  <a:ea typeface="+mn-ea"/>
                  <a:cs typeface="+mn-cs"/>
                </a:defRPr>
              </a:lvl2pPr>
              <a:lvl3pPr marL="914400" algn="l" defTabSz="914400" rtl="0" eaLnBrk="1" latinLnBrk="0" hangingPunct="1">
                <a:defRPr sz="1800" kern="1200">
                  <a:solidFill>
                    <a:srgbClr val="FFFFFF"/>
                  </a:solidFill>
                  <a:latin typeface="Arial" panose="020B0604020202020204"/>
                  <a:ea typeface="+mn-ea"/>
                  <a:cs typeface="+mn-cs"/>
                </a:defRPr>
              </a:lvl3pPr>
              <a:lvl4pPr marL="1371600" algn="l" defTabSz="914400" rtl="0" eaLnBrk="1" latinLnBrk="0" hangingPunct="1">
                <a:defRPr sz="1800" kern="1200">
                  <a:solidFill>
                    <a:srgbClr val="FFFFFF"/>
                  </a:solidFill>
                  <a:latin typeface="Arial" panose="020B0604020202020204"/>
                  <a:ea typeface="+mn-ea"/>
                  <a:cs typeface="+mn-cs"/>
                </a:defRPr>
              </a:lvl4pPr>
              <a:lvl5pPr marL="1828800" algn="l" defTabSz="914400" rtl="0" eaLnBrk="1" latinLnBrk="0" hangingPunct="1">
                <a:defRPr sz="1800" kern="1200">
                  <a:solidFill>
                    <a:srgbClr val="FFFFFF"/>
                  </a:solidFill>
                  <a:latin typeface="Arial" panose="020B0604020202020204"/>
                  <a:ea typeface="+mn-ea"/>
                  <a:cs typeface="+mn-cs"/>
                </a:defRPr>
              </a:lvl5pPr>
              <a:lvl6pPr marL="2286000" algn="l" defTabSz="914400" rtl="0" eaLnBrk="1" latinLnBrk="0" hangingPunct="1">
                <a:defRPr sz="1800" kern="1200">
                  <a:solidFill>
                    <a:srgbClr val="FFFFFF"/>
                  </a:solidFill>
                  <a:latin typeface="Arial" panose="020B0604020202020204"/>
                  <a:ea typeface="+mn-ea"/>
                  <a:cs typeface="+mn-cs"/>
                </a:defRPr>
              </a:lvl6pPr>
              <a:lvl7pPr marL="2743200" algn="l" defTabSz="914400" rtl="0" eaLnBrk="1" latinLnBrk="0" hangingPunct="1">
                <a:defRPr sz="1800" kern="1200">
                  <a:solidFill>
                    <a:srgbClr val="FFFFFF"/>
                  </a:solidFill>
                  <a:latin typeface="Arial" panose="020B0604020202020204"/>
                  <a:ea typeface="+mn-ea"/>
                  <a:cs typeface="+mn-cs"/>
                </a:defRPr>
              </a:lvl7pPr>
              <a:lvl8pPr marL="3200400" algn="l" defTabSz="914400" rtl="0" eaLnBrk="1" latinLnBrk="0" hangingPunct="1">
                <a:defRPr sz="1800" kern="1200">
                  <a:solidFill>
                    <a:srgbClr val="FFFFFF"/>
                  </a:solidFill>
                  <a:latin typeface="Arial" panose="020B0604020202020204"/>
                  <a:ea typeface="+mn-ea"/>
                  <a:cs typeface="+mn-cs"/>
                </a:defRPr>
              </a:lvl8pPr>
              <a:lvl9pPr marL="3657600" algn="l" defTabSz="914400" rtl="0" eaLnBrk="1" latinLnBrk="0" hangingPunct="1">
                <a:defRPr sz="1800" kern="1200">
                  <a:solidFill>
                    <a:srgbClr val="FFFFFF"/>
                  </a:solidFill>
                  <a:latin typeface="Arial" panose="020B0604020202020204"/>
                  <a:ea typeface="+mn-ea"/>
                  <a:cs typeface="+mn-cs"/>
                </a:defRPr>
              </a:lvl9pPr>
            </a:lstStyle>
            <a:p>
              <a:pPr algn="ctr"/>
              <a:endParaRPr lang="en-US"/>
            </a:p>
          </p:txBody>
        </p:sp>
        <p:sp>
          <p:nvSpPr>
            <p:cNvPr id="85" name="0"/>
            <p:cNvSpPr/>
            <p:nvPr>
              <p:custDataLst>
                <p:tags r:id="rId4"/>
              </p:custDataLst>
            </p:nvPr>
          </p:nvSpPr>
          <p:spPr>
            <a:xfrm>
              <a:off x="5387972" y="1880400"/>
              <a:ext cx="1416054" cy="1416054"/>
            </a:xfrm>
            <a:prstGeom prst="ellipse">
              <a:avLst/>
            </a:prstGeom>
            <a:gradFill>
              <a:gsLst>
                <a:gs pos="0">
                  <a:schemeClr val="accent1">
                    <a:lumMod val="60000"/>
                    <a:lumOff val="40000"/>
                  </a:schemeClr>
                </a:gs>
                <a:gs pos="60000">
                  <a:schemeClr val="accent1"/>
                </a:gs>
              </a:gsLst>
              <a:lin ang="2700000" scaled="0"/>
            </a:gradFill>
            <a:ln w="57150" cap="rnd">
              <a:noFill/>
              <a:prstDash val="solid"/>
              <a:round/>
            </a:ln>
            <a:effectLst>
              <a:outerShdw blurRad="76200" dist="50800" dir="54000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rgbClr val="FFFFFF"/>
                  </a:solidFill>
                  <a:latin typeface="Arial" panose="020B0604020202020204"/>
                  <a:ea typeface="+mn-ea"/>
                  <a:cs typeface="+mn-cs"/>
                </a:defRPr>
              </a:lvl1pPr>
              <a:lvl2pPr marL="457200" algn="l" defTabSz="914400" rtl="0" eaLnBrk="1" latinLnBrk="0" hangingPunct="1">
                <a:defRPr sz="1800" kern="1200">
                  <a:solidFill>
                    <a:srgbClr val="FFFFFF"/>
                  </a:solidFill>
                  <a:latin typeface="Arial" panose="020B0604020202020204"/>
                  <a:ea typeface="+mn-ea"/>
                  <a:cs typeface="+mn-cs"/>
                </a:defRPr>
              </a:lvl2pPr>
              <a:lvl3pPr marL="914400" algn="l" defTabSz="914400" rtl="0" eaLnBrk="1" latinLnBrk="0" hangingPunct="1">
                <a:defRPr sz="1800" kern="1200">
                  <a:solidFill>
                    <a:srgbClr val="FFFFFF"/>
                  </a:solidFill>
                  <a:latin typeface="Arial" panose="020B0604020202020204"/>
                  <a:ea typeface="+mn-ea"/>
                  <a:cs typeface="+mn-cs"/>
                </a:defRPr>
              </a:lvl3pPr>
              <a:lvl4pPr marL="1371600" algn="l" defTabSz="914400" rtl="0" eaLnBrk="1" latinLnBrk="0" hangingPunct="1">
                <a:defRPr sz="1800" kern="1200">
                  <a:solidFill>
                    <a:srgbClr val="FFFFFF"/>
                  </a:solidFill>
                  <a:latin typeface="Arial" panose="020B0604020202020204"/>
                  <a:ea typeface="+mn-ea"/>
                  <a:cs typeface="+mn-cs"/>
                </a:defRPr>
              </a:lvl4pPr>
              <a:lvl5pPr marL="1828800" algn="l" defTabSz="914400" rtl="0" eaLnBrk="1" latinLnBrk="0" hangingPunct="1">
                <a:defRPr sz="1800" kern="1200">
                  <a:solidFill>
                    <a:srgbClr val="FFFFFF"/>
                  </a:solidFill>
                  <a:latin typeface="Arial" panose="020B0604020202020204"/>
                  <a:ea typeface="+mn-ea"/>
                  <a:cs typeface="+mn-cs"/>
                </a:defRPr>
              </a:lvl5pPr>
              <a:lvl6pPr marL="2286000" algn="l" defTabSz="914400" rtl="0" eaLnBrk="1" latinLnBrk="0" hangingPunct="1">
                <a:defRPr sz="1800" kern="1200">
                  <a:solidFill>
                    <a:srgbClr val="FFFFFF"/>
                  </a:solidFill>
                  <a:latin typeface="Arial" panose="020B0604020202020204"/>
                  <a:ea typeface="+mn-ea"/>
                  <a:cs typeface="+mn-cs"/>
                </a:defRPr>
              </a:lvl6pPr>
              <a:lvl7pPr marL="2743200" algn="l" defTabSz="914400" rtl="0" eaLnBrk="1" latinLnBrk="0" hangingPunct="1">
                <a:defRPr sz="1800" kern="1200">
                  <a:solidFill>
                    <a:srgbClr val="FFFFFF"/>
                  </a:solidFill>
                  <a:latin typeface="Arial" panose="020B0604020202020204"/>
                  <a:ea typeface="+mn-ea"/>
                  <a:cs typeface="+mn-cs"/>
                </a:defRPr>
              </a:lvl7pPr>
              <a:lvl8pPr marL="3200400" algn="l" defTabSz="914400" rtl="0" eaLnBrk="1" latinLnBrk="0" hangingPunct="1">
                <a:defRPr sz="1800" kern="1200">
                  <a:solidFill>
                    <a:srgbClr val="FFFFFF"/>
                  </a:solidFill>
                  <a:latin typeface="Arial" panose="020B0604020202020204"/>
                  <a:ea typeface="+mn-ea"/>
                  <a:cs typeface="+mn-cs"/>
                </a:defRPr>
              </a:lvl8pPr>
              <a:lvl9pPr marL="3657600" algn="l" defTabSz="914400" rtl="0" eaLnBrk="1" latinLnBrk="0" hangingPunct="1">
                <a:defRPr sz="1800" kern="1200">
                  <a:solidFill>
                    <a:srgbClr val="FFFFFF"/>
                  </a:solidFill>
                  <a:latin typeface="Arial" panose="020B0604020202020204"/>
                  <a:ea typeface="+mn-ea"/>
                  <a:cs typeface="+mn-cs"/>
                </a:defRPr>
              </a:lvl9pPr>
            </a:lstStyle>
            <a:p>
              <a:pPr algn="ctr" defTabSz="913765"/>
              <a:endParaRPr lang="en-US" sz="2000" b="1">
                <a:solidFill>
                  <a:srgbClr val="FFFFFF"/>
                </a:solidFill>
              </a:endParaRPr>
            </a:p>
          </p:txBody>
        </p:sp>
        <p:sp>
          <p:nvSpPr>
            <p:cNvPr id="86" name="Title-0"/>
            <p:cNvSpPr txBox="1"/>
            <p:nvPr>
              <p:custDataLst>
                <p:tags r:id="rId5"/>
              </p:custDataLst>
            </p:nvPr>
          </p:nvSpPr>
          <p:spPr>
            <a:xfrm>
              <a:off x="5364166" y="2400153"/>
              <a:ext cx="1322116" cy="42354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20000"/>
                </a:lnSpc>
              </a:pPr>
              <a:r>
                <a:rPr kumimoji="1" lang="en-US" altLang="zh-CN" b="1" dirty="0">
                  <a:solidFill>
                    <a:schemeClr val="bg1"/>
                  </a:solidFill>
                  <a:latin typeface="+mn-ea"/>
                </a:rPr>
                <a:t>Problems</a:t>
              </a:r>
              <a:endParaRPr kumimoji="1" lang="en-US" altLang="zh-CN" b="1" dirty="0">
                <a:solidFill>
                  <a:schemeClr val="bg1"/>
                </a:solidFill>
                <a:latin typeface="+mn-ea"/>
              </a:endParaRPr>
            </a:p>
          </p:txBody>
        </p:sp>
        <p:sp>
          <p:nvSpPr>
            <p:cNvPr id="87" name="0"/>
            <p:cNvSpPr/>
            <p:nvPr>
              <p:custDataLst>
                <p:tags r:id="rId6"/>
              </p:custDataLst>
            </p:nvPr>
          </p:nvSpPr>
          <p:spPr>
            <a:xfrm>
              <a:off x="4804420" y="1296848"/>
              <a:ext cx="2583158" cy="2583158"/>
            </a:xfrm>
            <a:prstGeom prst="ellipse">
              <a:avLst/>
            </a:prstGeom>
            <a:noFill/>
            <a:ln w="19050" cap="rnd">
              <a:gradFill>
                <a:gsLst>
                  <a:gs pos="20000">
                    <a:schemeClr val="bg1">
                      <a:alpha val="0"/>
                    </a:schemeClr>
                  </a:gs>
                  <a:gs pos="97000">
                    <a:schemeClr val="accent1"/>
                  </a:gs>
                </a:gsLst>
                <a:lin ang="5400000" scaled="1"/>
              </a:gra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defPPr>
              <a:lvl1pPr marL="0" algn="l" defTabSz="914400" rtl="0" eaLnBrk="1" latinLnBrk="0" hangingPunct="1">
                <a:defRPr sz="1800" kern="1200">
                  <a:solidFill>
                    <a:srgbClr val="FFFFFF"/>
                  </a:solidFill>
                  <a:latin typeface="Arial" panose="020B0604020202020204"/>
                  <a:ea typeface="+mn-ea"/>
                  <a:cs typeface="+mn-cs"/>
                </a:defRPr>
              </a:lvl1pPr>
              <a:lvl2pPr marL="457200" algn="l" defTabSz="914400" rtl="0" eaLnBrk="1" latinLnBrk="0" hangingPunct="1">
                <a:defRPr sz="1800" kern="1200">
                  <a:solidFill>
                    <a:srgbClr val="FFFFFF"/>
                  </a:solidFill>
                  <a:latin typeface="Arial" panose="020B0604020202020204"/>
                  <a:ea typeface="+mn-ea"/>
                  <a:cs typeface="+mn-cs"/>
                </a:defRPr>
              </a:lvl2pPr>
              <a:lvl3pPr marL="914400" algn="l" defTabSz="914400" rtl="0" eaLnBrk="1" latinLnBrk="0" hangingPunct="1">
                <a:defRPr sz="1800" kern="1200">
                  <a:solidFill>
                    <a:srgbClr val="FFFFFF"/>
                  </a:solidFill>
                  <a:latin typeface="Arial" panose="020B0604020202020204"/>
                  <a:ea typeface="+mn-ea"/>
                  <a:cs typeface="+mn-cs"/>
                </a:defRPr>
              </a:lvl3pPr>
              <a:lvl4pPr marL="1371600" algn="l" defTabSz="914400" rtl="0" eaLnBrk="1" latinLnBrk="0" hangingPunct="1">
                <a:defRPr sz="1800" kern="1200">
                  <a:solidFill>
                    <a:srgbClr val="FFFFFF"/>
                  </a:solidFill>
                  <a:latin typeface="Arial" panose="020B0604020202020204"/>
                  <a:ea typeface="+mn-ea"/>
                  <a:cs typeface="+mn-cs"/>
                </a:defRPr>
              </a:lvl4pPr>
              <a:lvl5pPr marL="1828800" algn="l" defTabSz="914400" rtl="0" eaLnBrk="1" latinLnBrk="0" hangingPunct="1">
                <a:defRPr sz="1800" kern="1200">
                  <a:solidFill>
                    <a:srgbClr val="FFFFFF"/>
                  </a:solidFill>
                  <a:latin typeface="Arial" panose="020B0604020202020204"/>
                  <a:ea typeface="+mn-ea"/>
                  <a:cs typeface="+mn-cs"/>
                </a:defRPr>
              </a:lvl5pPr>
              <a:lvl6pPr marL="2286000" algn="l" defTabSz="914400" rtl="0" eaLnBrk="1" latinLnBrk="0" hangingPunct="1">
                <a:defRPr sz="1800" kern="1200">
                  <a:solidFill>
                    <a:srgbClr val="FFFFFF"/>
                  </a:solidFill>
                  <a:latin typeface="Arial" panose="020B0604020202020204"/>
                  <a:ea typeface="+mn-ea"/>
                  <a:cs typeface="+mn-cs"/>
                </a:defRPr>
              </a:lvl6pPr>
              <a:lvl7pPr marL="2743200" algn="l" defTabSz="914400" rtl="0" eaLnBrk="1" latinLnBrk="0" hangingPunct="1">
                <a:defRPr sz="1800" kern="1200">
                  <a:solidFill>
                    <a:srgbClr val="FFFFFF"/>
                  </a:solidFill>
                  <a:latin typeface="Arial" panose="020B0604020202020204"/>
                  <a:ea typeface="+mn-ea"/>
                  <a:cs typeface="+mn-cs"/>
                </a:defRPr>
              </a:lvl7pPr>
              <a:lvl8pPr marL="3200400" algn="l" defTabSz="914400" rtl="0" eaLnBrk="1" latinLnBrk="0" hangingPunct="1">
                <a:defRPr sz="1800" kern="1200">
                  <a:solidFill>
                    <a:srgbClr val="FFFFFF"/>
                  </a:solidFill>
                  <a:latin typeface="Arial" panose="020B0604020202020204"/>
                  <a:ea typeface="+mn-ea"/>
                  <a:cs typeface="+mn-cs"/>
                </a:defRPr>
              </a:lvl8pPr>
              <a:lvl9pPr marL="3657600" algn="l" defTabSz="914400" rtl="0" eaLnBrk="1" latinLnBrk="0" hangingPunct="1">
                <a:defRPr sz="1800" kern="1200">
                  <a:solidFill>
                    <a:srgbClr val="FFFFFF"/>
                  </a:solidFill>
                  <a:latin typeface="Arial" panose="020B0604020202020204"/>
                  <a:ea typeface="+mn-ea"/>
                  <a:cs typeface="+mn-cs"/>
                </a:defRPr>
              </a:lvl9pPr>
            </a:lstStyle>
            <a:p>
              <a:pPr algn="ctr"/>
              <a:endParaRPr lang="en-US"/>
            </a:p>
          </p:txBody>
        </p:sp>
      </p:grpSp>
      <p:grpSp>
        <p:nvGrpSpPr>
          <p:cNvPr id="67" name="组合 66"/>
          <p:cNvGrpSpPr/>
          <p:nvPr/>
        </p:nvGrpSpPr>
        <p:grpSpPr>
          <a:xfrm>
            <a:off x="1261987" y="2642800"/>
            <a:ext cx="3287087" cy="753745"/>
            <a:chOff x="1265538" y="1880294"/>
            <a:chExt cx="3287087" cy="753745"/>
          </a:xfrm>
        </p:grpSpPr>
        <p:sp>
          <p:nvSpPr>
            <p:cNvPr id="79" name="Title-1"/>
            <p:cNvSpPr txBox="1"/>
            <p:nvPr>
              <p:custDataLst>
                <p:tags r:id="rId7"/>
              </p:custDataLst>
            </p:nvPr>
          </p:nvSpPr>
          <p:spPr>
            <a:xfrm>
              <a:off x="1265538" y="1880294"/>
              <a:ext cx="2399665" cy="276860"/>
            </a:xfrm>
            <a:prstGeom prst="rect">
              <a:avLst/>
            </a:prstGeom>
            <a:noFill/>
          </p:spPr>
          <p:txBody>
            <a:bodyPr wrap="square" lIns="0" tIns="0" rIns="0" bIns="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kumimoji="1" lang="en-US" altLang="zh-CN" b="1" dirty="0">
                  <a:solidFill>
                    <a:schemeClr val="tx1"/>
                  </a:solidFill>
                  <a:latin typeface="+mn-ea"/>
                </a:rPr>
                <a:t>wildlife protection</a:t>
              </a:r>
              <a:endParaRPr kumimoji="1" lang="zh-CN" altLang="en-US" b="1" dirty="0">
                <a:solidFill>
                  <a:schemeClr val="tx1"/>
                </a:solidFill>
                <a:latin typeface="+mn-ea"/>
              </a:endParaRPr>
            </a:p>
          </p:txBody>
        </p:sp>
        <p:sp>
          <p:nvSpPr>
            <p:cNvPr id="80" name="Index-1"/>
            <p:cNvSpPr/>
            <p:nvPr>
              <p:custDataLst>
                <p:tags r:id="rId8"/>
              </p:custDataLst>
            </p:nvPr>
          </p:nvSpPr>
          <p:spPr>
            <a:xfrm>
              <a:off x="3892749" y="1974163"/>
              <a:ext cx="659876" cy="659876"/>
            </a:xfrm>
            <a:prstGeom prst="ellipse">
              <a:avLst/>
            </a:prstGeom>
            <a:solidFill>
              <a:schemeClr val="bg1"/>
            </a:solidFill>
            <a:ln>
              <a:solidFill>
                <a:schemeClr val="accent1"/>
              </a:solidFill>
            </a:ln>
            <a:effectLst>
              <a:outerShdw blurRad="228600" dist="152400" dir="5400000" sx="90000" sy="90000" algn="t"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defPPr>
              <a:lvl1pPr marL="0" algn="l" defTabSz="914400" rtl="0" eaLnBrk="1" latinLnBrk="0" hangingPunct="1">
                <a:defRPr sz="1800" kern="1200">
                  <a:solidFill>
                    <a:srgbClr val="FFFFFF"/>
                  </a:solidFill>
                  <a:latin typeface="Arial" panose="020B0604020202020204"/>
                  <a:ea typeface="+mn-ea"/>
                  <a:cs typeface="+mn-cs"/>
                </a:defRPr>
              </a:lvl1pPr>
              <a:lvl2pPr marL="457200" algn="l" defTabSz="914400" rtl="0" eaLnBrk="1" latinLnBrk="0" hangingPunct="1">
                <a:defRPr sz="1800" kern="1200">
                  <a:solidFill>
                    <a:srgbClr val="FFFFFF"/>
                  </a:solidFill>
                  <a:latin typeface="Arial" panose="020B0604020202020204"/>
                  <a:ea typeface="+mn-ea"/>
                  <a:cs typeface="+mn-cs"/>
                </a:defRPr>
              </a:lvl2pPr>
              <a:lvl3pPr marL="914400" algn="l" defTabSz="914400" rtl="0" eaLnBrk="1" latinLnBrk="0" hangingPunct="1">
                <a:defRPr sz="1800" kern="1200">
                  <a:solidFill>
                    <a:srgbClr val="FFFFFF"/>
                  </a:solidFill>
                  <a:latin typeface="Arial" panose="020B0604020202020204"/>
                  <a:ea typeface="+mn-ea"/>
                  <a:cs typeface="+mn-cs"/>
                </a:defRPr>
              </a:lvl3pPr>
              <a:lvl4pPr marL="1371600" algn="l" defTabSz="914400" rtl="0" eaLnBrk="1" latinLnBrk="0" hangingPunct="1">
                <a:defRPr sz="1800" kern="1200">
                  <a:solidFill>
                    <a:srgbClr val="FFFFFF"/>
                  </a:solidFill>
                  <a:latin typeface="Arial" panose="020B0604020202020204"/>
                  <a:ea typeface="+mn-ea"/>
                  <a:cs typeface="+mn-cs"/>
                </a:defRPr>
              </a:lvl4pPr>
              <a:lvl5pPr marL="1828800" algn="l" defTabSz="914400" rtl="0" eaLnBrk="1" latinLnBrk="0" hangingPunct="1">
                <a:defRPr sz="1800" kern="1200">
                  <a:solidFill>
                    <a:srgbClr val="FFFFFF"/>
                  </a:solidFill>
                  <a:latin typeface="Arial" panose="020B0604020202020204"/>
                  <a:ea typeface="+mn-ea"/>
                  <a:cs typeface="+mn-cs"/>
                </a:defRPr>
              </a:lvl5pPr>
              <a:lvl6pPr marL="2286000" algn="l" defTabSz="914400" rtl="0" eaLnBrk="1" latinLnBrk="0" hangingPunct="1">
                <a:defRPr sz="1800" kern="1200">
                  <a:solidFill>
                    <a:srgbClr val="FFFFFF"/>
                  </a:solidFill>
                  <a:latin typeface="Arial" panose="020B0604020202020204"/>
                  <a:ea typeface="+mn-ea"/>
                  <a:cs typeface="+mn-cs"/>
                </a:defRPr>
              </a:lvl6pPr>
              <a:lvl7pPr marL="2743200" algn="l" defTabSz="914400" rtl="0" eaLnBrk="1" latinLnBrk="0" hangingPunct="1">
                <a:defRPr sz="1800" kern="1200">
                  <a:solidFill>
                    <a:srgbClr val="FFFFFF"/>
                  </a:solidFill>
                  <a:latin typeface="Arial" panose="020B0604020202020204"/>
                  <a:ea typeface="+mn-ea"/>
                  <a:cs typeface="+mn-cs"/>
                </a:defRPr>
              </a:lvl7pPr>
              <a:lvl8pPr marL="3200400" algn="l" defTabSz="914400" rtl="0" eaLnBrk="1" latinLnBrk="0" hangingPunct="1">
                <a:defRPr sz="1800" kern="1200">
                  <a:solidFill>
                    <a:srgbClr val="FFFFFF"/>
                  </a:solidFill>
                  <a:latin typeface="Arial" panose="020B0604020202020204"/>
                  <a:ea typeface="+mn-ea"/>
                  <a:cs typeface="+mn-cs"/>
                </a:defRPr>
              </a:lvl8pPr>
              <a:lvl9pPr marL="3657600" algn="l" defTabSz="914400" rtl="0" eaLnBrk="1" latinLnBrk="0" hangingPunct="1">
                <a:defRPr sz="1800" kern="1200">
                  <a:solidFill>
                    <a:srgbClr val="FFFFFF"/>
                  </a:solidFill>
                  <a:latin typeface="Arial" panose="020B0604020202020204"/>
                  <a:ea typeface="+mn-ea"/>
                  <a:cs typeface="+mn-cs"/>
                </a:defRPr>
              </a:lvl9pPr>
            </a:lstStyle>
            <a:p>
              <a:pPr algn="ctr"/>
              <a:r>
                <a:rPr lang="en-US" altLang="zh-CN" b="1" dirty="0">
                  <a:solidFill>
                    <a:schemeClr val="accent1"/>
                  </a:solidFill>
                  <a:latin typeface="+mn-ea"/>
                </a:rPr>
                <a:t>01</a:t>
              </a:r>
              <a:endParaRPr lang="zh-CN" altLang="en-US" b="1" dirty="0">
                <a:solidFill>
                  <a:schemeClr val="accent1"/>
                </a:solidFill>
                <a:latin typeface="+mn-ea"/>
              </a:endParaRPr>
            </a:p>
          </p:txBody>
        </p:sp>
        <p:cxnSp>
          <p:nvCxnSpPr>
            <p:cNvPr id="81" name="1"/>
            <p:cNvCxnSpPr/>
            <p:nvPr>
              <p:custDataLst>
                <p:tags r:id="rId9"/>
              </p:custDataLst>
            </p:nvPr>
          </p:nvCxnSpPr>
          <p:spPr>
            <a:xfrm>
              <a:off x="3378597" y="2264053"/>
              <a:ext cx="258252" cy="0"/>
            </a:xfrm>
            <a:prstGeom prst="line">
              <a:avLst/>
            </a:prstGeom>
            <a:ln w="12700">
              <a:gradFill>
                <a:gsLst>
                  <a:gs pos="0">
                    <a:schemeClr val="accent1"/>
                  </a:gs>
                  <a:gs pos="100000">
                    <a:schemeClr val="accent2"/>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68" name="组合 67"/>
          <p:cNvGrpSpPr/>
          <p:nvPr/>
        </p:nvGrpSpPr>
        <p:grpSpPr>
          <a:xfrm>
            <a:off x="4933733" y="3864905"/>
            <a:ext cx="2369620" cy="889586"/>
            <a:chOff x="4911189" y="3713580"/>
            <a:chExt cx="2369620" cy="889586"/>
          </a:xfrm>
        </p:grpSpPr>
        <p:sp>
          <p:nvSpPr>
            <p:cNvPr id="75" name="Title-2"/>
            <p:cNvSpPr txBox="1"/>
            <p:nvPr>
              <p:custDataLst>
                <p:tags r:id="rId10"/>
              </p:custDataLst>
            </p:nvPr>
          </p:nvSpPr>
          <p:spPr>
            <a:xfrm>
              <a:off x="4911189" y="4325058"/>
              <a:ext cx="2369620" cy="276999"/>
            </a:xfrm>
            <a:prstGeom prst="rect">
              <a:avLst/>
            </a:prstGeom>
            <a:noFill/>
          </p:spPr>
          <p:txBody>
            <a:bodyPr wrap="square" lIns="0" tIns="0" rIns="0" bIns="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kumimoji="1" lang="en-US" altLang="zh-CN" b="1" dirty="0">
                  <a:solidFill>
                    <a:schemeClr val="tx1"/>
                  </a:solidFill>
                  <a:latin typeface="+mn-ea"/>
                </a:rPr>
                <a:t>Global warming </a:t>
              </a:r>
              <a:endParaRPr kumimoji="1" lang="zh-CN" altLang="en-US" b="1" dirty="0">
                <a:solidFill>
                  <a:schemeClr val="tx1"/>
                </a:solidFill>
                <a:latin typeface="+mn-ea"/>
              </a:endParaRPr>
            </a:p>
          </p:txBody>
        </p:sp>
        <p:sp>
          <p:nvSpPr>
            <p:cNvPr id="76" name="Index-2"/>
            <p:cNvSpPr/>
            <p:nvPr>
              <p:custDataLst>
                <p:tags r:id="rId11"/>
              </p:custDataLst>
            </p:nvPr>
          </p:nvSpPr>
          <p:spPr>
            <a:xfrm>
              <a:off x="5743518" y="3713580"/>
              <a:ext cx="659876" cy="659876"/>
            </a:xfrm>
            <a:prstGeom prst="ellipse">
              <a:avLst/>
            </a:prstGeom>
            <a:solidFill>
              <a:schemeClr val="bg1"/>
            </a:solidFill>
            <a:ln>
              <a:solidFill>
                <a:schemeClr val="accent1"/>
              </a:solidFill>
            </a:ln>
            <a:effectLst>
              <a:outerShdw blurRad="228600" dist="152400" dir="5400000" sx="90000" sy="90000" algn="t"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defPPr>
              <a:lvl1pPr marL="0" algn="l" defTabSz="914400" rtl="0" eaLnBrk="1" latinLnBrk="0" hangingPunct="1">
                <a:defRPr sz="1800" kern="1200">
                  <a:solidFill>
                    <a:srgbClr val="FFFFFF"/>
                  </a:solidFill>
                  <a:latin typeface="Arial" panose="020B0604020202020204"/>
                  <a:ea typeface="+mn-ea"/>
                  <a:cs typeface="+mn-cs"/>
                </a:defRPr>
              </a:lvl1pPr>
              <a:lvl2pPr marL="457200" algn="l" defTabSz="914400" rtl="0" eaLnBrk="1" latinLnBrk="0" hangingPunct="1">
                <a:defRPr sz="1800" kern="1200">
                  <a:solidFill>
                    <a:srgbClr val="FFFFFF"/>
                  </a:solidFill>
                  <a:latin typeface="Arial" panose="020B0604020202020204"/>
                  <a:ea typeface="+mn-ea"/>
                  <a:cs typeface="+mn-cs"/>
                </a:defRPr>
              </a:lvl2pPr>
              <a:lvl3pPr marL="914400" algn="l" defTabSz="914400" rtl="0" eaLnBrk="1" latinLnBrk="0" hangingPunct="1">
                <a:defRPr sz="1800" kern="1200">
                  <a:solidFill>
                    <a:srgbClr val="FFFFFF"/>
                  </a:solidFill>
                  <a:latin typeface="Arial" panose="020B0604020202020204"/>
                  <a:ea typeface="+mn-ea"/>
                  <a:cs typeface="+mn-cs"/>
                </a:defRPr>
              </a:lvl3pPr>
              <a:lvl4pPr marL="1371600" algn="l" defTabSz="914400" rtl="0" eaLnBrk="1" latinLnBrk="0" hangingPunct="1">
                <a:defRPr sz="1800" kern="1200">
                  <a:solidFill>
                    <a:srgbClr val="FFFFFF"/>
                  </a:solidFill>
                  <a:latin typeface="Arial" panose="020B0604020202020204"/>
                  <a:ea typeface="+mn-ea"/>
                  <a:cs typeface="+mn-cs"/>
                </a:defRPr>
              </a:lvl4pPr>
              <a:lvl5pPr marL="1828800" algn="l" defTabSz="914400" rtl="0" eaLnBrk="1" latinLnBrk="0" hangingPunct="1">
                <a:defRPr sz="1800" kern="1200">
                  <a:solidFill>
                    <a:srgbClr val="FFFFFF"/>
                  </a:solidFill>
                  <a:latin typeface="Arial" panose="020B0604020202020204"/>
                  <a:ea typeface="+mn-ea"/>
                  <a:cs typeface="+mn-cs"/>
                </a:defRPr>
              </a:lvl5pPr>
              <a:lvl6pPr marL="2286000" algn="l" defTabSz="914400" rtl="0" eaLnBrk="1" latinLnBrk="0" hangingPunct="1">
                <a:defRPr sz="1800" kern="1200">
                  <a:solidFill>
                    <a:srgbClr val="FFFFFF"/>
                  </a:solidFill>
                  <a:latin typeface="Arial" panose="020B0604020202020204"/>
                  <a:ea typeface="+mn-ea"/>
                  <a:cs typeface="+mn-cs"/>
                </a:defRPr>
              </a:lvl6pPr>
              <a:lvl7pPr marL="2743200" algn="l" defTabSz="914400" rtl="0" eaLnBrk="1" latinLnBrk="0" hangingPunct="1">
                <a:defRPr sz="1800" kern="1200">
                  <a:solidFill>
                    <a:srgbClr val="FFFFFF"/>
                  </a:solidFill>
                  <a:latin typeface="Arial" panose="020B0604020202020204"/>
                  <a:ea typeface="+mn-ea"/>
                  <a:cs typeface="+mn-cs"/>
                </a:defRPr>
              </a:lvl7pPr>
              <a:lvl8pPr marL="3200400" algn="l" defTabSz="914400" rtl="0" eaLnBrk="1" latinLnBrk="0" hangingPunct="1">
                <a:defRPr sz="1800" kern="1200">
                  <a:solidFill>
                    <a:srgbClr val="FFFFFF"/>
                  </a:solidFill>
                  <a:latin typeface="Arial" panose="020B0604020202020204"/>
                  <a:ea typeface="+mn-ea"/>
                  <a:cs typeface="+mn-cs"/>
                </a:defRPr>
              </a:lvl8pPr>
              <a:lvl9pPr marL="3657600" algn="l" defTabSz="914400" rtl="0" eaLnBrk="1" latinLnBrk="0" hangingPunct="1">
                <a:defRPr sz="1800" kern="1200">
                  <a:solidFill>
                    <a:srgbClr val="FFFFFF"/>
                  </a:solidFill>
                  <a:latin typeface="Arial" panose="020B0604020202020204"/>
                  <a:ea typeface="+mn-ea"/>
                  <a:cs typeface="+mn-cs"/>
                </a:defRPr>
              </a:lvl9pPr>
            </a:lstStyle>
            <a:p>
              <a:pPr algn="ctr"/>
              <a:r>
                <a:rPr lang="en-US" altLang="zh-CN" b="1" dirty="0">
                  <a:solidFill>
                    <a:schemeClr val="accent1"/>
                  </a:solidFill>
                  <a:latin typeface="+mn-ea"/>
                </a:rPr>
                <a:t>02</a:t>
              </a:r>
              <a:endParaRPr lang="zh-CN" altLang="en-US" b="1" dirty="0">
                <a:solidFill>
                  <a:schemeClr val="accent1"/>
                </a:solidFill>
                <a:latin typeface="+mn-ea"/>
              </a:endParaRPr>
            </a:p>
          </p:txBody>
        </p:sp>
        <p:cxnSp>
          <p:nvCxnSpPr>
            <p:cNvPr id="77" name="2"/>
            <p:cNvCxnSpPr/>
            <p:nvPr>
              <p:custDataLst>
                <p:tags r:id="rId12"/>
              </p:custDataLst>
            </p:nvPr>
          </p:nvCxnSpPr>
          <p:spPr>
            <a:xfrm>
              <a:off x="5979421" y="4603166"/>
              <a:ext cx="258252" cy="0"/>
            </a:xfrm>
            <a:prstGeom prst="line">
              <a:avLst/>
            </a:prstGeom>
            <a:ln w="12700">
              <a:gradFill>
                <a:gsLst>
                  <a:gs pos="0">
                    <a:schemeClr val="accent1"/>
                  </a:gs>
                  <a:gs pos="100000">
                    <a:schemeClr val="accent2"/>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69" name="组合 68"/>
          <p:cNvGrpSpPr/>
          <p:nvPr/>
        </p:nvGrpSpPr>
        <p:grpSpPr>
          <a:xfrm>
            <a:off x="7639374" y="2813641"/>
            <a:ext cx="3223843" cy="695261"/>
            <a:chOff x="7616830" y="1938778"/>
            <a:chExt cx="3223843" cy="695261"/>
          </a:xfrm>
        </p:grpSpPr>
        <p:sp>
          <p:nvSpPr>
            <p:cNvPr id="71" name="Title-3"/>
            <p:cNvSpPr txBox="1"/>
            <p:nvPr>
              <p:custDataLst>
                <p:tags r:id="rId13"/>
              </p:custDataLst>
            </p:nvPr>
          </p:nvSpPr>
          <p:spPr>
            <a:xfrm>
              <a:off x="8471053" y="1938778"/>
              <a:ext cx="2369620" cy="276999"/>
            </a:xfrm>
            <a:prstGeom prst="rect">
              <a:avLst/>
            </a:prstGeom>
            <a:noFill/>
          </p:spPr>
          <p:txBody>
            <a:bodyPr wrap="square" lIns="0" tIns="0" rIns="0" bIns="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zh-CN" b="1" dirty="0">
                  <a:solidFill>
                    <a:schemeClr val="tx1"/>
                  </a:solidFill>
                  <a:latin typeface="+mn-ea"/>
                </a:rPr>
                <a:t>Pollution</a:t>
              </a:r>
              <a:endParaRPr kumimoji="1" lang="zh-CN" altLang="en-US" b="1" dirty="0">
                <a:solidFill>
                  <a:schemeClr val="tx1"/>
                </a:solidFill>
                <a:latin typeface="+mn-ea"/>
              </a:endParaRPr>
            </a:p>
          </p:txBody>
        </p:sp>
        <p:sp>
          <p:nvSpPr>
            <p:cNvPr id="72" name="Index-3"/>
            <p:cNvSpPr/>
            <p:nvPr>
              <p:custDataLst>
                <p:tags r:id="rId14"/>
              </p:custDataLst>
            </p:nvPr>
          </p:nvSpPr>
          <p:spPr>
            <a:xfrm>
              <a:off x="7616830" y="1974163"/>
              <a:ext cx="659876" cy="659876"/>
            </a:xfrm>
            <a:prstGeom prst="ellipse">
              <a:avLst/>
            </a:prstGeom>
            <a:solidFill>
              <a:schemeClr val="bg1"/>
            </a:solidFill>
            <a:ln>
              <a:solidFill>
                <a:schemeClr val="accent1"/>
              </a:solidFill>
            </a:ln>
            <a:effectLst>
              <a:outerShdw blurRad="228600" dist="152400" dir="5400000" sx="90000" sy="90000" algn="t"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defPPr>
              <a:lvl1pPr marL="0" algn="l" defTabSz="914400" rtl="0" eaLnBrk="1" latinLnBrk="0" hangingPunct="1">
                <a:defRPr sz="1800" kern="1200">
                  <a:solidFill>
                    <a:srgbClr val="FFFFFF"/>
                  </a:solidFill>
                  <a:latin typeface="Arial" panose="020B0604020202020204"/>
                  <a:ea typeface="+mn-ea"/>
                  <a:cs typeface="+mn-cs"/>
                </a:defRPr>
              </a:lvl1pPr>
              <a:lvl2pPr marL="457200" algn="l" defTabSz="914400" rtl="0" eaLnBrk="1" latinLnBrk="0" hangingPunct="1">
                <a:defRPr sz="1800" kern="1200">
                  <a:solidFill>
                    <a:srgbClr val="FFFFFF"/>
                  </a:solidFill>
                  <a:latin typeface="Arial" panose="020B0604020202020204"/>
                  <a:ea typeface="+mn-ea"/>
                  <a:cs typeface="+mn-cs"/>
                </a:defRPr>
              </a:lvl2pPr>
              <a:lvl3pPr marL="914400" algn="l" defTabSz="914400" rtl="0" eaLnBrk="1" latinLnBrk="0" hangingPunct="1">
                <a:defRPr sz="1800" kern="1200">
                  <a:solidFill>
                    <a:srgbClr val="FFFFFF"/>
                  </a:solidFill>
                  <a:latin typeface="Arial" panose="020B0604020202020204"/>
                  <a:ea typeface="+mn-ea"/>
                  <a:cs typeface="+mn-cs"/>
                </a:defRPr>
              </a:lvl3pPr>
              <a:lvl4pPr marL="1371600" algn="l" defTabSz="914400" rtl="0" eaLnBrk="1" latinLnBrk="0" hangingPunct="1">
                <a:defRPr sz="1800" kern="1200">
                  <a:solidFill>
                    <a:srgbClr val="FFFFFF"/>
                  </a:solidFill>
                  <a:latin typeface="Arial" panose="020B0604020202020204"/>
                  <a:ea typeface="+mn-ea"/>
                  <a:cs typeface="+mn-cs"/>
                </a:defRPr>
              </a:lvl4pPr>
              <a:lvl5pPr marL="1828800" algn="l" defTabSz="914400" rtl="0" eaLnBrk="1" latinLnBrk="0" hangingPunct="1">
                <a:defRPr sz="1800" kern="1200">
                  <a:solidFill>
                    <a:srgbClr val="FFFFFF"/>
                  </a:solidFill>
                  <a:latin typeface="Arial" panose="020B0604020202020204"/>
                  <a:ea typeface="+mn-ea"/>
                  <a:cs typeface="+mn-cs"/>
                </a:defRPr>
              </a:lvl5pPr>
              <a:lvl6pPr marL="2286000" algn="l" defTabSz="914400" rtl="0" eaLnBrk="1" latinLnBrk="0" hangingPunct="1">
                <a:defRPr sz="1800" kern="1200">
                  <a:solidFill>
                    <a:srgbClr val="FFFFFF"/>
                  </a:solidFill>
                  <a:latin typeface="Arial" panose="020B0604020202020204"/>
                  <a:ea typeface="+mn-ea"/>
                  <a:cs typeface="+mn-cs"/>
                </a:defRPr>
              </a:lvl6pPr>
              <a:lvl7pPr marL="2743200" algn="l" defTabSz="914400" rtl="0" eaLnBrk="1" latinLnBrk="0" hangingPunct="1">
                <a:defRPr sz="1800" kern="1200">
                  <a:solidFill>
                    <a:srgbClr val="FFFFFF"/>
                  </a:solidFill>
                  <a:latin typeface="Arial" panose="020B0604020202020204"/>
                  <a:ea typeface="+mn-ea"/>
                  <a:cs typeface="+mn-cs"/>
                </a:defRPr>
              </a:lvl7pPr>
              <a:lvl8pPr marL="3200400" algn="l" defTabSz="914400" rtl="0" eaLnBrk="1" latinLnBrk="0" hangingPunct="1">
                <a:defRPr sz="1800" kern="1200">
                  <a:solidFill>
                    <a:srgbClr val="FFFFFF"/>
                  </a:solidFill>
                  <a:latin typeface="Arial" panose="020B0604020202020204"/>
                  <a:ea typeface="+mn-ea"/>
                  <a:cs typeface="+mn-cs"/>
                </a:defRPr>
              </a:lvl8pPr>
              <a:lvl9pPr marL="3657600" algn="l" defTabSz="914400" rtl="0" eaLnBrk="1" latinLnBrk="0" hangingPunct="1">
                <a:defRPr sz="1800" kern="1200">
                  <a:solidFill>
                    <a:srgbClr val="FFFFFF"/>
                  </a:solidFill>
                  <a:latin typeface="Arial" panose="020B0604020202020204"/>
                  <a:ea typeface="+mn-ea"/>
                  <a:cs typeface="+mn-cs"/>
                </a:defRPr>
              </a:lvl9pPr>
            </a:lstStyle>
            <a:p>
              <a:pPr algn="ctr"/>
              <a:r>
                <a:rPr lang="en-US" altLang="zh-CN" b="1" dirty="0">
                  <a:solidFill>
                    <a:schemeClr val="accent1"/>
                  </a:solidFill>
                  <a:latin typeface="+mn-ea"/>
                </a:rPr>
                <a:t>03</a:t>
              </a:r>
              <a:endParaRPr lang="zh-CN" altLang="en-US" b="1" dirty="0">
                <a:solidFill>
                  <a:schemeClr val="accent1"/>
                </a:solidFill>
                <a:latin typeface="+mn-ea"/>
              </a:endParaRPr>
            </a:p>
          </p:txBody>
        </p:sp>
        <p:cxnSp>
          <p:nvCxnSpPr>
            <p:cNvPr id="73" name="3"/>
            <p:cNvCxnSpPr/>
            <p:nvPr>
              <p:custDataLst>
                <p:tags r:id="rId15"/>
              </p:custDataLst>
            </p:nvPr>
          </p:nvCxnSpPr>
          <p:spPr>
            <a:xfrm>
              <a:off x="8504283" y="2259267"/>
              <a:ext cx="258252" cy="0"/>
            </a:xfrm>
            <a:prstGeom prst="line">
              <a:avLst/>
            </a:prstGeom>
            <a:ln w="12700">
              <a:gradFill>
                <a:gsLst>
                  <a:gs pos="0">
                    <a:schemeClr val="accent1"/>
                  </a:gs>
                  <a:gs pos="100000">
                    <a:schemeClr val="accent2"/>
                  </a:gs>
                </a:gsLst>
                <a:lin ang="5400000" scaled="1"/>
              </a:gradFill>
            </a:ln>
          </p:spPr>
          <p:style>
            <a:lnRef idx="1">
              <a:schemeClr val="accent1"/>
            </a:lnRef>
            <a:fillRef idx="0">
              <a:schemeClr val="accent1"/>
            </a:fillRef>
            <a:effectRef idx="0">
              <a:schemeClr val="accent1"/>
            </a:effectRef>
            <a:fontRef idx="minor">
              <a:schemeClr val="tx1"/>
            </a:fontRef>
          </p:style>
        </p:cxnSp>
      </p:grpSp>
      <p:sp>
        <p:nvSpPr>
          <p:cNvPr id="3" name="文本框 2"/>
          <p:cNvSpPr txBox="1"/>
          <p:nvPr/>
        </p:nvSpPr>
        <p:spPr>
          <a:xfrm>
            <a:off x="505077" y="419512"/>
            <a:ext cx="10983686" cy="645160"/>
          </a:xfrm>
          <a:prstGeom prst="rect">
            <a:avLst/>
          </a:prstGeom>
          <a:noFill/>
        </p:spPr>
        <p:txBody>
          <a:bodyPr wrap="square" rtlCol="0">
            <a:spAutoFit/>
          </a:bodyPr>
          <a:p>
            <a:r>
              <a:rPr lang="en-US" altLang="zh-CN" sz="3600" b="1" dirty="0">
                <a:latin typeface="Times New Roman" panose="02020603050405020304" pitchFamily="18" charset="0"/>
                <a:ea typeface="YF补 汉仪夏日体" panose="020B0604000101010104" pitchFamily="34" charset="-128"/>
                <a:cs typeface="Times New Roman" panose="02020603050405020304" pitchFamily="18" charset="0"/>
              </a:rPr>
              <a:t>Activity1  Word building based on topic reading </a:t>
            </a:r>
            <a:endParaRPr lang="en-US" altLang="zh-CN" sz="3600" b="1" dirty="0">
              <a:latin typeface="Times New Roman" panose="02020603050405020304" pitchFamily="18" charset="0"/>
              <a:ea typeface="YF补 汉仪夏日体" panose="020B0604000101010104" pitchFamily="34" charset="-128"/>
              <a:cs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fade">
                                      <p:cBhvr>
                                        <p:cTn id="7" dur="1000"/>
                                        <p:tgtEl>
                                          <p:spTgt spid="66"/>
                                        </p:tgtEl>
                                      </p:cBhvr>
                                    </p:animEffect>
                                    <p:anim calcmode="lin" valueType="num">
                                      <p:cBhvr>
                                        <p:cTn id="8" dur="1000" fill="hold"/>
                                        <p:tgtEl>
                                          <p:spTgt spid="66"/>
                                        </p:tgtEl>
                                        <p:attrNameLst>
                                          <p:attrName>ppt_x</p:attrName>
                                        </p:attrNameLst>
                                      </p:cBhvr>
                                      <p:tavLst>
                                        <p:tav tm="0">
                                          <p:val>
                                            <p:strVal val="#ppt_x"/>
                                          </p:val>
                                        </p:tav>
                                        <p:tav tm="100000">
                                          <p:val>
                                            <p:strVal val="#ppt_x"/>
                                          </p:val>
                                        </p:tav>
                                      </p:tavLst>
                                    </p:anim>
                                    <p:anim calcmode="lin" valueType="num">
                                      <p:cBhvr>
                                        <p:cTn id="9" dur="1000" fill="hold"/>
                                        <p:tgtEl>
                                          <p:spTgt spid="6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7"/>
                                        </p:tgtEl>
                                        <p:attrNameLst>
                                          <p:attrName>style.visibility</p:attrName>
                                        </p:attrNameLst>
                                      </p:cBhvr>
                                      <p:to>
                                        <p:strVal val="visible"/>
                                      </p:to>
                                    </p:set>
                                    <p:animEffect transition="in" filter="fade">
                                      <p:cBhvr>
                                        <p:cTn id="12" dur="1000"/>
                                        <p:tgtEl>
                                          <p:spTgt spid="67"/>
                                        </p:tgtEl>
                                      </p:cBhvr>
                                    </p:animEffect>
                                    <p:anim calcmode="lin" valueType="num">
                                      <p:cBhvr>
                                        <p:cTn id="13" dur="1000" fill="hold"/>
                                        <p:tgtEl>
                                          <p:spTgt spid="67"/>
                                        </p:tgtEl>
                                        <p:attrNameLst>
                                          <p:attrName>ppt_x</p:attrName>
                                        </p:attrNameLst>
                                      </p:cBhvr>
                                      <p:tavLst>
                                        <p:tav tm="0">
                                          <p:val>
                                            <p:strVal val="#ppt_x"/>
                                          </p:val>
                                        </p:tav>
                                        <p:tav tm="100000">
                                          <p:val>
                                            <p:strVal val="#ppt_x"/>
                                          </p:val>
                                        </p:tav>
                                      </p:tavLst>
                                    </p:anim>
                                    <p:anim calcmode="lin" valueType="num">
                                      <p:cBhvr>
                                        <p:cTn id="14" dur="1000" fill="hold"/>
                                        <p:tgtEl>
                                          <p:spTgt spid="6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8"/>
                                        </p:tgtEl>
                                        <p:attrNameLst>
                                          <p:attrName>style.visibility</p:attrName>
                                        </p:attrNameLst>
                                      </p:cBhvr>
                                      <p:to>
                                        <p:strVal val="visible"/>
                                      </p:to>
                                    </p:set>
                                    <p:anim calcmode="lin" valueType="num">
                                      <p:cBhvr additive="base">
                                        <p:cTn id="19" dur="500" fill="hold"/>
                                        <p:tgtEl>
                                          <p:spTgt spid="68"/>
                                        </p:tgtEl>
                                        <p:attrNameLst>
                                          <p:attrName>ppt_x</p:attrName>
                                        </p:attrNameLst>
                                      </p:cBhvr>
                                      <p:tavLst>
                                        <p:tav tm="0">
                                          <p:val>
                                            <p:strVal val="#ppt_x"/>
                                          </p:val>
                                        </p:tav>
                                        <p:tav tm="100000">
                                          <p:val>
                                            <p:strVal val="#ppt_x"/>
                                          </p:val>
                                        </p:tav>
                                      </p:tavLst>
                                    </p:anim>
                                    <p:anim calcmode="lin" valueType="num">
                                      <p:cBhvr additive="base">
                                        <p:cTn id="20" dur="500" fill="hold"/>
                                        <p:tgtEl>
                                          <p:spTgt spid="6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69"/>
                                        </p:tgtEl>
                                        <p:attrNameLst>
                                          <p:attrName>style.visibility</p:attrName>
                                        </p:attrNameLst>
                                      </p:cBhvr>
                                      <p:to>
                                        <p:strVal val="visible"/>
                                      </p:to>
                                    </p:set>
                                    <p:animEffect transition="in" filter="fade">
                                      <p:cBhvr>
                                        <p:cTn id="25" dur="500"/>
                                        <p:tgtEl>
                                          <p:spTgt spid="69"/>
                                        </p:tgtEl>
                                      </p:cBhvr>
                                    </p:animEffect>
                                  </p:childTnLst>
                                </p:cTn>
                              </p:par>
                            </p:childTnLst>
                          </p:cTn>
                        </p:par>
                        <p:par>
                          <p:cTn id="26" fill="hold">
                            <p:stCondLst>
                              <p:cond delay="500"/>
                            </p:stCondLst>
                            <p:childTnLst>
                              <p:par>
                                <p:cTn id="27" presetID="1" presetClass="entr" presetSubtype="0" fill="hold" grpId="0" nodeType="afterEffect">
                                  <p:stCondLst>
                                    <p:cond delay="0"/>
                                  </p:stCondLst>
                                  <p:childTnLst>
                                    <p:set>
                                      <p:cBhvr>
                                        <p:cTn id="2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6" name="组合 65"/>
          <p:cNvGrpSpPr/>
          <p:nvPr/>
        </p:nvGrpSpPr>
        <p:grpSpPr>
          <a:xfrm>
            <a:off x="4264860" y="888462"/>
            <a:ext cx="3707366" cy="3553111"/>
            <a:chOff x="4242316" y="737137"/>
            <a:chExt cx="3707366" cy="3553111"/>
          </a:xfrm>
        </p:grpSpPr>
        <p:sp>
          <p:nvSpPr>
            <p:cNvPr id="82" name="0"/>
            <p:cNvSpPr/>
            <p:nvPr>
              <p:custDataLst>
                <p:tags r:id="rId1"/>
              </p:custDataLst>
            </p:nvPr>
          </p:nvSpPr>
          <p:spPr>
            <a:xfrm>
              <a:off x="4242316" y="737137"/>
              <a:ext cx="3707366" cy="3553111"/>
            </a:xfrm>
            <a:prstGeom prst="ellipse">
              <a:avLst/>
            </a:prstGeom>
            <a:noFill/>
            <a:ln w="19050">
              <a:gradFill>
                <a:gsLst>
                  <a:gs pos="20000">
                    <a:schemeClr val="bg1">
                      <a:alpha val="0"/>
                    </a:schemeClr>
                  </a:gs>
                  <a:gs pos="96000">
                    <a:schemeClr val="accent1"/>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defPPr>
              <a:lvl1pPr marL="0" algn="l" defTabSz="914400" rtl="0" eaLnBrk="1" latinLnBrk="0" hangingPunct="1">
                <a:defRPr sz="1800" kern="1200">
                  <a:solidFill>
                    <a:srgbClr val="FFFFFF"/>
                  </a:solidFill>
                  <a:latin typeface="Arial" panose="020B0604020202020204"/>
                  <a:ea typeface="+mn-ea"/>
                  <a:cs typeface="+mn-cs"/>
                </a:defRPr>
              </a:lvl1pPr>
              <a:lvl2pPr marL="457200" algn="l" defTabSz="914400" rtl="0" eaLnBrk="1" latinLnBrk="0" hangingPunct="1">
                <a:defRPr sz="1800" kern="1200">
                  <a:solidFill>
                    <a:srgbClr val="FFFFFF"/>
                  </a:solidFill>
                  <a:latin typeface="Arial" panose="020B0604020202020204"/>
                  <a:ea typeface="+mn-ea"/>
                  <a:cs typeface="+mn-cs"/>
                </a:defRPr>
              </a:lvl2pPr>
              <a:lvl3pPr marL="914400" algn="l" defTabSz="914400" rtl="0" eaLnBrk="1" latinLnBrk="0" hangingPunct="1">
                <a:defRPr sz="1800" kern="1200">
                  <a:solidFill>
                    <a:srgbClr val="FFFFFF"/>
                  </a:solidFill>
                  <a:latin typeface="Arial" panose="020B0604020202020204"/>
                  <a:ea typeface="+mn-ea"/>
                  <a:cs typeface="+mn-cs"/>
                </a:defRPr>
              </a:lvl3pPr>
              <a:lvl4pPr marL="1371600" algn="l" defTabSz="914400" rtl="0" eaLnBrk="1" latinLnBrk="0" hangingPunct="1">
                <a:defRPr sz="1800" kern="1200">
                  <a:solidFill>
                    <a:srgbClr val="FFFFFF"/>
                  </a:solidFill>
                  <a:latin typeface="Arial" panose="020B0604020202020204"/>
                  <a:ea typeface="+mn-ea"/>
                  <a:cs typeface="+mn-cs"/>
                </a:defRPr>
              </a:lvl4pPr>
              <a:lvl5pPr marL="1828800" algn="l" defTabSz="914400" rtl="0" eaLnBrk="1" latinLnBrk="0" hangingPunct="1">
                <a:defRPr sz="1800" kern="1200">
                  <a:solidFill>
                    <a:srgbClr val="FFFFFF"/>
                  </a:solidFill>
                  <a:latin typeface="Arial" panose="020B0604020202020204"/>
                  <a:ea typeface="+mn-ea"/>
                  <a:cs typeface="+mn-cs"/>
                </a:defRPr>
              </a:lvl5pPr>
              <a:lvl6pPr marL="2286000" algn="l" defTabSz="914400" rtl="0" eaLnBrk="1" latinLnBrk="0" hangingPunct="1">
                <a:defRPr sz="1800" kern="1200">
                  <a:solidFill>
                    <a:srgbClr val="FFFFFF"/>
                  </a:solidFill>
                  <a:latin typeface="Arial" panose="020B0604020202020204"/>
                  <a:ea typeface="+mn-ea"/>
                  <a:cs typeface="+mn-cs"/>
                </a:defRPr>
              </a:lvl6pPr>
              <a:lvl7pPr marL="2743200" algn="l" defTabSz="914400" rtl="0" eaLnBrk="1" latinLnBrk="0" hangingPunct="1">
                <a:defRPr sz="1800" kern="1200">
                  <a:solidFill>
                    <a:srgbClr val="FFFFFF"/>
                  </a:solidFill>
                  <a:latin typeface="Arial" panose="020B0604020202020204"/>
                  <a:ea typeface="+mn-ea"/>
                  <a:cs typeface="+mn-cs"/>
                </a:defRPr>
              </a:lvl7pPr>
              <a:lvl8pPr marL="3200400" algn="l" defTabSz="914400" rtl="0" eaLnBrk="1" latinLnBrk="0" hangingPunct="1">
                <a:defRPr sz="1800" kern="1200">
                  <a:solidFill>
                    <a:srgbClr val="FFFFFF"/>
                  </a:solidFill>
                  <a:latin typeface="Arial" panose="020B0604020202020204"/>
                  <a:ea typeface="+mn-ea"/>
                  <a:cs typeface="+mn-cs"/>
                </a:defRPr>
              </a:lvl8pPr>
              <a:lvl9pPr marL="3657600" algn="l" defTabSz="914400" rtl="0" eaLnBrk="1" latinLnBrk="0" hangingPunct="1">
                <a:defRPr sz="1800" kern="1200">
                  <a:solidFill>
                    <a:srgbClr val="FFFFFF"/>
                  </a:solidFill>
                  <a:latin typeface="Arial" panose="020B0604020202020204"/>
                  <a:ea typeface="+mn-ea"/>
                  <a:cs typeface="+mn-cs"/>
                </a:defRPr>
              </a:lvl9pPr>
            </a:lstStyle>
            <a:p>
              <a:pPr algn="ctr"/>
              <a:endParaRPr lang="en-US"/>
            </a:p>
          </p:txBody>
        </p:sp>
        <p:sp>
          <p:nvSpPr>
            <p:cNvPr id="83" name="0"/>
            <p:cNvSpPr/>
            <p:nvPr>
              <p:custDataLst>
                <p:tags r:id="rId2"/>
              </p:custDataLst>
            </p:nvPr>
          </p:nvSpPr>
          <p:spPr>
            <a:xfrm>
              <a:off x="5060948" y="1553376"/>
              <a:ext cx="2070102" cy="2070102"/>
            </a:xfrm>
            <a:prstGeom prst="donut">
              <a:avLst>
                <a:gd name="adj" fmla="val 8905"/>
              </a:avLst>
            </a:prstGeom>
            <a:solidFill>
              <a:schemeClr val="accent1">
                <a:alpha val="1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defPPr>
              <a:lvl1pPr marL="0" algn="l" defTabSz="914400" rtl="0" eaLnBrk="1" latinLnBrk="0" hangingPunct="1">
                <a:defRPr sz="1800" kern="1200">
                  <a:solidFill>
                    <a:srgbClr val="FFFFFF"/>
                  </a:solidFill>
                  <a:latin typeface="Arial" panose="020B0604020202020204"/>
                  <a:ea typeface="+mn-ea"/>
                  <a:cs typeface="+mn-cs"/>
                </a:defRPr>
              </a:lvl1pPr>
              <a:lvl2pPr marL="457200" algn="l" defTabSz="914400" rtl="0" eaLnBrk="1" latinLnBrk="0" hangingPunct="1">
                <a:defRPr sz="1800" kern="1200">
                  <a:solidFill>
                    <a:srgbClr val="FFFFFF"/>
                  </a:solidFill>
                  <a:latin typeface="Arial" panose="020B0604020202020204"/>
                  <a:ea typeface="+mn-ea"/>
                  <a:cs typeface="+mn-cs"/>
                </a:defRPr>
              </a:lvl2pPr>
              <a:lvl3pPr marL="914400" algn="l" defTabSz="914400" rtl="0" eaLnBrk="1" latinLnBrk="0" hangingPunct="1">
                <a:defRPr sz="1800" kern="1200">
                  <a:solidFill>
                    <a:srgbClr val="FFFFFF"/>
                  </a:solidFill>
                  <a:latin typeface="Arial" panose="020B0604020202020204"/>
                  <a:ea typeface="+mn-ea"/>
                  <a:cs typeface="+mn-cs"/>
                </a:defRPr>
              </a:lvl3pPr>
              <a:lvl4pPr marL="1371600" algn="l" defTabSz="914400" rtl="0" eaLnBrk="1" latinLnBrk="0" hangingPunct="1">
                <a:defRPr sz="1800" kern="1200">
                  <a:solidFill>
                    <a:srgbClr val="FFFFFF"/>
                  </a:solidFill>
                  <a:latin typeface="Arial" panose="020B0604020202020204"/>
                  <a:ea typeface="+mn-ea"/>
                  <a:cs typeface="+mn-cs"/>
                </a:defRPr>
              </a:lvl4pPr>
              <a:lvl5pPr marL="1828800" algn="l" defTabSz="914400" rtl="0" eaLnBrk="1" latinLnBrk="0" hangingPunct="1">
                <a:defRPr sz="1800" kern="1200">
                  <a:solidFill>
                    <a:srgbClr val="FFFFFF"/>
                  </a:solidFill>
                  <a:latin typeface="Arial" panose="020B0604020202020204"/>
                  <a:ea typeface="+mn-ea"/>
                  <a:cs typeface="+mn-cs"/>
                </a:defRPr>
              </a:lvl5pPr>
              <a:lvl6pPr marL="2286000" algn="l" defTabSz="914400" rtl="0" eaLnBrk="1" latinLnBrk="0" hangingPunct="1">
                <a:defRPr sz="1800" kern="1200">
                  <a:solidFill>
                    <a:srgbClr val="FFFFFF"/>
                  </a:solidFill>
                  <a:latin typeface="Arial" panose="020B0604020202020204"/>
                  <a:ea typeface="+mn-ea"/>
                  <a:cs typeface="+mn-cs"/>
                </a:defRPr>
              </a:lvl6pPr>
              <a:lvl7pPr marL="2743200" algn="l" defTabSz="914400" rtl="0" eaLnBrk="1" latinLnBrk="0" hangingPunct="1">
                <a:defRPr sz="1800" kern="1200">
                  <a:solidFill>
                    <a:srgbClr val="FFFFFF"/>
                  </a:solidFill>
                  <a:latin typeface="Arial" panose="020B0604020202020204"/>
                  <a:ea typeface="+mn-ea"/>
                  <a:cs typeface="+mn-cs"/>
                </a:defRPr>
              </a:lvl7pPr>
              <a:lvl8pPr marL="3200400" algn="l" defTabSz="914400" rtl="0" eaLnBrk="1" latinLnBrk="0" hangingPunct="1">
                <a:defRPr sz="1800" kern="1200">
                  <a:solidFill>
                    <a:srgbClr val="FFFFFF"/>
                  </a:solidFill>
                  <a:latin typeface="Arial" panose="020B0604020202020204"/>
                  <a:ea typeface="+mn-ea"/>
                  <a:cs typeface="+mn-cs"/>
                </a:defRPr>
              </a:lvl8pPr>
              <a:lvl9pPr marL="3657600" algn="l" defTabSz="914400" rtl="0" eaLnBrk="1" latinLnBrk="0" hangingPunct="1">
                <a:defRPr sz="1800" kern="1200">
                  <a:solidFill>
                    <a:srgbClr val="FFFFFF"/>
                  </a:solidFill>
                  <a:latin typeface="Arial" panose="020B0604020202020204"/>
                  <a:ea typeface="+mn-ea"/>
                  <a:cs typeface="+mn-cs"/>
                </a:defRPr>
              </a:lvl9pPr>
            </a:lstStyle>
            <a:p>
              <a:pPr algn="ctr"/>
              <a:endParaRPr lang="en-US"/>
            </a:p>
          </p:txBody>
        </p:sp>
        <p:sp>
          <p:nvSpPr>
            <p:cNvPr id="84" name="0"/>
            <p:cNvSpPr/>
            <p:nvPr>
              <p:custDataLst>
                <p:tags r:id="rId3"/>
              </p:custDataLst>
            </p:nvPr>
          </p:nvSpPr>
          <p:spPr>
            <a:xfrm>
              <a:off x="4702646" y="1195074"/>
              <a:ext cx="2786706" cy="2786706"/>
            </a:xfrm>
            <a:prstGeom prst="ellipse">
              <a:avLst/>
            </a:prstGeom>
            <a:noFill/>
            <a:ln w="19050" cap="rnd">
              <a:gradFill>
                <a:gsLst>
                  <a:gs pos="20000">
                    <a:schemeClr val="bg1">
                      <a:alpha val="0"/>
                    </a:schemeClr>
                  </a:gs>
                  <a:gs pos="97000">
                    <a:schemeClr val="accent1"/>
                  </a:gs>
                </a:gsLst>
                <a:lin ang="5400000" scaled="1"/>
              </a:gra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defPPr>
              <a:lvl1pPr marL="0" algn="l" defTabSz="914400" rtl="0" eaLnBrk="1" latinLnBrk="0" hangingPunct="1">
                <a:defRPr sz="1800" kern="1200">
                  <a:solidFill>
                    <a:srgbClr val="FFFFFF"/>
                  </a:solidFill>
                  <a:latin typeface="Arial" panose="020B0604020202020204"/>
                  <a:ea typeface="+mn-ea"/>
                  <a:cs typeface="+mn-cs"/>
                </a:defRPr>
              </a:lvl1pPr>
              <a:lvl2pPr marL="457200" algn="l" defTabSz="914400" rtl="0" eaLnBrk="1" latinLnBrk="0" hangingPunct="1">
                <a:defRPr sz="1800" kern="1200">
                  <a:solidFill>
                    <a:srgbClr val="FFFFFF"/>
                  </a:solidFill>
                  <a:latin typeface="Arial" panose="020B0604020202020204"/>
                  <a:ea typeface="+mn-ea"/>
                  <a:cs typeface="+mn-cs"/>
                </a:defRPr>
              </a:lvl2pPr>
              <a:lvl3pPr marL="914400" algn="l" defTabSz="914400" rtl="0" eaLnBrk="1" latinLnBrk="0" hangingPunct="1">
                <a:defRPr sz="1800" kern="1200">
                  <a:solidFill>
                    <a:srgbClr val="FFFFFF"/>
                  </a:solidFill>
                  <a:latin typeface="Arial" panose="020B0604020202020204"/>
                  <a:ea typeface="+mn-ea"/>
                  <a:cs typeface="+mn-cs"/>
                </a:defRPr>
              </a:lvl3pPr>
              <a:lvl4pPr marL="1371600" algn="l" defTabSz="914400" rtl="0" eaLnBrk="1" latinLnBrk="0" hangingPunct="1">
                <a:defRPr sz="1800" kern="1200">
                  <a:solidFill>
                    <a:srgbClr val="FFFFFF"/>
                  </a:solidFill>
                  <a:latin typeface="Arial" panose="020B0604020202020204"/>
                  <a:ea typeface="+mn-ea"/>
                  <a:cs typeface="+mn-cs"/>
                </a:defRPr>
              </a:lvl4pPr>
              <a:lvl5pPr marL="1828800" algn="l" defTabSz="914400" rtl="0" eaLnBrk="1" latinLnBrk="0" hangingPunct="1">
                <a:defRPr sz="1800" kern="1200">
                  <a:solidFill>
                    <a:srgbClr val="FFFFFF"/>
                  </a:solidFill>
                  <a:latin typeface="Arial" panose="020B0604020202020204"/>
                  <a:ea typeface="+mn-ea"/>
                  <a:cs typeface="+mn-cs"/>
                </a:defRPr>
              </a:lvl5pPr>
              <a:lvl6pPr marL="2286000" algn="l" defTabSz="914400" rtl="0" eaLnBrk="1" latinLnBrk="0" hangingPunct="1">
                <a:defRPr sz="1800" kern="1200">
                  <a:solidFill>
                    <a:srgbClr val="FFFFFF"/>
                  </a:solidFill>
                  <a:latin typeface="Arial" panose="020B0604020202020204"/>
                  <a:ea typeface="+mn-ea"/>
                  <a:cs typeface="+mn-cs"/>
                </a:defRPr>
              </a:lvl6pPr>
              <a:lvl7pPr marL="2743200" algn="l" defTabSz="914400" rtl="0" eaLnBrk="1" latinLnBrk="0" hangingPunct="1">
                <a:defRPr sz="1800" kern="1200">
                  <a:solidFill>
                    <a:srgbClr val="FFFFFF"/>
                  </a:solidFill>
                  <a:latin typeface="Arial" panose="020B0604020202020204"/>
                  <a:ea typeface="+mn-ea"/>
                  <a:cs typeface="+mn-cs"/>
                </a:defRPr>
              </a:lvl7pPr>
              <a:lvl8pPr marL="3200400" algn="l" defTabSz="914400" rtl="0" eaLnBrk="1" latinLnBrk="0" hangingPunct="1">
                <a:defRPr sz="1800" kern="1200">
                  <a:solidFill>
                    <a:srgbClr val="FFFFFF"/>
                  </a:solidFill>
                  <a:latin typeface="Arial" panose="020B0604020202020204"/>
                  <a:ea typeface="+mn-ea"/>
                  <a:cs typeface="+mn-cs"/>
                </a:defRPr>
              </a:lvl8pPr>
              <a:lvl9pPr marL="3657600" algn="l" defTabSz="914400" rtl="0" eaLnBrk="1" latinLnBrk="0" hangingPunct="1">
                <a:defRPr sz="1800" kern="1200">
                  <a:solidFill>
                    <a:srgbClr val="FFFFFF"/>
                  </a:solidFill>
                  <a:latin typeface="Arial" panose="020B0604020202020204"/>
                  <a:ea typeface="+mn-ea"/>
                  <a:cs typeface="+mn-cs"/>
                </a:defRPr>
              </a:lvl9pPr>
            </a:lstStyle>
            <a:p>
              <a:pPr algn="ctr"/>
              <a:endParaRPr lang="en-US"/>
            </a:p>
          </p:txBody>
        </p:sp>
        <p:sp>
          <p:nvSpPr>
            <p:cNvPr id="85" name="0"/>
            <p:cNvSpPr/>
            <p:nvPr>
              <p:custDataLst>
                <p:tags r:id="rId4"/>
              </p:custDataLst>
            </p:nvPr>
          </p:nvSpPr>
          <p:spPr>
            <a:xfrm>
              <a:off x="5387972" y="1880400"/>
              <a:ext cx="1416054" cy="1416054"/>
            </a:xfrm>
            <a:prstGeom prst="ellipse">
              <a:avLst/>
            </a:prstGeom>
            <a:gradFill>
              <a:gsLst>
                <a:gs pos="0">
                  <a:schemeClr val="accent1">
                    <a:lumMod val="60000"/>
                    <a:lumOff val="40000"/>
                  </a:schemeClr>
                </a:gs>
                <a:gs pos="60000">
                  <a:schemeClr val="accent1"/>
                </a:gs>
              </a:gsLst>
              <a:lin ang="2700000" scaled="0"/>
            </a:gradFill>
            <a:ln w="57150" cap="rnd">
              <a:noFill/>
              <a:prstDash val="solid"/>
              <a:round/>
            </a:ln>
            <a:effectLst>
              <a:outerShdw blurRad="76200" dist="50800" dir="54000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rgbClr val="FFFFFF"/>
                  </a:solidFill>
                  <a:latin typeface="Arial" panose="020B0604020202020204"/>
                  <a:ea typeface="+mn-ea"/>
                  <a:cs typeface="+mn-cs"/>
                </a:defRPr>
              </a:lvl1pPr>
              <a:lvl2pPr marL="457200" algn="l" defTabSz="914400" rtl="0" eaLnBrk="1" latinLnBrk="0" hangingPunct="1">
                <a:defRPr sz="1800" kern="1200">
                  <a:solidFill>
                    <a:srgbClr val="FFFFFF"/>
                  </a:solidFill>
                  <a:latin typeface="Arial" panose="020B0604020202020204"/>
                  <a:ea typeface="+mn-ea"/>
                  <a:cs typeface="+mn-cs"/>
                </a:defRPr>
              </a:lvl2pPr>
              <a:lvl3pPr marL="914400" algn="l" defTabSz="914400" rtl="0" eaLnBrk="1" latinLnBrk="0" hangingPunct="1">
                <a:defRPr sz="1800" kern="1200">
                  <a:solidFill>
                    <a:srgbClr val="FFFFFF"/>
                  </a:solidFill>
                  <a:latin typeface="Arial" panose="020B0604020202020204"/>
                  <a:ea typeface="+mn-ea"/>
                  <a:cs typeface="+mn-cs"/>
                </a:defRPr>
              </a:lvl3pPr>
              <a:lvl4pPr marL="1371600" algn="l" defTabSz="914400" rtl="0" eaLnBrk="1" latinLnBrk="0" hangingPunct="1">
                <a:defRPr sz="1800" kern="1200">
                  <a:solidFill>
                    <a:srgbClr val="FFFFFF"/>
                  </a:solidFill>
                  <a:latin typeface="Arial" panose="020B0604020202020204"/>
                  <a:ea typeface="+mn-ea"/>
                  <a:cs typeface="+mn-cs"/>
                </a:defRPr>
              </a:lvl4pPr>
              <a:lvl5pPr marL="1828800" algn="l" defTabSz="914400" rtl="0" eaLnBrk="1" latinLnBrk="0" hangingPunct="1">
                <a:defRPr sz="1800" kern="1200">
                  <a:solidFill>
                    <a:srgbClr val="FFFFFF"/>
                  </a:solidFill>
                  <a:latin typeface="Arial" panose="020B0604020202020204"/>
                  <a:ea typeface="+mn-ea"/>
                  <a:cs typeface="+mn-cs"/>
                </a:defRPr>
              </a:lvl5pPr>
              <a:lvl6pPr marL="2286000" algn="l" defTabSz="914400" rtl="0" eaLnBrk="1" latinLnBrk="0" hangingPunct="1">
                <a:defRPr sz="1800" kern="1200">
                  <a:solidFill>
                    <a:srgbClr val="FFFFFF"/>
                  </a:solidFill>
                  <a:latin typeface="Arial" panose="020B0604020202020204"/>
                  <a:ea typeface="+mn-ea"/>
                  <a:cs typeface="+mn-cs"/>
                </a:defRPr>
              </a:lvl6pPr>
              <a:lvl7pPr marL="2743200" algn="l" defTabSz="914400" rtl="0" eaLnBrk="1" latinLnBrk="0" hangingPunct="1">
                <a:defRPr sz="1800" kern="1200">
                  <a:solidFill>
                    <a:srgbClr val="FFFFFF"/>
                  </a:solidFill>
                  <a:latin typeface="Arial" panose="020B0604020202020204"/>
                  <a:ea typeface="+mn-ea"/>
                  <a:cs typeface="+mn-cs"/>
                </a:defRPr>
              </a:lvl7pPr>
              <a:lvl8pPr marL="3200400" algn="l" defTabSz="914400" rtl="0" eaLnBrk="1" latinLnBrk="0" hangingPunct="1">
                <a:defRPr sz="1800" kern="1200">
                  <a:solidFill>
                    <a:srgbClr val="FFFFFF"/>
                  </a:solidFill>
                  <a:latin typeface="Arial" panose="020B0604020202020204"/>
                  <a:ea typeface="+mn-ea"/>
                  <a:cs typeface="+mn-cs"/>
                </a:defRPr>
              </a:lvl8pPr>
              <a:lvl9pPr marL="3657600" algn="l" defTabSz="914400" rtl="0" eaLnBrk="1" latinLnBrk="0" hangingPunct="1">
                <a:defRPr sz="1800" kern="1200">
                  <a:solidFill>
                    <a:srgbClr val="FFFFFF"/>
                  </a:solidFill>
                  <a:latin typeface="Arial" panose="020B0604020202020204"/>
                  <a:ea typeface="+mn-ea"/>
                  <a:cs typeface="+mn-cs"/>
                </a:defRPr>
              </a:lvl9pPr>
            </a:lstStyle>
            <a:p>
              <a:pPr algn="ctr" defTabSz="913765"/>
              <a:endParaRPr lang="en-US" sz="2000" b="1">
                <a:solidFill>
                  <a:srgbClr val="FFFFFF"/>
                </a:solidFill>
              </a:endParaRPr>
            </a:p>
          </p:txBody>
        </p:sp>
        <p:sp>
          <p:nvSpPr>
            <p:cNvPr id="86" name="Title-0"/>
            <p:cNvSpPr txBox="1"/>
            <p:nvPr>
              <p:custDataLst>
                <p:tags r:id="rId5"/>
              </p:custDataLst>
            </p:nvPr>
          </p:nvSpPr>
          <p:spPr>
            <a:xfrm>
              <a:off x="5364166" y="2400153"/>
              <a:ext cx="1322116" cy="396583"/>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20000"/>
                </a:lnSpc>
              </a:pPr>
              <a:r>
                <a:rPr kumimoji="1" lang="en-US" altLang="zh-CN" b="1" dirty="0">
                  <a:solidFill>
                    <a:schemeClr val="bg1"/>
                  </a:solidFill>
                  <a:latin typeface="+mn-ea"/>
                </a:rPr>
                <a:t>Causes</a:t>
              </a:r>
              <a:endParaRPr kumimoji="1" lang="en-US" altLang="zh-CN" b="1" dirty="0">
                <a:solidFill>
                  <a:schemeClr val="bg1"/>
                </a:solidFill>
                <a:latin typeface="+mn-ea"/>
              </a:endParaRPr>
            </a:p>
          </p:txBody>
        </p:sp>
        <p:sp>
          <p:nvSpPr>
            <p:cNvPr id="87" name="0"/>
            <p:cNvSpPr/>
            <p:nvPr>
              <p:custDataLst>
                <p:tags r:id="rId6"/>
              </p:custDataLst>
            </p:nvPr>
          </p:nvSpPr>
          <p:spPr>
            <a:xfrm>
              <a:off x="4804420" y="1296848"/>
              <a:ext cx="2583158" cy="2583158"/>
            </a:xfrm>
            <a:prstGeom prst="ellipse">
              <a:avLst/>
            </a:prstGeom>
            <a:noFill/>
            <a:ln w="19050" cap="rnd">
              <a:gradFill>
                <a:gsLst>
                  <a:gs pos="20000">
                    <a:schemeClr val="bg1">
                      <a:alpha val="0"/>
                    </a:schemeClr>
                  </a:gs>
                  <a:gs pos="97000">
                    <a:schemeClr val="accent1"/>
                  </a:gs>
                </a:gsLst>
                <a:lin ang="5400000" scaled="1"/>
              </a:gra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defPPr>
              <a:lvl1pPr marL="0" algn="l" defTabSz="914400" rtl="0" eaLnBrk="1" latinLnBrk="0" hangingPunct="1">
                <a:defRPr sz="1800" kern="1200">
                  <a:solidFill>
                    <a:srgbClr val="FFFFFF"/>
                  </a:solidFill>
                  <a:latin typeface="Arial" panose="020B0604020202020204"/>
                  <a:ea typeface="+mn-ea"/>
                  <a:cs typeface="+mn-cs"/>
                </a:defRPr>
              </a:lvl1pPr>
              <a:lvl2pPr marL="457200" algn="l" defTabSz="914400" rtl="0" eaLnBrk="1" latinLnBrk="0" hangingPunct="1">
                <a:defRPr sz="1800" kern="1200">
                  <a:solidFill>
                    <a:srgbClr val="FFFFFF"/>
                  </a:solidFill>
                  <a:latin typeface="Arial" panose="020B0604020202020204"/>
                  <a:ea typeface="+mn-ea"/>
                  <a:cs typeface="+mn-cs"/>
                </a:defRPr>
              </a:lvl2pPr>
              <a:lvl3pPr marL="914400" algn="l" defTabSz="914400" rtl="0" eaLnBrk="1" latinLnBrk="0" hangingPunct="1">
                <a:defRPr sz="1800" kern="1200">
                  <a:solidFill>
                    <a:srgbClr val="FFFFFF"/>
                  </a:solidFill>
                  <a:latin typeface="Arial" panose="020B0604020202020204"/>
                  <a:ea typeface="+mn-ea"/>
                  <a:cs typeface="+mn-cs"/>
                </a:defRPr>
              </a:lvl3pPr>
              <a:lvl4pPr marL="1371600" algn="l" defTabSz="914400" rtl="0" eaLnBrk="1" latinLnBrk="0" hangingPunct="1">
                <a:defRPr sz="1800" kern="1200">
                  <a:solidFill>
                    <a:srgbClr val="FFFFFF"/>
                  </a:solidFill>
                  <a:latin typeface="Arial" panose="020B0604020202020204"/>
                  <a:ea typeface="+mn-ea"/>
                  <a:cs typeface="+mn-cs"/>
                </a:defRPr>
              </a:lvl4pPr>
              <a:lvl5pPr marL="1828800" algn="l" defTabSz="914400" rtl="0" eaLnBrk="1" latinLnBrk="0" hangingPunct="1">
                <a:defRPr sz="1800" kern="1200">
                  <a:solidFill>
                    <a:srgbClr val="FFFFFF"/>
                  </a:solidFill>
                  <a:latin typeface="Arial" panose="020B0604020202020204"/>
                  <a:ea typeface="+mn-ea"/>
                  <a:cs typeface="+mn-cs"/>
                </a:defRPr>
              </a:lvl5pPr>
              <a:lvl6pPr marL="2286000" algn="l" defTabSz="914400" rtl="0" eaLnBrk="1" latinLnBrk="0" hangingPunct="1">
                <a:defRPr sz="1800" kern="1200">
                  <a:solidFill>
                    <a:srgbClr val="FFFFFF"/>
                  </a:solidFill>
                  <a:latin typeface="Arial" panose="020B0604020202020204"/>
                  <a:ea typeface="+mn-ea"/>
                  <a:cs typeface="+mn-cs"/>
                </a:defRPr>
              </a:lvl6pPr>
              <a:lvl7pPr marL="2743200" algn="l" defTabSz="914400" rtl="0" eaLnBrk="1" latinLnBrk="0" hangingPunct="1">
                <a:defRPr sz="1800" kern="1200">
                  <a:solidFill>
                    <a:srgbClr val="FFFFFF"/>
                  </a:solidFill>
                  <a:latin typeface="Arial" panose="020B0604020202020204"/>
                  <a:ea typeface="+mn-ea"/>
                  <a:cs typeface="+mn-cs"/>
                </a:defRPr>
              </a:lvl7pPr>
              <a:lvl8pPr marL="3200400" algn="l" defTabSz="914400" rtl="0" eaLnBrk="1" latinLnBrk="0" hangingPunct="1">
                <a:defRPr sz="1800" kern="1200">
                  <a:solidFill>
                    <a:srgbClr val="FFFFFF"/>
                  </a:solidFill>
                  <a:latin typeface="Arial" panose="020B0604020202020204"/>
                  <a:ea typeface="+mn-ea"/>
                  <a:cs typeface="+mn-cs"/>
                </a:defRPr>
              </a:lvl8pPr>
              <a:lvl9pPr marL="3657600" algn="l" defTabSz="914400" rtl="0" eaLnBrk="1" latinLnBrk="0" hangingPunct="1">
                <a:defRPr sz="1800" kern="1200">
                  <a:solidFill>
                    <a:srgbClr val="FFFFFF"/>
                  </a:solidFill>
                  <a:latin typeface="Arial" panose="020B0604020202020204"/>
                  <a:ea typeface="+mn-ea"/>
                  <a:cs typeface="+mn-cs"/>
                </a:defRPr>
              </a:lvl9pPr>
            </a:lstStyle>
            <a:p>
              <a:pPr algn="ctr"/>
              <a:endParaRPr lang="en-US"/>
            </a:p>
          </p:txBody>
        </p:sp>
      </p:grpSp>
      <p:grpSp>
        <p:nvGrpSpPr>
          <p:cNvPr id="67" name="组合 66"/>
          <p:cNvGrpSpPr/>
          <p:nvPr/>
        </p:nvGrpSpPr>
        <p:grpSpPr>
          <a:xfrm>
            <a:off x="1081647" y="2676455"/>
            <a:ext cx="4490426" cy="2150190"/>
            <a:chOff x="1085198" y="1913949"/>
            <a:chExt cx="4490426" cy="2150190"/>
          </a:xfrm>
        </p:grpSpPr>
        <p:sp>
          <p:nvSpPr>
            <p:cNvPr id="78" name="Body-1"/>
            <p:cNvSpPr/>
            <p:nvPr>
              <p:custDataLst>
                <p:tags r:id="rId7"/>
              </p:custDataLst>
            </p:nvPr>
          </p:nvSpPr>
          <p:spPr>
            <a:xfrm>
              <a:off x="1085198" y="2157399"/>
              <a:ext cx="4490426" cy="1906740"/>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kumimoji="0" lang="en-US" altLang="zh-CN" sz="20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Wildlife species lost</a:t>
              </a:r>
              <a:endParaRPr kumimoji="0" lang="en-US" altLang="zh-CN" sz="20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a:p>
              <a:pPr>
                <a:lnSpc>
                  <a:spcPct val="120000"/>
                </a:lnSpc>
              </a:pPr>
              <a:r>
                <a:rPr kumimoji="0" lang="en-US" altLang="zh-CN" sz="20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Wildlife is dying out at an alarming rate</a:t>
              </a:r>
              <a:endParaRPr kumimoji="0" lang="en-US" altLang="zh-CN" sz="20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a:p>
              <a:pPr>
                <a:lnSpc>
                  <a:spcPct val="120000"/>
                </a:lnSpc>
              </a:pPr>
              <a:r>
                <a:rPr kumimoji="0" lang="en-US" altLang="zh-CN" sz="20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Mass extinction</a:t>
              </a:r>
              <a:endParaRPr kumimoji="0" lang="en-US" altLang="zh-CN" sz="20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a:p>
              <a:pPr>
                <a:lnSpc>
                  <a:spcPct val="120000"/>
                </a:lnSpc>
              </a:pPr>
              <a:r>
                <a:rPr kumimoji="0" lang="en-US" altLang="zh-CN" sz="20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Endangered wildlife</a:t>
              </a:r>
              <a:endParaRPr kumimoji="0" lang="en-US" altLang="zh-CN" sz="20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a:p>
              <a:pPr>
                <a:lnSpc>
                  <a:spcPct val="120000"/>
                </a:lnSpc>
              </a:pPr>
              <a:r>
                <a:rPr kumimoji="0" lang="en-US" altLang="zh-CN" sz="20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The danger they are in</a:t>
              </a:r>
              <a:endParaRPr kumimoji="0" lang="en-US" altLang="zh-CN" sz="20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79" name="Title-1"/>
            <p:cNvSpPr txBox="1"/>
            <p:nvPr>
              <p:custDataLst>
                <p:tags r:id="rId8"/>
              </p:custDataLst>
            </p:nvPr>
          </p:nvSpPr>
          <p:spPr>
            <a:xfrm>
              <a:off x="1240696" y="1913949"/>
              <a:ext cx="2369620" cy="276999"/>
            </a:xfrm>
            <a:prstGeom prst="rect">
              <a:avLst/>
            </a:prstGeom>
            <a:noFill/>
          </p:spPr>
          <p:txBody>
            <a:bodyPr wrap="square" lIns="0" tIns="0" rIns="0" bIns="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kumimoji="1" lang="en-US" altLang="zh-CN" b="1" dirty="0">
                  <a:solidFill>
                    <a:schemeClr val="tx1"/>
                  </a:solidFill>
                  <a:latin typeface="+mn-ea"/>
                </a:rPr>
                <a:t>wildlife protection</a:t>
              </a:r>
              <a:endParaRPr kumimoji="1" lang="zh-CN" altLang="en-US" b="1" dirty="0">
                <a:solidFill>
                  <a:schemeClr val="tx1"/>
                </a:solidFill>
                <a:latin typeface="+mn-ea"/>
              </a:endParaRPr>
            </a:p>
          </p:txBody>
        </p:sp>
        <p:sp>
          <p:nvSpPr>
            <p:cNvPr id="80" name="Index-1"/>
            <p:cNvSpPr/>
            <p:nvPr>
              <p:custDataLst>
                <p:tags r:id="rId9"/>
              </p:custDataLst>
            </p:nvPr>
          </p:nvSpPr>
          <p:spPr>
            <a:xfrm>
              <a:off x="3892749" y="1974163"/>
              <a:ext cx="659876" cy="659876"/>
            </a:xfrm>
            <a:prstGeom prst="ellipse">
              <a:avLst/>
            </a:prstGeom>
            <a:solidFill>
              <a:schemeClr val="bg1"/>
            </a:solidFill>
            <a:ln>
              <a:solidFill>
                <a:schemeClr val="accent1"/>
              </a:solidFill>
            </a:ln>
            <a:effectLst>
              <a:outerShdw blurRad="228600" dist="152400" dir="5400000" sx="90000" sy="90000" algn="t"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defPPr>
              <a:lvl1pPr marL="0" algn="l" defTabSz="914400" rtl="0" eaLnBrk="1" latinLnBrk="0" hangingPunct="1">
                <a:defRPr sz="1800" kern="1200">
                  <a:solidFill>
                    <a:srgbClr val="FFFFFF"/>
                  </a:solidFill>
                  <a:latin typeface="Arial" panose="020B0604020202020204"/>
                  <a:ea typeface="+mn-ea"/>
                  <a:cs typeface="+mn-cs"/>
                </a:defRPr>
              </a:lvl1pPr>
              <a:lvl2pPr marL="457200" algn="l" defTabSz="914400" rtl="0" eaLnBrk="1" latinLnBrk="0" hangingPunct="1">
                <a:defRPr sz="1800" kern="1200">
                  <a:solidFill>
                    <a:srgbClr val="FFFFFF"/>
                  </a:solidFill>
                  <a:latin typeface="Arial" panose="020B0604020202020204"/>
                  <a:ea typeface="+mn-ea"/>
                  <a:cs typeface="+mn-cs"/>
                </a:defRPr>
              </a:lvl2pPr>
              <a:lvl3pPr marL="914400" algn="l" defTabSz="914400" rtl="0" eaLnBrk="1" latinLnBrk="0" hangingPunct="1">
                <a:defRPr sz="1800" kern="1200">
                  <a:solidFill>
                    <a:srgbClr val="FFFFFF"/>
                  </a:solidFill>
                  <a:latin typeface="Arial" panose="020B0604020202020204"/>
                  <a:ea typeface="+mn-ea"/>
                  <a:cs typeface="+mn-cs"/>
                </a:defRPr>
              </a:lvl3pPr>
              <a:lvl4pPr marL="1371600" algn="l" defTabSz="914400" rtl="0" eaLnBrk="1" latinLnBrk="0" hangingPunct="1">
                <a:defRPr sz="1800" kern="1200">
                  <a:solidFill>
                    <a:srgbClr val="FFFFFF"/>
                  </a:solidFill>
                  <a:latin typeface="Arial" panose="020B0604020202020204"/>
                  <a:ea typeface="+mn-ea"/>
                  <a:cs typeface="+mn-cs"/>
                </a:defRPr>
              </a:lvl4pPr>
              <a:lvl5pPr marL="1828800" algn="l" defTabSz="914400" rtl="0" eaLnBrk="1" latinLnBrk="0" hangingPunct="1">
                <a:defRPr sz="1800" kern="1200">
                  <a:solidFill>
                    <a:srgbClr val="FFFFFF"/>
                  </a:solidFill>
                  <a:latin typeface="Arial" panose="020B0604020202020204"/>
                  <a:ea typeface="+mn-ea"/>
                  <a:cs typeface="+mn-cs"/>
                </a:defRPr>
              </a:lvl5pPr>
              <a:lvl6pPr marL="2286000" algn="l" defTabSz="914400" rtl="0" eaLnBrk="1" latinLnBrk="0" hangingPunct="1">
                <a:defRPr sz="1800" kern="1200">
                  <a:solidFill>
                    <a:srgbClr val="FFFFFF"/>
                  </a:solidFill>
                  <a:latin typeface="Arial" panose="020B0604020202020204"/>
                  <a:ea typeface="+mn-ea"/>
                  <a:cs typeface="+mn-cs"/>
                </a:defRPr>
              </a:lvl6pPr>
              <a:lvl7pPr marL="2743200" algn="l" defTabSz="914400" rtl="0" eaLnBrk="1" latinLnBrk="0" hangingPunct="1">
                <a:defRPr sz="1800" kern="1200">
                  <a:solidFill>
                    <a:srgbClr val="FFFFFF"/>
                  </a:solidFill>
                  <a:latin typeface="Arial" panose="020B0604020202020204"/>
                  <a:ea typeface="+mn-ea"/>
                  <a:cs typeface="+mn-cs"/>
                </a:defRPr>
              </a:lvl7pPr>
              <a:lvl8pPr marL="3200400" algn="l" defTabSz="914400" rtl="0" eaLnBrk="1" latinLnBrk="0" hangingPunct="1">
                <a:defRPr sz="1800" kern="1200">
                  <a:solidFill>
                    <a:srgbClr val="FFFFFF"/>
                  </a:solidFill>
                  <a:latin typeface="Arial" panose="020B0604020202020204"/>
                  <a:ea typeface="+mn-ea"/>
                  <a:cs typeface="+mn-cs"/>
                </a:defRPr>
              </a:lvl8pPr>
              <a:lvl9pPr marL="3657600" algn="l" defTabSz="914400" rtl="0" eaLnBrk="1" latinLnBrk="0" hangingPunct="1">
                <a:defRPr sz="1800" kern="1200">
                  <a:solidFill>
                    <a:srgbClr val="FFFFFF"/>
                  </a:solidFill>
                  <a:latin typeface="Arial" panose="020B0604020202020204"/>
                  <a:ea typeface="+mn-ea"/>
                  <a:cs typeface="+mn-cs"/>
                </a:defRPr>
              </a:lvl9pPr>
            </a:lstStyle>
            <a:p>
              <a:pPr algn="ctr"/>
              <a:r>
                <a:rPr lang="en-US" altLang="zh-CN" b="1" dirty="0">
                  <a:solidFill>
                    <a:schemeClr val="accent1"/>
                  </a:solidFill>
                  <a:latin typeface="+mn-ea"/>
                </a:rPr>
                <a:t>01</a:t>
              </a:r>
              <a:endParaRPr lang="zh-CN" altLang="en-US" b="1" dirty="0">
                <a:solidFill>
                  <a:schemeClr val="accent1"/>
                </a:solidFill>
                <a:latin typeface="+mn-ea"/>
              </a:endParaRPr>
            </a:p>
          </p:txBody>
        </p:sp>
        <p:cxnSp>
          <p:nvCxnSpPr>
            <p:cNvPr id="81" name="1"/>
            <p:cNvCxnSpPr/>
            <p:nvPr>
              <p:custDataLst>
                <p:tags r:id="rId10"/>
              </p:custDataLst>
            </p:nvPr>
          </p:nvCxnSpPr>
          <p:spPr>
            <a:xfrm>
              <a:off x="3378597" y="2264053"/>
              <a:ext cx="258252" cy="0"/>
            </a:xfrm>
            <a:prstGeom prst="line">
              <a:avLst/>
            </a:prstGeom>
            <a:ln w="12700">
              <a:gradFill>
                <a:gsLst>
                  <a:gs pos="0">
                    <a:schemeClr val="accent1"/>
                  </a:gs>
                  <a:gs pos="100000">
                    <a:schemeClr val="accent2"/>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68" name="组合 67"/>
          <p:cNvGrpSpPr/>
          <p:nvPr/>
        </p:nvGrpSpPr>
        <p:grpSpPr>
          <a:xfrm>
            <a:off x="4545755" y="3864905"/>
            <a:ext cx="3958115" cy="2477040"/>
            <a:chOff x="4523211" y="3713580"/>
            <a:chExt cx="3958115" cy="2477040"/>
          </a:xfrm>
        </p:grpSpPr>
        <p:sp>
          <p:nvSpPr>
            <p:cNvPr id="74" name="Body-2"/>
            <p:cNvSpPr/>
            <p:nvPr>
              <p:custDataLst>
                <p:tags r:id="rId11"/>
              </p:custDataLst>
            </p:nvPr>
          </p:nvSpPr>
          <p:spPr>
            <a:xfrm>
              <a:off x="4523211" y="4559404"/>
              <a:ext cx="3958115" cy="1631216"/>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000" kern="100" dirty="0">
                  <a:effectLst/>
                  <a:latin typeface="Times New Roman" panose="02020603050405020304" pitchFamily="18" charset="0"/>
                  <a:ea typeface="宋体" panose="02010600030101010101" pitchFamily="2" charset="-122"/>
                  <a:cs typeface="Times New Roman" panose="02020603050405020304" pitchFamily="18" charset="0"/>
                </a:rPr>
                <a:t>greenhouse effect    </a:t>
              </a:r>
              <a:endParaRPr lang="en-US" altLang="zh-CN" sz="2000" kern="100" dirty="0">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000" kern="100" dirty="0">
                  <a:effectLst/>
                  <a:latin typeface="Times New Roman" panose="02020603050405020304" pitchFamily="18" charset="0"/>
                  <a:ea typeface="宋体" panose="02010600030101010101" pitchFamily="2" charset="-122"/>
                  <a:cs typeface="Times New Roman" panose="02020603050405020304" pitchFamily="18" charset="0"/>
                </a:rPr>
                <a:t>continued greenhouse gas emissions   </a:t>
              </a:r>
              <a:endParaRPr lang="en-US" altLang="zh-CN" sz="2000" kern="100" dirty="0">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000" kern="100" dirty="0">
                  <a:effectLst/>
                  <a:latin typeface="Times New Roman" panose="02020603050405020304" pitchFamily="18" charset="0"/>
                  <a:ea typeface="宋体" panose="02010600030101010101" pitchFamily="2" charset="-122"/>
                  <a:cs typeface="Times New Roman" panose="02020603050405020304" pitchFamily="18" charset="0"/>
                </a:rPr>
                <a:t>annual carbon dioxide emissions   </a:t>
              </a:r>
              <a:endParaRPr lang="en-US" altLang="zh-CN" sz="2000" kern="100" dirty="0">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000" kern="100" dirty="0">
                  <a:effectLst/>
                  <a:latin typeface="Times New Roman" panose="02020603050405020304" pitchFamily="18" charset="0"/>
                  <a:ea typeface="宋体" panose="02010600030101010101" pitchFamily="2" charset="-122"/>
                  <a:cs typeface="Times New Roman" panose="02020603050405020304" pitchFamily="18" charset="0"/>
                </a:rPr>
                <a:t>throw garbage into the river    </a:t>
              </a:r>
              <a:endParaRPr lang="en-US" altLang="zh-CN" sz="2000" kern="100" dirty="0">
                <a:effectLst/>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000" kern="100" dirty="0">
                  <a:effectLst/>
                  <a:latin typeface="Times New Roman" panose="02020603050405020304" pitchFamily="18" charset="0"/>
                  <a:ea typeface="宋体" panose="02010600030101010101" pitchFamily="2" charset="-122"/>
                  <a:cs typeface="Times New Roman" panose="02020603050405020304" pitchFamily="18" charset="0"/>
                </a:rPr>
                <a:t>smog    </a:t>
              </a:r>
              <a:endParaRPr lang="en-US" altLang="zh-CN" sz="2000" kern="100" dirty="0">
                <a:effectLst/>
                <a:latin typeface="Times New Roman" panose="02020603050405020304" pitchFamily="18" charset="0"/>
                <a:ea typeface="宋体" panose="02010600030101010101" pitchFamily="2" charset="-122"/>
                <a:cs typeface="Times New Roman" panose="02020603050405020304" pitchFamily="18" charset="0"/>
              </a:endParaRPr>
            </a:p>
          </p:txBody>
        </p:sp>
        <p:sp>
          <p:nvSpPr>
            <p:cNvPr id="75" name="Title-2"/>
            <p:cNvSpPr txBox="1"/>
            <p:nvPr>
              <p:custDataLst>
                <p:tags r:id="rId12"/>
              </p:custDataLst>
            </p:nvPr>
          </p:nvSpPr>
          <p:spPr>
            <a:xfrm>
              <a:off x="4911189" y="4325058"/>
              <a:ext cx="2369620" cy="276999"/>
            </a:xfrm>
            <a:prstGeom prst="rect">
              <a:avLst/>
            </a:prstGeom>
            <a:noFill/>
          </p:spPr>
          <p:txBody>
            <a:bodyPr wrap="square" lIns="0" tIns="0" rIns="0" bIns="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kumimoji="1" lang="en-US" altLang="zh-CN" b="1" dirty="0">
                  <a:solidFill>
                    <a:schemeClr val="tx1"/>
                  </a:solidFill>
                  <a:latin typeface="+mn-ea"/>
                </a:rPr>
                <a:t>Global warming </a:t>
              </a:r>
              <a:endParaRPr kumimoji="1" lang="zh-CN" altLang="en-US" b="1" dirty="0">
                <a:solidFill>
                  <a:schemeClr val="tx1"/>
                </a:solidFill>
                <a:latin typeface="+mn-ea"/>
              </a:endParaRPr>
            </a:p>
          </p:txBody>
        </p:sp>
        <p:sp>
          <p:nvSpPr>
            <p:cNvPr id="76" name="Index-2"/>
            <p:cNvSpPr/>
            <p:nvPr>
              <p:custDataLst>
                <p:tags r:id="rId13"/>
              </p:custDataLst>
            </p:nvPr>
          </p:nvSpPr>
          <p:spPr>
            <a:xfrm>
              <a:off x="5743518" y="3713580"/>
              <a:ext cx="659876" cy="659876"/>
            </a:xfrm>
            <a:prstGeom prst="ellipse">
              <a:avLst/>
            </a:prstGeom>
            <a:solidFill>
              <a:schemeClr val="bg1"/>
            </a:solidFill>
            <a:ln>
              <a:solidFill>
                <a:schemeClr val="accent1"/>
              </a:solidFill>
            </a:ln>
            <a:effectLst>
              <a:outerShdw blurRad="228600" dist="152400" dir="5400000" sx="90000" sy="90000" algn="t"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defPPr>
              <a:lvl1pPr marL="0" algn="l" defTabSz="914400" rtl="0" eaLnBrk="1" latinLnBrk="0" hangingPunct="1">
                <a:defRPr sz="1800" kern="1200">
                  <a:solidFill>
                    <a:srgbClr val="FFFFFF"/>
                  </a:solidFill>
                  <a:latin typeface="Arial" panose="020B0604020202020204"/>
                  <a:ea typeface="+mn-ea"/>
                  <a:cs typeface="+mn-cs"/>
                </a:defRPr>
              </a:lvl1pPr>
              <a:lvl2pPr marL="457200" algn="l" defTabSz="914400" rtl="0" eaLnBrk="1" latinLnBrk="0" hangingPunct="1">
                <a:defRPr sz="1800" kern="1200">
                  <a:solidFill>
                    <a:srgbClr val="FFFFFF"/>
                  </a:solidFill>
                  <a:latin typeface="Arial" panose="020B0604020202020204"/>
                  <a:ea typeface="+mn-ea"/>
                  <a:cs typeface="+mn-cs"/>
                </a:defRPr>
              </a:lvl2pPr>
              <a:lvl3pPr marL="914400" algn="l" defTabSz="914400" rtl="0" eaLnBrk="1" latinLnBrk="0" hangingPunct="1">
                <a:defRPr sz="1800" kern="1200">
                  <a:solidFill>
                    <a:srgbClr val="FFFFFF"/>
                  </a:solidFill>
                  <a:latin typeface="Arial" panose="020B0604020202020204"/>
                  <a:ea typeface="+mn-ea"/>
                  <a:cs typeface="+mn-cs"/>
                </a:defRPr>
              </a:lvl3pPr>
              <a:lvl4pPr marL="1371600" algn="l" defTabSz="914400" rtl="0" eaLnBrk="1" latinLnBrk="0" hangingPunct="1">
                <a:defRPr sz="1800" kern="1200">
                  <a:solidFill>
                    <a:srgbClr val="FFFFFF"/>
                  </a:solidFill>
                  <a:latin typeface="Arial" panose="020B0604020202020204"/>
                  <a:ea typeface="+mn-ea"/>
                  <a:cs typeface="+mn-cs"/>
                </a:defRPr>
              </a:lvl4pPr>
              <a:lvl5pPr marL="1828800" algn="l" defTabSz="914400" rtl="0" eaLnBrk="1" latinLnBrk="0" hangingPunct="1">
                <a:defRPr sz="1800" kern="1200">
                  <a:solidFill>
                    <a:srgbClr val="FFFFFF"/>
                  </a:solidFill>
                  <a:latin typeface="Arial" panose="020B0604020202020204"/>
                  <a:ea typeface="+mn-ea"/>
                  <a:cs typeface="+mn-cs"/>
                </a:defRPr>
              </a:lvl5pPr>
              <a:lvl6pPr marL="2286000" algn="l" defTabSz="914400" rtl="0" eaLnBrk="1" latinLnBrk="0" hangingPunct="1">
                <a:defRPr sz="1800" kern="1200">
                  <a:solidFill>
                    <a:srgbClr val="FFFFFF"/>
                  </a:solidFill>
                  <a:latin typeface="Arial" panose="020B0604020202020204"/>
                  <a:ea typeface="+mn-ea"/>
                  <a:cs typeface="+mn-cs"/>
                </a:defRPr>
              </a:lvl6pPr>
              <a:lvl7pPr marL="2743200" algn="l" defTabSz="914400" rtl="0" eaLnBrk="1" latinLnBrk="0" hangingPunct="1">
                <a:defRPr sz="1800" kern="1200">
                  <a:solidFill>
                    <a:srgbClr val="FFFFFF"/>
                  </a:solidFill>
                  <a:latin typeface="Arial" panose="020B0604020202020204"/>
                  <a:ea typeface="+mn-ea"/>
                  <a:cs typeface="+mn-cs"/>
                </a:defRPr>
              </a:lvl7pPr>
              <a:lvl8pPr marL="3200400" algn="l" defTabSz="914400" rtl="0" eaLnBrk="1" latinLnBrk="0" hangingPunct="1">
                <a:defRPr sz="1800" kern="1200">
                  <a:solidFill>
                    <a:srgbClr val="FFFFFF"/>
                  </a:solidFill>
                  <a:latin typeface="Arial" panose="020B0604020202020204"/>
                  <a:ea typeface="+mn-ea"/>
                  <a:cs typeface="+mn-cs"/>
                </a:defRPr>
              </a:lvl8pPr>
              <a:lvl9pPr marL="3657600" algn="l" defTabSz="914400" rtl="0" eaLnBrk="1" latinLnBrk="0" hangingPunct="1">
                <a:defRPr sz="1800" kern="1200">
                  <a:solidFill>
                    <a:srgbClr val="FFFFFF"/>
                  </a:solidFill>
                  <a:latin typeface="Arial" panose="020B0604020202020204"/>
                  <a:ea typeface="+mn-ea"/>
                  <a:cs typeface="+mn-cs"/>
                </a:defRPr>
              </a:lvl9pPr>
            </a:lstStyle>
            <a:p>
              <a:pPr algn="ctr"/>
              <a:r>
                <a:rPr lang="en-US" altLang="zh-CN" b="1" dirty="0">
                  <a:solidFill>
                    <a:schemeClr val="accent1"/>
                  </a:solidFill>
                  <a:latin typeface="+mn-ea"/>
                </a:rPr>
                <a:t>02</a:t>
              </a:r>
              <a:endParaRPr lang="zh-CN" altLang="en-US" b="1" dirty="0">
                <a:solidFill>
                  <a:schemeClr val="accent1"/>
                </a:solidFill>
                <a:latin typeface="+mn-ea"/>
              </a:endParaRPr>
            </a:p>
          </p:txBody>
        </p:sp>
        <p:cxnSp>
          <p:nvCxnSpPr>
            <p:cNvPr id="77" name="2"/>
            <p:cNvCxnSpPr/>
            <p:nvPr>
              <p:custDataLst>
                <p:tags r:id="rId14"/>
              </p:custDataLst>
            </p:nvPr>
          </p:nvCxnSpPr>
          <p:spPr>
            <a:xfrm>
              <a:off x="5979421" y="4603166"/>
              <a:ext cx="258252" cy="0"/>
            </a:xfrm>
            <a:prstGeom prst="line">
              <a:avLst/>
            </a:prstGeom>
            <a:ln w="12700">
              <a:gradFill>
                <a:gsLst>
                  <a:gs pos="0">
                    <a:schemeClr val="accent1"/>
                  </a:gs>
                  <a:gs pos="100000">
                    <a:schemeClr val="accent2"/>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69" name="组合 68"/>
          <p:cNvGrpSpPr/>
          <p:nvPr/>
        </p:nvGrpSpPr>
        <p:grpSpPr>
          <a:xfrm>
            <a:off x="7639374" y="2813641"/>
            <a:ext cx="3489970" cy="2801528"/>
            <a:chOff x="7616830" y="1938778"/>
            <a:chExt cx="3489970" cy="2801528"/>
          </a:xfrm>
        </p:grpSpPr>
        <p:sp>
          <p:nvSpPr>
            <p:cNvPr id="70" name="Body-3"/>
            <p:cNvSpPr/>
            <p:nvPr>
              <p:custDataLst>
                <p:tags r:id="rId15"/>
              </p:custDataLst>
            </p:nvPr>
          </p:nvSpPr>
          <p:spPr>
            <a:xfrm>
              <a:off x="8404184" y="2094902"/>
              <a:ext cx="2702616" cy="2645404"/>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20000"/>
                </a:lnSpc>
              </a:pPr>
              <a:r>
                <a:rPr kumimoji="0" lang="en-US" altLang="zh-CN" sz="20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economic boom</a:t>
              </a:r>
              <a:endParaRPr lang="en-US" altLang="zh-CN" sz="2000" dirty="0">
                <a:latin typeface="Times New Roman" panose="02020603050405020304" pitchFamily="18" charset="0"/>
                <a:cs typeface="Times New Roman" panose="02020603050405020304" pitchFamily="18" charset="0"/>
              </a:endParaRPr>
            </a:p>
            <a:p>
              <a:pPr algn="just">
                <a:lnSpc>
                  <a:spcPct val="120000"/>
                </a:lnSpc>
              </a:pPr>
              <a:r>
                <a:rPr kumimoji="0" lang="en-US" altLang="zh-CN" sz="20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deplete; emission</a:t>
              </a:r>
              <a:endParaRPr kumimoji="0" lang="en-US" altLang="zh-CN" sz="20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a:p>
              <a:pPr algn="just">
                <a:lnSpc>
                  <a:spcPct val="120000"/>
                </a:lnSpc>
              </a:pPr>
              <a:r>
                <a:rPr kumimoji="0" lang="en-US" altLang="zh-CN" sz="20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disposable products</a:t>
              </a:r>
              <a:endParaRPr lang="en-US" altLang="zh-CN" sz="2000" dirty="0">
                <a:latin typeface="Times New Roman" panose="02020603050405020304" pitchFamily="18" charset="0"/>
                <a:cs typeface="Times New Roman" panose="02020603050405020304" pitchFamily="18" charset="0"/>
              </a:endParaRPr>
            </a:p>
            <a:p>
              <a:pPr algn="just">
                <a:lnSpc>
                  <a:spcPct val="120000"/>
                </a:lnSpc>
              </a:pPr>
              <a:r>
                <a:rPr kumimoji="0" lang="en-US" altLang="zh-CN" sz="20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fertilizer</a:t>
              </a:r>
              <a:endParaRPr kumimoji="0" lang="en-US" altLang="zh-CN" sz="20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a:p>
              <a:pPr algn="just">
                <a:lnSpc>
                  <a:spcPct val="120000"/>
                </a:lnSpc>
              </a:pPr>
              <a:r>
                <a:rPr kumimoji="0" lang="en-US" altLang="zh-CN" sz="20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dump; pesticide</a:t>
              </a:r>
              <a:r>
                <a:rPr lang="zh-CN" altLang="en-US" sz="2000" dirty="0">
                  <a:latin typeface="Times New Roman" panose="02020603050405020304" pitchFamily="18" charset="0"/>
                  <a:cs typeface="Times New Roman" panose="02020603050405020304" pitchFamily="18" charset="0"/>
                </a:rPr>
                <a:t> </a:t>
              </a:r>
              <a:r>
                <a:rPr kumimoji="0" lang="en-US" altLang="zh-CN" sz="20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pile up; fossil fuel; deforestation; urbanization</a:t>
              </a:r>
              <a:endParaRPr kumimoji="0" lang="en-US" altLang="zh-CN" sz="20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71" name="Title-3"/>
            <p:cNvSpPr txBox="1"/>
            <p:nvPr>
              <p:custDataLst>
                <p:tags r:id="rId16"/>
              </p:custDataLst>
            </p:nvPr>
          </p:nvSpPr>
          <p:spPr>
            <a:xfrm>
              <a:off x="8471053" y="1938778"/>
              <a:ext cx="2369620" cy="276999"/>
            </a:xfrm>
            <a:prstGeom prst="rect">
              <a:avLst/>
            </a:prstGeom>
            <a:noFill/>
          </p:spPr>
          <p:txBody>
            <a:bodyPr wrap="square" lIns="0" tIns="0" rIns="0" bIns="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zh-CN" b="1" dirty="0">
                  <a:solidFill>
                    <a:schemeClr val="tx1"/>
                  </a:solidFill>
                  <a:latin typeface="+mn-ea"/>
                </a:rPr>
                <a:t>Pollution</a:t>
              </a:r>
              <a:endParaRPr kumimoji="1" lang="zh-CN" altLang="en-US" b="1" dirty="0">
                <a:solidFill>
                  <a:schemeClr val="tx1"/>
                </a:solidFill>
                <a:latin typeface="+mn-ea"/>
              </a:endParaRPr>
            </a:p>
          </p:txBody>
        </p:sp>
        <p:sp>
          <p:nvSpPr>
            <p:cNvPr id="72" name="Index-3"/>
            <p:cNvSpPr/>
            <p:nvPr>
              <p:custDataLst>
                <p:tags r:id="rId17"/>
              </p:custDataLst>
            </p:nvPr>
          </p:nvSpPr>
          <p:spPr>
            <a:xfrm>
              <a:off x="7616830" y="1974163"/>
              <a:ext cx="659876" cy="659876"/>
            </a:xfrm>
            <a:prstGeom prst="ellipse">
              <a:avLst/>
            </a:prstGeom>
            <a:solidFill>
              <a:schemeClr val="bg1"/>
            </a:solidFill>
            <a:ln>
              <a:solidFill>
                <a:schemeClr val="accent1"/>
              </a:solidFill>
            </a:ln>
            <a:effectLst>
              <a:outerShdw blurRad="228600" dist="152400" dir="5400000" sx="90000" sy="90000" algn="t"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defPPr>
              <a:lvl1pPr marL="0" algn="l" defTabSz="914400" rtl="0" eaLnBrk="1" latinLnBrk="0" hangingPunct="1">
                <a:defRPr sz="1800" kern="1200">
                  <a:solidFill>
                    <a:srgbClr val="FFFFFF"/>
                  </a:solidFill>
                  <a:latin typeface="Arial" panose="020B0604020202020204"/>
                  <a:ea typeface="+mn-ea"/>
                  <a:cs typeface="+mn-cs"/>
                </a:defRPr>
              </a:lvl1pPr>
              <a:lvl2pPr marL="457200" algn="l" defTabSz="914400" rtl="0" eaLnBrk="1" latinLnBrk="0" hangingPunct="1">
                <a:defRPr sz="1800" kern="1200">
                  <a:solidFill>
                    <a:srgbClr val="FFFFFF"/>
                  </a:solidFill>
                  <a:latin typeface="Arial" panose="020B0604020202020204"/>
                  <a:ea typeface="+mn-ea"/>
                  <a:cs typeface="+mn-cs"/>
                </a:defRPr>
              </a:lvl2pPr>
              <a:lvl3pPr marL="914400" algn="l" defTabSz="914400" rtl="0" eaLnBrk="1" latinLnBrk="0" hangingPunct="1">
                <a:defRPr sz="1800" kern="1200">
                  <a:solidFill>
                    <a:srgbClr val="FFFFFF"/>
                  </a:solidFill>
                  <a:latin typeface="Arial" panose="020B0604020202020204"/>
                  <a:ea typeface="+mn-ea"/>
                  <a:cs typeface="+mn-cs"/>
                </a:defRPr>
              </a:lvl3pPr>
              <a:lvl4pPr marL="1371600" algn="l" defTabSz="914400" rtl="0" eaLnBrk="1" latinLnBrk="0" hangingPunct="1">
                <a:defRPr sz="1800" kern="1200">
                  <a:solidFill>
                    <a:srgbClr val="FFFFFF"/>
                  </a:solidFill>
                  <a:latin typeface="Arial" panose="020B0604020202020204"/>
                  <a:ea typeface="+mn-ea"/>
                  <a:cs typeface="+mn-cs"/>
                </a:defRPr>
              </a:lvl4pPr>
              <a:lvl5pPr marL="1828800" algn="l" defTabSz="914400" rtl="0" eaLnBrk="1" latinLnBrk="0" hangingPunct="1">
                <a:defRPr sz="1800" kern="1200">
                  <a:solidFill>
                    <a:srgbClr val="FFFFFF"/>
                  </a:solidFill>
                  <a:latin typeface="Arial" panose="020B0604020202020204"/>
                  <a:ea typeface="+mn-ea"/>
                  <a:cs typeface="+mn-cs"/>
                </a:defRPr>
              </a:lvl5pPr>
              <a:lvl6pPr marL="2286000" algn="l" defTabSz="914400" rtl="0" eaLnBrk="1" latinLnBrk="0" hangingPunct="1">
                <a:defRPr sz="1800" kern="1200">
                  <a:solidFill>
                    <a:srgbClr val="FFFFFF"/>
                  </a:solidFill>
                  <a:latin typeface="Arial" panose="020B0604020202020204"/>
                  <a:ea typeface="+mn-ea"/>
                  <a:cs typeface="+mn-cs"/>
                </a:defRPr>
              </a:lvl6pPr>
              <a:lvl7pPr marL="2743200" algn="l" defTabSz="914400" rtl="0" eaLnBrk="1" latinLnBrk="0" hangingPunct="1">
                <a:defRPr sz="1800" kern="1200">
                  <a:solidFill>
                    <a:srgbClr val="FFFFFF"/>
                  </a:solidFill>
                  <a:latin typeface="Arial" panose="020B0604020202020204"/>
                  <a:ea typeface="+mn-ea"/>
                  <a:cs typeface="+mn-cs"/>
                </a:defRPr>
              </a:lvl7pPr>
              <a:lvl8pPr marL="3200400" algn="l" defTabSz="914400" rtl="0" eaLnBrk="1" latinLnBrk="0" hangingPunct="1">
                <a:defRPr sz="1800" kern="1200">
                  <a:solidFill>
                    <a:srgbClr val="FFFFFF"/>
                  </a:solidFill>
                  <a:latin typeface="Arial" panose="020B0604020202020204"/>
                  <a:ea typeface="+mn-ea"/>
                  <a:cs typeface="+mn-cs"/>
                </a:defRPr>
              </a:lvl8pPr>
              <a:lvl9pPr marL="3657600" algn="l" defTabSz="914400" rtl="0" eaLnBrk="1" latinLnBrk="0" hangingPunct="1">
                <a:defRPr sz="1800" kern="1200">
                  <a:solidFill>
                    <a:srgbClr val="FFFFFF"/>
                  </a:solidFill>
                  <a:latin typeface="Arial" panose="020B0604020202020204"/>
                  <a:ea typeface="+mn-ea"/>
                  <a:cs typeface="+mn-cs"/>
                </a:defRPr>
              </a:lvl9pPr>
            </a:lstStyle>
            <a:p>
              <a:pPr algn="ctr"/>
              <a:r>
                <a:rPr lang="en-US" altLang="zh-CN" b="1" dirty="0">
                  <a:solidFill>
                    <a:schemeClr val="accent1"/>
                  </a:solidFill>
                  <a:latin typeface="+mn-ea"/>
                </a:rPr>
                <a:t>03</a:t>
              </a:r>
              <a:endParaRPr lang="zh-CN" altLang="en-US" b="1" dirty="0">
                <a:solidFill>
                  <a:schemeClr val="accent1"/>
                </a:solidFill>
                <a:latin typeface="+mn-ea"/>
              </a:endParaRPr>
            </a:p>
          </p:txBody>
        </p:sp>
        <p:cxnSp>
          <p:nvCxnSpPr>
            <p:cNvPr id="73" name="3"/>
            <p:cNvCxnSpPr/>
            <p:nvPr>
              <p:custDataLst>
                <p:tags r:id="rId18"/>
              </p:custDataLst>
            </p:nvPr>
          </p:nvCxnSpPr>
          <p:spPr>
            <a:xfrm>
              <a:off x="8504283" y="2259267"/>
              <a:ext cx="258252" cy="0"/>
            </a:xfrm>
            <a:prstGeom prst="line">
              <a:avLst/>
            </a:prstGeom>
            <a:ln w="12700">
              <a:gradFill>
                <a:gsLst>
                  <a:gs pos="0">
                    <a:schemeClr val="accent1"/>
                  </a:gs>
                  <a:gs pos="100000">
                    <a:schemeClr val="accent2"/>
                  </a:gs>
                </a:gsLst>
                <a:lin ang="5400000" scaled="1"/>
              </a:gradFill>
            </a:ln>
          </p:spPr>
          <p:style>
            <a:lnRef idx="1">
              <a:schemeClr val="accent1"/>
            </a:lnRef>
            <a:fillRef idx="0">
              <a:schemeClr val="accent1"/>
            </a:fillRef>
            <a:effectRef idx="0">
              <a:schemeClr val="accent1"/>
            </a:effectRef>
            <a:fontRef idx="minor">
              <a:schemeClr val="tx1"/>
            </a:fontRef>
          </p:style>
        </p:cxnSp>
      </p:grpSp>
      <p:sp>
        <p:nvSpPr>
          <p:cNvPr id="3" name="文本框 2"/>
          <p:cNvSpPr txBox="1"/>
          <p:nvPr/>
        </p:nvSpPr>
        <p:spPr>
          <a:xfrm>
            <a:off x="505077" y="357917"/>
            <a:ext cx="10983686" cy="645160"/>
          </a:xfrm>
          <a:prstGeom prst="rect">
            <a:avLst/>
          </a:prstGeom>
          <a:noFill/>
        </p:spPr>
        <p:txBody>
          <a:bodyPr wrap="square" rtlCol="0">
            <a:spAutoFit/>
          </a:bodyPr>
          <a:p>
            <a:r>
              <a:rPr lang="en-US" altLang="zh-CN" sz="3600" b="1" dirty="0">
                <a:latin typeface="Times New Roman" panose="02020603050405020304" pitchFamily="18" charset="0"/>
                <a:ea typeface="YF补 汉仪夏日体" panose="020B0604000101010104" pitchFamily="34" charset="-128"/>
                <a:cs typeface="Times New Roman" panose="02020603050405020304" pitchFamily="18" charset="0"/>
              </a:rPr>
              <a:t>Activity1  Word building based on topic reading </a:t>
            </a:r>
            <a:endParaRPr lang="en-US" altLang="zh-CN" sz="3600" b="1" dirty="0">
              <a:latin typeface="Times New Roman" panose="02020603050405020304" pitchFamily="18" charset="0"/>
              <a:ea typeface="YF补 汉仪夏日体" panose="020B0604000101010104" pitchFamily="34" charset="-128"/>
              <a:cs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fade">
                                      <p:cBhvr>
                                        <p:cTn id="7" dur="1000"/>
                                        <p:tgtEl>
                                          <p:spTgt spid="66"/>
                                        </p:tgtEl>
                                      </p:cBhvr>
                                    </p:animEffect>
                                    <p:anim calcmode="lin" valueType="num">
                                      <p:cBhvr>
                                        <p:cTn id="8" dur="1000" fill="hold"/>
                                        <p:tgtEl>
                                          <p:spTgt spid="66"/>
                                        </p:tgtEl>
                                        <p:attrNameLst>
                                          <p:attrName>ppt_x</p:attrName>
                                        </p:attrNameLst>
                                      </p:cBhvr>
                                      <p:tavLst>
                                        <p:tav tm="0">
                                          <p:val>
                                            <p:strVal val="#ppt_x"/>
                                          </p:val>
                                        </p:tav>
                                        <p:tav tm="100000">
                                          <p:val>
                                            <p:strVal val="#ppt_x"/>
                                          </p:val>
                                        </p:tav>
                                      </p:tavLst>
                                    </p:anim>
                                    <p:anim calcmode="lin" valueType="num">
                                      <p:cBhvr>
                                        <p:cTn id="9" dur="1000" fill="hold"/>
                                        <p:tgtEl>
                                          <p:spTgt spid="6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7"/>
                                        </p:tgtEl>
                                        <p:attrNameLst>
                                          <p:attrName>style.visibility</p:attrName>
                                        </p:attrNameLst>
                                      </p:cBhvr>
                                      <p:to>
                                        <p:strVal val="visible"/>
                                      </p:to>
                                    </p:set>
                                    <p:animEffect transition="in" filter="fade">
                                      <p:cBhvr>
                                        <p:cTn id="12" dur="1000"/>
                                        <p:tgtEl>
                                          <p:spTgt spid="67"/>
                                        </p:tgtEl>
                                      </p:cBhvr>
                                    </p:animEffect>
                                    <p:anim calcmode="lin" valueType="num">
                                      <p:cBhvr>
                                        <p:cTn id="13" dur="1000" fill="hold"/>
                                        <p:tgtEl>
                                          <p:spTgt spid="67"/>
                                        </p:tgtEl>
                                        <p:attrNameLst>
                                          <p:attrName>ppt_x</p:attrName>
                                        </p:attrNameLst>
                                      </p:cBhvr>
                                      <p:tavLst>
                                        <p:tav tm="0">
                                          <p:val>
                                            <p:strVal val="#ppt_x"/>
                                          </p:val>
                                        </p:tav>
                                        <p:tav tm="100000">
                                          <p:val>
                                            <p:strVal val="#ppt_x"/>
                                          </p:val>
                                        </p:tav>
                                      </p:tavLst>
                                    </p:anim>
                                    <p:anim calcmode="lin" valueType="num">
                                      <p:cBhvr>
                                        <p:cTn id="14" dur="1000" fill="hold"/>
                                        <p:tgtEl>
                                          <p:spTgt spid="6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8"/>
                                        </p:tgtEl>
                                        <p:attrNameLst>
                                          <p:attrName>style.visibility</p:attrName>
                                        </p:attrNameLst>
                                      </p:cBhvr>
                                      <p:to>
                                        <p:strVal val="visible"/>
                                      </p:to>
                                    </p:set>
                                    <p:anim calcmode="lin" valueType="num">
                                      <p:cBhvr additive="base">
                                        <p:cTn id="19" dur="500" fill="hold"/>
                                        <p:tgtEl>
                                          <p:spTgt spid="68"/>
                                        </p:tgtEl>
                                        <p:attrNameLst>
                                          <p:attrName>ppt_x</p:attrName>
                                        </p:attrNameLst>
                                      </p:cBhvr>
                                      <p:tavLst>
                                        <p:tav tm="0">
                                          <p:val>
                                            <p:strVal val="#ppt_x"/>
                                          </p:val>
                                        </p:tav>
                                        <p:tav tm="100000">
                                          <p:val>
                                            <p:strVal val="#ppt_x"/>
                                          </p:val>
                                        </p:tav>
                                      </p:tavLst>
                                    </p:anim>
                                    <p:anim calcmode="lin" valueType="num">
                                      <p:cBhvr additive="base">
                                        <p:cTn id="20" dur="500" fill="hold"/>
                                        <p:tgtEl>
                                          <p:spTgt spid="6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69"/>
                                        </p:tgtEl>
                                        <p:attrNameLst>
                                          <p:attrName>style.visibility</p:attrName>
                                        </p:attrNameLst>
                                      </p:cBhvr>
                                      <p:to>
                                        <p:strVal val="visible"/>
                                      </p:to>
                                    </p:set>
                                    <p:animEffect transition="in" filter="fade">
                                      <p:cBhvr>
                                        <p:cTn id="25" dur="500"/>
                                        <p:tgtEl>
                                          <p:spTgt spid="69"/>
                                        </p:tgtEl>
                                      </p:cBhvr>
                                    </p:animEffect>
                                  </p:childTnLst>
                                </p:cTn>
                              </p:par>
                            </p:childTnLst>
                          </p:cTn>
                        </p:par>
                        <p:par>
                          <p:cTn id="26" fill="hold">
                            <p:stCondLst>
                              <p:cond delay="500"/>
                            </p:stCondLst>
                            <p:childTnLst>
                              <p:par>
                                <p:cTn id="27" presetID="1" presetClass="entr" presetSubtype="0" fill="hold" grpId="0" nodeType="afterEffect">
                                  <p:stCondLst>
                                    <p:cond delay="0"/>
                                  </p:stCondLst>
                                  <p:childTnLst>
                                    <p:set>
                                      <p:cBhvr>
                                        <p:cTn id="2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p:cNvSpPr/>
          <p:nvPr>
            <p:custDataLst>
              <p:tags r:id="rId1"/>
            </p:custDataLst>
          </p:nvPr>
        </p:nvSpPr>
        <p:spPr>
          <a:xfrm>
            <a:off x="3374970" y="1213108"/>
            <a:ext cx="7381699" cy="458858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400"/>
          </a:p>
        </p:txBody>
      </p:sp>
      <p:sp>
        <p:nvSpPr>
          <p:cNvPr id="5" name="Title-1"/>
          <p:cNvSpPr/>
          <p:nvPr>
            <p:custDataLst>
              <p:tags r:id="rId2"/>
            </p:custDataLst>
          </p:nvPr>
        </p:nvSpPr>
        <p:spPr>
          <a:xfrm>
            <a:off x="640775" y="1213107"/>
            <a:ext cx="2734195" cy="4588588"/>
          </a:xfrm>
          <a:prstGeom prst="rect">
            <a:avLst/>
          </a:prstGeom>
          <a:solidFill>
            <a:schemeClr val="accent1"/>
          </a:solidFill>
          <a:ln w="5715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3765"/>
            <a:r>
              <a:rPr lang="en-US" altLang="zh-CN" sz="2000" b="1" dirty="0">
                <a:solidFill>
                  <a:srgbClr val="FFFFFF"/>
                </a:solidFill>
                <a:latin typeface="+mn-ea"/>
              </a:rPr>
              <a:t>Impacts</a:t>
            </a:r>
            <a:endParaRPr lang="zh-CN" altLang="en-US" sz="2000" b="1" dirty="0">
              <a:solidFill>
                <a:srgbClr val="FFFFFF"/>
              </a:solidFill>
              <a:latin typeface="+mn-ea"/>
            </a:endParaRPr>
          </a:p>
        </p:txBody>
      </p:sp>
      <p:sp>
        <p:nvSpPr>
          <p:cNvPr id="6" name="Body-1"/>
          <p:cNvSpPr txBox="1"/>
          <p:nvPr>
            <p:custDataLst>
              <p:tags r:id="rId3"/>
            </p:custDataLst>
          </p:nvPr>
        </p:nvSpPr>
        <p:spPr>
          <a:xfrm>
            <a:off x="3374970" y="1315147"/>
            <a:ext cx="7265321" cy="4486549"/>
          </a:xfrm>
          <a:prstGeom prst="rect">
            <a:avLst/>
          </a:prstGeom>
          <a:noFill/>
        </p:spPr>
        <p:txBody>
          <a:bodyPr wrap="square" rtlCol="0">
            <a:spAutoFit/>
          </a:bodyPr>
          <a:lstStyle>
            <a:defPPr>
              <a:defRPr lang="zh-CN"/>
            </a:defPPr>
            <a:lvl1pPr algn="ctr">
              <a:lnSpc>
                <a:spcPct val="150000"/>
              </a:lnSpc>
              <a:defRPr sz="1200">
                <a:solidFill>
                  <a:schemeClr val="bg1">
                    <a:lumMod val="50000"/>
                  </a:schemeClr>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l">
              <a:lnSpc>
                <a:spcPct val="120000"/>
              </a:lnSpc>
            </a:pPr>
            <a:r>
              <a:rPr lang="en-US" altLang="zh-CN" sz="2400" dirty="0">
                <a:solidFill>
                  <a:schemeClr val="tx1"/>
                </a:solidFill>
                <a:latin typeface="Times New Roman" panose="02020603050405020304" pitchFamily="18" charset="0"/>
                <a:ea typeface="微软雅黑" panose="020B0503020204020204" charset="-122"/>
                <a:cs typeface="Times New Roman" panose="02020603050405020304" pitchFamily="18" charset="0"/>
              </a:rPr>
              <a:t>have an impact on Earth's ecology </a:t>
            </a:r>
            <a:r>
              <a:rPr lang="zh-CN" altLang="en-US" sz="2400" dirty="0">
                <a:solidFill>
                  <a:schemeClr val="tx1"/>
                </a:solidFill>
                <a:latin typeface="Times New Roman" panose="02020603050405020304" pitchFamily="18" charset="0"/>
                <a:ea typeface="微软雅黑" panose="020B0503020204020204" charset="-122"/>
                <a:cs typeface="Times New Roman" panose="02020603050405020304" pitchFamily="18" charset="0"/>
              </a:rPr>
              <a:t>对地球生态造成影响</a:t>
            </a:r>
            <a:endParaRPr lang="zh-CN" altLang="en-US" sz="2400" dirty="0">
              <a:solidFill>
                <a:schemeClr val="tx1"/>
              </a:solidFill>
              <a:latin typeface="Times New Roman" panose="02020603050405020304" pitchFamily="18" charset="0"/>
              <a:ea typeface="微软雅黑" panose="020B0503020204020204" charset="-122"/>
              <a:cs typeface="Times New Roman" panose="02020603050405020304" pitchFamily="18" charset="0"/>
            </a:endParaRPr>
          </a:p>
          <a:p>
            <a:pPr algn="l">
              <a:lnSpc>
                <a:spcPct val="120000"/>
              </a:lnSpc>
            </a:pPr>
            <a:r>
              <a:rPr lang="en-US" altLang="zh-CN" sz="2400" dirty="0">
                <a:solidFill>
                  <a:schemeClr val="tx1"/>
                </a:solidFill>
                <a:latin typeface="Times New Roman" panose="02020603050405020304" pitchFamily="18" charset="0"/>
                <a:ea typeface="微软雅黑" panose="020B0503020204020204" charset="-122"/>
                <a:cs typeface="Times New Roman" panose="02020603050405020304" pitchFamily="18" charset="0"/>
              </a:rPr>
              <a:t>increase in extreme weather and natural disasters </a:t>
            </a:r>
            <a:r>
              <a:rPr lang="zh-CN" altLang="en-US" sz="2400" dirty="0">
                <a:solidFill>
                  <a:schemeClr val="tx1"/>
                </a:solidFill>
                <a:latin typeface="Times New Roman" panose="02020603050405020304" pitchFamily="18" charset="0"/>
                <a:ea typeface="微软雅黑" panose="020B0503020204020204" charset="-122"/>
                <a:cs typeface="Times New Roman" panose="02020603050405020304" pitchFamily="18" charset="0"/>
              </a:rPr>
              <a:t>极端天气和自然灾害增多</a:t>
            </a:r>
            <a:endParaRPr lang="zh-CN" altLang="en-US" sz="2400" dirty="0">
              <a:solidFill>
                <a:schemeClr val="tx1"/>
              </a:solidFill>
              <a:latin typeface="Times New Roman" panose="02020603050405020304" pitchFamily="18" charset="0"/>
              <a:ea typeface="微软雅黑" panose="020B0503020204020204" charset="-122"/>
              <a:cs typeface="Times New Roman" panose="02020603050405020304" pitchFamily="18" charset="0"/>
            </a:endParaRPr>
          </a:p>
          <a:p>
            <a:pPr algn="l">
              <a:lnSpc>
                <a:spcPct val="120000"/>
              </a:lnSpc>
            </a:pPr>
            <a:r>
              <a:rPr lang="en-US" altLang="zh-CN" sz="2400" dirty="0">
                <a:solidFill>
                  <a:schemeClr val="tx1"/>
                </a:solidFill>
                <a:latin typeface="Times New Roman" panose="02020603050405020304" pitchFamily="18" charset="0"/>
                <a:ea typeface="微软雅黑" panose="020B0503020204020204" charset="-122"/>
                <a:cs typeface="Times New Roman" panose="02020603050405020304" pitchFamily="18" charset="0"/>
              </a:rPr>
              <a:t>cause serious damage </a:t>
            </a:r>
            <a:r>
              <a:rPr lang="zh-CN" altLang="en-US" sz="2400" dirty="0">
                <a:solidFill>
                  <a:schemeClr val="tx1"/>
                </a:solidFill>
                <a:latin typeface="Times New Roman" panose="02020603050405020304" pitchFamily="18" charset="0"/>
                <a:ea typeface="微软雅黑" panose="020B0503020204020204" charset="-122"/>
                <a:cs typeface="Times New Roman" panose="02020603050405020304" pitchFamily="18" charset="0"/>
              </a:rPr>
              <a:t>造成严重损失</a:t>
            </a:r>
            <a:endParaRPr lang="zh-CN" altLang="en-US" sz="2400" dirty="0">
              <a:solidFill>
                <a:schemeClr val="tx1"/>
              </a:solidFill>
              <a:latin typeface="Times New Roman" panose="02020603050405020304" pitchFamily="18" charset="0"/>
              <a:ea typeface="微软雅黑" panose="020B0503020204020204" charset="-122"/>
              <a:cs typeface="Times New Roman" panose="02020603050405020304" pitchFamily="18" charset="0"/>
            </a:endParaRPr>
          </a:p>
          <a:p>
            <a:pPr algn="l">
              <a:lnSpc>
                <a:spcPct val="120000"/>
              </a:lnSpc>
            </a:pPr>
            <a:r>
              <a:rPr lang="en-US" altLang="zh-CN" sz="2400" dirty="0">
                <a:solidFill>
                  <a:schemeClr val="tx1"/>
                </a:solidFill>
                <a:latin typeface="Times New Roman" panose="02020603050405020304" pitchFamily="18" charset="0"/>
                <a:ea typeface="微软雅黑" panose="020B0503020204020204" charset="-122"/>
                <a:cs typeface="Times New Roman" panose="02020603050405020304" pitchFamily="18" charset="0"/>
              </a:rPr>
              <a:t>cost human lives </a:t>
            </a:r>
            <a:r>
              <a:rPr lang="zh-CN" altLang="en-US" sz="2400" dirty="0">
                <a:solidFill>
                  <a:schemeClr val="tx1"/>
                </a:solidFill>
                <a:latin typeface="Times New Roman" panose="02020603050405020304" pitchFamily="18" charset="0"/>
                <a:ea typeface="微软雅黑" panose="020B0503020204020204" charset="-122"/>
                <a:cs typeface="Times New Roman" panose="02020603050405020304" pitchFamily="18" charset="0"/>
              </a:rPr>
              <a:t>付出人类生命</a:t>
            </a:r>
            <a:endParaRPr lang="zh-CN" altLang="en-US" sz="2400" dirty="0">
              <a:solidFill>
                <a:schemeClr val="tx1"/>
              </a:solidFill>
              <a:latin typeface="Times New Roman" panose="02020603050405020304" pitchFamily="18" charset="0"/>
              <a:ea typeface="微软雅黑" panose="020B0503020204020204" charset="-122"/>
              <a:cs typeface="Times New Roman" panose="02020603050405020304" pitchFamily="18" charset="0"/>
            </a:endParaRPr>
          </a:p>
          <a:p>
            <a:pPr algn="l">
              <a:lnSpc>
                <a:spcPct val="120000"/>
              </a:lnSpc>
            </a:pPr>
            <a:r>
              <a:rPr lang="en-US" altLang="zh-CN" sz="2400" dirty="0">
                <a:solidFill>
                  <a:schemeClr val="tx1"/>
                </a:solidFill>
                <a:latin typeface="Times New Roman" panose="02020603050405020304" pitchFamily="18" charset="0"/>
                <a:ea typeface="微软雅黑" panose="020B0503020204020204" charset="-122"/>
                <a:cs typeface="Times New Roman" panose="02020603050405020304" pitchFamily="18" charset="0"/>
              </a:rPr>
              <a:t>be a higher price to pay </a:t>
            </a:r>
            <a:r>
              <a:rPr lang="zh-CN" altLang="en-US" sz="2400" dirty="0">
                <a:solidFill>
                  <a:schemeClr val="tx1"/>
                </a:solidFill>
                <a:latin typeface="Times New Roman" panose="02020603050405020304" pitchFamily="18" charset="0"/>
                <a:ea typeface="微软雅黑" panose="020B0503020204020204" charset="-122"/>
                <a:cs typeface="Times New Roman" panose="02020603050405020304" pitchFamily="18" charset="0"/>
              </a:rPr>
              <a:t>付出更高的代价</a:t>
            </a:r>
            <a:endParaRPr lang="zh-CN" altLang="en-US" sz="2400" dirty="0">
              <a:solidFill>
                <a:schemeClr val="tx1"/>
              </a:solidFill>
              <a:latin typeface="Times New Roman" panose="02020603050405020304" pitchFamily="18" charset="0"/>
              <a:ea typeface="微软雅黑" panose="020B0503020204020204" charset="-122"/>
              <a:cs typeface="Times New Roman" panose="02020603050405020304" pitchFamily="18" charset="0"/>
            </a:endParaRPr>
          </a:p>
          <a:p>
            <a:pPr algn="l">
              <a:lnSpc>
                <a:spcPct val="120000"/>
              </a:lnSpc>
            </a:pPr>
            <a:r>
              <a:rPr lang="en-US" altLang="zh-CN" sz="2400" dirty="0">
                <a:solidFill>
                  <a:schemeClr val="tx1"/>
                </a:solidFill>
                <a:latin typeface="Times New Roman" panose="02020603050405020304" pitchFamily="18" charset="0"/>
                <a:ea typeface="微软雅黑" panose="020B0503020204020204" charset="-122"/>
                <a:cs typeface="Times New Roman" panose="02020603050405020304" pitchFamily="18" charset="0"/>
              </a:rPr>
              <a:t>cause deaths and economic losses </a:t>
            </a:r>
            <a:r>
              <a:rPr lang="zh-CN" altLang="en-US" sz="2400" dirty="0">
                <a:solidFill>
                  <a:schemeClr val="tx1"/>
                </a:solidFill>
                <a:latin typeface="Times New Roman" panose="02020603050405020304" pitchFamily="18" charset="0"/>
                <a:ea typeface="微软雅黑" panose="020B0503020204020204" charset="-122"/>
                <a:cs typeface="Times New Roman" panose="02020603050405020304" pitchFamily="18" charset="0"/>
              </a:rPr>
              <a:t>造成死亡和经济损失</a:t>
            </a:r>
            <a:endParaRPr lang="zh-CN" altLang="en-US" sz="2400" dirty="0">
              <a:solidFill>
                <a:schemeClr val="tx1"/>
              </a:solidFill>
              <a:latin typeface="Times New Roman" panose="02020603050405020304" pitchFamily="18" charset="0"/>
              <a:ea typeface="微软雅黑" panose="020B0503020204020204" charset="-122"/>
              <a:cs typeface="Times New Roman" panose="02020603050405020304" pitchFamily="18" charset="0"/>
            </a:endParaRPr>
          </a:p>
          <a:p>
            <a:pPr algn="l">
              <a:lnSpc>
                <a:spcPct val="120000"/>
              </a:lnSpc>
            </a:pPr>
            <a:r>
              <a:rPr lang="en-US" altLang="zh-CN" sz="2400" dirty="0">
                <a:solidFill>
                  <a:schemeClr val="tx1"/>
                </a:solidFill>
                <a:latin typeface="Times New Roman" panose="02020603050405020304" pitchFamily="18" charset="0"/>
                <a:ea typeface="微软雅黑" panose="020B0503020204020204" charset="-122"/>
                <a:cs typeface="Times New Roman" panose="02020603050405020304" pitchFamily="18" charset="0"/>
              </a:rPr>
              <a:t>severe water quality issues </a:t>
            </a:r>
            <a:r>
              <a:rPr lang="zh-CN" altLang="en-US" sz="2400" dirty="0">
                <a:solidFill>
                  <a:schemeClr val="tx1"/>
                </a:solidFill>
                <a:latin typeface="Times New Roman" panose="02020603050405020304" pitchFamily="18" charset="0"/>
                <a:ea typeface="微软雅黑" panose="020B0503020204020204" charset="-122"/>
                <a:cs typeface="Times New Roman" panose="02020603050405020304" pitchFamily="18" charset="0"/>
              </a:rPr>
              <a:t>严重的水质问题</a:t>
            </a:r>
            <a:endParaRPr lang="zh-CN" altLang="en-US" sz="2400" dirty="0">
              <a:solidFill>
                <a:schemeClr val="tx1"/>
              </a:solidFill>
              <a:latin typeface="Times New Roman" panose="02020603050405020304" pitchFamily="18" charset="0"/>
              <a:ea typeface="微软雅黑" panose="020B0503020204020204" charset="-122"/>
              <a:cs typeface="Times New Roman" panose="02020603050405020304" pitchFamily="18" charset="0"/>
            </a:endParaRPr>
          </a:p>
          <a:p>
            <a:pPr algn="l">
              <a:lnSpc>
                <a:spcPct val="120000"/>
              </a:lnSpc>
            </a:pPr>
            <a:r>
              <a:rPr lang="en-US" altLang="zh-CN" sz="2400" dirty="0">
                <a:solidFill>
                  <a:schemeClr val="tx1"/>
                </a:solidFill>
                <a:latin typeface="Times New Roman" panose="02020603050405020304" pitchFamily="18" charset="0"/>
                <a:ea typeface="微软雅黑" panose="020B0503020204020204" charset="-122"/>
                <a:cs typeface="Times New Roman" panose="02020603050405020304" pitchFamily="18" charset="0"/>
              </a:rPr>
              <a:t>damage the natural environment </a:t>
            </a:r>
            <a:r>
              <a:rPr lang="zh-CN" altLang="en-US" sz="2400" dirty="0">
                <a:solidFill>
                  <a:schemeClr val="tx1"/>
                </a:solidFill>
                <a:latin typeface="Times New Roman" panose="02020603050405020304" pitchFamily="18" charset="0"/>
                <a:ea typeface="微软雅黑" panose="020B0503020204020204" charset="-122"/>
                <a:cs typeface="Times New Roman" panose="02020603050405020304" pitchFamily="18" charset="0"/>
              </a:rPr>
              <a:t>损坏自然环境</a:t>
            </a:r>
            <a:endParaRPr lang="zh-CN" altLang="en-US" sz="2400" dirty="0">
              <a:solidFill>
                <a:schemeClr val="tx1"/>
              </a:solidFill>
              <a:latin typeface="Times New Roman" panose="02020603050405020304" pitchFamily="18" charset="0"/>
              <a:ea typeface="微软雅黑" panose="020B0503020204020204" charset="-122"/>
              <a:cs typeface="Times New Roman" panose="02020603050405020304" pitchFamily="18" charset="0"/>
            </a:endParaRPr>
          </a:p>
          <a:p>
            <a:pPr algn="l">
              <a:lnSpc>
                <a:spcPct val="120000"/>
              </a:lnSpc>
            </a:pPr>
            <a:r>
              <a:rPr lang="en-US" altLang="zh-CN" sz="2400" dirty="0">
                <a:solidFill>
                  <a:schemeClr val="tx1"/>
                </a:solidFill>
                <a:latin typeface="Times New Roman" panose="02020603050405020304" pitchFamily="18" charset="0"/>
                <a:ea typeface="微软雅黑" panose="020B0503020204020204" charset="-122"/>
                <a:cs typeface="Times New Roman" panose="02020603050405020304" pitchFamily="18" charset="0"/>
              </a:rPr>
              <a:t>coastal cities submerged </a:t>
            </a:r>
            <a:r>
              <a:rPr lang="zh-CN" altLang="en-US" sz="2400" dirty="0">
                <a:solidFill>
                  <a:schemeClr val="tx1"/>
                </a:solidFill>
                <a:latin typeface="Times New Roman" panose="02020603050405020304" pitchFamily="18" charset="0"/>
                <a:ea typeface="微软雅黑" panose="020B0503020204020204" charset="-122"/>
                <a:cs typeface="Times New Roman" panose="02020603050405020304" pitchFamily="18" charset="0"/>
              </a:rPr>
              <a:t>沿海城市被淹没</a:t>
            </a:r>
            <a:endParaRPr lang="zh-CN" altLang="en-US" sz="2400" dirty="0">
              <a:solidFill>
                <a:schemeClr val="tx1"/>
              </a:solidFill>
              <a:latin typeface="Times New Roman" panose="02020603050405020304" pitchFamily="18" charset="0"/>
              <a:ea typeface="微软雅黑" panose="020B0503020204020204" charset="-122"/>
              <a:cs typeface="Times New Roman" panose="02020603050405020304" pitchFamily="18" charset="0"/>
            </a:endParaRPr>
          </a:p>
        </p:txBody>
      </p:sp>
      <p:sp>
        <p:nvSpPr>
          <p:cNvPr id="3" name="文本框 2"/>
          <p:cNvSpPr txBox="1"/>
          <p:nvPr/>
        </p:nvSpPr>
        <p:spPr>
          <a:xfrm>
            <a:off x="505077" y="419512"/>
            <a:ext cx="10983686" cy="645160"/>
          </a:xfrm>
          <a:prstGeom prst="rect">
            <a:avLst/>
          </a:prstGeom>
          <a:noFill/>
        </p:spPr>
        <p:txBody>
          <a:bodyPr wrap="square" rtlCol="0">
            <a:spAutoFit/>
          </a:bodyPr>
          <a:p>
            <a:r>
              <a:rPr lang="en-US" altLang="zh-CN" sz="3600" b="1" dirty="0">
                <a:latin typeface="Times New Roman" panose="02020603050405020304" pitchFamily="18" charset="0"/>
                <a:ea typeface="YF补 汉仪夏日体" panose="020B0604000101010104" pitchFamily="34" charset="-128"/>
                <a:cs typeface="Times New Roman" panose="02020603050405020304" pitchFamily="18" charset="0"/>
              </a:rPr>
              <a:t>Activity1  Word building based on topic reading </a:t>
            </a:r>
            <a:endParaRPr lang="en-US" altLang="zh-CN" sz="3600" b="1" dirty="0">
              <a:latin typeface="Times New Roman" panose="02020603050405020304" pitchFamily="18" charset="0"/>
              <a:ea typeface="YF补 汉仪夏日体" panose="020B0604000101010104" pitchFamily="34" charset="-128"/>
              <a:cs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 presetClass="entr" presetSubtype="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6" name="组合 65"/>
          <p:cNvGrpSpPr/>
          <p:nvPr/>
        </p:nvGrpSpPr>
        <p:grpSpPr>
          <a:xfrm>
            <a:off x="3965093" y="928421"/>
            <a:ext cx="3707366" cy="3553111"/>
            <a:chOff x="4242316" y="737137"/>
            <a:chExt cx="3707366" cy="3553111"/>
          </a:xfrm>
        </p:grpSpPr>
        <p:sp>
          <p:nvSpPr>
            <p:cNvPr id="82" name="0"/>
            <p:cNvSpPr/>
            <p:nvPr>
              <p:custDataLst>
                <p:tags r:id="rId1"/>
              </p:custDataLst>
            </p:nvPr>
          </p:nvSpPr>
          <p:spPr>
            <a:xfrm>
              <a:off x="4242316" y="737137"/>
              <a:ext cx="3707366" cy="3553111"/>
            </a:xfrm>
            <a:prstGeom prst="ellipse">
              <a:avLst/>
            </a:prstGeom>
            <a:noFill/>
            <a:ln w="19050">
              <a:gradFill>
                <a:gsLst>
                  <a:gs pos="20000">
                    <a:schemeClr val="bg1">
                      <a:alpha val="0"/>
                    </a:schemeClr>
                  </a:gs>
                  <a:gs pos="96000">
                    <a:schemeClr val="accent1"/>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defPPr>
              <a:lvl1pPr marL="0" algn="l" defTabSz="914400" rtl="0" eaLnBrk="1" latinLnBrk="0" hangingPunct="1">
                <a:defRPr sz="1800" kern="1200">
                  <a:solidFill>
                    <a:srgbClr val="FFFFFF"/>
                  </a:solidFill>
                  <a:latin typeface="Arial" panose="020B0604020202020204"/>
                  <a:ea typeface="+mn-ea"/>
                  <a:cs typeface="+mn-cs"/>
                </a:defRPr>
              </a:lvl1pPr>
              <a:lvl2pPr marL="457200" algn="l" defTabSz="914400" rtl="0" eaLnBrk="1" latinLnBrk="0" hangingPunct="1">
                <a:defRPr sz="1800" kern="1200">
                  <a:solidFill>
                    <a:srgbClr val="FFFFFF"/>
                  </a:solidFill>
                  <a:latin typeface="Arial" panose="020B0604020202020204"/>
                  <a:ea typeface="+mn-ea"/>
                  <a:cs typeface="+mn-cs"/>
                </a:defRPr>
              </a:lvl2pPr>
              <a:lvl3pPr marL="914400" algn="l" defTabSz="914400" rtl="0" eaLnBrk="1" latinLnBrk="0" hangingPunct="1">
                <a:defRPr sz="1800" kern="1200">
                  <a:solidFill>
                    <a:srgbClr val="FFFFFF"/>
                  </a:solidFill>
                  <a:latin typeface="Arial" panose="020B0604020202020204"/>
                  <a:ea typeface="+mn-ea"/>
                  <a:cs typeface="+mn-cs"/>
                </a:defRPr>
              </a:lvl3pPr>
              <a:lvl4pPr marL="1371600" algn="l" defTabSz="914400" rtl="0" eaLnBrk="1" latinLnBrk="0" hangingPunct="1">
                <a:defRPr sz="1800" kern="1200">
                  <a:solidFill>
                    <a:srgbClr val="FFFFFF"/>
                  </a:solidFill>
                  <a:latin typeface="Arial" panose="020B0604020202020204"/>
                  <a:ea typeface="+mn-ea"/>
                  <a:cs typeface="+mn-cs"/>
                </a:defRPr>
              </a:lvl4pPr>
              <a:lvl5pPr marL="1828800" algn="l" defTabSz="914400" rtl="0" eaLnBrk="1" latinLnBrk="0" hangingPunct="1">
                <a:defRPr sz="1800" kern="1200">
                  <a:solidFill>
                    <a:srgbClr val="FFFFFF"/>
                  </a:solidFill>
                  <a:latin typeface="Arial" panose="020B0604020202020204"/>
                  <a:ea typeface="+mn-ea"/>
                  <a:cs typeface="+mn-cs"/>
                </a:defRPr>
              </a:lvl5pPr>
              <a:lvl6pPr marL="2286000" algn="l" defTabSz="914400" rtl="0" eaLnBrk="1" latinLnBrk="0" hangingPunct="1">
                <a:defRPr sz="1800" kern="1200">
                  <a:solidFill>
                    <a:srgbClr val="FFFFFF"/>
                  </a:solidFill>
                  <a:latin typeface="Arial" panose="020B0604020202020204"/>
                  <a:ea typeface="+mn-ea"/>
                  <a:cs typeface="+mn-cs"/>
                </a:defRPr>
              </a:lvl6pPr>
              <a:lvl7pPr marL="2743200" algn="l" defTabSz="914400" rtl="0" eaLnBrk="1" latinLnBrk="0" hangingPunct="1">
                <a:defRPr sz="1800" kern="1200">
                  <a:solidFill>
                    <a:srgbClr val="FFFFFF"/>
                  </a:solidFill>
                  <a:latin typeface="Arial" panose="020B0604020202020204"/>
                  <a:ea typeface="+mn-ea"/>
                  <a:cs typeface="+mn-cs"/>
                </a:defRPr>
              </a:lvl7pPr>
              <a:lvl8pPr marL="3200400" algn="l" defTabSz="914400" rtl="0" eaLnBrk="1" latinLnBrk="0" hangingPunct="1">
                <a:defRPr sz="1800" kern="1200">
                  <a:solidFill>
                    <a:srgbClr val="FFFFFF"/>
                  </a:solidFill>
                  <a:latin typeface="Arial" panose="020B0604020202020204"/>
                  <a:ea typeface="+mn-ea"/>
                  <a:cs typeface="+mn-cs"/>
                </a:defRPr>
              </a:lvl8pPr>
              <a:lvl9pPr marL="3657600" algn="l" defTabSz="914400" rtl="0" eaLnBrk="1" latinLnBrk="0" hangingPunct="1">
                <a:defRPr sz="1800" kern="1200">
                  <a:solidFill>
                    <a:srgbClr val="FFFFFF"/>
                  </a:solidFill>
                  <a:latin typeface="Arial" panose="020B0604020202020204"/>
                  <a:ea typeface="+mn-ea"/>
                  <a:cs typeface="+mn-cs"/>
                </a:defRPr>
              </a:lvl9pPr>
            </a:lstStyle>
            <a:p>
              <a:pPr algn="ctr"/>
              <a:endParaRPr lang="en-US"/>
            </a:p>
          </p:txBody>
        </p:sp>
        <p:sp>
          <p:nvSpPr>
            <p:cNvPr id="83" name="0"/>
            <p:cNvSpPr/>
            <p:nvPr>
              <p:custDataLst>
                <p:tags r:id="rId2"/>
              </p:custDataLst>
            </p:nvPr>
          </p:nvSpPr>
          <p:spPr>
            <a:xfrm>
              <a:off x="5060948" y="1553376"/>
              <a:ext cx="2070102" cy="2070102"/>
            </a:xfrm>
            <a:prstGeom prst="donut">
              <a:avLst>
                <a:gd name="adj" fmla="val 8905"/>
              </a:avLst>
            </a:prstGeom>
            <a:solidFill>
              <a:schemeClr val="accent1">
                <a:alpha val="1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defPPr>
              <a:lvl1pPr marL="0" algn="l" defTabSz="914400" rtl="0" eaLnBrk="1" latinLnBrk="0" hangingPunct="1">
                <a:defRPr sz="1800" kern="1200">
                  <a:solidFill>
                    <a:srgbClr val="FFFFFF"/>
                  </a:solidFill>
                  <a:latin typeface="Arial" panose="020B0604020202020204"/>
                  <a:ea typeface="+mn-ea"/>
                  <a:cs typeface="+mn-cs"/>
                </a:defRPr>
              </a:lvl1pPr>
              <a:lvl2pPr marL="457200" algn="l" defTabSz="914400" rtl="0" eaLnBrk="1" latinLnBrk="0" hangingPunct="1">
                <a:defRPr sz="1800" kern="1200">
                  <a:solidFill>
                    <a:srgbClr val="FFFFFF"/>
                  </a:solidFill>
                  <a:latin typeface="Arial" panose="020B0604020202020204"/>
                  <a:ea typeface="+mn-ea"/>
                  <a:cs typeface="+mn-cs"/>
                </a:defRPr>
              </a:lvl2pPr>
              <a:lvl3pPr marL="914400" algn="l" defTabSz="914400" rtl="0" eaLnBrk="1" latinLnBrk="0" hangingPunct="1">
                <a:defRPr sz="1800" kern="1200">
                  <a:solidFill>
                    <a:srgbClr val="FFFFFF"/>
                  </a:solidFill>
                  <a:latin typeface="Arial" panose="020B0604020202020204"/>
                  <a:ea typeface="+mn-ea"/>
                  <a:cs typeface="+mn-cs"/>
                </a:defRPr>
              </a:lvl3pPr>
              <a:lvl4pPr marL="1371600" algn="l" defTabSz="914400" rtl="0" eaLnBrk="1" latinLnBrk="0" hangingPunct="1">
                <a:defRPr sz="1800" kern="1200">
                  <a:solidFill>
                    <a:srgbClr val="FFFFFF"/>
                  </a:solidFill>
                  <a:latin typeface="Arial" panose="020B0604020202020204"/>
                  <a:ea typeface="+mn-ea"/>
                  <a:cs typeface="+mn-cs"/>
                </a:defRPr>
              </a:lvl4pPr>
              <a:lvl5pPr marL="1828800" algn="l" defTabSz="914400" rtl="0" eaLnBrk="1" latinLnBrk="0" hangingPunct="1">
                <a:defRPr sz="1800" kern="1200">
                  <a:solidFill>
                    <a:srgbClr val="FFFFFF"/>
                  </a:solidFill>
                  <a:latin typeface="Arial" panose="020B0604020202020204"/>
                  <a:ea typeface="+mn-ea"/>
                  <a:cs typeface="+mn-cs"/>
                </a:defRPr>
              </a:lvl5pPr>
              <a:lvl6pPr marL="2286000" algn="l" defTabSz="914400" rtl="0" eaLnBrk="1" latinLnBrk="0" hangingPunct="1">
                <a:defRPr sz="1800" kern="1200">
                  <a:solidFill>
                    <a:srgbClr val="FFFFFF"/>
                  </a:solidFill>
                  <a:latin typeface="Arial" panose="020B0604020202020204"/>
                  <a:ea typeface="+mn-ea"/>
                  <a:cs typeface="+mn-cs"/>
                </a:defRPr>
              </a:lvl6pPr>
              <a:lvl7pPr marL="2743200" algn="l" defTabSz="914400" rtl="0" eaLnBrk="1" latinLnBrk="0" hangingPunct="1">
                <a:defRPr sz="1800" kern="1200">
                  <a:solidFill>
                    <a:srgbClr val="FFFFFF"/>
                  </a:solidFill>
                  <a:latin typeface="Arial" panose="020B0604020202020204"/>
                  <a:ea typeface="+mn-ea"/>
                  <a:cs typeface="+mn-cs"/>
                </a:defRPr>
              </a:lvl7pPr>
              <a:lvl8pPr marL="3200400" algn="l" defTabSz="914400" rtl="0" eaLnBrk="1" latinLnBrk="0" hangingPunct="1">
                <a:defRPr sz="1800" kern="1200">
                  <a:solidFill>
                    <a:srgbClr val="FFFFFF"/>
                  </a:solidFill>
                  <a:latin typeface="Arial" panose="020B0604020202020204"/>
                  <a:ea typeface="+mn-ea"/>
                  <a:cs typeface="+mn-cs"/>
                </a:defRPr>
              </a:lvl8pPr>
              <a:lvl9pPr marL="3657600" algn="l" defTabSz="914400" rtl="0" eaLnBrk="1" latinLnBrk="0" hangingPunct="1">
                <a:defRPr sz="1800" kern="1200">
                  <a:solidFill>
                    <a:srgbClr val="FFFFFF"/>
                  </a:solidFill>
                  <a:latin typeface="Arial" panose="020B0604020202020204"/>
                  <a:ea typeface="+mn-ea"/>
                  <a:cs typeface="+mn-cs"/>
                </a:defRPr>
              </a:lvl9pPr>
            </a:lstStyle>
            <a:p>
              <a:pPr algn="ctr"/>
              <a:endParaRPr lang="en-US"/>
            </a:p>
          </p:txBody>
        </p:sp>
        <p:sp>
          <p:nvSpPr>
            <p:cNvPr id="84" name="0"/>
            <p:cNvSpPr/>
            <p:nvPr>
              <p:custDataLst>
                <p:tags r:id="rId3"/>
              </p:custDataLst>
            </p:nvPr>
          </p:nvSpPr>
          <p:spPr>
            <a:xfrm>
              <a:off x="4702646" y="1195074"/>
              <a:ext cx="2786706" cy="2786706"/>
            </a:xfrm>
            <a:prstGeom prst="ellipse">
              <a:avLst/>
            </a:prstGeom>
            <a:noFill/>
            <a:ln w="19050" cap="rnd">
              <a:gradFill>
                <a:gsLst>
                  <a:gs pos="20000">
                    <a:schemeClr val="bg1">
                      <a:alpha val="0"/>
                    </a:schemeClr>
                  </a:gs>
                  <a:gs pos="97000">
                    <a:schemeClr val="accent1"/>
                  </a:gs>
                </a:gsLst>
                <a:lin ang="5400000" scaled="1"/>
              </a:gra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defPPr>
              <a:lvl1pPr marL="0" algn="l" defTabSz="914400" rtl="0" eaLnBrk="1" latinLnBrk="0" hangingPunct="1">
                <a:defRPr sz="1800" kern="1200">
                  <a:solidFill>
                    <a:srgbClr val="FFFFFF"/>
                  </a:solidFill>
                  <a:latin typeface="Arial" panose="020B0604020202020204"/>
                  <a:ea typeface="+mn-ea"/>
                  <a:cs typeface="+mn-cs"/>
                </a:defRPr>
              </a:lvl1pPr>
              <a:lvl2pPr marL="457200" algn="l" defTabSz="914400" rtl="0" eaLnBrk="1" latinLnBrk="0" hangingPunct="1">
                <a:defRPr sz="1800" kern="1200">
                  <a:solidFill>
                    <a:srgbClr val="FFFFFF"/>
                  </a:solidFill>
                  <a:latin typeface="Arial" panose="020B0604020202020204"/>
                  <a:ea typeface="+mn-ea"/>
                  <a:cs typeface="+mn-cs"/>
                </a:defRPr>
              </a:lvl2pPr>
              <a:lvl3pPr marL="914400" algn="l" defTabSz="914400" rtl="0" eaLnBrk="1" latinLnBrk="0" hangingPunct="1">
                <a:defRPr sz="1800" kern="1200">
                  <a:solidFill>
                    <a:srgbClr val="FFFFFF"/>
                  </a:solidFill>
                  <a:latin typeface="Arial" panose="020B0604020202020204"/>
                  <a:ea typeface="+mn-ea"/>
                  <a:cs typeface="+mn-cs"/>
                </a:defRPr>
              </a:lvl3pPr>
              <a:lvl4pPr marL="1371600" algn="l" defTabSz="914400" rtl="0" eaLnBrk="1" latinLnBrk="0" hangingPunct="1">
                <a:defRPr sz="1800" kern="1200">
                  <a:solidFill>
                    <a:srgbClr val="FFFFFF"/>
                  </a:solidFill>
                  <a:latin typeface="Arial" panose="020B0604020202020204"/>
                  <a:ea typeface="+mn-ea"/>
                  <a:cs typeface="+mn-cs"/>
                </a:defRPr>
              </a:lvl4pPr>
              <a:lvl5pPr marL="1828800" algn="l" defTabSz="914400" rtl="0" eaLnBrk="1" latinLnBrk="0" hangingPunct="1">
                <a:defRPr sz="1800" kern="1200">
                  <a:solidFill>
                    <a:srgbClr val="FFFFFF"/>
                  </a:solidFill>
                  <a:latin typeface="Arial" panose="020B0604020202020204"/>
                  <a:ea typeface="+mn-ea"/>
                  <a:cs typeface="+mn-cs"/>
                </a:defRPr>
              </a:lvl5pPr>
              <a:lvl6pPr marL="2286000" algn="l" defTabSz="914400" rtl="0" eaLnBrk="1" latinLnBrk="0" hangingPunct="1">
                <a:defRPr sz="1800" kern="1200">
                  <a:solidFill>
                    <a:srgbClr val="FFFFFF"/>
                  </a:solidFill>
                  <a:latin typeface="Arial" panose="020B0604020202020204"/>
                  <a:ea typeface="+mn-ea"/>
                  <a:cs typeface="+mn-cs"/>
                </a:defRPr>
              </a:lvl6pPr>
              <a:lvl7pPr marL="2743200" algn="l" defTabSz="914400" rtl="0" eaLnBrk="1" latinLnBrk="0" hangingPunct="1">
                <a:defRPr sz="1800" kern="1200">
                  <a:solidFill>
                    <a:srgbClr val="FFFFFF"/>
                  </a:solidFill>
                  <a:latin typeface="Arial" panose="020B0604020202020204"/>
                  <a:ea typeface="+mn-ea"/>
                  <a:cs typeface="+mn-cs"/>
                </a:defRPr>
              </a:lvl7pPr>
              <a:lvl8pPr marL="3200400" algn="l" defTabSz="914400" rtl="0" eaLnBrk="1" latinLnBrk="0" hangingPunct="1">
                <a:defRPr sz="1800" kern="1200">
                  <a:solidFill>
                    <a:srgbClr val="FFFFFF"/>
                  </a:solidFill>
                  <a:latin typeface="Arial" panose="020B0604020202020204"/>
                  <a:ea typeface="+mn-ea"/>
                  <a:cs typeface="+mn-cs"/>
                </a:defRPr>
              </a:lvl8pPr>
              <a:lvl9pPr marL="3657600" algn="l" defTabSz="914400" rtl="0" eaLnBrk="1" latinLnBrk="0" hangingPunct="1">
                <a:defRPr sz="1800" kern="1200">
                  <a:solidFill>
                    <a:srgbClr val="FFFFFF"/>
                  </a:solidFill>
                  <a:latin typeface="Arial" panose="020B0604020202020204"/>
                  <a:ea typeface="+mn-ea"/>
                  <a:cs typeface="+mn-cs"/>
                </a:defRPr>
              </a:lvl9pPr>
            </a:lstStyle>
            <a:p>
              <a:pPr algn="ctr"/>
              <a:endParaRPr lang="en-US"/>
            </a:p>
          </p:txBody>
        </p:sp>
        <p:sp>
          <p:nvSpPr>
            <p:cNvPr id="85" name="0"/>
            <p:cNvSpPr/>
            <p:nvPr>
              <p:custDataLst>
                <p:tags r:id="rId4"/>
              </p:custDataLst>
            </p:nvPr>
          </p:nvSpPr>
          <p:spPr>
            <a:xfrm>
              <a:off x="5387972" y="1880400"/>
              <a:ext cx="1416054" cy="1416054"/>
            </a:xfrm>
            <a:prstGeom prst="ellipse">
              <a:avLst/>
            </a:prstGeom>
            <a:gradFill>
              <a:gsLst>
                <a:gs pos="0">
                  <a:schemeClr val="accent1">
                    <a:lumMod val="60000"/>
                    <a:lumOff val="40000"/>
                  </a:schemeClr>
                </a:gs>
                <a:gs pos="60000">
                  <a:schemeClr val="accent1"/>
                </a:gs>
              </a:gsLst>
              <a:lin ang="2700000" scaled="0"/>
            </a:gradFill>
            <a:ln w="57150" cap="rnd">
              <a:noFill/>
              <a:prstDash val="solid"/>
              <a:round/>
            </a:ln>
            <a:effectLst>
              <a:outerShdw blurRad="76200" dist="50800" dir="54000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rgbClr val="FFFFFF"/>
                  </a:solidFill>
                  <a:latin typeface="Arial" panose="020B0604020202020204"/>
                  <a:ea typeface="+mn-ea"/>
                  <a:cs typeface="+mn-cs"/>
                </a:defRPr>
              </a:lvl1pPr>
              <a:lvl2pPr marL="457200" algn="l" defTabSz="914400" rtl="0" eaLnBrk="1" latinLnBrk="0" hangingPunct="1">
                <a:defRPr sz="1800" kern="1200">
                  <a:solidFill>
                    <a:srgbClr val="FFFFFF"/>
                  </a:solidFill>
                  <a:latin typeface="Arial" panose="020B0604020202020204"/>
                  <a:ea typeface="+mn-ea"/>
                  <a:cs typeface="+mn-cs"/>
                </a:defRPr>
              </a:lvl2pPr>
              <a:lvl3pPr marL="914400" algn="l" defTabSz="914400" rtl="0" eaLnBrk="1" latinLnBrk="0" hangingPunct="1">
                <a:defRPr sz="1800" kern="1200">
                  <a:solidFill>
                    <a:srgbClr val="FFFFFF"/>
                  </a:solidFill>
                  <a:latin typeface="Arial" panose="020B0604020202020204"/>
                  <a:ea typeface="+mn-ea"/>
                  <a:cs typeface="+mn-cs"/>
                </a:defRPr>
              </a:lvl3pPr>
              <a:lvl4pPr marL="1371600" algn="l" defTabSz="914400" rtl="0" eaLnBrk="1" latinLnBrk="0" hangingPunct="1">
                <a:defRPr sz="1800" kern="1200">
                  <a:solidFill>
                    <a:srgbClr val="FFFFFF"/>
                  </a:solidFill>
                  <a:latin typeface="Arial" panose="020B0604020202020204"/>
                  <a:ea typeface="+mn-ea"/>
                  <a:cs typeface="+mn-cs"/>
                </a:defRPr>
              </a:lvl4pPr>
              <a:lvl5pPr marL="1828800" algn="l" defTabSz="914400" rtl="0" eaLnBrk="1" latinLnBrk="0" hangingPunct="1">
                <a:defRPr sz="1800" kern="1200">
                  <a:solidFill>
                    <a:srgbClr val="FFFFFF"/>
                  </a:solidFill>
                  <a:latin typeface="Arial" panose="020B0604020202020204"/>
                  <a:ea typeface="+mn-ea"/>
                  <a:cs typeface="+mn-cs"/>
                </a:defRPr>
              </a:lvl5pPr>
              <a:lvl6pPr marL="2286000" algn="l" defTabSz="914400" rtl="0" eaLnBrk="1" latinLnBrk="0" hangingPunct="1">
                <a:defRPr sz="1800" kern="1200">
                  <a:solidFill>
                    <a:srgbClr val="FFFFFF"/>
                  </a:solidFill>
                  <a:latin typeface="Arial" panose="020B0604020202020204"/>
                  <a:ea typeface="+mn-ea"/>
                  <a:cs typeface="+mn-cs"/>
                </a:defRPr>
              </a:lvl6pPr>
              <a:lvl7pPr marL="2743200" algn="l" defTabSz="914400" rtl="0" eaLnBrk="1" latinLnBrk="0" hangingPunct="1">
                <a:defRPr sz="1800" kern="1200">
                  <a:solidFill>
                    <a:srgbClr val="FFFFFF"/>
                  </a:solidFill>
                  <a:latin typeface="Arial" panose="020B0604020202020204"/>
                  <a:ea typeface="+mn-ea"/>
                  <a:cs typeface="+mn-cs"/>
                </a:defRPr>
              </a:lvl7pPr>
              <a:lvl8pPr marL="3200400" algn="l" defTabSz="914400" rtl="0" eaLnBrk="1" latinLnBrk="0" hangingPunct="1">
                <a:defRPr sz="1800" kern="1200">
                  <a:solidFill>
                    <a:srgbClr val="FFFFFF"/>
                  </a:solidFill>
                  <a:latin typeface="Arial" panose="020B0604020202020204"/>
                  <a:ea typeface="+mn-ea"/>
                  <a:cs typeface="+mn-cs"/>
                </a:defRPr>
              </a:lvl8pPr>
              <a:lvl9pPr marL="3657600" algn="l" defTabSz="914400" rtl="0" eaLnBrk="1" latinLnBrk="0" hangingPunct="1">
                <a:defRPr sz="1800" kern="1200">
                  <a:solidFill>
                    <a:srgbClr val="FFFFFF"/>
                  </a:solidFill>
                  <a:latin typeface="Arial" panose="020B0604020202020204"/>
                  <a:ea typeface="+mn-ea"/>
                  <a:cs typeface="+mn-cs"/>
                </a:defRPr>
              </a:lvl9pPr>
            </a:lstStyle>
            <a:p>
              <a:pPr algn="ctr" defTabSz="913765"/>
              <a:endParaRPr lang="en-US" sz="2000" b="1">
                <a:solidFill>
                  <a:srgbClr val="FFFFFF"/>
                </a:solidFill>
              </a:endParaRPr>
            </a:p>
          </p:txBody>
        </p:sp>
        <p:sp>
          <p:nvSpPr>
            <p:cNvPr id="86" name="Title-0"/>
            <p:cNvSpPr txBox="1"/>
            <p:nvPr>
              <p:custDataLst>
                <p:tags r:id="rId5"/>
              </p:custDataLst>
            </p:nvPr>
          </p:nvSpPr>
          <p:spPr>
            <a:xfrm>
              <a:off x="5380611" y="2205374"/>
              <a:ext cx="1322116" cy="72898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20000"/>
                </a:lnSpc>
              </a:pPr>
              <a:r>
                <a:rPr kumimoji="1" lang="en-US" altLang="zh-CN" b="1" dirty="0">
                  <a:solidFill>
                    <a:schemeClr val="bg1"/>
                  </a:solidFill>
                  <a:latin typeface="+mn-ea"/>
                </a:rPr>
                <a:t>Measures</a:t>
              </a:r>
              <a:endParaRPr kumimoji="1" lang="en-US" altLang="zh-CN" b="1" dirty="0">
                <a:solidFill>
                  <a:schemeClr val="bg1"/>
                </a:solidFill>
                <a:latin typeface="+mn-ea"/>
              </a:endParaRPr>
            </a:p>
            <a:p>
              <a:pPr algn="ctr">
                <a:lnSpc>
                  <a:spcPct val="120000"/>
                </a:lnSpc>
              </a:pPr>
              <a:r>
                <a:rPr kumimoji="1" lang="en-US" altLang="zh-CN" b="1" dirty="0">
                  <a:solidFill>
                    <a:schemeClr val="bg1"/>
                  </a:solidFill>
                  <a:latin typeface="+mn-ea"/>
                </a:rPr>
                <a:t>Solutions</a:t>
              </a:r>
              <a:endParaRPr kumimoji="1" lang="zh-CN" altLang="en-US" b="1" dirty="0">
                <a:solidFill>
                  <a:schemeClr val="bg1"/>
                </a:solidFill>
                <a:latin typeface="+mn-ea"/>
              </a:endParaRPr>
            </a:p>
          </p:txBody>
        </p:sp>
        <p:sp>
          <p:nvSpPr>
            <p:cNvPr id="87" name="0"/>
            <p:cNvSpPr/>
            <p:nvPr>
              <p:custDataLst>
                <p:tags r:id="rId6"/>
              </p:custDataLst>
            </p:nvPr>
          </p:nvSpPr>
          <p:spPr>
            <a:xfrm>
              <a:off x="4804420" y="1296848"/>
              <a:ext cx="2583158" cy="2583158"/>
            </a:xfrm>
            <a:prstGeom prst="ellipse">
              <a:avLst/>
            </a:prstGeom>
            <a:noFill/>
            <a:ln w="19050" cap="rnd">
              <a:gradFill>
                <a:gsLst>
                  <a:gs pos="20000">
                    <a:schemeClr val="bg1">
                      <a:alpha val="0"/>
                    </a:schemeClr>
                  </a:gs>
                  <a:gs pos="97000">
                    <a:schemeClr val="accent1"/>
                  </a:gs>
                </a:gsLst>
                <a:lin ang="5400000" scaled="1"/>
              </a:gra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defPPr>
              <a:lvl1pPr marL="0" algn="l" defTabSz="914400" rtl="0" eaLnBrk="1" latinLnBrk="0" hangingPunct="1">
                <a:defRPr sz="1800" kern="1200">
                  <a:solidFill>
                    <a:srgbClr val="FFFFFF"/>
                  </a:solidFill>
                  <a:latin typeface="Arial" panose="020B0604020202020204"/>
                  <a:ea typeface="+mn-ea"/>
                  <a:cs typeface="+mn-cs"/>
                </a:defRPr>
              </a:lvl1pPr>
              <a:lvl2pPr marL="457200" algn="l" defTabSz="914400" rtl="0" eaLnBrk="1" latinLnBrk="0" hangingPunct="1">
                <a:defRPr sz="1800" kern="1200">
                  <a:solidFill>
                    <a:srgbClr val="FFFFFF"/>
                  </a:solidFill>
                  <a:latin typeface="Arial" panose="020B0604020202020204"/>
                  <a:ea typeface="+mn-ea"/>
                  <a:cs typeface="+mn-cs"/>
                </a:defRPr>
              </a:lvl2pPr>
              <a:lvl3pPr marL="914400" algn="l" defTabSz="914400" rtl="0" eaLnBrk="1" latinLnBrk="0" hangingPunct="1">
                <a:defRPr sz="1800" kern="1200">
                  <a:solidFill>
                    <a:srgbClr val="FFFFFF"/>
                  </a:solidFill>
                  <a:latin typeface="Arial" panose="020B0604020202020204"/>
                  <a:ea typeface="+mn-ea"/>
                  <a:cs typeface="+mn-cs"/>
                </a:defRPr>
              </a:lvl3pPr>
              <a:lvl4pPr marL="1371600" algn="l" defTabSz="914400" rtl="0" eaLnBrk="1" latinLnBrk="0" hangingPunct="1">
                <a:defRPr sz="1800" kern="1200">
                  <a:solidFill>
                    <a:srgbClr val="FFFFFF"/>
                  </a:solidFill>
                  <a:latin typeface="Arial" panose="020B0604020202020204"/>
                  <a:ea typeface="+mn-ea"/>
                  <a:cs typeface="+mn-cs"/>
                </a:defRPr>
              </a:lvl4pPr>
              <a:lvl5pPr marL="1828800" algn="l" defTabSz="914400" rtl="0" eaLnBrk="1" latinLnBrk="0" hangingPunct="1">
                <a:defRPr sz="1800" kern="1200">
                  <a:solidFill>
                    <a:srgbClr val="FFFFFF"/>
                  </a:solidFill>
                  <a:latin typeface="Arial" panose="020B0604020202020204"/>
                  <a:ea typeface="+mn-ea"/>
                  <a:cs typeface="+mn-cs"/>
                </a:defRPr>
              </a:lvl5pPr>
              <a:lvl6pPr marL="2286000" algn="l" defTabSz="914400" rtl="0" eaLnBrk="1" latinLnBrk="0" hangingPunct="1">
                <a:defRPr sz="1800" kern="1200">
                  <a:solidFill>
                    <a:srgbClr val="FFFFFF"/>
                  </a:solidFill>
                  <a:latin typeface="Arial" panose="020B0604020202020204"/>
                  <a:ea typeface="+mn-ea"/>
                  <a:cs typeface="+mn-cs"/>
                </a:defRPr>
              </a:lvl6pPr>
              <a:lvl7pPr marL="2743200" algn="l" defTabSz="914400" rtl="0" eaLnBrk="1" latinLnBrk="0" hangingPunct="1">
                <a:defRPr sz="1800" kern="1200">
                  <a:solidFill>
                    <a:srgbClr val="FFFFFF"/>
                  </a:solidFill>
                  <a:latin typeface="Arial" panose="020B0604020202020204"/>
                  <a:ea typeface="+mn-ea"/>
                  <a:cs typeface="+mn-cs"/>
                </a:defRPr>
              </a:lvl7pPr>
              <a:lvl8pPr marL="3200400" algn="l" defTabSz="914400" rtl="0" eaLnBrk="1" latinLnBrk="0" hangingPunct="1">
                <a:defRPr sz="1800" kern="1200">
                  <a:solidFill>
                    <a:srgbClr val="FFFFFF"/>
                  </a:solidFill>
                  <a:latin typeface="Arial" panose="020B0604020202020204"/>
                  <a:ea typeface="+mn-ea"/>
                  <a:cs typeface="+mn-cs"/>
                </a:defRPr>
              </a:lvl8pPr>
              <a:lvl9pPr marL="3657600" algn="l" defTabSz="914400" rtl="0" eaLnBrk="1" latinLnBrk="0" hangingPunct="1">
                <a:defRPr sz="1800" kern="1200">
                  <a:solidFill>
                    <a:srgbClr val="FFFFFF"/>
                  </a:solidFill>
                  <a:latin typeface="Arial" panose="020B0604020202020204"/>
                  <a:ea typeface="+mn-ea"/>
                  <a:cs typeface="+mn-cs"/>
                </a:defRPr>
              </a:lvl9pPr>
            </a:lstStyle>
            <a:p>
              <a:pPr algn="ctr"/>
              <a:endParaRPr lang="en-US"/>
            </a:p>
          </p:txBody>
        </p:sp>
      </p:grpSp>
      <p:grpSp>
        <p:nvGrpSpPr>
          <p:cNvPr id="67" name="组合 66"/>
          <p:cNvGrpSpPr/>
          <p:nvPr/>
        </p:nvGrpSpPr>
        <p:grpSpPr>
          <a:xfrm>
            <a:off x="466203" y="1251541"/>
            <a:ext cx="4757687" cy="4978988"/>
            <a:chOff x="743426" y="336719"/>
            <a:chExt cx="4757687" cy="4978988"/>
          </a:xfrm>
        </p:grpSpPr>
        <p:sp>
          <p:nvSpPr>
            <p:cNvPr id="78" name="Body-1"/>
            <p:cNvSpPr/>
            <p:nvPr>
              <p:custDataLst>
                <p:tags r:id="rId7"/>
              </p:custDataLst>
            </p:nvPr>
          </p:nvSpPr>
          <p:spPr>
            <a:xfrm>
              <a:off x="743426" y="823643"/>
              <a:ext cx="4757687" cy="4492064"/>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kumimoji="0" lang="en-US" altLang="zh-CN" sz="20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National Nature Reserve</a:t>
              </a:r>
              <a:endParaRPr kumimoji="0" lang="en-US" altLang="zh-CN" sz="20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a:p>
              <a:pPr>
                <a:lnSpc>
                  <a:spcPct val="120000"/>
                </a:lnSpc>
              </a:pPr>
              <a:r>
                <a:rPr kumimoji="0" lang="en-US" altLang="zh-CN" sz="20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Protecting the wildlife</a:t>
              </a:r>
              <a:endParaRPr kumimoji="0" lang="en-US" altLang="zh-CN" sz="20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a:p>
              <a:pPr>
                <a:lnSpc>
                  <a:spcPct val="120000"/>
                </a:lnSpc>
              </a:pPr>
              <a:r>
                <a:rPr kumimoji="0" lang="en-US" altLang="zh-CN" sz="20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Trying to save the animals</a:t>
              </a:r>
              <a:endParaRPr kumimoji="0" lang="en-US" altLang="zh-CN" sz="20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a:p>
              <a:pPr>
                <a:lnSpc>
                  <a:spcPct val="120000"/>
                </a:lnSpc>
              </a:pPr>
              <a:r>
                <a:rPr kumimoji="0" lang="en-US" altLang="zh-CN" sz="20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Save this species from extinction</a:t>
              </a:r>
              <a:endParaRPr kumimoji="0" lang="en-US" altLang="zh-CN" sz="20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a:p>
              <a:pPr>
                <a:lnSpc>
                  <a:spcPct val="120000"/>
                </a:lnSpc>
              </a:pPr>
              <a:r>
                <a:rPr kumimoji="0" lang="en-US" altLang="zh-CN" sz="20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Place...under national protection</a:t>
              </a:r>
              <a:endParaRPr kumimoji="0" lang="en-US" altLang="zh-CN" sz="20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a:p>
              <a:pPr>
                <a:lnSpc>
                  <a:spcPct val="120000"/>
                </a:lnSpc>
              </a:pPr>
              <a:r>
                <a:rPr kumimoji="0" lang="en-US" altLang="zh-CN" sz="20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Watch over...to keep them safe from attacks</a:t>
              </a:r>
              <a:endParaRPr kumimoji="0" lang="en-US" altLang="zh-CN" sz="20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a:p>
              <a:pPr>
                <a:lnSpc>
                  <a:spcPct val="120000"/>
                </a:lnSpc>
              </a:pPr>
              <a:r>
                <a:rPr kumimoji="0" lang="en-US" altLang="zh-CN" sz="20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Bridges and gates were added to let antelopes move easily and keep them safe from cars and trains.</a:t>
              </a:r>
              <a:endParaRPr kumimoji="0" lang="en-US" altLang="zh-CN" sz="20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a:p>
              <a:pPr>
                <a:lnSpc>
                  <a:spcPct val="120000"/>
                </a:lnSpc>
              </a:pPr>
              <a:r>
                <a:rPr kumimoji="0" lang="en-US" altLang="zh-CN" sz="20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The protection </a:t>
              </a:r>
              <a:r>
                <a:rPr kumimoji="0" lang="en-US" altLang="zh-CN" sz="200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programmes</a:t>
              </a:r>
              <a:endParaRPr kumimoji="0" lang="en-US" altLang="zh-CN" sz="20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a:p>
              <a:pPr>
                <a:lnSpc>
                  <a:spcPct val="120000"/>
                </a:lnSpc>
              </a:pPr>
              <a:r>
                <a:rPr kumimoji="0" lang="en-US" altLang="zh-CN" sz="20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Exist in harmony with nature</a:t>
              </a:r>
              <a:endParaRPr kumimoji="0" lang="en-US" altLang="zh-CN" sz="20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a:p>
              <a:pPr>
                <a:lnSpc>
                  <a:spcPct val="120000"/>
                </a:lnSpc>
              </a:pPr>
              <a:r>
                <a:rPr kumimoji="0" lang="en-US" altLang="zh-CN" sz="20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Change our way of life</a:t>
              </a:r>
              <a:endParaRPr kumimoji="0" lang="en-US" altLang="zh-CN" sz="20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79" name="Title-1"/>
            <p:cNvSpPr txBox="1"/>
            <p:nvPr>
              <p:custDataLst>
                <p:tags r:id="rId8"/>
              </p:custDataLst>
            </p:nvPr>
          </p:nvSpPr>
          <p:spPr>
            <a:xfrm>
              <a:off x="895426" y="561402"/>
              <a:ext cx="2369620" cy="276999"/>
            </a:xfrm>
            <a:prstGeom prst="rect">
              <a:avLst/>
            </a:prstGeom>
            <a:noFill/>
          </p:spPr>
          <p:txBody>
            <a:bodyPr wrap="square" lIns="0" tIns="0" rIns="0" bIns="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kumimoji="1" lang="en-US" altLang="zh-CN" b="1" dirty="0">
                  <a:solidFill>
                    <a:schemeClr val="tx1"/>
                  </a:solidFill>
                  <a:latin typeface="+mn-ea"/>
                </a:rPr>
                <a:t>wildlife protection</a:t>
              </a:r>
              <a:endParaRPr kumimoji="1" lang="zh-CN" altLang="en-US" b="1" dirty="0">
                <a:solidFill>
                  <a:schemeClr val="tx1"/>
                </a:solidFill>
                <a:latin typeface="+mn-ea"/>
              </a:endParaRPr>
            </a:p>
          </p:txBody>
        </p:sp>
        <p:sp>
          <p:nvSpPr>
            <p:cNvPr id="80" name="Index-1"/>
            <p:cNvSpPr/>
            <p:nvPr>
              <p:custDataLst>
                <p:tags r:id="rId9"/>
              </p:custDataLst>
            </p:nvPr>
          </p:nvSpPr>
          <p:spPr>
            <a:xfrm>
              <a:off x="3636849" y="336719"/>
              <a:ext cx="659876" cy="659876"/>
            </a:xfrm>
            <a:prstGeom prst="ellipse">
              <a:avLst/>
            </a:prstGeom>
            <a:solidFill>
              <a:schemeClr val="bg1"/>
            </a:solidFill>
            <a:ln>
              <a:solidFill>
                <a:schemeClr val="accent1"/>
              </a:solidFill>
            </a:ln>
            <a:effectLst>
              <a:outerShdw blurRad="228600" dist="152400" dir="5400000" sx="90000" sy="90000" algn="t"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defPPr>
              <a:lvl1pPr marL="0" algn="l" defTabSz="914400" rtl="0" eaLnBrk="1" latinLnBrk="0" hangingPunct="1">
                <a:defRPr sz="1800" kern="1200">
                  <a:solidFill>
                    <a:srgbClr val="FFFFFF"/>
                  </a:solidFill>
                  <a:latin typeface="Arial" panose="020B0604020202020204"/>
                  <a:ea typeface="+mn-ea"/>
                  <a:cs typeface="+mn-cs"/>
                </a:defRPr>
              </a:lvl1pPr>
              <a:lvl2pPr marL="457200" algn="l" defTabSz="914400" rtl="0" eaLnBrk="1" latinLnBrk="0" hangingPunct="1">
                <a:defRPr sz="1800" kern="1200">
                  <a:solidFill>
                    <a:srgbClr val="FFFFFF"/>
                  </a:solidFill>
                  <a:latin typeface="Arial" panose="020B0604020202020204"/>
                  <a:ea typeface="+mn-ea"/>
                  <a:cs typeface="+mn-cs"/>
                </a:defRPr>
              </a:lvl2pPr>
              <a:lvl3pPr marL="914400" algn="l" defTabSz="914400" rtl="0" eaLnBrk="1" latinLnBrk="0" hangingPunct="1">
                <a:defRPr sz="1800" kern="1200">
                  <a:solidFill>
                    <a:srgbClr val="FFFFFF"/>
                  </a:solidFill>
                  <a:latin typeface="Arial" panose="020B0604020202020204"/>
                  <a:ea typeface="+mn-ea"/>
                  <a:cs typeface="+mn-cs"/>
                </a:defRPr>
              </a:lvl3pPr>
              <a:lvl4pPr marL="1371600" algn="l" defTabSz="914400" rtl="0" eaLnBrk="1" latinLnBrk="0" hangingPunct="1">
                <a:defRPr sz="1800" kern="1200">
                  <a:solidFill>
                    <a:srgbClr val="FFFFFF"/>
                  </a:solidFill>
                  <a:latin typeface="Arial" panose="020B0604020202020204"/>
                  <a:ea typeface="+mn-ea"/>
                  <a:cs typeface="+mn-cs"/>
                </a:defRPr>
              </a:lvl4pPr>
              <a:lvl5pPr marL="1828800" algn="l" defTabSz="914400" rtl="0" eaLnBrk="1" latinLnBrk="0" hangingPunct="1">
                <a:defRPr sz="1800" kern="1200">
                  <a:solidFill>
                    <a:srgbClr val="FFFFFF"/>
                  </a:solidFill>
                  <a:latin typeface="Arial" panose="020B0604020202020204"/>
                  <a:ea typeface="+mn-ea"/>
                  <a:cs typeface="+mn-cs"/>
                </a:defRPr>
              </a:lvl5pPr>
              <a:lvl6pPr marL="2286000" algn="l" defTabSz="914400" rtl="0" eaLnBrk="1" latinLnBrk="0" hangingPunct="1">
                <a:defRPr sz="1800" kern="1200">
                  <a:solidFill>
                    <a:srgbClr val="FFFFFF"/>
                  </a:solidFill>
                  <a:latin typeface="Arial" panose="020B0604020202020204"/>
                  <a:ea typeface="+mn-ea"/>
                  <a:cs typeface="+mn-cs"/>
                </a:defRPr>
              </a:lvl6pPr>
              <a:lvl7pPr marL="2743200" algn="l" defTabSz="914400" rtl="0" eaLnBrk="1" latinLnBrk="0" hangingPunct="1">
                <a:defRPr sz="1800" kern="1200">
                  <a:solidFill>
                    <a:srgbClr val="FFFFFF"/>
                  </a:solidFill>
                  <a:latin typeface="Arial" panose="020B0604020202020204"/>
                  <a:ea typeface="+mn-ea"/>
                  <a:cs typeface="+mn-cs"/>
                </a:defRPr>
              </a:lvl7pPr>
              <a:lvl8pPr marL="3200400" algn="l" defTabSz="914400" rtl="0" eaLnBrk="1" latinLnBrk="0" hangingPunct="1">
                <a:defRPr sz="1800" kern="1200">
                  <a:solidFill>
                    <a:srgbClr val="FFFFFF"/>
                  </a:solidFill>
                  <a:latin typeface="Arial" panose="020B0604020202020204"/>
                  <a:ea typeface="+mn-ea"/>
                  <a:cs typeface="+mn-cs"/>
                </a:defRPr>
              </a:lvl8pPr>
              <a:lvl9pPr marL="3657600" algn="l" defTabSz="914400" rtl="0" eaLnBrk="1" latinLnBrk="0" hangingPunct="1">
                <a:defRPr sz="1800" kern="1200">
                  <a:solidFill>
                    <a:srgbClr val="FFFFFF"/>
                  </a:solidFill>
                  <a:latin typeface="Arial" panose="020B0604020202020204"/>
                  <a:ea typeface="+mn-ea"/>
                  <a:cs typeface="+mn-cs"/>
                </a:defRPr>
              </a:lvl9pPr>
            </a:lstStyle>
            <a:p>
              <a:pPr algn="ctr"/>
              <a:r>
                <a:rPr lang="en-US" altLang="zh-CN" b="1" dirty="0">
                  <a:solidFill>
                    <a:schemeClr val="accent1"/>
                  </a:solidFill>
                  <a:latin typeface="+mn-ea"/>
                </a:rPr>
                <a:t>01</a:t>
              </a:r>
              <a:endParaRPr lang="zh-CN" altLang="en-US" b="1" dirty="0">
                <a:solidFill>
                  <a:schemeClr val="accent1"/>
                </a:solidFill>
                <a:latin typeface="+mn-ea"/>
              </a:endParaRPr>
            </a:p>
          </p:txBody>
        </p:sp>
        <p:cxnSp>
          <p:nvCxnSpPr>
            <p:cNvPr id="81" name="1"/>
            <p:cNvCxnSpPr/>
            <p:nvPr>
              <p:custDataLst>
                <p:tags r:id="rId10"/>
              </p:custDataLst>
            </p:nvPr>
          </p:nvCxnSpPr>
          <p:spPr>
            <a:xfrm>
              <a:off x="3708535" y="1151962"/>
              <a:ext cx="258252" cy="0"/>
            </a:xfrm>
            <a:prstGeom prst="line">
              <a:avLst/>
            </a:prstGeom>
            <a:ln w="12700">
              <a:gradFill>
                <a:gsLst>
                  <a:gs pos="0">
                    <a:schemeClr val="accent1"/>
                  </a:gs>
                  <a:gs pos="100000">
                    <a:schemeClr val="accent2"/>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69" name="组合 68"/>
          <p:cNvGrpSpPr/>
          <p:nvPr/>
        </p:nvGrpSpPr>
        <p:grpSpPr>
          <a:xfrm>
            <a:off x="7063470" y="1158194"/>
            <a:ext cx="4662326" cy="4654782"/>
            <a:chOff x="7340693" y="243372"/>
            <a:chExt cx="4662326" cy="4654782"/>
          </a:xfrm>
        </p:grpSpPr>
        <p:sp>
          <p:nvSpPr>
            <p:cNvPr id="70" name="Body-3"/>
            <p:cNvSpPr/>
            <p:nvPr>
              <p:custDataLst>
                <p:tags r:id="rId11"/>
              </p:custDataLst>
            </p:nvPr>
          </p:nvSpPr>
          <p:spPr>
            <a:xfrm>
              <a:off x="7795614" y="1144754"/>
              <a:ext cx="4207405" cy="3753400"/>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20000"/>
                </a:lnSpc>
              </a:pPr>
              <a:r>
                <a:rPr kumimoji="0" lang="en-US" altLang="zh-CN" sz="20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make policies</a:t>
              </a:r>
              <a:endParaRPr kumimoji="0" lang="zh-CN" altLang="en-US" sz="20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a:p>
              <a:pPr algn="just">
                <a:lnSpc>
                  <a:spcPct val="120000"/>
                </a:lnSpc>
              </a:pPr>
              <a:r>
                <a:rPr kumimoji="0" lang="en-US" altLang="zh-CN" sz="20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take appropriate</a:t>
              </a:r>
              <a:endParaRPr kumimoji="0" lang="zh-CN" altLang="en-US" sz="20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a:p>
              <a:pPr algn="just">
                <a:lnSpc>
                  <a:spcPct val="120000"/>
                </a:lnSpc>
              </a:pPr>
              <a:r>
                <a:rPr kumimoji="0" lang="en-US" altLang="zh-CN" sz="20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reduce our carbon footprint</a:t>
              </a:r>
              <a:endParaRPr kumimoji="0" lang="zh-CN" altLang="en-US" sz="20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a:p>
              <a:pPr algn="just">
                <a:lnSpc>
                  <a:spcPct val="120000"/>
                </a:lnSpc>
              </a:pPr>
              <a:r>
                <a:rPr kumimoji="0" lang="en-US" altLang="zh-CN" sz="20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promote a harmonious relationship</a:t>
              </a:r>
              <a:endParaRPr kumimoji="0" lang="zh-CN" altLang="en-US" sz="20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a:p>
              <a:pPr algn="just">
                <a:lnSpc>
                  <a:spcPct val="120000"/>
                </a:lnSpc>
              </a:pPr>
              <a:r>
                <a:rPr kumimoji="0" lang="en-US" altLang="zh-CN" sz="20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advocate a ... lifestyle</a:t>
              </a:r>
              <a:endParaRPr kumimoji="0" lang="zh-CN" altLang="en-US" sz="20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a:p>
              <a:pPr algn="just">
                <a:lnSpc>
                  <a:spcPct val="120000"/>
                </a:lnSpc>
              </a:pPr>
              <a:r>
                <a:rPr kumimoji="0" lang="en-US" altLang="zh-CN" sz="20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set up strict regulations</a:t>
              </a:r>
              <a:endParaRPr kumimoji="0" lang="zh-CN" altLang="en-US" sz="20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a:p>
              <a:pPr algn="just">
                <a:lnSpc>
                  <a:spcPct val="120000"/>
                </a:lnSpc>
              </a:pPr>
              <a:r>
                <a:rPr kumimoji="0" lang="en-US" altLang="zh-CN" sz="20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spread environmental awareness</a:t>
              </a:r>
              <a:endParaRPr kumimoji="0" lang="zh-CN" altLang="en-US" sz="20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a:p>
              <a:pPr algn="just">
                <a:lnSpc>
                  <a:spcPct val="120000"/>
                </a:lnSpc>
              </a:pPr>
              <a:r>
                <a:rPr kumimoji="0" lang="en-US" altLang="zh-CN" sz="20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encourage greater use of clean energy</a:t>
              </a:r>
              <a:endParaRPr kumimoji="0" lang="zh-CN" altLang="en-US" sz="20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a:p>
              <a:pPr algn="just">
                <a:lnSpc>
                  <a:spcPct val="120000"/>
                </a:lnSpc>
              </a:pPr>
              <a:r>
                <a:rPr kumimoji="0" lang="en-US" altLang="zh-CN" sz="20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carry out inspections</a:t>
              </a:r>
              <a:endParaRPr kumimoji="0" lang="zh-CN" altLang="en-US" sz="20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a:p>
              <a:pPr algn="just">
                <a:lnSpc>
                  <a:spcPct val="120000"/>
                </a:lnSpc>
              </a:pPr>
              <a:r>
                <a:rPr kumimoji="0" lang="en-US" altLang="zh-CN" sz="20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fine tourist organizations for abuses</a:t>
              </a:r>
              <a:endParaRPr kumimoji="0" lang="zh-CN" altLang="en-US" sz="200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71" name="Title-3"/>
            <p:cNvSpPr txBox="1"/>
            <p:nvPr>
              <p:custDataLst>
                <p:tags r:id="rId12"/>
              </p:custDataLst>
            </p:nvPr>
          </p:nvSpPr>
          <p:spPr>
            <a:xfrm>
              <a:off x="8121553" y="552048"/>
              <a:ext cx="3267877" cy="276999"/>
            </a:xfrm>
            <a:prstGeom prst="rect">
              <a:avLst/>
            </a:prstGeom>
            <a:noFill/>
          </p:spPr>
          <p:txBody>
            <a:bodyPr wrap="square" lIns="0" tIns="0" rIns="0" bIns="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zh-CN" b="1" dirty="0">
                  <a:solidFill>
                    <a:schemeClr val="tx1"/>
                  </a:solidFill>
                  <a:latin typeface="+mn-ea"/>
                </a:rPr>
                <a:t>Global warming &amp; Pollution</a:t>
              </a:r>
              <a:endParaRPr kumimoji="1" lang="zh-CN" altLang="en-US" b="1" dirty="0">
                <a:solidFill>
                  <a:schemeClr val="tx1"/>
                </a:solidFill>
                <a:latin typeface="+mn-ea"/>
              </a:endParaRPr>
            </a:p>
          </p:txBody>
        </p:sp>
        <p:sp>
          <p:nvSpPr>
            <p:cNvPr id="72" name="Index-3"/>
            <p:cNvSpPr/>
            <p:nvPr>
              <p:custDataLst>
                <p:tags r:id="rId13"/>
              </p:custDataLst>
            </p:nvPr>
          </p:nvSpPr>
          <p:spPr>
            <a:xfrm>
              <a:off x="7340693" y="243372"/>
              <a:ext cx="659876" cy="659876"/>
            </a:xfrm>
            <a:prstGeom prst="ellipse">
              <a:avLst/>
            </a:prstGeom>
            <a:solidFill>
              <a:schemeClr val="bg1"/>
            </a:solidFill>
            <a:ln>
              <a:solidFill>
                <a:schemeClr val="accent1"/>
              </a:solidFill>
            </a:ln>
            <a:effectLst>
              <a:outerShdw blurRad="228600" dist="152400" dir="5400000" sx="90000" sy="90000" algn="t"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zh-CN"/>
              </a:defPPr>
              <a:lvl1pPr marL="0" algn="l" defTabSz="914400" rtl="0" eaLnBrk="1" latinLnBrk="0" hangingPunct="1">
                <a:defRPr sz="1800" kern="1200">
                  <a:solidFill>
                    <a:srgbClr val="FFFFFF"/>
                  </a:solidFill>
                  <a:latin typeface="Arial" panose="020B0604020202020204"/>
                  <a:ea typeface="+mn-ea"/>
                  <a:cs typeface="+mn-cs"/>
                </a:defRPr>
              </a:lvl1pPr>
              <a:lvl2pPr marL="457200" algn="l" defTabSz="914400" rtl="0" eaLnBrk="1" latinLnBrk="0" hangingPunct="1">
                <a:defRPr sz="1800" kern="1200">
                  <a:solidFill>
                    <a:srgbClr val="FFFFFF"/>
                  </a:solidFill>
                  <a:latin typeface="Arial" panose="020B0604020202020204"/>
                  <a:ea typeface="+mn-ea"/>
                  <a:cs typeface="+mn-cs"/>
                </a:defRPr>
              </a:lvl2pPr>
              <a:lvl3pPr marL="914400" algn="l" defTabSz="914400" rtl="0" eaLnBrk="1" latinLnBrk="0" hangingPunct="1">
                <a:defRPr sz="1800" kern="1200">
                  <a:solidFill>
                    <a:srgbClr val="FFFFFF"/>
                  </a:solidFill>
                  <a:latin typeface="Arial" panose="020B0604020202020204"/>
                  <a:ea typeface="+mn-ea"/>
                  <a:cs typeface="+mn-cs"/>
                </a:defRPr>
              </a:lvl3pPr>
              <a:lvl4pPr marL="1371600" algn="l" defTabSz="914400" rtl="0" eaLnBrk="1" latinLnBrk="0" hangingPunct="1">
                <a:defRPr sz="1800" kern="1200">
                  <a:solidFill>
                    <a:srgbClr val="FFFFFF"/>
                  </a:solidFill>
                  <a:latin typeface="Arial" panose="020B0604020202020204"/>
                  <a:ea typeface="+mn-ea"/>
                  <a:cs typeface="+mn-cs"/>
                </a:defRPr>
              </a:lvl4pPr>
              <a:lvl5pPr marL="1828800" algn="l" defTabSz="914400" rtl="0" eaLnBrk="1" latinLnBrk="0" hangingPunct="1">
                <a:defRPr sz="1800" kern="1200">
                  <a:solidFill>
                    <a:srgbClr val="FFFFFF"/>
                  </a:solidFill>
                  <a:latin typeface="Arial" panose="020B0604020202020204"/>
                  <a:ea typeface="+mn-ea"/>
                  <a:cs typeface="+mn-cs"/>
                </a:defRPr>
              </a:lvl5pPr>
              <a:lvl6pPr marL="2286000" algn="l" defTabSz="914400" rtl="0" eaLnBrk="1" latinLnBrk="0" hangingPunct="1">
                <a:defRPr sz="1800" kern="1200">
                  <a:solidFill>
                    <a:srgbClr val="FFFFFF"/>
                  </a:solidFill>
                  <a:latin typeface="Arial" panose="020B0604020202020204"/>
                  <a:ea typeface="+mn-ea"/>
                  <a:cs typeface="+mn-cs"/>
                </a:defRPr>
              </a:lvl6pPr>
              <a:lvl7pPr marL="2743200" algn="l" defTabSz="914400" rtl="0" eaLnBrk="1" latinLnBrk="0" hangingPunct="1">
                <a:defRPr sz="1800" kern="1200">
                  <a:solidFill>
                    <a:srgbClr val="FFFFFF"/>
                  </a:solidFill>
                  <a:latin typeface="Arial" panose="020B0604020202020204"/>
                  <a:ea typeface="+mn-ea"/>
                  <a:cs typeface="+mn-cs"/>
                </a:defRPr>
              </a:lvl7pPr>
              <a:lvl8pPr marL="3200400" algn="l" defTabSz="914400" rtl="0" eaLnBrk="1" latinLnBrk="0" hangingPunct="1">
                <a:defRPr sz="1800" kern="1200">
                  <a:solidFill>
                    <a:srgbClr val="FFFFFF"/>
                  </a:solidFill>
                  <a:latin typeface="Arial" panose="020B0604020202020204"/>
                  <a:ea typeface="+mn-ea"/>
                  <a:cs typeface="+mn-cs"/>
                </a:defRPr>
              </a:lvl8pPr>
              <a:lvl9pPr marL="3657600" algn="l" defTabSz="914400" rtl="0" eaLnBrk="1" latinLnBrk="0" hangingPunct="1">
                <a:defRPr sz="1800" kern="1200">
                  <a:solidFill>
                    <a:srgbClr val="FFFFFF"/>
                  </a:solidFill>
                  <a:latin typeface="Arial" panose="020B0604020202020204"/>
                  <a:ea typeface="+mn-ea"/>
                  <a:cs typeface="+mn-cs"/>
                </a:defRPr>
              </a:lvl9pPr>
            </a:lstStyle>
            <a:p>
              <a:pPr algn="ctr"/>
              <a:r>
                <a:rPr lang="en-US" altLang="zh-CN" b="1" dirty="0">
                  <a:solidFill>
                    <a:schemeClr val="accent1"/>
                  </a:solidFill>
                  <a:latin typeface="+mn-ea"/>
                </a:rPr>
                <a:t>02</a:t>
              </a:r>
              <a:endParaRPr lang="zh-CN" altLang="en-US" b="1" dirty="0">
                <a:solidFill>
                  <a:schemeClr val="accent1"/>
                </a:solidFill>
                <a:latin typeface="+mn-ea"/>
              </a:endParaRPr>
            </a:p>
          </p:txBody>
        </p:sp>
        <p:cxnSp>
          <p:nvCxnSpPr>
            <p:cNvPr id="73" name="3"/>
            <p:cNvCxnSpPr/>
            <p:nvPr>
              <p:custDataLst>
                <p:tags r:id="rId14"/>
              </p:custDataLst>
            </p:nvPr>
          </p:nvCxnSpPr>
          <p:spPr>
            <a:xfrm>
              <a:off x="7795614" y="903248"/>
              <a:ext cx="258252" cy="0"/>
            </a:xfrm>
            <a:prstGeom prst="line">
              <a:avLst/>
            </a:prstGeom>
            <a:ln w="12700">
              <a:gradFill>
                <a:gsLst>
                  <a:gs pos="0">
                    <a:schemeClr val="accent1"/>
                  </a:gs>
                  <a:gs pos="100000">
                    <a:schemeClr val="accent2"/>
                  </a:gs>
                </a:gsLst>
                <a:lin ang="5400000" scaled="1"/>
              </a:gradFill>
            </a:ln>
          </p:spPr>
          <p:style>
            <a:lnRef idx="1">
              <a:schemeClr val="accent1"/>
            </a:lnRef>
            <a:fillRef idx="0">
              <a:schemeClr val="accent1"/>
            </a:fillRef>
            <a:effectRef idx="0">
              <a:schemeClr val="accent1"/>
            </a:effectRef>
            <a:fontRef idx="minor">
              <a:schemeClr val="tx1"/>
            </a:fontRef>
          </p:style>
        </p:cxnSp>
      </p:grpSp>
      <p:sp>
        <p:nvSpPr>
          <p:cNvPr id="3" name="文本框 2"/>
          <p:cNvSpPr txBox="1"/>
          <p:nvPr/>
        </p:nvSpPr>
        <p:spPr>
          <a:xfrm>
            <a:off x="505077" y="349027"/>
            <a:ext cx="10983686" cy="645160"/>
          </a:xfrm>
          <a:prstGeom prst="rect">
            <a:avLst/>
          </a:prstGeom>
          <a:noFill/>
        </p:spPr>
        <p:txBody>
          <a:bodyPr wrap="square" rtlCol="0">
            <a:spAutoFit/>
          </a:bodyPr>
          <a:p>
            <a:r>
              <a:rPr lang="en-US" altLang="zh-CN" sz="3600" b="1" dirty="0">
                <a:latin typeface="Times New Roman" panose="02020603050405020304" pitchFamily="18" charset="0"/>
                <a:ea typeface="YF补 汉仪夏日体" panose="020B0604000101010104" pitchFamily="34" charset="-128"/>
                <a:cs typeface="Times New Roman" panose="02020603050405020304" pitchFamily="18" charset="0"/>
              </a:rPr>
              <a:t>Activity1  Word building based on topic reading </a:t>
            </a:r>
            <a:endParaRPr lang="en-US" altLang="zh-CN" sz="3600" b="1" dirty="0">
              <a:latin typeface="Times New Roman" panose="02020603050405020304" pitchFamily="18" charset="0"/>
              <a:ea typeface="YF补 汉仪夏日体" panose="020B0604000101010104" pitchFamily="34" charset="-128"/>
              <a:cs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6"/>
                                        </p:tgtEl>
                                        <p:attrNameLst>
                                          <p:attrName>style.visibility</p:attrName>
                                        </p:attrNameLst>
                                      </p:cBhvr>
                                      <p:to>
                                        <p:strVal val="visible"/>
                                      </p:to>
                                    </p:set>
                                    <p:anim calcmode="lin" valueType="num">
                                      <p:cBhvr additive="base">
                                        <p:cTn id="7" dur="500" fill="hold"/>
                                        <p:tgtEl>
                                          <p:spTgt spid="66"/>
                                        </p:tgtEl>
                                        <p:attrNameLst>
                                          <p:attrName>ppt_x</p:attrName>
                                        </p:attrNameLst>
                                      </p:cBhvr>
                                      <p:tavLst>
                                        <p:tav tm="0">
                                          <p:val>
                                            <p:strVal val="#ppt_x"/>
                                          </p:val>
                                        </p:tav>
                                        <p:tav tm="100000">
                                          <p:val>
                                            <p:strVal val="#ppt_x"/>
                                          </p:val>
                                        </p:tav>
                                      </p:tavLst>
                                    </p:anim>
                                    <p:anim calcmode="lin" valueType="num">
                                      <p:cBhvr additive="base">
                                        <p:cTn id="8" dur="500" fill="hold"/>
                                        <p:tgtEl>
                                          <p:spTgt spid="6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67"/>
                                        </p:tgtEl>
                                        <p:attrNameLst>
                                          <p:attrName>style.visibility</p:attrName>
                                        </p:attrNameLst>
                                      </p:cBhvr>
                                      <p:to>
                                        <p:strVal val="visible"/>
                                      </p:to>
                                    </p:set>
                                    <p:animEffect transition="in" filter="fade">
                                      <p:cBhvr>
                                        <p:cTn id="13" dur="1000"/>
                                        <p:tgtEl>
                                          <p:spTgt spid="67"/>
                                        </p:tgtEl>
                                      </p:cBhvr>
                                    </p:animEffect>
                                    <p:anim calcmode="lin" valueType="num">
                                      <p:cBhvr>
                                        <p:cTn id="14" dur="1000" fill="hold"/>
                                        <p:tgtEl>
                                          <p:spTgt spid="67"/>
                                        </p:tgtEl>
                                        <p:attrNameLst>
                                          <p:attrName>ppt_x</p:attrName>
                                        </p:attrNameLst>
                                      </p:cBhvr>
                                      <p:tavLst>
                                        <p:tav tm="0">
                                          <p:val>
                                            <p:strVal val="#ppt_x"/>
                                          </p:val>
                                        </p:tav>
                                        <p:tav tm="100000">
                                          <p:val>
                                            <p:strVal val="#ppt_x"/>
                                          </p:val>
                                        </p:tav>
                                      </p:tavLst>
                                    </p:anim>
                                    <p:anim calcmode="lin" valueType="num">
                                      <p:cBhvr>
                                        <p:cTn id="15" dur="1000" fill="hold"/>
                                        <p:tgtEl>
                                          <p:spTgt spid="67"/>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69"/>
                                        </p:tgtEl>
                                        <p:attrNameLst>
                                          <p:attrName>style.visibility</p:attrName>
                                        </p:attrNameLst>
                                      </p:cBhvr>
                                      <p:to>
                                        <p:strVal val="visible"/>
                                      </p:to>
                                    </p:set>
                                    <p:animEffect transition="in" filter="fade">
                                      <p:cBhvr>
                                        <p:cTn id="20" dur="1000"/>
                                        <p:tgtEl>
                                          <p:spTgt spid="69"/>
                                        </p:tgtEl>
                                      </p:cBhvr>
                                    </p:animEffect>
                                    <p:anim calcmode="lin" valueType="num">
                                      <p:cBhvr>
                                        <p:cTn id="21" dur="1000" fill="hold"/>
                                        <p:tgtEl>
                                          <p:spTgt spid="69"/>
                                        </p:tgtEl>
                                        <p:attrNameLst>
                                          <p:attrName>ppt_x</p:attrName>
                                        </p:attrNameLst>
                                      </p:cBhvr>
                                      <p:tavLst>
                                        <p:tav tm="0">
                                          <p:val>
                                            <p:strVal val="#ppt_x"/>
                                          </p:val>
                                        </p:tav>
                                        <p:tav tm="100000">
                                          <p:val>
                                            <p:strVal val="#ppt_x"/>
                                          </p:val>
                                        </p:tav>
                                      </p:tavLst>
                                    </p:anim>
                                    <p:anim calcmode="lin" valueType="num">
                                      <p:cBhvr>
                                        <p:cTn id="22" dur="1000" fill="hold"/>
                                        <p:tgtEl>
                                          <p:spTgt spid="69"/>
                                        </p:tgtEl>
                                        <p:attrNameLst>
                                          <p:attrName>ppt_y</p:attrName>
                                        </p:attrNameLst>
                                      </p:cBhvr>
                                      <p:tavLst>
                                        <p:tav tm="0">
                                          <p:val>
                                            <p:strVal val="#ppt_y+.1"/>
                                          </p:val>
                                        </p:tav>
                                        <p:tav tm="100000">
                                          <p:val>
                                            <p:strVal val="#ppt_y"/>
                                          </p:val>
                                        </p:tav>
                                      </p:tavLst>
                                    </p:anim>
                                  </p:childTnLst>
                                </p:cTn>
                              </p:par>
                            </p:childTnLst>
                          </p:cTn>
                        </p:par>
                        <p:par>
                          <p:cTn id="23" fill="hold">
                            <p:stCondLst>
                              <p:cond delay="1000"/>
                            </p:stCondLst>
                            <p:childTnLst>
                              <p:par>
                                <p:cTn id="24" presetID="1" presetClass="entr" presetSubtype="0" fill="hold" grpId="0" nodeType="afterEffect">
                                  <p:stCondLst>
                                    <p:cond delay="0"/>
                                  </p:stCondLst>
                                  <p:childTnLst>
                                    <p:set>
                                      <p:cBhvr>
                                        <p:cTn id="25"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p:cNvSpPr/>
          <p:nvPr>
            <p:custDataLst>
              <p:tags r:id="rId1"/>
            </p:custDataLst>
          </p:nvPr>
        </p:nvSpPr>
        <p:spPr>
          <a:xfrm>
            <a:off x="3143575" y="1038861"/>
            <a:ext cx="7381699" cy="385460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400"/>
          </a:p>
        </p:txBody>
      </p:sp>
      <p:sp>
        <p:nvSpPr>
          <p:cNvPr id="5" name="Title-1"/>
          <p:cNvSpPr/>
          <p:nvPr>
            <p:custDataLst>
              <p:tags r:id="rId2"/>
            </p:custDataLst>
          </p:nvPr>
        </p:nvSpPr>
        <p:spPr>
          <a:xfrm>
            <a:off x="409864" y="1057650"/>
            <a:ext cx="2734195" cy="3855928"/>
          </a:xfrm>
          <a:prstGeom prst="rect">
            <a:avLst/>
          </a:prstGeom>
          <a:solidFill>
            <a:schemeClr val="accent1"/>
          </a:solidFill>
          <a:ln w="5715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3765"/>
            <a:r>
              <a:rPr lang="en-US" altLang="zh-CN" sz="2000" b="1" dirty="0">
                <a:solidFill>
                  <a:srgbClr val="FFFFFF"/>
                </a:solidFill>
                <a:latin typeface="+mn-ea"/>
              </a:rPr>
              <a:t>Results</a:t>
            </a:r>
            <a:endParaRPr lang="en-US" altLang="zh-CN" sz="2000" b="1" dirty="0">
              <a:solidFill>
                <a:srgbClr val="FFFFFF"/>
              </a:solidFill>
              <a:latin typeface="+mn-ea"/>
            </a:endParaRPr>
          </a:p>
          <a:p>
            <a:pPr algn="ctr" defTabSz="913765"/>
            <a:endParaRPr lang="zh-CN" altLang="en-US" sz="2000" b="1" dirty="0">
              <a:solidFill>
                <a:srgbClr val="FFFFFF"/>
              </a:solidFill>
              <a:latin typeface="+mn-ea"/>
            </a:endParaRPr>
          </a:p>
        </p:txBody>
      </p:sp>
      <p:sp>
        <p:nvSpPr>
          <p:cNvPr id="6" name="Body-1"/>
          <p:cNvSpPr txBox="1"/>
          <p:nvPr>
            <p:custDataLst>
              <p:tags r:id="rId3"/>
            </p:custDataLst>
          </p:nvPr>
        </p:nvSpPr>
        <p:spPr>
          <a:xfrm>
            <a:off x="3072960" y="1092435"/>
            <a:ext cx="7265321" cy="4485652"/>
          </a:xfrm>
          <a:prstGeom prst="rect">
            <a:avLst/>
          </a:prstGeom>
          <a:noFill/>
        </p:spPr>
        <p:txBody>
          <a:bodyPr wrap="square" rtlCol="0">
            <a:spAutoFit/>
          </a:bodyPr>
          <a:lstStyle>
            <a:defPPr>
              <a:defRPr lang="zh-CN"/>
            </a:defPPr>
            <a:lvl1pPr algn="ctr">
              <a:lnSpc>
                <a:spcPct val="150000"/>
              </a:lnSpc>
              <a:defRPr sz="1200">
                <a:solidFill>
                  <a:schemeClr val="bg1">
                    <a:lumMod val="50000"/>
                  </a:schemeClr>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l">
              <a:lnSpc>
                <a:spcPct val="120000"/>
              </a:lnSpc>
            </a:pPr>
            <a:r>
              <a:rPr lang="en-US" altLang="zh-CN" sz="2400" dirty="0">
                <a:solidFill>
                  <a:schemeClr val="tx1"/>
                </a:solidFill>
                <a:latin typeface="Times New Roman" panose="02020603050405020304" pitchFamily="18" charset="0"/>
                <a:ea typeface="微软雅黑" panose="020B0503020204020204" charset="-122"/>
                <a:cs typeface="Times New Roman" panose="02020603050405020304" pitchFamily="18" charset="0"/>
              </a:rPr>
              <a:t>Improve the water quality and water conservation</a:t>
            </a:r>
            <a:endParaRPr lang="en-US" altLang="zh-CN" sz="2400" dirty="0">
              <a:solidFill>
                <a:schemeClr val="tx1"/>
              </a:solidFill>
              <a:latin typeface="Times New Roman" panose="02020603050405020304" pitchFamily="18" charset="0"/>
              <a:ea typeface="微软雅黑" panose="020B0503020204020204" charset="-122"/>
              <a:cs typeface="Times New Roman" panose="02020603050405020304" pitchFamily="18" charset="0"/>
            </a:endParaRPr>
          </a:p>
          <a:p>
            <a:pPr algn="l">
              <a:lnSpc>
                <a:spcPct val="120000"/>
              </a:lnSpc>
            </a:pPr>
            <a:r>
              <a:rPr lang="en-US" altLang="zh-CN" sz="2400" dirty="0">
                <a:solidFill>
                  <a:schemeClr val="tx1"/>
                </a:solidFill>
                <a:latin typeface="Times New Roman" panose="02020603050405020304" pitchFamily="18" charset="0"/>
                <a:ea typeface="微软雅黑" panose="020B0503020204020204" charset="-122"/>
                <a:cs typeface="Times New Roman" panose="02020603050405020304" pitchFamily="18" charset="0"/>
              </a:rPr>
              <a:t>The beauty of...will be preserved for generations to come</a:t>
            </a:r>
            <a:endParaRPr lang="en-US" altLang="zh-CN" sz="2400" dirty="0">
              <a:solidFill>
                <a:schemeClr val="tx1"/>
              </a:solidFill>
              <a:latin typeface="Times New Roman" panose="02020603050405020304" pitchFamily="18" charset="0"/>
              <a:ea typeface="微软雅黑" panose="020B0503020204020204" charset="-122"/>
              <a:cs typeface="Times New Roman" panose="02020603050405020304" pitchFamily="18" charset="0"/>
            </a:endParaRPr>
          </a:p>
          <a:p>
            <a:pPr algn="l">
              <a:lnSpc>
                <a:spcPct val="120000"/>
              </a:lnSpc>
            </a:pPr>
            <a:r>
              <a:rPr lang="en-US" altLang="zh-CN" sz="2400" dirty="0">
                <a:solidFill>
                  <a:schemeClr val="tx1"/>
                </a:solidFill>
                <a:latin typeface="Times New Roman" panose="02020603050405020304" pitchFamily="18" charset="0"/>
                <a:ea typeface="微软雅黑" panose="020B0503020204020204" charset="-122"/>
                <a:cs typeface="Times New Roman" panose="02020603050405020304" pitchFamily="18" charset="0"/>
              </a:rPr>
              <a:t>Head towards a clean and sustainable future</a:t>
            </a:r>
            <a:endParaRPr lang="en-US" altLang="zh-CN" sz="2400" dirty="0">
              <a:solidFill>
                <a:schemeClr val="tx1"/>
              </a:solidFill>
              <a:latin typeface="Times New Roman" panose="02020603050405020304" pitchFamily="18" charset="0"/>
              <a:ea typeface="微软雅黑" panose="020B0503020204020204" charset="-122"/>
              <a:cs typeface="Times New Roman" panose="02020603050405020304" pitchFamily="18" charset="0"/>
            </a:endParaRPr>
          </a:p>
          <a:p>
            <a:pPr algn="l">
              <a:lnSpc>
                <a:spcPct val="120000"/>
              </a:lnSpc>
            </a:pPr>
            <a:endParaRPr lang="en-US" altLang="zh-CN" sz="2400" dirty="0">
              <a:solidFill>
                <a:schemeClr val="tx1"/>
              </a:solidFill>
              <a:latin typeface="Times New Roman" panose="02020603050405020304" pitchFamily="18" charset="0"/>
              <a:ea typeface="微软雅黑" panose="020B0503020204020204" charset="-122"/>
              <a:cs typeface="Times New Roman" panose="02020603050405020304" pitchFamily="18" charset="0"/>
            </a:endParaRPr>
          </a:p>
          <a:p>
            <a:pPr algn="l">
              <a:lnSpc>
                <a:spcPct val="120000"/>
              </a:lnSpc>
            </a:pPr>
            <a:endParaRPr lang="en-US" altLang="zh-CN" sz="2400" dirty="0">
              <a:solidFill>
                <a:schemeClr val="tx1"/>
              </a:solidFill>
              <a:latin typeface="Times New Roman" panose="02020603050405020304" pitchFamily="18" charset="0"/>
              <a:ea typeface="微软雅黑" panose="020B0503020204020204" charset="-122"/>
              <a:cs typeface="Times New Roman" panose="02020603050405020304" pitchFamily="18" charset="0"/>
            </a:endParaRPr>
          </a:p>
          <a:p>
            <a:pPr algn="l">
              <a:lnSpc>
                <a:spcPct val="120000"/>
              </a:lnSpc>
            </a:pPr>
            <a:r>
              <a:rPr lang="en-US" altLang="zh-CN" sz="2400" dirty="0">
                <a:solidFill>
                  <a:schemeClr val="tx1"/>
                </a:solidFill>
                <a:latin typeface="Times New Roman" panose="02020603050405020304" pitchFamily="18" charset="0"/>
                <a:ea typeface="微软雅黑" panose="020B0503020204020204" charset="-122"/>
                <a:cs typeface="Times New Roman" panose="02020603050405020304" pitchFamily="18" charset="0"/>
              </a:rPr>
              <a:t>The measures were effective</a:t>
            </a:r>
            <a:endParaRPr lang="en-US" altLang="zh-CN" sz="2400" dirty="0">
              <a:solidFill>
                <a:schemeClr val="tx1"/>
              </a:solidFill>
              <a:latin typeface="Times New Roman" panose="02020603050405020304" pitchFamily="18" charset="0"/>
              <a:ea typeface="微软雅黑" panose="020B0503020204020204" charset="-122"/>
              <a:cs typeface="Times New Roman" panose="02020603050405020304" pitchFamily="18" charset="0"/>
            </a:endParaRPr>
          </a:p>
          <a:p>
            <a:pPr algn="l">
              <a:lnSpc>
                <a:spcPct val="120000"/>
              </a:lnSpc>
            </a:pPr>
            <a:r>
              <a:rPr lang="en-US" altLang="zh-CN" sz="2400" dirty="0">
                <a:solidFill>
                  <a:schemeClr val="tx1"/>
                </a:solidFill>
                <a:latin typeface="Times New Roman" panose="02020603050405020304" pitchFamily="18" charset="0"/>
                <a:ea typeface="微软雅黑" panose="020B0503020204020204" charset="-122"/>
                <a:cs typeface="Times New Roman" panose="02020603050405020304" pitchFamily="18" charset="0"/>
              </a:rPr>
              <a:t>The population has recovered</a:t>
            </a:r>
            <a:endParaRPr lang="en-US" altLang="zh-CN" sz="2400" dirty="0">
              <a:solidFill>
                <a:schemeClr val="tx1"/>
              </a:solidFill>
              <a:latin typeface="Times New Roman" panose="02020603050405020304" pitchFamily="18" charset="0"/>
              <a:ea typeface="微软雅黑" panose="020B0503020204020204" charset="-122"/>
              <a:cs typeface="Times New Roman" panose="02020603050405020304" pitchFamily="18" charset="0"/>
            </a:endParaRPr>
          </a:p>
          <a:p>
            <a:pPr algn="l">
              <a:lnSpc>
                <a:spcPct val="120000"/>
              </a:lnSpc>
            </a:pPr>
            <a:r>
              <a:rPr lang="en-US" altLang="zh-CN" sz="2400" dirty="0">
                <a:solidFill>
                  <a:schemeClr val="tx1"/>
                </a:solidFill>
                <a:latin typeface="Times New Roman" panose="02020603050405020304" pitchFamily="18" charset="0"/>
                <a:ea typeface="微软雅黑" panose="020B0503020204020204" charset="-122"/>
                <a:cs typeface="Times New Roman" panose="02020603050405020304" pitchFamily="18" charset="0"/>
              </a:rPr>
              <a:t>...was removed from the endangered species list</a:t>
            </a:r>
            <a:endParaRPr lang="en-US" altLang="zh-CN" sz="2400" dirty="0">
              <a:solidFill>
                <a:schemeClr val="tx1"/>
              </a:solidFill>
              <a:latin typeface="Times New Roman" panose="02020603050405020304" pitchFamily="18" charset="0"/>
              <a:ea typeface="微软雅黑" panose="020B0503020204020204" charset="-122"/>
              <a:cs typeface="Times New Roman" panose="02020603050405020304" pitchFamily="18" charset="0"/>
            </a:endParaRPr>
          </a:p>
          <a:p>
            <a:pPr algn="l">
              <a:lnSpc>
                <a:spcPct val="120000"/>
              </a:lnSpc>
            </a:pPr>
            <a:endParaRPr lang="en-US" altLang="zh-CN" sz="2400" dirty="0">
              <a:solidFill>
                <a:schemeClr val="tx1"/>
              </a:solidFill>
              <a:latin typeface="Times New Roman" panose="02020603050405020304" pitchFamily="18" charset="0"/>
              <a:ea typeface="微软雅黑" panose="020B0503020204020204" charset="-122"/>
              <a:cs typeface="Times New Roman" panose="02020603050405020304" pitchFamily="18" charset="0"/>
            </a:endParaRPr>
          </a:p>
          <a:p>
            <a:pPr algn="l">
              <a:lnSpc>
                <a:spcPct val="120000"/>
              </a:lnSpc>
            </a:pPr>
            <a:endParaRPr lang="en-US" altLang="zh-CN" sz="2400" dirty="0">
              <a:solidFill>
                <a:schemeClr val="tx1"/>
              </a:solidFill>
              <a:latin typeface="Times New Roman" panose="02020603050405020304" pitchFamily="18" charset="0"/>
              <a:ea typeface="微软雅黑" panose="020B0503020204020204" charset="-122"/>
              <a:cs typeface="Times New Roman" panose="02020603050405020304" pitchFamily="18" charset="0"/>
            </a:endParaRPr>
          </a:p>
        </p:txBody>
      </p:sp>
      <p:sp>
        <p:nvSpPr>
          <p:cNvPr id="3" name="文本框 2"/>
          <p:cNvSpPr txBox="1"/>
          <p:nvPr/>
        </p:nvSpPr>
        <p:spPr>
          <a:xfrm>
            <a:off x="409827" y="308387"/>
            <a:ext cx="10983686" cy="645160"/>
          </a:xfrm>
          <a:prstGeom prst="rect">
            <a:avLst/>
          </a:prstGeom>
          <a:noFill/>
        </p:spPr>
        <p:txBody>
          <a:bodyPr wrap="square" rtlCol="0">
            <a:spAutoFit/>
          </a:bodyPr>
          <a:p>
            <a:r>
              <a:rPr lang="en-US" altLang="zh-CN" sz="3600" b="1" dirty="0">
                <a:latin typeface="Times New Roman" panose="02020603050405020304" pitchFamily="18" charset="0"/>
                <a:ea typeface="YF补 汉仪夏日体" panose="020B0604000101010104" pitchFamily="34" charset="-128"/>
                <a:cs typeface="Times New Roman" panose="02020603050405020304" pitchFamily="18" charset="0"/>
              </a:rPr>
              <a:t>Activity1  Word building based on topic reading </a:t>
            </a:r>
            <a:endParaRPr lang="en-US" altLang="zh-CN" sz="3600" b="1" dirty="0">
              <a:latin typeface="Times New Roman" panose="02020603050405020304" pitchFamily="18" charset="0"/>
              <a:ea typeface="YF补 汉仪夏日体" panose="020B0604000101010104" pitchFamily="34" charset="-128"/>
              <a:cs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 presetClass="entr" presetSubtype="0"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439420" y="187960"/>
            <a:ext cx="9180830" cy="582930"/>
          </a:xfrm>
        </p:spPr>
        <p:txBody>
          <a:bodyPr>
            <a:normAutofit/>
          </a:bodyPr>
          <a:lstStyle/>
          <a:p>
            <a:r>
              <a:rPr lang="en-US" altLang="zh-CN" dirty="0"/>
              <a:t>Activity2 Thematic vocabulary application</a:t>
            </a:r>
            <a:endParaRPr lang="en-US" dirty="0"/>
          </a:p>
        </p:txBody>
      </p:sp>
      <p:sp>
        <p:nvSpPr>
          <p:cNvPr id="7" name="文本框 6"/>
          <p:cNvSpPr txBox="1"/>
          <p:nvPr/>
        </p:nvSpPr>
        <p:spPr>
          <a:xfrm>
            <a:off x="468284" y="754696"/>
            <a:ext cx="11255431" cy="5632311"/>
          </a:xfrm>
          <a:prstGeom prst="rect">
            <a:avLst/>
          </a:prstGeom>
          <a:noFill/>
        </p:spPr>
        <p:txBody>
          <a:bodyPr wrap="square">
            <a:spAutoFit/>
          </a:bodyPr>
          <a:lstStyle/>
          <a:p>
            <a:pPr algn="just"/>
            <a:r>
              <a:rPr lang="en-US" altLang="zh-CN" sz="2400" kern="100" dirty="0">
                <a:effectLst/>
                <a:latin typeface="Times New Roman" panose="02020603050405020304" pitchFamily="18" charset="0"/>
                <a:ea typeface="宋体" panose="02010600030101010101" pitchFamily="2" charset="-122"/>
                <a:cs typeface="Times New Roman" panose="02020603050405020304" pitchFamily="18" charset="0"/>
              </a:rPr>
              <a:t>Wildlife plays a vital role in keeping the</a:t>
            </a:r>
            <a:r>
              <a:rPr lang="en-US" altLang="zh-CN" sz="24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 ____________(ecology) </a:t>
            </a:r>
            <a:r>
              <a:rPr lang="en-US" altLang="zh-CN" sz="2400" kern="100" dirty="0">
                <a:effectLst/>
                <a:latin typeface="Times New Roman" panose="02020603050405020304" pitchFamily="18" charset="0"/>
                <a:ea typeface="宋体" panose="02010600030101010101" pitchFamily="2" charset="-122"/>
                <a:cs typeface="Times New Roman" panose="02020603050405020304" pitchFamily="18" charset="0"/>
              </a:rPr>
              <a:t>balance, however, many wild animals are facing the danger of__________</a:t>
            </a:r>
            <a:r>
              <a:rPr lang="en-US" altLang="zh-CN" sz="2400" kern="100" dirty="0">
                <a:solidFill>
                  <a:srgbClr val="0000FF"/>
                </a:solidFill>
                <a:effectLst/>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(extinct)</a:t>
            </a:r>
            <a:r>
              <a:rPr lang="en-US" altLang="zh-CN" sz="2400" kern="100" dirty="0">
                <a:effectLst/>
                <a:latin typeface="Times New Roman" panose="02020603050405020304" pitchFamily="18" charset="0"/>
                <a:ea typeface="宋体" panose="02010600030101010101" pitchFamily="2" charset="-122"/>
                <a:cs typeface="Times New Roman" panose="02020603050405020304" pitchFamily="18" charset="0"/>
              </a:rPr>
              <a:t>; there are several possible reasons for this. Above all, some wild animals are being hunted illegally, for food or money each year, causing their population__________________(</a:t>
            </a:r>
            <a:r>
              <a:rPr lang="zh-CN" altLang="zh-CN" sz="2400" kern="100" dirty="0">
                <a:effectLst/>
                <a:latin typeface="Times New Roman" panose="02020603050405020304" pitchFamily="18" charset="0"/>
                <a:ea typeface="宋体" panose="02010600030101010101" pitchFamily="2" charset="-122"/>
                <a:cs typeface="Times New Roman" panose="02020603050405020304" pitchFamily="18" charset="0"/>
              </a:rPr>
              <a:t>急剧下降</a:t>
            </a:r>
            <a:r>
              <a:rPr lang="en-US" altLang="zh-CN" sz="2400" kern="100" dirty="0">
                <a:effectLst/>
                <a:latin typeface="Times New Roman" panose="02020603050405020304" pitchFamily="18" charset="0"/>
                <a:ea typeface="宋体" panose="02010600030101010101" pitchFamily="2" charset="-122"/>
                <a:cs typeface="Times New Roman" panose="02020603050405020304" pitchFamily="18" charset="0"/>
              </a:rPr>
              <a:t>).Besides, as the human population grows rapidly, a growing number of people came to live where wild species have been living.</a:t>
            </a:r>
            <a:r>
              <a:rPr lang="en-US" altLang="zh-CN" sz="24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 Habitats_______(lose) </a:t>
            </a:r>
            <a:r>
              <a:rPr lang="en-US" altLang="zh-CN" sz="2400" kern="100" dirty="0">
                <a:effectLst/>
                <a:latin typeface="Times New Roman" panose="02020603050405020304" pitchFamily="18" charset="0"/>
                <a:ea typeface="宋体" panose="02010600030101010101" pitchFamily="2" charset="-122"/>
                <a:cs typeface="Times New Roman" panose="02020603050405020304" pitchFamily="18" charset="0"/>
              </a:rPr>
              <a:t>, many of the wild animals are confronted with food crisis. A lot of wild animals _______________(die)</a:t>
            </a:r>
            <a:r>
              <a:rPr lang="en-US" altLang="zh-CN" sz="2400" kern="100" dirty="0">
                <a:solidFill>
                  <a:srgbClr val="0000FF"/>
                </a:solidFill>
                <a:effectLst/>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kern="100" dirty="0">
                <a:effectLst/>
                <a:latin typeface="Times New Roman" panose="02020603050405020304" pitchFamily="18" charset="0"/>
                <a:ea typeface="宋体" panose="02010600030101010101" pitchFamily="2" charset="-122"/>
                <a:cs typeface="Times New Roman" panose="02020603050405020304" pitchFamily="18" charset="0"/>
              </a:rPr>
              <a:t>out, and we should recognize how serious the situation is and ___________________(</a:t>
            </a:r>
            <a:r>
              <a:rPr lang="zh-CN" altLang="zh-CN" sz="2400" kern="100" dirty="0">
                <a:effectLst/>
                <a:latin typeface="Times New Roman" panose="02020603050405020304" pitchFamily="18" charset="0"/>
                <a:ea typeface="宋体" panose="02010600030101010101" pitchFamily="2" charset="-122"/>
                <a:cs typeface="Times New Roman" panose="02020603050405020304" pitchFamily="18" charset="0"/>
              </a:rPr>
              <a:t>立即采取行动）</a:t>
            </a:r>
            <a:r>
              <a:rPr lang="en-US" altLang="zh-CN" sz="2400" kern="100" dirty="0">
                <a:solidFill>
                  <a:srgbClr val="0000FF"/>
                </a:solidFill>
                <a:effectLst/>
                <a:latin typeface="Times New Roman" panose="02020603050405020304" pitchFamily="18" charset="0"/>
                <a:ea typeface="宋体" panose="02010600030101010101" pitchFamily="2" charset="-122"/>
                <a:cs typeface="Times New Roman" panose="02020603050405020304" pitchFamily="18" charset="0"/>
              </a:rPr>
              <a:t>.</a:t>
            </a:r>
            <a:r>
              <a:rPr lang="en-US" altLang="zh-CN" sz="2400" kern="100" dirty="0">
                <a:effectLst/>
                <a:latin typeface="Times New Roman" panose="02020603050405020304" pitchFamily="18" charset="0"/>
                <a:ea typeface="宋体" panose="02010600030101010101" pitchFamily="2" charset="-122"/>
                <a:cs typeface="Times New Roman" panose="02020603050405020304" pitchFamily="18" charset="0"/>
              </a:rPr>
              <a:t> To protect these endangered species,____________________(</a:t>
            </a:r>
            <a:r>
              <a:rPr lang="zh-CN" altLang="zh-CN" sz="2400" kern="100" dirty="0">
                <a:effectLst/>
                <a:latin typeface="Times New Roman" panose="02020603050405020304" pitchFamily="18" charset="0"/>
                <a:ea typeface="宋体" panose="02010600030101010101" pitchFamily="2" charset="-122"/>
                <a:cs typeface="Times New Roman" panose="02020603050405020304" pitchFamily="18" charset="0"/>
              </a:rPr>
              <a:t>国家自然保护区</a:t>
            </a:r>
            <a:r>
              <a:rPr lang="en-US" altLang="zh-CN" sz="2400" kern="100" dirty="0">
                <a:effectLst/>
                <a:latin typeface="Times New Roman" panose="02020603050405020304" pitchFamily="18" charset="0"/>
                <a:ea typeface="宋体" panose="02010600030101010101" pitchFamily="2" charset="-122"/>
                <a:cs typeface="Times New Roman" panose="02020603050405020304" pitchFamily="18" charset="0"/>
              </a:rPr>
              <a:t>)</a:t>
            </a:r>
            <a:r>
              <a:rPr lang="en-US" altLang="zh-CN" sz="2400" kern="100" dirty="0">
                <a:solidFill>
                  <a:srgbClr val="0000FF"/>
                </a:solidFill>
                <a:effectLst/>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kern="100" dirty="0">
                <a:effectLst/>
                <a:latin typeface="Times New Roman" panose="02020603050405020304" pitchFamily="18" charset="0"/>
                <a:ea typeface="宋体" panose="02010600030101010101" pitchFamily="2" charset="-122"/>
                <a:cs typeface="Times New Roman" panose="02020603050405020304" pitchFamily="18" charset="0"/>
              </a:rPr>
              <a:t>have been established. Protection </a:t>
            </a:r>
            <a:r>
              <a:rPr lang="en-US" altLang="zh-CN" sz="2400" kern="100" dirty="0" err="1">
                <a:effectLst/>
                <a:latin typeface="Times New Roman" panose="02020603050405020304" pitchFamily="18" charset="0"/>
                <a:ea typeface="宋体" panose="02010600030101010101" pitchFamily="2" charset="-122"/>
                <a:cs typeface="Times New Roman" panose="02020603050405020304" pitchFamily="18" charset="0"/>
              </a:rPr>
              <a:t>programmes</a:t>
            </a:r>
            <a:r>
              <a:rPr lang="en-US" altLang="zh-CN" sz="2400" kern="100" dirty="0">
                <a:effectLst/>
                <a:latin typeface="Times New Roman" panose="02020603050405020304" pitchFamily="18" charset="0"/>
                <a:ea typeface="宋体" panose="02010600030101010101" pitchFamily="2" charset="-122"/>
                <a:cs typeface="Times New Roman" panose="02020603050405020304" pitchFamily="18" charset="0"/>
              </a:rPr>
              <a:t> aim to save animals from extinction by placing them </a:t>
            </a:r>
            <a:r>
              <a:rPr lang="en-US" altLang="zh-CN" sz="24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under national___________( protect)</a:t>
            </a:r>
            <a:r>
              <a:rPr lang="en-US" altLang="zh-CN" sz="2400" kern="100" dirty="0">
                <a:solidFill>
                  <a:srgbClr val="0000FF"/>
                </a:solidFill>
                <a:effectLst/>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kern="100" dirty="0">
                <a:effectLst/>
                <a:latin typeface="Times New Roman" panose="02020603050405020304" pitchFamily="18" charset="0"/>
                <a:ea typeface="宋体" panose="02010600030101010101" pitchFamily="2" charset="-122"/>
                <a:cs typeface="Times New Roman" panose="02020603050405020304" pitchFamily="18" charset="0"/>
              </a:rPr>
              <a:t>and watching over them to ______________________(</a:t>
            </a:r>
            <a:r>
              <a:rPr lang="zh-CN" altLang="zh-CN" sz="2400" kern="100" dirty="0">
                <a:effectLst/>
                <a:latin typeface="Times New Roman" panose="02020603050405020304" pitchFamily="18" charset="0"/>
                <a:ea typeface="宋体" panose="02010600030101010101" pitchFamily="2" charset="-122"/>
                <a:cs typeface="Times New Roman" panose="02020603050405020304" pitchFamily="18" charset="0"/>
              </a:rPr>
              <a:t>保护他们免受攻击</a:t>
            </a:r>
            <a:r>
              <a:rPr lang="en-US" altLang="zh-CN" sz="2400" kern="100" dirty="0">
                <a:effectLst/>
                <a:latin typeface="Times New Roman" panose="02020603050405020304" pitchFamily="18" charset="0"/>
                <a:ea typeface="宋体" panose="02010600030101010101" pitchFamily="2" charset="-122"/>
                <a:cs typeface="Times New Roman" panose="02020603050405020304" pitchFamily="18" charset="0"/>
              </a:rPr>
              <a:t>keep...from..). These measures have been effective, as the population has recovered and some species have been removed from the_________( endanger) list .Only when we learn to exis</a:t>
            </a:r>
            <a:r>
              <a:rPr lang="en-US" altLang="zh-CN" sz="24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t______________(</a:t>
            </a:r>
            <a:r>
              <a:rPr lang="zh-CN" altLang="zh-CN" sz="24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与</a:t>
            </a:r>
            <a:r>
              <a:rPr lang="en-US" altLang="zh-CN" sz="24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a:t>
            </a:r>
            <a:r>
              <a:rPr lang="zh-CN" altLang="zh-CN" sz="24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和谐相处</a:t>
            </a:r>
            <a:r>
              <a:rPr lang="en-US" altLang="zh-CN" sz="24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a:t>
            </a:r>
            <a:r>
              <a:rPr lang="en-US" altLang="zh-CN" sz="2400" kern="100" dirty="0">
                <a:effectLst/>
                <a:latin typeface="Times New Roman" panose="02020603050405020304" pitchFamily="18" charset="0"/>
                <a:ea typeface="宋体" panose="02010600030101010101" pitchFamily="2" charset="-122"/>
                <a:cs typeface="Times New Roman" panose="02020603050405020304" pitchFamily="18" charset="0"/>
              </a:rPr>
              <a:t> nature can we stop being a</a:t>
            </a:r>
            <a:r>
              <a:rPr lang="en-US" altLang="zh-CN" sz="2400" kern="100" dirty="0">
                <a:solidFill>
                  <a:srgbClr val="0000FF"/>
                </a:solidFill>
                <a:effectLst/>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_____________</a:t>
            </a:r>
            <a:r>
              <a:rPr lang="en-US" altLang="zh-CN" sz="2400" kern="100" dirty="0">
                <a:solidFill>
                  <a:srgbClr val="0000FF"/>
                </a:solidFill>
                <a:effectLst/>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(threaten) </a:t>
            </a:r>
            <a:r>
              <a:rPr lang="en-US" altLang="zh-CN" sz="2400" kern="100" dirty="0">
                <a:effectLst/>
                <a:latin typeface="Times New Roman" panose="02020603050405020304" pitchFamily="18" charset="0"/>
                <a:ea typeface="宋体" panose="02010600030101010101" pitchFamily="2" charset="-122"/>
                <a:cs typeface="Times New Roman" panose="02020603050405020304" pitchFamily="18" charset="0"/>
              </a:rPr>
              <a:t>to wildlife and to our planet.</a:t>
            </a:r>
            <a:endParaRPr lang="zh-CN" altLang="zh-CN" sz="1600" kern="100" dirty="0">
              <a:effectLst/>
              <a:latin typeface="Times New Roman" panose="02020603050405020304" pitchFamily="18" charset="0"/>
              <a:ea typeface="宋体" panose="02010600030101010101" pitchFamily="2" charset="-122"/>
              <a:cs typeface="Times New Roman" panose="02020603050405020304" pitchFamily="18" charset="0"/>
            </a:endParaRPr>
          </a:p>
        </p:txBody>
      </p:sp>
      <p:sp>
        <p:nvSpPr>
          <p:cNvPr id="8" name="文本框 7"/>
          <p:cNvSpPr txBox="1"/>
          <p:nvPr/>
        </p:nvSpPr>
        <p:spPr>
          <a:xfrm>
            <a:off x="5764811" y="661442"/>
            <a:ext cx="1583575" cy="461665"/>
          </a:xfrm>
          <a:prstGeom prst="rect">
            <a:avLst/>
          </a:prstGeom>
          <a:solidFill>
            <a:srgbClr val="92D050"/>
          </a:solidFill>
        </p:spPr>
        <p:txBody>
          <a:bodyPr wrap="square" rtlCol="0">
            <a:spAutoFit/>
          </a:bodyPr>
          <a:lstStyle/>
          <a:p>
            <a:r>
              <a:rPr lang="en-US" altLang="zh-CN" sz="2400" kern="100" dirty="0">
                <a:solidFill>
                  <a:srgbClr val="0000FF"/>
                </a:solidFill>
                <a:effectLst/>
                <a:latin typeface="Times New Roman" panose="02020603050405020304" pitchFamily="18" charset="0"/>
                <a:ea typeface="宋体" panose="02010600030101010101" pitchFamily="2" charset="-122"/>
                <a:cs typeface="Times New Roman" panose="02020603050405020304" pitchFamily="18" charset="0"/>
              </a:rPr>
              <a:t>ecological</a:t>
            </a:r>
            <a:endParaRPr lang="zh-CN" altLang="en-US" sz="2400" dirty="0">
              <a:latin typeface="Times New Roman" panose="02020603050405020304" pitchFamily="18" charset="0"/>
              <a:cs typeface="Times New Roman" panose="02020603050405020304" pitchFamily="18" charset="0"/>
            </a:endParaRPr>
          </a:p>
        </p:txBody>
      </p:sp>
      <p:sp>
        <p:nvSpPr>
          <p:cNvPr id="9" name="文本框 8"/>
          <p:cNvSpPr txBox="1"/>
          <p:nvPr/>
        </p:nvSpPr>
        <p:spPr>
          <a:xfrm>
            <a:off x="5634642" y="1107023"/>
            <a:ext cx="1583575" cy="461665"/>
          </a:xfrm>
          <a:prstGeom prst="rect">
            <a:avLst/>
          </a:prstGeom>
          <a:solidFill>
            <a:srgbClr val="92D050"/>
          </a:solidFill>
        </p:spPr>
        <p:txBody>
          <a:bodyPr wrap="square" rtlCol="0">
            <a:spAutoFit/>
          </a:bodyPr>
          <a:lstStyle/>
          <a:p>
            <a:r>
              <a:rPr lang="en-US" altLang="zh-CN" sz="2400" kern="100" dirty="0">
                <a:solidFill>
                  <a:srgbClr val="0000FF"/>
                </a:solidFill>
                <a:effectLst/>
                <a:latin typeface="Times New Roman" panose="02020603050405020304" pitchFamily="18" charset="0"/>
                <a:ea typeface="宋体" panose="02010600030101010101" pitchFamily="2" charset="-122"/>
                <a:cs typeface="Times New Roman" panose="02020603050405020304" pitchFamily="18" charset="0"/>
              </a:rPr>
              <a:t>extinction</a:t>
            </a:r>
            <a:endParaRPr lang="zh-CN" altLang="en-US" sz="2400" dirty="0">
              <a:latin typeface="Times New Roman" panose="02020603050405020304" pitchFamily="18" charset="0"/>
              <a:cs typeface="Times New Roman" panose="02020603050405020304" pitchFamily="18" charset="0"/>
            </a:endParaRPr>
          </a:p>
        </p:txBody>
      </p:sp>
      <p:sp>
        <p:nvSpPr>
          <p:cNvPr id="10" name="文本框 9"/>
          <p:cNvSpPr txBox="1"/>
          <p:nvPr/>
        </p:nvSpPr>
        <p:spPr>
          <a:xfrm>
            <a:off x="439420" y="4708525"/>
            <a:ext cx="3674110" cy="460375"/>
          </a:xfrm>
          <a:prstGeom prst="rect">
            <a:avLst/>
          </a:prstGeom>
          <a:solidFill>
            <a:srgbClr val="92D050"/>
          </a:solidFill>
        </p:spPr>
        <p:txBody>
          <a:bodyPr wrap="square" rtlCol="0">
            <a:spAutoFit/>
          </a:bodyPr>
          <a:lstStyle/>
          <a:p>
            <a:r>
              <a:rPr lang="en-US" altLang="zh-CN" sz="2400" kern="100" dirty="0">
                <a:solidFill>
                  <a:srgbClr val="0000FF"/>
                </a:solidFill>
                <a:effectLst/>
                <a:latin typeface="Times New Roman" panose="02020603050405020304" pitchFamily="18" charset="0"/>
                <a:ea typeface="宋体" panose="02010600030101010101" pitchFamily="2" charset="-122"/>
                <a:cs typeface="Times New Roman" panose="02020603050405020304" pitchFamily="18" charset="0"/>
              </a:rPr>
              <a:t>keep them safe from attacks</a:t>
            </a:r>
            <a:endParaRPr lang="zh-CN" altLang="en-US" sz="2400" dirty="0">
              <a:latin typeface="Times New Roman" panose="02020603050405020304" pitchFamily="18" charset="0"/>
              <a:cs typeface="Times New Roman" panose="02020603050405020304" pitchFamily="18" charset="0"/>
            </a:endParaRPr>
          </a:p>
        </p:txBody>
      </p:sp>
      <p:sp>
        <p:nvSpPr>
          <p:cNvPr id="11" name="文本框 10"/>
          <p:cNvSpPr txBox="1"/>
          <p:nvPr/>
        </p:nvSpPr>
        <p:spPr>
          <a:xfrm>
            <a:off x="3237808" y="4335104"/>
            <a:ext cx="1583575" cy="461665"/>
          </a:xfrm>
          <a:prstGeom prst="rect">
            <a:avLst/>
          </a:prstGeom>
          <a:solidFill>
            <a:srgbClr val="92D050"/>
          </a:solidFill>
        </p:spPr>
        <p:txBody>
          <a:bodyPr wrap="square" rtlCol="0">
            <a:spAutoFit/>
          </a:bodyPr>
          <a:lstStyle/>
          <a:p>
            <a:r>
              <a:rPr lang="en-US" altLang="zh-CN" sz="2400" kern="100" dirty="0">
                <a:solidFill>
                  <a:srgbClr val="0000FF"/>
                </a:solidFill>
                <a:effectLst/>
                <a:latin typeface="Times New Roman" panose="02020603050405020304" pitchFamily="18" charset="0"/>
                <a:ea typeface="宋体" panose="02010600030101010101" pitchFamily="2" charset="-122"/>
                <a:cs typeface="Times New Roman" panose="02020603050405020304" pitchFamily="18" charset="0"/>
              </a:rPr>
              <a:t>protection</a:t>
            </a:r>
            <a:endParaRPr lang="zh-CN" altLang="en-US" sz="2400" dirty="0">
              <a:latin typeface="Times New Roman" panose="02020603050405020304" pitchFamily="18" charset="0"/>
              <a:cs typeface="Times New Roman" panose="02020603050405020304" pitchFamily="18" charset="0"/>
            </a:endParaRPr>
          </a:p>
        </p:txBody>
      </p:sp>
      <p:sp>
        <p:nvSpPr>
          <p:cNvPr id="12" name="文本框 11"/>
          <p:cNvSpPr txBox="1"/>
          <p:nvPr/>
        </p:nvSpPr>
        <p:spPr>
          <a:xfrm>
            <a:off x="868045" y="5463540"/>
            <a:ext cx="1625600" cy="460375"/>
          </a:xfrm>
          <a:prstGeom prst="rect">
            <a:avLst/>
          </a:prstGeom>
          <a:solidFill>
            <a:srgbClr val="92D050"/>
          </a:solidFill>
        </p:spPr>
        <p:txBody>
          <a:bodyPr wrap="square" rtlCol="0">
            <a:spAutoFit/>
          </a:bodyPr>
          <a:lstStyle/>
          <a:p>
            <a:r>
              <a:rPr lang="en-US" altLang="zh-CN" sz="2400" kern="100" dirty="0">
                <a:solidFill>
                  <a:srgbClr val="0000FF"/>
                </a:solidFill>
                <a:effectLst/>
                <a:latin typeface="Times New Roman" panose="02020603050405020304" pitchFamily="18" charset="0"/>
                <a:ea typeface="宋体" panose="02010600030101010101" pitchFamily="2" charset="-122"/>
                <a:cs typeface="Times New Roman" panose="02020603050405020304" pitchFamily="18" charset="0"/>
              </a:rPr>
              <a:t>endangered</a:t>
            </a:r>
            <a:endParaRPr lang="zh-CN" altLang="en-US" sz="2400" dirty="0">
              <a:latin typeface="Times New Roman" panose="02020603050405020304" pitchFamily="18" charset="0"/>
              <a:cs typeface="Times New Roman" panose="02020603050405020304" pitchFamily="18" charset="0"/>
            </a:endParaRPr>
          </a:p>
        </p:txBody>
      </p:sp>
      <p:sp>
        <p:nvSpPr>
          <p:cNvPr id="13" name="文本框 12"/>
          <p:cNvSpPr txBox="1"/>
          <p:nvPr/>
        </p:nvSpPr>
        <p:spPr>
          <a:xfrm>
            <a:off x="7975600" y="5463540"/>
            <a:ext cx="2318385" cy="460375"/>
          </a:xfrm>
          <a:prstGeom prst="rect">
            <a:avLst/>
          </a:prstGeom>
          <a:solidFill>
            <a:srgbClr val="92D050"/>
          </a:solidFill>
        </p:spPr>
        <p:txBody>
          <a:bodyPr wrap="square" rtlCol="0">
            <a:spAutoFit/>
          </a:bodyPr>
          <a:lstStyle/>
          <a:p>
            <a:r>
              <a:rPr lang="en-US" altLang="zh-CN" sz="2400" kern="100" dirty="0">
                <a:solidFill>
                  <a:srgbClr val="0000FF"/>
                </a:solidFill>
                <a:effectLst/>
                <a:latin typeface="Times New Roman" panose="02020603050405020304" pitchFamily="18" charset="0"/>
                <a:ea typeface="宋体" panose="02010600030101010101" pitchFamily="2" charset="-122"/>
                <a:cs typeface="Times New Roman" panose="02020603050405020304" pitchFamily="18" charset="0"/>
              </a:rPr>
              <a:t> in harmony with</a:t>
            </a:r>
            <a:endParaRPr lang="zh-CN" altLang="en-US" sz="2400" dirty="0">
              <a:latin typeface="Times New Roman" panose="02020603050405020304" pitchFamily="18" charset="0"/>
              <a:cs typeface="Times New Roman" panose="02020603050405020304" pitchFamily="18" charset="0"/>
            </a:endParaRPr>
          </a:p>
        </p:txBody>
      </p:sp>
      <p:sp>
        <p:nvSpPr>
          <p:cNvPr id="14" name="文本框 13"/>
          <p:cNvSpPr txBox="1"/>
          <p:nvPr/>
        </p:nvSpPr>
        <p:spPr>
          <a:xfrm>
            <a:off x="4942840" y="5814060"/>
            <a:ext cx="1331595" cy="460375"/>
          </a:xfrm>
          <a:prstGeom prst="rect">
            <a:avLst/>
          </a:prstGeom>
          <a:solidFill>
            <a:srgbClr val="92D050"/>
          </a:solidFill>
        </p:spPr>
        <p:txBody>
          <a:bodyPr wrap="square" rtlCol="0">
            <a:spAutoFit/>
          </a:bodyPr>
          <a:lstStyle/>
          <a:p>
            <a:r>
              <a:rPr lang="en-US" altLang="zh-CN" sz="2400" kern="100" dirty="0">
                <a:solidFill>
                  <a:srgbClr val="0000FF"/>
                </a:solidFill>
                <a:effectLst/>
                <a:latin typeface="Times New Roman" panose="02020603050405020304" pitchFamily="18" charset="0"/>
                <a:ea typeface="宋体" panose="02010600030101010101" pitchFamily="2" charset="-122"/>
                <a:cs typeface="Times New Roman" panose="02020603050405020304" pitchFamily="18" charset="0"/>
              </a:rPr>
              <a:t> threat</a:t>
            </a:r>
            <a:endParaRPr lang="zh-CN" altLang="en-US" sz="2400" dirty="0">
              <a:latin typeface="Times New Roman" panose="02020603050405020304" pitchFamily="18" charset="0"/>
              <a:cs typeface="Times New Roman" panose="02020603050405020304" pitchFamily="18" charset="0"/>
            </a:endParaRPr>
          </a:p>
        </p:txBody>
      </p:sp>
      <p:sp>
        <p:nvSpPr>
          <p:cNvPr id="15" name="文本框 14"/>
          <p:cNvSpPr txBox="1"/>
          <p:nvPr/>
        </p:nvSpPr>
        <p:spPr>
          <a:xfrm>
            <a:off x="5908040" y="1798955"/>
            <a:ext cx="2908300" cy="460375"/>
          </a:xfrm>
          <a:prstGeom prst="rect">
            <a:avLst/>
          </a:prstGeom>
          <a:solidFill>
            <a:srgbClr val="92D050"/>
          </a:solidFill>
        </p:spPr>
        <p:txBody>
          <a:bodyPr wrap="square" rtlCol="0">
            <a:spAutoFit/>
          </a:bodyPr>
          <a:lstStyle/>
          <a:p>
            <a:r>
              <a:rPr lang="en-US" altLang="zh-CN" sz="2400" kern="100" dirty="0">
                <a:solidFill>
                  <a:srgbClr val="0000FF"/>
                </a:solidFill>
                <a:effectLst/>
                <a:latin typeface="Times New Roman" panose="02020603050405020304" pitchFamily="18" charset="0"/>
                <a:ea typeface="宋体" panose="02010600030101010101" pitchFamily="2" charset="-122"/>
                <a:cs typeface="Times New Roman" panose="02020603050405020304" pitchFamily="18" charset="0"/>
              </a:rPr>
              <a:t>dropping dramatically</a:t>
            </a:r>
            <a:endParaRPr lang="zh-CN" altLang="en-US" sz="2400" dirty="0">
              <a:latin typeface="Times New Roman" panose="02020603050405020304" pitchFamily="18" charset="0"/>
              <a:cs typeface="Times New Roman" panose="02020603050405020304" pitchFamily="18" charset="0"/>
            </a:endParaRPr>
          </a:p>
        </p:txBody>
      </p:sp>
      <p:sp>
        <p:nvSpPr>
          <p:cNvPr id="16" name="文本框 15"/>
          <p:cNvSpPr txBox="1"/>
          <p:nvPr/>
        </p:nvSpPr>
        <p:spPr>
          <a:xfrm>
            <a:off x="4843145" y="2564765"/>
            <a:ext cx="857885" cy="460375"/>
          </a:xfrm>
          <a:prstGeom prst="rect">
            <a:avLst/>
          </a:prstGeom>
          <a:solidFill>
            <a:srgbClr val="92D050"/>
          </a:solidFill>
        </p:spPr>
        <p:txBody>
          <a:bodyPr wrap="square" rtlCol="0">
            <a:spAutoFit/>
          </a:bodyPr>
          <a:lstStyle/>
          <a:p>
            <a:r>
              <a:rPr lang="en-US" altLang="zh-CN" sz="2400" kern="100" dirty="0">
                <a:solidFill>
                  <a:srgbClr val="0000FF"/>
                </a:solidFill>
                <a:effectLst/>
                <a:latin typeface="Times New Roman" panose="02020603050405020304" pitchFamily="18" charset="0"/>
                <a:ea typeface="宋体" panose="02010600030101010101" pitchFamily="2" charset="-122"/>
                <a:cs typeface="Times New Roman" panose="02020603050405020304" pitchFamily="18" charset="0"/>
              </a:rPr>
              <a:t>lost</a:t>
            </a:r>
            <a:endParaRPr lang="zh-CN" altLang="en-US" sz="2400" dirty="0">
              <a:latin typeface="Times New Roman" panose="02020603050405020304" pitchFamily="18" charset="0"/>
              <a:cs typeface="Times New Roman" panose="02020603050405020304" pitchFamily="18" charset="0"/>
            </a:endParaRPr>
          </a:p>
        </p:txBody>
      </p:sp>
      <p:sp>
        <p:nvSpPr>
          <p:cNvPr id="17" name="文本框 16"/>
          <p:cNvSpPr txBox="1"/>
          <p:nvPr/>
        </p:nvSpPr>
        <p:spPr>
          <a:xfrm>
            <a:off x="5701665" y="2914015"/>
            <a:ext cx="2772410" cy="460375"/>
          </a:xfrm>
          <a:prstGeom prst="rect">
            <a:avLst/>
          </a:prstGeom>
          <a:solidFill>
            <a:srgbClr val="92D050"/>
          </a:solidFill>
        </p:spPr>
        <p:txBody>
          <a:bodyPr wrap="square" rtlCol="0">
            <a:spAutoFit/>
          </a:bodyPr>
          <a:lstStyle/>
          <a:p>
            <a:r>
              <a:rPr lang="en-US" altLang="zh-CN" sz="2400" kern="100" dirty="0">
                <a:solidFill>
                  <a:srgbClr val="0000FF"/>
                </a:solidFill>
                <a:effectLst/>
                <a:latin typeface="Times New Roman" panose="02020603050405020304" pitchFamily="18" charset="0"/>
                <a:ea typeface="宋体" panose="02010600030101010101" pitchFamily="2" charset="-122"/>
                <a:cs typeface="Times New Roman" panose="02020603050405020304" pitchFamily="18" charset="0"/>
              </a:rPr>
              <a:t> have died/ are dying</a:t>
            </a:r>
            <a:endParaRPr lang="zh-CN" altLang="en-US" sz="2400" dirty="0">
              <a:latin typeface="Times New Roman" panose="02020603050405020304" pitchFamily="18" charset="0"/>
              <a:cs typeface="Times New Roman" panose="02020603050405020304" pitchFamily="18" charset="0"/>
            </a:endParaRPr>
          </a:p>
        </p:txBody>
      </p:sp>
      <p:sp>
        <p:nvSpPr>
          <p:cNvPr id="18" name="文本框 17"/>
          <p:cNvSpPr txBox="1"/>
          <p:nvPr/>
        </p:nvSpPr>
        <p:spPr>
          <a:xfrm>
            <a:off x="5936615" y="3347085"/>
            <a:ext cx="3054350" cy="460375"/>
          </a:xfrm>
          <a:prstGeom prst="rect">
            <a:avLst/>
          </a:prstGeom>
          <a:solidFill>
            <a:srgbClr val="92D050"/>
          </a:solidFill>
        </p:spPr>
        <p:txBody>
          <a:bodyPr wrap="square" rtlCol="0">
            <a:spAutoFit/>
          </a:bodyPr>
          <a:lstStyle/>
          <a:p>
            <a:r>
              <a:rPr lang="en-US" altLang="zh-CN" sz="2400" kern="100" dirty="0">
                <a:solidFill>
                  <a:srgbClr val="0000FF"/>
                </a:solidFill>
                <a:effectLst/>
                <a:latin typeface="Times New Roman" panose="02020603050405020304" pitchFamily="18" charset="0"/>
                <a:ea typeface="宋体" panose="02010600030101010101" pitchFamily="2" charset="-122"/>
                <a:cs typeface="Times New Roman" panose="02020603050405020304" pitchFamily="18" charset="0"/>
              </a:rPr>
              <a:t>take immediate actions</a:t>
            </a:r>
            <a:endParaRPr lang="zh-CN" altLang="en-US" sz="2400" dirty="0">
              <a:latin typeface="Times New Roman" panose="02020603050405020304" pitchFamily="18" charset="0"/>
              <a:cs typeface="Times New Roman" panose="02020603050405020304" pitchFamily="18" charset="0"/>
            </a:endParaRPr>
          </a:p>
        </p:txBody>
      </p:sp>
      <p:sp>
        <p:nvSpPr>
          <p:cNvPr id="19" name="文本框 18"/>
          <p:cNvSpPr txBox="1"/>
          <p:nvPr/>
        </p:nvSpPr>
        <p:spPr>
          <a:xfrm>
            <a:off x="4821555" y="3699510"/>
            <a:ext cx="3154045" cy="460375"/>
          </a:xfrm>
          <a:prstGeom prst="rect">
            <a:avLst/>
          </a:prstGeom>
          <a:solidFill>
            <a:srgbClr val="92D050"/>
          </a:solidFill>
        </p:spPr>
        <p:txBody>
          <a:bodyPr wrap="square" rtlCol="0">
            <a:spAutoFit/>
          </a:bodyPr>
          <a:lstStyle/>
          <a:p>
            <a:r>
              <a:rPr lang="en-US" altLang="zh-CN" sz="2400" kern="100" dirty="0">
                <a:solidFill>
                  <a:srgbClr val="0000FF"/>
                </a:solidFill>
                <a:effectLst/>
                <a:latin typeface="Times New Roman" panose="02020603050405020304" pitchFamily="18" charset="0"/>
                <a:ea typeface="宋体" panose="02010600030101010101" pitchFamily="2" charset="-122"/>
                <a:cs typeface="Times New Roman" panose="02020603050405020304" pitchFamily="18" charset="0"/>
              </a:rPr>
              <a:t>national nature reserves</a:t>
            </a:r>
            <a:endParaRPr lang="zh-CN" altLang="en-US" sz="2400" dirty="0">
              <a:latin typeface="Times New Roman" panose="02020603050405020304" pitchFamily="18" charset="0"/>
              <a:cs typeface="Times New Roman" panose="02020603050405020304" pitchFamily="18" charset="0"/>
            </a:endParaRPr>
          </a:p>
        </p:txBody>
      </p:sp>
      <p:grpSp>
        <p:nvGrpSpPr>
          <p:cNvPr id="5" name="组合 4"/>
          <p:cNvGrpSpPr/>
          <p:nvPr userDrawn="1"/>
        </p:nvGrpSpPr>
        <p:grpSpPr>
          <a:xfrm>
            <a:off x="10849495" y="99582"/>
            <a:ext cx="1181095" cy="736313"/>
            <a:chOff x="2509838" y="9952038"/>
            <a:chExt cx="5989637" cy="6205537"/>
          </a:xfrm>
        </p:grpSpPr>
        <p:sp>
          <p:nvSpPr>
            <p:cNvPr id="6" name="任意多边形: 形状 5"/>
            <p:cNvSpPr/>
            <p:nvPr userDrawn="1"/>
          </p:nvSpPr>
          <p:spPr bwMode="auto">
            <a:xfrm>
              <a:off x="7380288" y="13654088"/>
              <a:ext cx="481012" cy="933450"/>
            </a:xfrm>
            <a:custGeom>
              <a:avLst/>
              <a:gdLst>
                <a:gd name="T0" fmla="*/ 339 w 339"/>
                <a:gd name="T1" fmla="*/ 0 h 659"/>
                <a:gd name="T2" fmla="*/ 285 w 339"/>
                <a:gd name="T3" fmla="*/ 327 h 659"/>
                <a:gd name="T4" fmla="*/ 1 w 339"/>
                <a:gd name="T5" fmla="*/ 659 h 659"/>
                <a:gd name="T6" fmla="*/ 0 w 339"/>
                <a:gd name="T7" fmla="*/ 658 h 659"/>
                <a:gd name="T8" fmla="*/ 110 w 339"/>
                <a:gd name="T9" fmla="*/ 184 h 659"/>
                <a:gd name="T10" fmla="*/ 339 w 339"/>
                <a:gd name="T11" fmla="*/ 0 h 659"/>
              </a:gdLst>
              <a:ahLst/>
              <a:cxnLst>
                <a:cxn ang="0">
                  <a:pos x="T0" y="T1"/>
                </a:cxn>
                <a:cxn ang="0">
                  <a:pos x="T2" y="T3"/>
                </a:cxn>
                <a:cxn ang="0">
                  <a:pos x="T4" y="T5"/>
                </a:cxn>
                <a:cxn ang="0">
                  <a:pos x="T6" y="T7"/>
                </a:cxn>
                <a:cxn ang="0">
                  <a:pos x="T8" y="T9"/>
                </a:cxn>
                <a:cxn ang="0">
                  <a:pos x="T10" y="T11"/>
                </a:cxn>
              </a:cxnLst>
              <a:rect l="0" t="0" r="r" b="b"/>
              <a:pathLst>
                <a:path w="339" h="659">
                  <a:moveTo>
                    <a:pt x="339" y="0"/>
                  </a:moveTo>
                  <a:cubicBezTo>
                    <a:pt x="316" y="108"/>
                    <a:pt x="317" y="221"/>
                    <a:pt x="285" y="327"/>
                  </a:cubicBezTo>
                  <a:cubicBezTo>
                    <a:pt x="241" y="470"/>
                    <a:pt x="136" y="594"/>
                    <a:pt x="1" y="659"/>
                  </a:cubicBezTo>
                  <a:cubicBezTo>
                    <a:pt x="0" y="658"/>
                    <a:pt x="0" y="658"/>
                    <a:pt x="0" y="658"/>
                  </a:cubicBezTo>
                  <a:cubicBezTo>
                    <a:pt x="64" y="508"/>
                    <a:pt x="35" y="329"/>
                    <a:pt x="110" y="184"/>
                  </a:cubicBezTo>
                  <a:cubicBezTo>
                    <a:pt x="157" y="95"/>
                    <a:pt x="242" y="26"/>
                    <a:pt x="339" y="0"/>
                  </a:cubicBezTo>
                  <a:close/>
                </a:path>
              </a:pathLst>
            </a:custGeom>
            <a:solidFill>
              <a:srgbClr val="AAC4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20" name="任意多边形: 形状 19"/>
            <p:cNvSpPr/>
            <p:nvPr userDrawn="1"/>
          </p:nvSpPr>
          <p:spPr bwMode="auto">
            <a:xfrm>
              <a:off x="6953250" y="14941550"/>
              <a:ext cx="747712" cy="273050"/>
            </a:xfrm>
            <a:custGeom>
              <a:avLst/>
              <a:gdLst>
                <a:gd name="T0" fmla="*/ 528 w 528"/>
                <a:gd name="T1" fmla="*/ 78 h 193"/>
                <a:gd name="T2" fmla="*/ 258 w 528"/>
                <a:gd name="T3" fmla="*/ 182 h 193"/>
                <a:gd name="T4" fmla="*/ 0 w 528"/>
                <a:gd name="T5" fmla="*/ 67 h 193"/>
                <a:gd name="T6" fmla="*/ 528 w 528"/>
                <a:gd name="T7" fmla="*/ 78 h 193"/>
              </a:gdLst>
              <a:ahLst/>
              <a:cxnLst>
                <a:cxn ang="0">
                  <a:pos x="T0" y="T1"/>
                </a:cxn>
                <a:cxn ang="0">
                  <a:pos x="T2" y="T3"/>
                </a:cxn>
                <a:cxn ang="0">
                  <a:pos x="T4" y="T5"/>
                </a:cxn>
                <a:cxn ang="0">
                  <a:pos x="T6" y="T7"/>
                </a:cxn>
              </a:cxnLst>
              <a:rect l="0" t="0" r="r" b="b"/>
              <a:pathLst>
                <a:path w="528" h="193">
                  <a:moveTo>
                    <a:pt x="528" y="78"/>
                  </a:moveTo>
                  <a:cubicBezTo>
                    <a:pt x="462" y="153"/>
                    <a:pt x="358" y="193"/>
                    <a:pt x="258" y="182"/>
                  </a:cubicBezTo>
                  <a:cubicBezTo>
                    <a:pt x="164" y="171"/>
                    <a:pt x="80" y="119"/>
                    <a:pt x="0" y="67"/>
                  </a:cubicBezTo>
                  <a:cubicBezTo>
                    <a:pt x="168" y="0"/>
                    <a:pt x="363" y="4"/>
                    <a:pt x="528" y="78"/>
                  </a:cubicBezTo>
                  <a:close/>
                </a:path>
              </a:pathLst>
            </a:custGeom>
            <a:solidFill>
              <a:srgbClr val="AAC4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21" name="任意多边形: 形状 20"/>
            <p:cNvSpPr/>
            <p:nvPr userDrawn="1"/>
          </p:nvSpPr>
          <p:spPr bwMode="auto">
            <a:xfrm>
              <a:off x="7235825" y="14438313"/>
              <a:ext cx="804862" cy="428625"/>
            </a:xfrm>
            <a:custGeom>
              <a:avLst/>
              <a:gdLst>
                <a:gd name="T0" fmla="*/ 9 w 568"/>
                <a:gd name="T1" fmla="*/ 225 h 303"/>
                <a:gd name="T2" fmla="*/ 568 w 568"/>
                <a:gd name="T3" fmla="*/ 0 h 303"/>
                <a:gd name="T4" fmla="*/ 527 w 568"/>
                <a:gd name="T5" fmla="*/ 58 h 303"/>
                <a:gd name="T6" fmla="*/ 359 w 568"/>
                <a:gd name="T7" fmla="*/ 237 h 303"/>
                <a:gd name="T8" fmla="*/ 11 w 568"/>
                <a:gd name="T9" fmla="*/ 234 h 303"/>
                <a:gd name="T10" fmla="*/ 0 w 568"/>
                <a:gd name="T11" fmla="*/ 229 h 303"/>
                <a:gd name="T12" fmla="*/ 4 w 568"/>
                <a:gd name="T13" fmla="*/ 217 h 303"/>
                <a:gd name="T14" fmla="*/ 7 w 568"/>
                <a:gd name="T15" fmla="*/ 223 h 303"/>
                <a:gd name="T16" fmla="*/ 9 w 568"/>
                <a:gd name="T17" fmla="*/ 225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8" h="303">
                  <a:moveTo>
                    <a:pt x="9" y="225"/>
                  </a:moveTo>
                  <a:cubicBezTo>
                    <a:pt x="161" y="87"/>
                    <a:pt x="363" y="6"/>
                    <a:pt x="568" y="0"/>
                  </a:cubicBezTo>
                  <a:cubicBezTo>
                    <a:pt x="555" y="20"/>
                    <a:pt x="541" y="39"/>
                    <a:pt x="527" y="58"/>
                  </a:cubicBezTo>
                  <a:cubicBezTo>
                    <a:pt x="479" y="125"/>
                    <a:pt x="429" y="193"/>
                    <a:pt x="359" y="237"/>
                  </a:cubicBezTo>
                  <a:cubicBezTo>
                    <a:pt x="255" y="303"/>
                    <a:pt x="113" y="301"/>
                    <a:pt x="11" y="234"/>
                  </a:cubicBezTo>
                  <a:cubicBezTo>
                    <a:pt x="0" y="229"/>
                    <a:pt x="0" y="229"/>
                    <a:pt x="0" y="229"/>
                  </a:cubicBezTo>
                  <a:cubicBezTo>
                    <a:pt x="1" y="225"/>
                    <a:pt x="3" y="221"/>
                    <a:pt x="4" y="217"/>
                  </a:cubicBezTo>
                  <a:cubicBezTo>
                    <a:pt x="5" y="219"/>
                    <a:pt x="6" y="221"/>
                    <a:pt x="7" y="223"/>
                  </a:cubicBezTo>
                  <a:lnTo>
                    <a:pt x="9" y="225"/>
                  </a:lnTo>
                  <a:close/>
                </a:path>
              </a:pathLst>
            </a:custGeom>
            <a:solidFill>
              <a:srgbClr val="8AA2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22" name="任意多边形: 形状 21"/>
            <p:cNvSpPr/>
            <p:nvPr userDrawn="1"/>
          </p:nvSpPr>
          <p:spPr bwMode="auto">
            <a:xfrm>
              <a:off x="7088188" y="13796963"/>
              <a:ext cx="287337" cy="949325"/>
            </a:xfrm>
            <a:custGeom>
              <a:avLst/>
              <a:gdLst>
                <a:gd name="T0" fmla="*/ 162 w 202"/>
                <a:gd name="T1" fmla="*/ 0 h 669"/>
                <a:gd name="T2" fmla="*/ 108 w 202"/>
                <a:gd name="T3" fmla="*/ 669 h 669"/>
                <a:gd name="T4" fmla="*/ 4 w 202"/>
                <a:gd name="T5" fmla="*/ 311 h 669"/>
                <a:gd name="T6" fmla="*/ 162 w 202"/>
                <a:gd name="T7" fmla="*/ 0 h 669"/>
              </a:gdLst>
              <a:ahLst/>
              <a:cxnLst>
                <a:cxn ang="0">
                  <a:pos x="T0" y="T1"/>
                </a:cxn>
                <a:cxn ang="0">
                  <a:pos x="T2" y="T3"/>
                </a:cxn>
                <a:cxn ang="0">
                  <a:pos x="T4" y="T5"/>
                </a:cxn>
                <a:cxn ang="0">
                  <a:pos x="T6" y="T7"/>
                </a:cxn>
              </a:cxnLst>
              <a:rect l="0" t="0" r="r" b="b"/>
              <a:pathLst>
                <a:path w="202" h="669">
                  <a:moveTo>
                    <a:pt x="162" y="0"/>
                  </a:moveTo>
                  <a:cubicBezTo>
                    <a:pt x="202" y="222"/>
                    <a:pt x="184" y="455"/>
                    <a:pt x="108" y="669"/>
                  </a:cubicBezTo>
                  <a:cubicBezTo>
                    <a:pt x="54" y="555"/>
                    <a:pt x="0" y="436"/>
                    <a:pt x="4" y="311"/>
                  </a:cubicBezTo>
                  <a:cubicBezTo>
                    <a:pt x="7" y="191"/>
                    <a:pt x="67" y="73"/>
                    <a:pt x="162" y="0"/>
                  </a:cubicBezTo>
                  <a:close/>
                </a:path>
              </a:pathLst>
            </a:custGeom>
            <a:solidFill>
              <a:srgbClr val="AAC4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23" name="任意多边形: 形状 22"/>
            <p:cNvSpPr/>
            <p:nvPr userDrawn="1"/>
          </p:nvSpPr>
          <p:spPr bwMode="auto">
            <a:xfrm>
              <a:off x="6835775" y="14184313"/>
              <a:ext cx="250825" cy="857250"/>
            </a:xfrm>
            <a:custGeom>
              <a:avLst/>
              <a:gdLst>
                <a:gd name="T0" fmla="*/ 77 w 177"/>
                <a:gd name="T1" fmla="*/ 604 h 605"/>
                <a:gd name="T2" fmla="*/ 1 w 177"/>
                <a:gd name="T3" fmla="*/ 412 h 605"/>
                <a:gd name="T4" fmla="*/ 38 w 177"/>
                <a:gd name="T5" fmla="*/ 205 h 605"/>
                <a:gd name="T6" fmla="*/ 93 w 177"/>
                <a:gd name="T7" fmla="*/ 0 h 605"/>
                <a:gd name="T8" fmla="*/ 174 w 177"/>
                <a:gd name="T9" fmla="*/ 309 h 605"/>
                <a:gd name="T10" fmla="*/ 78 w 177"/>
                <a:gd name="T11" fmla="*/ 605 h 605"/>
                <a:gd name="T12" fmla="*/ 77 w 177"/>
                <a:gd name="T13" fmla="*/ 604 h 605"/>
              </a:gdLst>
              <a:ahLst/>
              <a:cxnLst>
                <a:cxn ang="0">
                  <a:pos x="T0" y="T1"/>
                </a:cxn>
                <a:cxn ang="0">
                  <a:pos x="T2" y="T3"/>
                </a:cxn>
                <a:cxn ang="0">
                  <a:pos x="T4" y="T5"/>
                </a:cxn>
                <a:cxn ang="0">
                  <a:pos x="T6" y="T7"/>
                </a:cxn>
                <a:cxn ang="0">
                  <a:pos x="T8" y="T9"/>
                </a:cxn>
                <a:cxn ang="0">
                  <a:pos x="T10" y="T11"/>
                </a:cxn>
                <a:cxn ang="0">
                  <a:pos x="T12" y="T13"/>
                </a:cxn>
              </a:cxnLst>
              <a:rect l="0" t="0" r="r" b="b"/>
              <a:pathLst>
                <a:path w="177" h="605">
                  <a:moveTo>
                    <a:pt x="77" y="604"/>
                  </a:moveTo>
                  <a:cubicBezTo>
                    <a:pt x="26" y="555"/>
                    <a:pt x="3" y="483"/>
                    <a:pt x="1" y="412"/>
                  </a:cubicBezTo>
                  <a:cubicBezTo>
                    <a:pt x="0" y="342"/>
                    <a:pt x="17" y="272"/>
                    <a:pt x="38" y="205"/>
                  </a:cubicBezTo>
                  <a:cubicBezTo>
                    <a:pt x="58" y="137"/>
                    <a:pt x="82" y="70"/>
                    <a:pt x="93" y="0"/>
                  </a:cubicBezTo>
                  <a:cubicBezTo>
                    <a:pt x="149" y="92"/>
                    <a:pt x="177" y="201"/>
                    <a:pt x="174" y="309"/>
                  </a:cubicBezTo>
                  <a:cubicBezTo>
                    <a:pt x="171" y="414"/>
                    <a:pt x="137" y="517"/>
                    <a:pt x="78" y="605"/>
                  </a:cubicBezTo>
                  <a:lnTo>
                    <a:pt x="77" y="604"/>
                  </a:lnTo>
                  <a:close/>
                </a:path>
              </a:pathLst>
            </a:custGeom>
            <a:solidFill>
              <a:srgbClr val="8AA2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24" name="任意多边形: 形状 23"/>
            <p:cNvSpPr/>
            <p:nvPr userDrawn="1"/>
          </p:nvSpPr>
          <p:spPr bwMode="auto">
            <a:xfrm>
              <a:off x="6750050" y="13952538"/>
              <a:ext cx="974725" cy="1195387"/>
            </a:xfrm>
            <a:custGeom>
              <a:avLst/>
              <a:gdLst>
                <a:gd name="T0" fmla="*/ 11 w 688"/>
                <a:gd name="T1" fmla="*/ 841 h 844"/>
                <a:gd name="T2" fmla="*/ 191 w 688"/>
                <a:gd name="T3" fmla="*/ 722 h 844"/>
                <a:gd name="T4" fmla="*/ 348 w 688"/>
                <a:gd name="T5" fmla="*/ 578 h 844"/>
                <a:gd name="T6" fmla="*/ 596 w 688"/>
                <a:gd name="T7" fmla="*/ 230 h 844"/>
                <a:gd name="T8" fmla="*/ 686 w 688"/>
                <a:gd name="T9" fmla="*/ 8 h 844"/>
                <a:gd name="T10" fmla="*/ 676 w 688"/>
                <a:gd name="T11" fmla="*/ 6 h 844"/>
                <a:gd name="T12" fmla="*/ 591 w 688"/>
                <a:gd name="T13" fmla="*/ 201 h 844"/>
                <a:gd name="T14" fmla="*/ 483 w 688"/>
                <a:gd name="T15" fmla="*/ 382 h 844"/>
                <a:gd name="T16" fmla="*/ 198 w 688"/>
                <a:gd name="T17" fmla="*/ 692 h 844"/>
                <a:gd name="T18" fmla="*/ 105 w 688"/>
                <a:gd name="T19" fmla="*/ 764 h 844"/>
                <a:gd name="T20" fmla="*/ 6 w 688"/>
                <a:gd name="T21" fmla="*/ 832 h 844"/>
                <a:gd name="T22" fmla="*/ 11 w 688"/>
                <a:gd name="T23" fmla="*/ 841 h 8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88" h="844">
                  <a:moveTo>
                    <a:pt x="11" y="841"/>
                  </a:moveTo>
                  <a:cubicBezTo>
                    <a:pt x="76" y="810"/>
                    <a:pt x="135" y="767"/>
                    <a:pt x="191" y="722"/>
                  </a:cubicBezTo>
                  <a:cubicBezTo>
                    <a:pt x="246" y="678"/>
                    <a:pt x="299" y="630"/>
                    <a:pt x="348" y="578"/>
                  </a:cubicBezTo>
                  <a:cubicBezTo>
                    <a:pt x="446" y="474"/>
                    <a:pt x="530" y="357"/>
                    <a:pt x="596" y="230"/>
                  </a:cubicBezTo>
                  <a:cubicBezTo>
                    <a:pt x="632" y="159"/>
                    <a:pt x="663" y="85"/>
                    <a:pt x="686" y="8"/>
                  </a:cubicBezTo>
                  <a:cubicBezTo>
                    <a:pt x="688" y="2"/>
                    <a:pt x="678" y="0"/>
                    <a:pt x="676" y="6"/>
                  </a:cubicBezTo>
                  <a:cubicBezTo>
                    <a:pt x="651" y="72"/>
                    <a:pt x="624" y="138"/>
                    <a:pt x="591" y="201"/>
                  </a:cubicBezTo>
                  <a:cubicBezTo>
                    <a:pt x="558" y="264"/>
                    <a:pt x="523" y="325"/>
                    <a:pt x="483" y="382"/>
                  </a:cubicBezTo>
                  <a:cubicBezTo>
                    <a:pt x="403" y="498"/>
                    <a:pt x="307" y="603"/>
                    <a:pt x="198" y="692"/>
                  </a:cubicBezTo>
                  <a:cubicBezTo>
                    <a:pt x="168" y="717"/>
                    <a:pt x="137" y="741"/>
                    <a:pt x="105" y="764"/>
                  </a:cubicBezTo>
                  <a:cubicBezTo>
                    <a:pt x="72" y="787"/>
                    <a:pt x="38" y="809"/>
                    <a:pt x="6" y="832"/>
                  </a:cubicBezTo>
                  <a:cubicBezTo>
                    <a:pt x="0" y="836"/>
                    <a:pt x="5" y="844"/>
                    <a:pt x="11" y="841"/>
                  </a:cubicBezTo>
                  <a:close/>
                </a:path>
              </a:pathLst>
            </a:custGeom>
            <a:solidFill>
              <a:srgbClr val="32270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25" name="任意多边形: 形状 24"/>
            <p:cNvSpPr/>
            <p:nvPr userDrawn="1"/>
          </p:nvSpPr>
          <p:spPr bwMode="auto">
            <a:xfrm>
              <a:off x="7199313" y="13919200"/>
              <a:ext cx="639762" cy="849312"/>
            </a:xfrm>
            <a:custGeom>
              <a:avLst/>
              <a:gdLst>
                <a:gd name="T0" fmla="*/ 44 w 451"/>
                <a:gd name="T1" fmla="*/ 6 h 599"/>
                <a:gd name="T2" fmla="*/ 19 w 451"/>
                <a:gd name="T3" fmla="*/ 119 h 599"/>
                <a:gd name="T4" fmla="*/ 6 w 451"/>
                <a:gd name="T5" fmla="*/ 233 h 599"/>
                <a:gd name="T6" fmla="*/ 8 w 451"/>
                <a:gd name="T7" fmla="*/ 462 h 599"/>
                <a:gd name="T8" fmla="*/ 26 w 451"/>
                <a:gd name="T9" fmla="*/ 592 h 599"/>
                <a:gd name="T10" fmla="*/ 34 w 451"/>
                <a:gd name="T11" fmla="*/ 598 h 599"/>
                <a:gd name="T12" fmla="*/ 358 w 451"/>
                <a:gd name="T13" fmla="*/ 539 h 599"/>
                <a:gd name="T14" fmla="*/ 442 w 451"/>
                <a:gd name="T15" fmla="*/ 500 h 599"/>
                <a:gd name="T16" fmla="*/ 433 w 451"/>
                <a:gd name="T17" fmla="*/ 485 h 599"/>
                <a:gd name="T18" fmla="*/ 125 w 451"/>
                <a:gd name="T19" fmla="*/ 572 h 599"/>
                <a:gd name="T20" fmla="*/ 34 w 451"/>
                <a:gd name="T21" fmla="*/ 581 h 599"/>
                <a:gd name="T22" fmla="*/ 43 w 451"/>
                <a:gd name="T23" fmla="*/ 587 h 599"/>
                <a:gd name="T24" fmla="*/ 33 w 451"/>
                <a:gd name="T25" fmla="*/ 136 h 599"/>
                <a:gd name="T26" fmla="*/ 53 w 451"/>
                <a:gd name="T27" fmla="*/ 8 h 599"/>
                <a:gd name="T28" fmla="*/ 44 w 451"/>
                <a:gd name="T29" fmla="*/ 6 h 5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51" h="599">
                  <a:moveTo>
                    <a:pt x="44" y="6"/>
                  </a:moveTo>
                  <a:cubicBezTo>
                    <a:pt x="34" y="43"/>
                    <a:pt x="25" y="80"/>
                    <a:pt x="19" y="119"/>
                  </a:cubicBezTo>
                  <a:cubicBezTo>
                    <a:pt x="13" y="157"/>
                    <a:pt x="8" y="195"/>
                    <a:pt x="6" y="233"/>
                  </a:cubicBezTo>
                  <a:cubicBezTo>
                    <a:pt x="0" y="310"/>
                    <a:pt x="1" y="386"/>
                    <a:pt x="8" y="462"/>
                  </a:cubicBezTo>
                  <a:cubicBezTo>
                    <a:pt x="12" y="506"/>
                    <a:pt x="18" y="549"/>
                    <a:pt x="26" y="592"/>
                  </a:cubicBezTo>
                  <a:cubicBezTo>
                    <a:pt x="26" y="595"/>
                    <a:pt x="31" y="599"/>
                    <a:pt x="34" y="598"/>
                  </a:cubicBezTo>
                  <a:cubicBezTo>
                    <a:pt x="143" y="587"/>
                    <a:pt x="254" y="577"/>
                    <a:pt x="358" y="539"/>
                  </a:cubicBezTo>
                  <a:cubicBezTo>
                    <a:pt x="387" y="528"/>
                    <a:pt x="415" y="515"/>
                    <a:pt x="442" y="500"/>
                  </a:cubicBezTo>
                  <a:cubicBezTo>
                    <a:pt x="451" y="495"/>
                    <a:pt x="442" y="480"/>
                    <a:pt x="433" y="485"/>
                  </a:cubicBezTo>
                  <a:cubicBezTo>
                    <a:pt x="339" y="539"/>
                    <a:pt x="231" y="559"/>
                    <a:pt x="125" y="572"/>
                  </a:cubicBezTo>
                  <a:cubicBezTo>
                    <a:pt x="95" y="575"/>
                    <a:pt x="64" y="578"/>
                    <a:pt x="34" y="581"/>
                  </a:cubicBezTo>
                  <a:cubicBezTo>
                    <a:pt x="37" y="583"/>
                    <a:pt x="40" y="585"/>
                    <a:pt x="43" y="587"/>
                  </a:cubicBezTo>
                  <a:cubicBezTo>
                    <a:pt x="16" y="438"/>
                    <a:pt x="13" y="286"/>
                    <a:pt x="33" y="136"/>
                  </a:cubicBezTo>
                  <a:cubicBezTo>
                    <a:pt x="38" y="93"/>
                    <a:pt x="44" y="50"/>
                    <a:pt x="53" y="8"/>
                  </a:cubicBezTo>
                  <a:cubicBezTo>
                    <a:pt x="54" y="2"/>
                    <a:pt x="45" y="0"/>
                    <a:pt x="44" y="6"/>
                  </a:cubicBezTo>
                  <a:close/>
                </a:path>
              </a:pathLst>
            </a:custGeom>
            <a:solidFill>
              <a:srgbClr val="32270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26" name="任意多边形: 形状 25"/>
            <p:cNvSpPr/>
            <p:nvPr userDrawn="1"/>
          </p:nvSpPr>
          <p:spPr bwMode="auto">
            <a:xfrm>
              <a:off x="6926263" y="14373225"/>
              <a:ext cx="649287" cy="769937"/>
            </a:xfrm>
            <a:custGeom>
              <a:avLst/>
              <a:gdLst>
                <a:gd name="T0" fmla="*/ 60 w 458"/>
                <a:gd name="T1" fmla="*/ 4 h 543"/>
                <a:gd name="T2" fmla="*/ 45 w 458"/>
                <a:gd name="T3" fmla="*/ 51 h 543"/>
                <a:gd name="T4" fmla="*/ 34 w 458"/>
                <a:gd name="T5" fmla="*/ 97 h 543"/>
                <a:gd name="T6" fmla="*/ 19 w 458"/>
                <a:gd name="T7" fmla="*/ 190 h 543"/>
                <a:gd name="T8" fmla="*/ 5 w 458"/>
                <a:gd name="T9" fmla="*/ 381 h 543"/>
                <a:gd name="T10" fmla="*/ 3 w 458"/>
                <a:gd name="T11" fmla="*/ 429 h 543"/>
                <a:gd name="T12" fmla="*/ 7 w 458"/>
                <a:gd name="T13" fmla="*/ 468 h 543"/>
                <a:gd name="T14" fmla="*/ 41 w 458"/>
                <a:gd name="T15" fmla="*/ 491 h 543"/>
                <a:gd name="T16" fmla="*/ 79 w 458"/>
                <a:gd name="T17" fmla="*/ 506 h 543"/>
                <a:gd name="T18" fmla="*/ 250 w 458"/>
                <a:gd name="T19" fmla="*/ 540 h 543"/>
                <a:gd name="T20" fmla="*/ 348 w 458"/>
                <a:gd name="T21" fmla="*/ 543 h 543"/>
                <a:gd name="T22" fmla="*/ 448 w 458"/>
                <a:gd name="T23" fmla="*/ 541 h 543"/>
                <a:gd name="T24" fmla="*/ 448 w 458"/>
                <a:gd name="T25" fmla="*/ 525 h 543"/>
                <a:gd name="T26" fmla="*/ 363 w 458"/>
                <a:gd name="T27" fmla="*/ 527 h 543"/>
                <a:gd name="T28" fmla="*/ 278 w 458"/>
                <a:gd name="T29" fmla="*/ 525 h 543"/>
                <a:gd name="T30" fmla="*/ 113 w 458"/>
                <a:gd name="T31" fmla="*/ 500 h 543"/>
                <a:gd name="T32" fmla="*/ 36 w 458"/>
                <a:gd name="T33" fmla="*/ 469 h 543"/>
                <a:gd name="T34" fmla="*/ 21 w 458"/>
                <a:gd name="T35" fmla="*/ 459 h 543"/>
                <a:gd name="T36" fmla="*/ 19 w 458"/>
                <a:gd name="T37" fmla="*/ 441 h 543"/>
                <a:gd name="T38" fmla="*/ 21 w 458"/>
                <a:gd name="T39" fmla="*/ 395 h 543"/>
                <a:gd name="T40" fmla="*/ 33 w 458"/>
                <a:gd name="T41" fmla="*/ 210 h 543"/>
                <a:gd name="T42" fmla="*/ 47 w 458"/>
                <a:gd name="T43" fmla="*/ 109 h 543"/>
                <a:gd name="T44" fmla="*/ 57 w 458"/>
                <a:gd name="T45" fmla="*/ 58 h 543"/>
                <a:gd name="T46" fmla="*/ 67 w 458"/>
                <a:gd name="T47" fmla="*/ 6 h 543"/>
                <a:gd name="T48" fmla="*/ 60 w 458"/>
                <a:gd name="T49" fmla="*/ 4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58" h="543">
                  <a:moveTo>
                    <a:pt x="60" y="4"/>
                  </a:moveTo>
                  <a:cubicBezTo>
                    <a:pt x="55" y="20"/>
                    <a:pt x="49" y="35"/>
                    <a:pt x="45" y="51"/>
                  </a:cubicBezTo>
                  <a:cubicBezTo>
                    <a:pt x="41" y="66"/>
                    <a:pt x="38" y="82"/>
                    <a:pt x="34" y="97"/>
                  </a:cubicBezTo>
                  <a:cubicBezTo>
                    <a:pt x="28" y="128"/>
                    <a:pt x="23" y="159"/>
                    <a:pt x="19" y="190"/>
                  </a:cubicBezTo>
                  <a:cubicBezTo>
                    <a:pt x="11" y="254"/>
                    <a:pt x="7" y="317"/>
                    <a:pt x="5" y="381"/>
                  </a:cubicBezTo>
                  <a:cubicBezTo>
                    <a:pt x="4" y="397"/>
                    <a:pt x="3" y="413"/>
                    <a:pt x="3" y="429"/>
                  </a:cubicBezTo>
                  <a:cubicBezTo>
                    <a:pt x="2" y="442"/>
                    <a:pt x="0" y="457"/>
                    <a:pt x="7" y="468"/>
                  </a:cubicBezTo>
                  <a:cubicBezTo>
                    <a:pt x="14" y="480"/>
                    <a:pt x="29" y="485"/>
                    <a:pt x="41" y="491"/>
                  </a:cubicBezTo>
                  <a:cubicBezTo>
                    <a:pt x="53" y="496"/>
                    <a:pt x="66" y="502"/>
                    <a:pt x="79" y="506"/>
                  </a:cubicBezTo>
                  <a:cubicBezTo>
                    <a:pt x="134" y="526"/>
                    <a:pt x="192" y="536"/>
                    <a:pt x="250" y="540"/>
                  </a:cubicBezTo>
                  <a:cubicBezTo>
                    <a:pt x="283" y="543"/>
                    <a:pt x="315" y="543"/>
                    <a:pt x="348" y="543"/>
                  </a:cubicBezTo>
                  <a:cubicBezTo>
                    <a:pt x="381" y="543"/>
                    <a:pt x="415" y="543"/>
                    <a:pt x="448" y="541"/>
                  </a:cubicBezTo>
                  <a:cubicBezTo>
                    <a:pt x="458" y="540"/>
                    <a:pt x="458" y="525"/>
                    <a:pt x="448" y="525"/>
                  </a:cubicBezTo>
                  <a:cubicBezTo>
                    <a:pt x="419" y="525"/>
                    <a:pt x="391" y="526"/>
                    <a:pt x="363" y="527"/>
                  </a:cubicBezTo>
                  <a:cubicBezTo>
                    <a:pt x="334" y="527"/>
                    <a:pt x="306" y="526"/>
                    <a:pt x="278" y="525"/>
                  </a:cubicBezTo>
                  <a:cubicBezTo>
                    <a:pt x="222" y="522"/>
                    <a:pt x="166" y="515"/>
                    <a:pt x="113" y="500"/>
                  </a:cubicBezTo>
                  <a:cubicBezTo>
                    <a:pt x="86" y="492"/>
                    <a:pt x="61" y="482"/>
                    <a:pt x="36" y="469"/>
                  </a:cubicBezTo>
                  <a:cubicBezTo>
                    <a:pt x="31" y="467"/>
                    <a:pt x="24" y="464"/>
                    <a:pt x="21" y="459"/>
                  </a:cubicBezTo>
                  <a:cubicBezTo>
                    <a:pt x="18" y="454"/>
                    <a:pt x="19" y="447"/>
                    <a:pt x="19" y="441"/>
                  </a:cubicBezTo>
                  <a:cubicBezTo>
                    <a:pt x="20" y="426"/>
                    <a:pt x="20" y="410"/>
                    <a:pt x="21" y="395"/>
                  </a:cubicBezTo>
                  <a:cubicBezTo>
                    <a:pt x="23" y="333"/>
                    <a:pt x="27" y="272"/>
                    <a:pt x="33" y="210"/>
                  </a:cubicBezTo>
                  <a:cubicBezTo>
                    <a:pt x="37" y="176"/>
                    <a:pt x="41" y="143"/>
                    <a:pt x="47" y="109"/>
                  </a:cubicBezTo>
                  <a:cubicBezTo>
                    <a:pt x="50" y="92"/>
                    <a:pt x="53" y="75"/>
                    <a:pt x="57" y="58"/>
                  </a:cubicBezTo>
                  <a:cubicBezTo>
                    <a:pt x="60" y="41"/>
                    <a:pt x="63" y="23"/>
                    <a:pt x="67" y="6"/>
                  </a:cubicBezTo>
                  <a:cubicBezTo>
                    <a:pt x="69" y="2"/>
                    <a:pt x="62" y="0"/>
                    <a:pt x="60" y="4"/>
                  </a:cubicBezTo>
                  <a:close/>
                </a:path>
              </a:pathLst>
            </a:custGeom>
            <a:solidFill>
              <a:srgbClr val="32270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27" name="任意多边形: 形状 26"/>
            <p:cNvSpPr/>
            <p:nvPr userDrawn="1"/>
          </p:nvSpPr>
          <p:spPr bwMode="auto">
            <a:xfrm>
              <a:off x="7923213" y="14658975"/>
              <a:ext cx="568325" cy="584200"/>
            </a:xfrm>
            <a:custGeom>
              <a:avLst/>
              <a:gdLst>
                <a:gd name="T0" fmla="*/ 136 w 401"/>
                <a:gd name="T1" fmla="*/ 355 h 412"/>
                <a:gd name="T2" fmla="*/ 206 w 401"/>
                <a:gd name="T3" fmla="*/ 317 h 412"/>
                <a:gd name="T4" fmla="*/ 329 w 401"/>
                <a:gd name="T5" fmla="*/ 175 h 412"/>
                <a:gd name="T6" fmla="*/ 401 w 401"/>
                <a:gd name="T7" fmla="*/ 0 h 412"/>
                <a:gd name="T8" fmla="*/ 313 w 401"/>
                <a:gd name="T9" fmla="*/ 59 h 412"/>
                <a:gd name="T10" fmla="*/ 34 w 401"/>
                <a:gd name="T11" fmla="*/ 339 h 412"/>
                <a:gd name="T12" fmla="*/ 0 w 401"/>
                <a:gd name="T13" fmla="*/ 404 h 412"/>
                <a:gd name="T14" fmla="*/ 3 w 401"/>
                <a:gd name="T15" fmla="*/ 412 h 412"/>
                <a:gd name="T16" fmla="*/ 136 w 401"/>
                <a:gd name="T17" fmla="*/ 355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1" h="412">
                  <a:moveTo>
                    <a:pt x="136" y="355"/>
                  </a:moveTo>
                  <a:cubicBezTo>
                    <a:pt x="160" y="344"/>
                    <a:pt x="184" y="332"/>
                    <a:pt x="206" y="317"/>
                  </a:cubicBezTo>
                  <a:cubicBezTo>
                    <a:pt x="259" y="282"/>
                    <a:pt x="299" y="231"/>
                    <a:pt x="329" y="175"/>
                  </a:cubicBezTo>
                  <a:cubicBezTo>
                    <a:pt x="359" y="120"/>
                    <a:pt x="380" y="60"/>
                    <a:pt x="401" y="0"/>
                  </a:cubicBezTo>
                  <a:cubicBezTo>
                    <a:pt x="376" y="25"/>
                    <a:pt x="344" y="41"/>
                    <a:pt x="313" y="59"/>
                  </a:cubicBezTo>
                  <a:cubicBezTo>
                    <a:pt x="197" y="125"/>
                    <a:pt x="87" y="216"/>
                    <a:pt x="34" y="339"/>
                  </a:cubicBezTo>
                  <a:cubicBezTo>
                    <a:pt x="24" y="362"/>
                    <a:pt x="16" y="386"/>
                    <a:pt x="0" y="404"/>
                  </a:cubicBezTo>
                  <a:cubicBezTo>
                    <a:pt x="3" y="412"/>
                    <a:pt x="3" y="412"/>
                    <a:pt x="3" y="412"/>
                  </a:cubicBezTo>
                  <a:cubicBezTo>
                    <a:pt x="48" y="394"/>
                    <a:pt x="92" y="375"/>
                    <a:pt x="136" y="355"/>
                  </a:cubicBezTo>
                  <a:close/>
                </a:path>
              </a:pathLst>
            </a:custGeom>
            <a:solidFill>
              <a:srgbClr val="FFF0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28" name="任意多边形: 形状 27"/>
            <p:cNvSpPr/>
            <p:nvPr userDrawn="1"/>
          </p:nvSpPr>
          <p:spPr bwMode="auto">
            <a:xfrm>
              <a:off x="7373938" y="14832013"/>
              <a:ext cx="720725" cy="930275"/>
            </a:xfrm>
            <a:custGeom>
              <a:avLst/>
              <a:gdLst>
                <a:gd name="T0" fmla="*/ 388 w 509"/>
                <a:gd name="T1" fmla="*/ 653 h 656"/>
                <a:gd name="T2" fmla="*/ 509 w 509"/>
                <a:gd name="T3" fmla="*/ 647 h 656"/>
                <a:gd name="T4" fmla="*/ 450 w 509"/>
                <a:gd name="T5" fmla="*/ 600 h 656"/>
                <a:gd name="T6" fmla="*/ 296 w 509"/>
                <a:gd name="T7" fmla="*/ 502 h 656"/>
                <a:gd name="T8" fmla="*/ 55 w 509"/>
                <a:gd name="T9" fmla="*/ 487 h 656"/>
                <a:gd name="T10" fmla="*/ 191 w 509"/>
                <a:gd name="T11" fmla="*/ 261 h 656"/>
                <a:gd name="T12" fmla="*/ 155 w 509"/>
                <a:gd name="T13" fmla="*/ 0 h 656"/>
                <a:gd name="T14" fmla="*/ 18 w 509"/>
                <a:gd name="T15" fmla="*/ 216 h 656"/>
                <a:gd name="T16" fmla="*/ 49 w 509"/>
                <a:gd name="T17" fmla="*/ 447 h 656"/>
                <a:gd name="T18" fmla="*/ 52 w 509"/>
                <a:gd name="T19" fmla="*/ 488 h 656"/>
                <a:gd name="T20" fmla="*/ 52 w 509"/>
                <a:gd name="T21" fmla="*/ 488 h 656"/>
                <a:gd name="T22" fmla="*/ 149 w 509"/>
                <a:gd name="T23" fmla="*/ 606 h 656"/>
                <a:gd name="T24" fmla="*/ 296 w 509"/>
                <a:gd name="T25" fmla="*/ 653 h 656"/>
                <a:gd name="T26" fmla="*/ 388 w 509"/>
                <a:gd name="T27" fmla="*/ 653 h 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09" h="656">
                  <a:moveTo>
                    <a:pt x="388" y="653"/>
                  </a:moveTo>
                  <a:cubicBezTo>
                    <a:pt x="428" y="651"/>
                    <a:pt x="469" y="649"/>
                    <a:pt x="509" y="647"/>
                  </a:cubicBezTo>
                  <a:cubicBezTo>
                    <a:pt x="489" y="632"/>
                    <a:pt x="469" y="616"/>
                    <a:pt x="450" y="600"/>
                  </a:cubicBezTo>
                  <a:cubicBezTo>
                    <a:pt x="402" y="562"/>
                    <a:pt x="353" y="523"/>
                    <a:pt x="296" y="502"/>
                  </a:cubicBezTo>
                  <a:cubicBezTo>
                    <a:pt x="220" y="474"/>
                    <a:pt x="136" y="480"/>
                    <a:pt x="55" y="487"/>
                  </a:cubicBezTo>
                  <a:cubicBezTo>
                    <a:pt x="117" y="423"/>
                    <a:pt x="174" y="349"/>
                    <a:pt x="191" y="261"/>
                  </a:cubicBezTo>
                  <a:cubicBezTo>
                    <a:pt x="207" y="174"/>
                    <a:pt x="181" y="85"/>
                    <a:pt x="155" y="0"/>
                  </a:cubicBezTo>
                  <a:cubicBezTo>
                    <a:pt x="111" y="74"/>
                    <a:pt x="37" y="132"/>
                    <a:pt x="18" y="216"/>
                  </a:cubicBezTo>
                  <a:cubicBezTo>
                    <a:pt x="0" y="293"/>
                    <a:pt x="31" y="371"/>
                    <a:pt x="49" y="447"/>
                  </a:cubicBezTo>
                  <a:cubicBezTo>
                    <a:pt x="52" y="460"/>
                    <a:pt x="55" y="474"/>
                    <a:pt x="52" y="488"/>
                  </a:cubicBezTo>
                  <a:cubicBezTo>
                    <a:pt x="52" y="488"/>
                    <a:pt x="52" y="488"/>
                    <a:pt x="52" y="488"/>
                  </a:cubicBezTo>
                  <a:cubicBezTo>
                    <a:pt x="70" y="537"/>
                    <a:pt x="105" y="578"/>
                    <a:pt x="149" y="606"/>
                  </a:cubicBezTo>
                  <a:cubicBezTo>
                    <a:pt x="193" y="634"/>
                    <a:pt x="244" y="649"/>
                    <a:pt x="296" y="653"/>
                  </a:cubicBezTo>
                  <a:cubicBezTo>
                    <a:pt x="327" y="656"/>
                    <a:pt x="358" y="654"/>
                    <a:pt x="388" y="653"/>
                  </a:cubicBezTo>
                  <a:close/>
                </a:path>
              </a:pathLst>
            </a:custGeom>
            <a:solidFill>
              <a:srgbClr val="FFF0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29" name="任意多边形: 形状 28"/>
            <p:cNvSpPr/>
            <p:nvPr userDrawn="1"/>
          </p:nvSpPr>
          <p:spPr bwMode="auto">
            <a:xfrm>
              <a:off x="6662738" y="15641638"/>
              <a:ext cx="477837" cy="454025"/>
            </a:xfrm>
            <a:custGeom>
              <a:avLst/>
              <a:gdLst>
                <a:gd name="T0" fmla="*/ 0 w 338"/>
                <a:gd name="T1" fmla="*/ 0 h 320"/>
                <a:gd name="T2" fmla="*/ 88 w 338"/>
                <a:gd name="T3" fmla="*/ 159 h 320"/>
                <a:gd name="T4" fmla="*/ 150 w 338"/>
                <a:gd name="T5" fmla="*/ 243 h 320"/>
                <a:gd name="T6" fmla="*/ 238 w 338"/>
                <a:gd name="T7" fmla="*/ 299 h 320"/>
                <a:gd name="T8" fmla="*/ 338 w 338"/>
                <a:gd name="T9" fmla="*/ 320 h 320"/>
                <a:gd name="T10" fmla="*/ 0 w 338"/>
                <a:gd name="T11" fmla="*/ 0 h 320"/>
              </a:gdLst>
              <a:ahLst/>
              <a:cxnLst>
                <a:cxn ang="0">
                  <a:pos x="T0" y="T1"/>
                </a:cxn>
                <a:cxn ang="0">
                  <a:pos x="T2" y="T3"/>
                </a:cxn>
                <a:cxn ang="0">
                  <a:pos x="T4" y="T5"/>
                </a:cxn>
                <a:cxn ang="0">
                  <a:pos x="T6" y="T7"/>
                </a:cxn>
                <a:cxn ang="0">
                  <a:pos x="T8" y="T9"/>
                </a:cxn>
                <a:cxn ang="0">
                  <a:pos x="T10" y="T11"/>
                </a:cxn>
              </a:cxnLst>
              <a:rect l="0" t="0" r="r" b="b"/>
              <a:pathLst>
                <a:path w="338" h="320">
                  <a:moveTo>
                    <a:pt x="0" y="0"/>
                  </a:moveTo>
                  <a:cubicBezTo>
                    <a:pt x="11" y="54"/>
                    <a:pt x="57" y="113"/>
                    <a:pt x="88" y="159"/>
                  </a:cubicBezTo>
                  <a:cubicBezTo>
                    <a:pt x="107" y="188"/>
                    <a:pt x="126" y="218"/>
                    <a:pt x="150" y="243"/>
                  </a:cubicBezTo>
                  <a:cubicBezTo>
                    <a:pt x="175" y="268"/>
                    <a:pt x="204" y="290"/>
                    <a:pt x="238" y="299"/>
                  </a:cubicBezTo>
                  <a:cubicBezTo>
                    <a:pt x="271" y="308"/>
                    <a:pt x="307" y="306"/>
                    <a:pt x="338" y="320"/>
                  </a:cubicBezTo>
                  <a:cubicBezTo>
                    <a:pt x="291" y="168"/>
                    <a:pt x="152" y="45"/>
                    <a:pt x="0" y="0"/>
                  </a:cubicBezTo>
                  <a:close/>
                </a:path>
              </a:pathLst>
            </a:custGeom>
            <a:solidFill>
              <a:srgbClr val="FFF0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30" name="任意多边形: 形状 29"/>
            <p:cNvSpPr/>
            <p:nvPr userDrawn="1"/>
          </p:nvSpPr>
          <p:spPr bwMode="auto">
            <a:xfrm>
              <a:off x="6659563" y="15073313"/>
              <a:ext cx="360362" cy="568325"/>
            </a:xfrm>
            <a:custGeom>
              <a:avLst/>
              <a:gdLst>
                <a:gd name="T0" fmla="*/ 242 w 254"/>
                <a:gd name="T1" fmla="*/ 0 h 401"/>
                <a:gd name="T2" fmla="*/ 127 w 254"/>
                <a:gd name="T3" fmla="*/ 127 h 401"/>
                <a:gd name="T4" fmla="*/ 26 w 254"/>
                <a:gd name="T5" fmla="*/ 265 h 401"/>
                <a:gd name="T6" fmla="*/ 2 w 254"/>
                <a:gd name="T7" fmla="*/ 401 h 401"/>
                <a:gd name="T8" fmla="*/ 241 w 254"/>
                <a:gd name="T9" fmla="*/ 178 h 401"/>
                <a:gd name="T10" fmla="*/ 242 w 254"/>
                <a:gd name="T11" fmla="*/ 0 h 401"/>
              </a:gdLst>
              <a:ahLst/>
              <a:cxnLst>
                <a:cxn ang="0">
                  <a:pos x="T0" y="T1"/>
                </a:cxn>
                <a:cxn ang="0">
                  <a:pos x="T2" y="T3"/>
                </a:cxn>
                <a:cxn ang="0">
                  <a:pos x="T4" y="T5"/>
                </a:cxn>
                <a:cxn ang="0">
                  <a:pos x="T6" y="T7"/>
                </a:cxn>
                <a:cxn ang="0">
                  <a:pos x="T8" y="T9"/>
                </a:cxn>
                <a:cxn ang="0">
                  <a:pos x="T10" y="T11"/>
                </a:cxn>
              </a:cxnLst>
              <a:rect l="0" t="0" r="r" b="b"/>
              <a:pathLst>
                <a:path w="254" h="401">
                  <a:moveTo>
                    <a:pt x="242" y="0"/>
                  </a:moveTo>
                  <a:cubicBezTo>
                    <a:pt x="214" y="50"/>
                    <a:pt x="169" y="88"/>
                    <a:pt x="127" y="127"/>
                  </a:cubicBezTo>
                  <a:cubicBezTo>
                    <a:pt x="85" y="167"/>
                    <a:pt x="44" y="210"/>
                    <a:pt x="26" y="265"/>
                  </a:cubicBezTo>
                  <a:cubicBezTo>
                    <a:pt x="11" y="308"/>
                    <a:pt x="0" y="356"/>
                    <a:pt x="2" y="401"/>
                  </a:cubicBezTo>
                  <a:cubicBezTo>
                    <a:pt x="116" y="384"/>
                    <a:pt x="216" y="291"/>
                    <a:pt x="241" y="178"/>
                  </a:cubicBezTo>
                  <a:cubicBezTo>
                    <a:pt x="254" y="120"/>
                    <a:pt x="248" y="59"/>
                    <a:pt x="242" y="0"/>
                  </a:cubicBezTo>
                  <a:close/>
                </a:path>
              </a:pathLst>
            </a:custGeom>
            <a:solidFill>
              <a:srgbClr val="FFF0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31" name="任意多边形: 形状 30"/>
            <p:cNvSpPr/>
            <p:nvPr userDrawn="1"/>
          </p:nvSpPr>
          <p:spPr bwMode="auto">
            <a:xfrm>
              <a:off x="7688263" y="14647863"/>
              <a:ext cx="287337" cy="706437"/>
            </a:xfrm>
            <a:custGeom>
              <a:avLst/>
              <a:gdLst>
                <a:gd name="T0" fmla="*/ 13 w 203"/>
                <a:gd name="T1" fmla="*/ 279 h 499"/>
                <a:gd name="T2" fmla="*/ 58 w 203"/>
                <a:gd name="T3" fmla="*/ 499 h 499"/>
                <a:gd name="T4" fmla="*/ 191 w 203"/>
                <a:gd name="T5" fmla="*/ 211 h 499"/>
                <a:gd name="T6" fmla="*/ 162 w 203"/>
                <a:gd name="T7" fmla="*/ 0 h 499"/>
                <a:gd name="T8" fmla="*/ 93 w 203"/>
                <a:gd name="T9" fmla="*/ 109 h 499"/>
                <a:gd name="T10" fmla="*/ 34 w 203"/>
                <a:gd name="T11" fmla="*/ 209 h 499"/>
                <a:gd name="T12" fmla="*/ 13 w 203"/>
                <a:gd name="T13" fmla="*/ 279 h 499"/>
              </a:gdLst>
              <a:ahLst/>
              <a:cxnLst>
                <a:cxn ang="0">
                  <a:pos x="T0" y="T1"/>
                </a:cxn>
                <a:cxn ang="0">
                  <a:pos x="T2" y="T3"/>
                </a:cxn>
                <a:cxn ang="0">
                  <a:pos x="T4" y="T5"/>
                </a:cxn>
                <a:cxn ang="0">
                  <a:pos x="T6" y="T7"/>
                </a:cxn>
                <a:cxn ang="0">
                  <a:pos x="T8" y="T9"/>
                </a:cxn>
                <a:cxn ang="0">
                  <a:pos x="T10" y="T11"/>
                </a:cxn>
                <a:cxn ang="0">
                  <a:pos x="T12" y="T13"/>
                </a:cxn>
              </a:cxnLst>
              <a:rect l="0" t="0" r="r" b="b"/>
              <a:pathLst>
                <a:path w="203" h="499">
                  <a:moveTo>
                    <a:pt x="13" y="279"/>
                  </a:moveTo>
                  <a:cubicBezTo>
                    <a:pt x="0" y="354"/>
                    <a:pt x="24" y="431"/>
                    <a:pt x="58" y="499"/>
                  </a:cubicBezTo>
                  <a:cubicBezTo>
                    <a:pt x="116" y="415"/>
                    <a:pt x="174" y="310"/>
                    <a:pt x="191" y="211"/>
                  </a:cubicBezTo>
                  <a:cubicBezTo>
                    <a:pt x="203" y="140"/>
                    <a:pt x="192" y="65"/>
                    <a:pt x="162" y="0"/>
                  </a:cubicBezTo>
                  <a:cubicBezTo>
                    <a:pt x="152" y="43"/>
                    <a:pt x="119" y="75"/>
                    <a:pt x="93" y="109"/>
                  </a:cubicBezTo>
                  <a:cubicBezTo>
                    <a:pt x="69" y="139"/>
                    <a:pt x="49" y="173"/>
                    <a:pt x="34" y="209"/>
                  </a:cubicBezTo>
                  <a:cubicBezTo>
                    <a:pt x="24" y="232"/>
                    <a:pt x="17" y="255"/>
                    <a:pt x="13" y="279"/>
                  </a:cubicBezTo>
                  <a:close/>
                </a:path>
              </a:pathLst>
            </a:custGeom>
            <a:solidFill>
              <a:srgbClr val="FFF0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32" name="任意多边形: 形状 31"/>
            <p:cNvSpPr/>
            <p:nvPr userDrawn="1"/>
          </p:nvSpPr>
          <p:spPr bwMode="auto">
            <a:xfrm>
              <a:off x="7059613" y="15632113"/>
              <a:ext cx="568325" cy="328612"/>
            </a:xfrm>
            <a:custGeom>
              <a:avLst/>
              <a:gdLst>
                <a:gd name="T0" fmla="*/ 199 w 401"/>
                <a:gd name="T1" fmla="*/ 218 h 232"/>
                <a:gd name="T2" fmla="*/ 295 w 401"/>
                <a:gd name="T3" fmla="*/ 231 h 232"/>
                <a:gd name="T4" fmla="*/ 401 w 401"/>
                <a:gd name="T5" fmla="*/ 229 h 232"/>
                <a:gd name="T6" fmla="*/ 272 w 401"/>
                <a:gd name="T7" fmla="*/ 89 h 232"/>
                <a:gd name="T8" fmla="*/ 6 w 401"/>
                <a:gd name="T9" fmla="*/ 0 h 232"/>
                <a:gd name="T10" fmla="*/ 0 w 401"/>
                <a:gd name="T11" fmla="*/ 3 h 232"/>
                <a:gd name="T12" fmla="*/ 137 w 401"/>
                <a:gd name="T13" fmla="*/ 180 h 232"/>
                <a:gd name="T14" fmla="*/ 199 w 401"/>
                <a:gd name="T15" fmla="*/ 218 h 2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1" h="232">
                  <a:moveTo>
                    <a:pt x="199" y="218"/>
                  </a:moveTo>
                  <a:cubicBezTo>
                    <a:pt x="230" y="229"/>
                    <a:pt x="263" y="231"/>
                    <a:pt x="295" y="231"/>
                  </a:cubicBezTo>
                  <a:cubicBezTo>
                    <a:pt x="330" y="232"/>
                    <a:pt x="365" y="231"/>
                    <a:pt x="401" y="229"/>
                  </a:cubicBezTo>
                  <a:cubicBezTo>
                    <a:pt x="363" y="178"/>
                    <a:pt x="324" y="126"/>
                    <a:pt x="272" y="89"/>
                  </a:cubicBezTo>
                  <a:cubicBezTo>
                    <a:pt x="195" y="33"/>
                    <a:pt x="99" y="16"/>
                    <a:pt x="6" y="0"/>
                  </a:cubicBezTo>
                  <a:cubicBezTo>
                    <a:pt x="4" y="1"/>
                    <a:pt x="2" y="2"/>
                    <a:pt x="0" y="3"/>
                  </a:cubicBezTo>
                  <a:cubicBezTo>
                    <a:pt x="38" y="67"/>
                    <a:pt x="79" y="134"/>
                    <a:pt x="137" y="180"/>
                  </a:cubicBezTo>
                  <a:cubicBezTo>
                    <a:pt x="156" y="195"/>
                    <a:pt x="177" y="209"/>
                    <a:pt x="199" y="218"/>
                  </a:cubicBezTo>
                  <a:close/>
                </a:path>
              </a:pathLst>
            </a:custGeom>
            <a:solidFill>
              <a:srgbClr val="FFF0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33" name="任意多边形: 形状 32"/>
            <p:cNvSpPr/>
            <p:nvPr userDrawn="1"/>
          </p:nvSpPr>
          <p:spPr bwMode="auto">
            <a:xfrm>
              <a:off x="7059613" y="14968538"/>
              <a:ext cx="268287" cy="663575"/>
            </a:xfrm>
            <a:custGeom>
              <a:avLst/>
              <a:gdLst>
                <a:gd name="T0" fmla="*/ 0 w 189"/>
                <a:gd name="T1" fmla="*/ 467 h 468"/>
                <a:gd name="T2" fmla="*/ 5 w 189"/>
                <a:gd name="T3" fmla="*/ 468 h 468"/>
                <a:gd name="T4" fmla="*/ 121 w 189"/>
                <a:gd name="T5" fmla="*/ 372 h 468"/>
                <a:gd name="T6" fmla="*/ 185 w 189"/>
                <a:gd name="T7" fmla="*/ 229 h 468"/>
                <a:gd name="T8" fmla="*/ 184 w 189"/>
                <a:gd name="T9" fmla="*/ 138 h 468"/>
                <a:gd name="T10" fmla="*/ 162 w 189"/>
                <a:gd name="T11" fmla="*/ 0 h 468"/>
                <a:gd name="T12" fmla="*/ 77 w 189"/>
                <a:gd name="T13" fmla="*/ 107 h 468"/>
                <a:gd name="T14" fmla="*/ 39 w 189"/>
                <a:gd name="T15" fmla="*/ 159 h 468"/>
                <a:gd name="T16" fmla="*/ 7 w 189"/>
                <a:gd name="T17" fmla="*/ 260 h 468"/>
                <a:gd name="T18" fmla="*/ 0 w 189"/>
                <a:gd name="T19" fmla="*/ 467 h 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9" h="468">
                  <a:moveTo>
                    <a:pt x="0" y="467"/>
                  </a:moveTo>
                  <a:cubicBezTo>
                    <a:pt x="2" y="467"/>
                    <a:pt x="3" y="468"/>
                    <a:pt x="5" y="468"/>
                  </a:cubicBezTo>
                  <a:cubicBezTo>
                    <a:pt x="48" y="443"/>
                    <a:pt x="89" y="411"/>
                    <a:pt x="121" y="372"/>
                  </a:cubicBezTo>
                  <a:cubicBezTo>
                    <a:pt x="155" y="331"/>
                    <a:pt x="179" y="282"/>
                    <a:pt x="185" y="229"/>
                  </a:cubicBezTo>
                  <a:cubicBezTo>
                    <a:pt x="189" y="199"/>
                    <a:pt x="187" y="168"/>
                    <a:pt x="184" y="138"/>
                  </a:cubicBezTo>
                  <a:cubicBezTo>
                    <a:pt x="179" y="92"/>
                    <a:pt x="172" y="46"/>
                    <a:pt x="162" y="0"/>
                  </a:cubicBezTo>
                  <a:cubicBezTo>
                    <a:pt x="134" y="36"/>
                    <a:pt x="105" y="71"/>
                    <a:pt x="77" y="107"/>
                  </a:cubicBezTo>
                  <a:cubicBezTo>
                    <a:pt x="64" y="124"/>
                    <a:pt x="50" y="141"/>
                    <a:pt x="39" y="159"/>
                  </a:cubicBezTo>
                  <a:cubicBezTo>
                    <a:pt x="21" y="190"/>
                    <a:pt x="10" y="224"/>
                    <a:pt x="7" y="260"/>
                  </a:cubicBezTo>
                  <a:cubicBezTo>
                    <a:pt x="1" y="329"/>
                    <a:pt x="25" y="402"/>
                    <a:pt x="0" y="467"/>
                  </a:cubicBezTo>
                  <a:close/>
                </a:path>
              </a:pathLst>
            </a:custGeom>
            <a:solidFill>
              <a:srgbClr val="FFF0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34" name="任意多边形: 形状 33"/>
            <p:cNvSpPr/>
            <p:nvPr userDrawn="1"/>
          </p:nvSpPr>
          <p:spPr bwMode="auto">
            <a:xfrm>
              <a:off x="7769225" y="15301913"/>
              <a:ext cx="671512" cy="184150"/>
            </a:xfrm>
            <a:custGeom>
              <a:avLst/>
              <a:gdLst>
                <a:gd name="T0" fmla="*/ 335 w 474"/>
                <a:gd name="T1" fmla="*/ 97 h 130"/>
                <a:gd name="T2" fmla="*/ 474 w 474"/>
                <a:gd name="T3" fmla="*/ 57 h 130"/>
                <a:gd name="T4" fmla="*/ 266 w 474"/>
                <a:gd name="T5" fmla="*/ 1 h 130"/>
                <a:gd name="T6" fmla="*/ 193 w 474"/>
                <a:gd name="T7" fmla="*/ 6 h 130"/>
                <a:gd name="T8" fmla="*/ 12 w 474"/>
                <a:gd name="T9" fmla="*/ 43 h 130"/>
                <a:gd name="T10" fmla="*/ 6 w 474"/>
                <a:gd name="T11" fmla="*/ 43 h 130"/>
                <a:gd name="T12" fmla="*/ 1 w 474"/>
                <a:gd name="T13" fmla="*/ 38 h 130"/>
                <a:gd name="T14" fmla="*/ 0 w 474"/>
                <a:gd name="T15" fmla="*/ 41 h 130"/>
                <a:gd name="T16" fmla="*/ 272 w 474"/>
                <a:gd name="T17" fmla="*/ 113 h 130"/>
                <a:gd name="T18" fmla="*/ 335 w 474"/>
                <a:gd name="T19" fmla="*/ 97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4" h="130">
                  <a:moveTo>
                    <a:pt x="335" y="97"/>
                  </a:moveTo>
                  <a:cubicBezTo>
                    <a:pt x="381" y="84"/>
                    <a:pt x="428" y="70"/>
                    <a:pt x="474" y="57"/>
                  </a:cubicBezTo>
                  <a:cubicBezTo>
                    <a:pt x="409" y="27"/>
                    <a:pt x="339" y="2"/>
                    <a:pt x="266" y="1"/>
                  </a:cubicBezTo>
                  <a:cubicBezTo>
                    <a:pt x="242" y="0"/>
                    <a:pt x="217" y="3"/>
                    <a:pt x="193" y="6"/>
                  </a:cubicBezTo>
                  <a:cubicBezTo>
                    <a:pt x="132" y="13"/>
                    <a:pt x="71" y="26"/>
                    <a:pt x="12" y="43"/>
                  </a:cubicBezTo>
                  <a:cubicBezTo>
                    <a:pt x="10" y="44"/>
                    <a:pt x="8" y="44"/>
                    <a:pt x="6" y="43"/>
                  </a:cubicBezTo>
                  <a:cubicBezTo>
                    <a:pt x="4" y="42"/>
                    <a:pt x="3" y="40"/>
                    <a:pt x="1" y="38"/>
                  </a:cubicBezTo>
                  <a:cubicBezTo>
                    <a:pt x="1" y="39"/>
                    <a:pt x="0" y="40"/>
                    <a:pt x="0" y="41"/>
                  </a:cubicBezTo>
                  <a:cubicBezTo>
                    <a:pt x="74" y="103"/>
                    <a:pt x="177" y="130"/>
                    <a:pt x="272" y="113"/>
                  </a:cubicBezTo>
                  <a:cubicBezTo>
                    <a:pt x="293" y="109"/>
                    <a:pt x="314" y="103"/>
                    <a:pt x="335" y="97"/>
                  </a:cubicBezTo>
                  <a:close/>
                </a:path>
              </a:pathLst>
            </a:custGeom>
            <a:solidFill>
              <a:srgbClr val="FFF0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35" name="任意多边形: 形状 34"/>
            <p:cNvSpPr/>
            <p:nvPr userDrawn="1"/>
          </p:nvSpPr>
          <p:spPr bwMode="auto">
            <a:xfrm>
              <a:off x="6448425" y="14986000"/>
              <a:ext cx="1768475" cy="679450"/>
            </a:xfrm>
            <a:custGeom>
              <a:avLst/>
              <a:gdLst>
                <a:gd name="T0" fmla="*/ 1239 w 1248"/>
                <a:gd name="T1" fmla="*/ 3 h 479"/>
                <a:gd name="T2" fmla="*/ 1190 w 1248"/>
                <a:gd name="T3" fmla="*/ 46 h 479"/>
                <a:gd name="T4" fmla="*/ 1141 w 1248"/>
                <a:gd name="T5" fmla="*/ 89 h 479"/>
                <a:gd name="T6" fmla="*/ 1039 w 1248"/>
                <a:gd name="T7" fmla="*/ 172 h 479"/>
                <a:gd name="T8" fmla="*/ 821 w 1248"/>
                <a:gd name="T9" fmla="*/ 315 h 479"/>
                <a:gd name="T10" fmla="*/ 578 w 1248"/>
                <a:gd name="T11" fmla="*/ 418 h 479"/>
                <a:gd name="T12" fmla="*/ 311 w 1248"/>
                <a:gd name="T13" fmla="*/ 463 h 479"/>
                <a:gd name="T14" fmla="*/ 45 w 1248"/>
                <a:gd name="T15" fmla="*/ 431 h 479"/>
                <a:gd name="T16" fmla="*/ 14 w 1248"/>
                <a:gd name="T17" fmla="*/ 422 h 479"/>
                <a:gd name="T18" fmla="*/ 9 w 1248"/>
                <a:gd name="T19" fmla="*/ 437 h 479"/>
                <a:gd name="T20" fmla="*/ 277 w 1248"/>
                <a:gd name="T21" fmla="*/ 479 h 479"/>
                <a:gd name="T22" fmla="*/ 547 w 1248"/>
                <a:gd name="T23" fmla="*/ 443 h 479"/>
                <a:gd name="T24" fmla="*/ 797 w 1248"/>
                <a:gd name="T25" fmla="*/ 345 h 479"/>
                <a:gd name="T26" fmla="*/ 1021 w 1248"/>
                <a:gd name="T27" fmla="*/ 204 h 479"/>
                <a:gd name="T28" fmla="*/ 1124 w 1248"/>
                <a:gd name="T29" fmla="*/ 122 h 479"/>
                <a:gd name="T30" fmla="*/ 1221 w 1248"/>
                <a:gd name="T31" fmla="*/ 32 h 479"/>
                <a:gd name="T32" fmla="*/ 1245 w 1248"/>
                <a:gd name="T33" fmla="*/ 9 h 479"/>
                <a:gd name="T34" fmla="*/ 1239 w 1248"/>
                <a:gd name="T35" fmla="*/ 3 h 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48" h="479">
                  <a:moveTo>
                    <a:pt x="1239" y="3"/>
                  </a:moveTo>
                  <a:cubicBezTo>
                    <a:pt x="1223" y="18"/>
                    <a:pt x="1207" y="32"/>
                    <a:pt x="1190" y="46"/>
                  </a:cubicBezTo>
                  <a:cubicBezTo>
                    <a:pt x="1174" y="61"/>
                    <a:pt x="1157" y="75"/>
                    <a:pt x="1141" y="89"/>
                  </a:cubicBezTo>
                  <a:cubicBezTo>
                    <a:pt x="1107" y="117"/>
                    <a:pt x="1073" y="145"/>
                    <a:pt x="1039" y="172"/>
                  </a:cubicBezTo>
                  <a:cubicBezTo>
                    <a:pt x="970" y="225"/>
                    <a:pt x="897" y="273"/>
                    <a:pt x="821" y="315"/>
                  </a:cubicBezTo>
                  <a:cubicBezTo>
                    <a:pt x="743" y="357"/>
                    <a:pt x="662" y="393"/>
                    <a:pt x="578" y="418"/>
                  </a:cubicBezTo>
                  <a:cubicBezTo>
                    <a:pt x="491" y="444"/>
                    <a:pt x="401" y="460"/>
                    <a:pt x="311" y="463"/>
                  </a:cubicBezTo>
                  <a:cubicBezTo>
                    <a:pt x="221" y="466"/>
                    <a:pt x="131" y="456"/>
                    <a:pt x="45" y="431"/>
                  </a:cubicBezTo>
                  <a:cubicBezTo>
                    <a:pt x="34" y="428"/>
                    <a:pt x="24" y="425"/>
                    <a:pt x="14" y="422"/>
                  </a:cubicBezTo>
                  <a:cubicBezTo>
                    <a:pt x="4" y="418"/>
                    <a:pt x="0" y="434"/>
                    <a:pt x="9" y="437"/>
                  </a:cubicBezTo>
                  <a:cubicBezTo>
                    <a:pt x="95" y="465"/>
                    <a:pt x="186" y="479"/>
                    <a:pt x="277" y="479"/>
                  </a:cubicBezTo>
                  <a:cubicBezTo>
                    <a:pt x="368" y="479"/>
                    <a:pt x="459" y="466"/>
                    <a:pt x="547" y="443"/>
                  </a:cubicBezTo>
                  <a:cubicBezTo>
                    <a:pt x="634" y="420"/>
                    <a:pt x="718" y="386"/>
                    <a:pt x="797" y="345"/>
                  </a:cubicBezTo>
                  <a:cubicBezTo>
                    <a:pt x="876" y="305"/>
                    <a:pt x="950" y="257"/>
                    <a:pt x="1021" y="204"/>
                  </a:cubicBezTo>
                  <a:cubicBezTo>
                    <a:pt x="1056" y="178"/>
                    <a:pt x="1091" y="150"/>
                    <a:pt x="1124" y="122"/>
                  </a:cubicBezTo>
                  <a:cubicBezTo>
                    <a:pt x="1158" y="93"/>
                    <a:pt x="1191" y="64"/>
                    <a:pt x="1221" y="32"/>
                  </a:cubicBezTo>
                  <a:cubicBezTo>
                    <a:pt x="1229" y="24"/>
                    <a:pt x="1237" y="16"/>
                    <a:pt x="1245" y="9"/>
                  </a:cubicBezTo>
                  <a:cubicBezTo>
                    <a:pt x="1248" y="5"/>
                    <a:pt x="1243" y="0"/>
                    <a:pt x="1239" y="3"/>
                  </a:cubicBezTo>
                  <a:close/>
                </a:path>
              </a:pathLst>
            </a:custGeom>
            <a:solidFill>
              <a:srgbClr val="32270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36" name="任意多边形: 形状 35"/>
            <p:cNvSpPr/>
            <p:nvPr userDrawn="1"/>
          </p:nvSpPr>
          <p:spPr bwMode="auto">
            <a:xfrm>
              <a:off x="7905750" y="14651038"/>
              <a:ext cx="593725" cy="604837"/>
            </a:xfrm>
            <a:custGeom>
              <a:avLst/>
              <a:gdLst>
                <a:gd name="T0" fmla="*/ 11 w 419"/>
                <a:gd name="T1" fmla="*/ 425 h 427"/>
                <a:gd name="T2" fmla="*/ 130 w 419"/>
                <a:gd name="T3" fmla="*/ 377 h 427"/>
                <a:gd name="T4" fmla="*/ 238 w 419"/>
                <a:gd name="T5" fmla="*/ 318 h 427"/>
                <a:gd name="T6" fmla="*/ 368 w 419"/>
                <a:gd name="T7" fmla="*/ 138 h 427"/>
                <a:gd name="T8" fmla="*/ 418 w 419"/>
                <a:gd name="T9" fmla="*/ 7 h 427"/>
                <a:gd name="T10" fmla="*/ 411 w 419"/>
                <a:gd name="T11" fmla="*/ 3 h 427"/>
                <a:gd name="T12" fmla="*/ 308 w 419"/>
                <a:gd name="T13" fmla="*/ 70 h 427"/>
                <a:gd name="T14" fmla="*/ 216 w 419"/>
                <a:gd name="T15" fmla="*/ 131 h 427"/>
                <a:gd name="T16" fmla="*/ 67 w 419"/>
                <a:gd name="T17" fmla="*/ 289 h 427"/>
                <a:gd name="T18" fmla="*/ 38 w 419"/>
                <a:gd name="T19" fmla="*/ 345 h 427"/>
                <a:gd name="T20" fmla="*/ 7 w 419"/>
                <a:gd name="T21" fmla="*/ 404 h 427"/>
                <a:gd name="T22" fmla="*/ 19 w 419"/>
                <a:gd name="T23" fmla="*/ 415 h 427"/>
                <a:gd name="T24" fmla="*/ 48 w 419"/>
                <a:gd name="T25" fmla="*/ 365 h 427"/>
                <a:gd name="T26" fmla="*/ 72 w 419"/>
                <a:gd name="T27" fmla="*/ 313 h 427"/>
                <a:gd name="T28" fmla="*/ 134 w 419"/>
                <a:gd name="T29" fmla="*/ 223 h 427"/>
                <a:gd name="T30" fmla="*/ 305 w 419"/>
                <a:gd name="T31" fmla="*/ 83 h 427"/>
                <a:gd name="T32" fmla="*/ 417 w 419"/>
                <a:gd name="T33" fmla="*/ 9 h 427"/>
                <a:gd name="T34" fmla="*/ 409 w 419"/>
                <a:gd name="T35" fmla="*/ 5 h 427"/>
                <a:gd name="T36" fmla="*/ 312 w 419"/>
                <a:gd name="T37" fmla="*/ 222 h 427"/>
                <a:gd name="T38" fmla="*/ 239 w 419"/>
                <a:gd name="T39" fmla="*/ 301 h 427"/>
                <a:gd name="T40" fmla="*/ 137 w 419"/>
                <a:gd name="T41" fmla="*/ 360 h 427"/>
                <a:gd name="T42" fmla="*/ 7 w 419"/>
                <a:gd name="T43" fmla="*/ 416 h 427"/>
                <a:gd name="T44" fmla="*/ 11 w 419"/>
                <a:gd name="T45" fmla="*/ 425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19" h="427">
                  <a:moveTo>
                    <a:pt x="11" y="425"/>
                  </a:moveTo>
                  <a:cubicBezTo>
                    <a:pt x="51" y="411"/>
                    <a:pt x="91" y="394"/>
                    <a:pt x="130" y="377"/>
                  </a:cubicBezTo>
                  <a:cubicBezTo>
                    <a:pt x="167" y="360"/>
                    <a:pt x="205" y="343"/>
                    <a:pt x="238" y="318"/>
                  </a:cubicBezTo>
                  <a:cubicBezTo>
                    <a:pt x="297" y="272"/>
                    <a:pt x="338" y="206"/>
                    <a:pt x="368" y="138"/>
                  </a:cubicBezTo>
                  <a:cubicBezTo>
                    <a:pt x="387" y="95"/>
                    <a:pt x="403" y="51"/>
                    <a:pt x="418" y="7"/>
                  </a:cubicBezTo>
                  <a:cubicBezTo>
                    <a:pt x="419" y="3"/>
                    <a:pt x="414" y="0"/>
                    <a:pt x="411" y="3"/>
                  </a:cubicBezTo>
                  <a:cubicBezTo>
                    <a:pt x="381" y="32"/>
                    <a:pt x="343" y="50"/>
                    <a:pt x="308" y="70"/>
                  </a:cubicBezTo>
                  <a:cubicBezTo>
                    <a:pt x="276" y="88"/>
                    <a:pt x="245" y="109"/>
                    <a:pt x="216" y="131"/>
                  </a:cubicBezTo>
                  <a:cubicBezTo>
                    <a:pt x="158" y="175"/>
                    <a:pt x="104" y="227"/>
                    <a:pt x="67" y="289"/>
                  </a:cubicBezTo>
                  <a:cubicBezTo>
                    <a:pt x="56" y="307"/>
                    <a:pt x="46" y="326"/>
                    <a:pt x="38" y="345"/>
                  </a:cubicBezTo>
                  <a:cubicBezTo>
                    <a:pt x="29" y="366"/>
                    <a:pt x="22" y="387"/>
                    <a:pt x="7" y="404"/>
                  </a:cubicBezTo>
                  <a:cubicBezTo>
                    <a:pt x="0" y="412"/>
                    <a:pt x="11" y="423"/>
                    <a:pt x="19" y="415"/>
                  </a:cubicBezTo>
                  <a:cubicBezTo>
                    <a:pt x="32" y="401"/>
                    <a:pt x="40" y="383"/>
                    <a:pt x="48" y="365"/>
                  </a:cubicBezTo>
                  <a:cubicBezTo>
                    <a:pt x="55" y="347"/>
                    <a:pt x="63" y="330"/>
                    <a:pt x="72" y="313"/>
                  </a:cubicBezTo>
                  <a:cubicBezTo>
                    <a:pt x="89" y="281"/>
                    <a:pt x="111" y="251"/>
                    <a:pt x="134" y="223"/>
                  </a:cubicBezTo>
                  <a:cubicBezTo>
                    <a:pt x="183" y="168"/>
                    <a:pt x="242" y="121"/>
                    <a:pt x="305" y="83"/>
                  </a:cubicBezTo>
                  <a:cubicBezTo>
                    <a:pt x="343" y="59"/>
                    <a:pt x="385" y="41"/>
                    <a:pt x="417" y="9"/>
                  </a:cubicBezTo>
                  <a:cubicBezTo>
                    <a:pt x="414" y="8"/>
                    <a:pt x="412" y="6"/>
                    <a:pt x="409" y="5"/>
                  </a:cubicBezTo>
                  <a:cubicBezTo>
                    <a:pt x="384" y="80"/>
                    <a:pt x="357" y="156"/>
                    <a:pt x="312" y="222"/>
                  </a:cubicBezTo>
                  <a:cubicBezTo>
                    <a:pt x="292" y="252"/>
                    <a:pt x="267" y="279"/>
                    <a:pt x="239" y="301"/>
                  </a:cubicBezTo>
                  <a:cubicBezTo>
                    <a:pt x="209" y="326"/>
                    <a:pt x="173" y="343"/>
                    <a:pt x="137" y="360"/>
                  </a:cubicBezTo>
                  <a:cubicBezTo>
                    <a:pt x="94" y="379"/>
                    <a:pt x="50" y="397"/>
                    <a:pt x="7" y="416"/>
                  </a:cubicBezTo>
                  <a:cubicBezTo>
                    <a:pt x="2" y="419"/>
                    <a:pt x="6" y="427"/>
                    <a:pt x="11" y="425"/>
                  </a:cubicBezTo>
                  <a:close/>
                </a:path>
              </a:pathLst>
            </a:custGeom>
            <a:solidFill>
              <a:srgbClr val="32270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37" name="任意多边形: 形状 36"/>
            <p:cNvSpPr/>
            <p:nvPr userDrawn="1"/>
          </p:nvSpPr>
          <p:spPr bwMode="auto">
            <a:xfrm>
              <a:off x="7681913" y="14636750"/>
              <a:ext cx="771525" cy="844550"/>
            </a:xfrm>
            <a:custGeom>
              <a:avLst/>
              <a:gdLst>
                <a:gd name="T0" fmla="*/ 64 w 544"/>
                <a:gd name="T1" fmla="*/ 512 h 596"/>
                <a:gd name="T2" fmla="*/ 171 w 544"/>
                <a:gd name="T3" fmla="*/ 325 h 596"/>
                <a:gd name="T4" fmla="*/ 204 w 544"/>
                <a:gd name="T5" fmla="*/ 120 h 596"/>
                <a:gd name="T6" fmla="*/ 171 w 544"/>
                <a:gd name="T7" fmla="*/ 5 h 596"/>
                <a:gd name="T8" fmla="*/ 159 w 544"/>
                <a:gd name="T9" fmla="*/ 7 h 596"/>
                <a:gd name="T10" fmla="*/ 114 w 544"/>
                <a:gd name="T11" fmla="*/ 85 h 596"/>
                <a:gd name="T12" fmla="*/ 56 w 544"/>
                <a:gd name="T13" fmla="*/ 163 h 596"/>
                <a:gd name="T14" fmla="*/ 8 w 544"/>
                <a:gd name="T15" fmla="*/ 358 h 596"/>
                <a:gd name="T16" fmla="*/ 33 w 544"/>
                <a:gd name="T17" fmla="*/ 457 h 596"/>
                <a:gd name="T18" fmla="*/ 53 w 544"/>
                <a:gd name="T19" fmla="*/ 502 h 596"/>
                <a:gd name="T20" fmla="*/ 63 w 544"/>
                <a:gd name="T21" fmla="*/ 518 h 596"/>
                <a:gd name="T22" fmla="*/ 87 w 544"/>
                <a:gd name="T23" fmla="*/ 515 h 596"/>
                <a:gd name="T24" fmla="*/ 193 w 544"/>
                <a:gd name="T25" fmla="*/ 490 h 596"/>
                <a:gd name="T26" fmla="*/ 303 w 544"/>
                <a:gd name="T27" fmla="*/ 476 h 596"/>
                <a:gd name="T28" fmla="*/ 532 w 544"/>
                <a:gd name="T29" fmla="*/ 532 h 596"/>
                <a:gd name="T30" fmla="*/ 534 w 544"/>
                <a:gd name="T31" fmla="*/ 520 h 596"/>
                <a:gd name="T32" fmla="*/ 428 w 544"/>
                <a:gd name="T33" fmla="*/ 549 h 596"/>
                <a:gd name="T34" fmla="*/ 326 w 544"/>
                <a:gd name="T35" fmla="*/ 575 h 596"/>
                <a:gd name="T36" fmla="*/ 153 w 544"/>
                <a:gd name="T37" fmla="*/ 556 h 596"/>
                <a:gd name="T38" fmla="*/ 65 w 544"/>
                <a:gd name="T39" fmla="*/ 505 h 596"/>
                <a:gd name="T40" fmla="*/ 56 w 544"/>
                <a:gd name="T41" fmla="*/ 515 h 596"/>
                <a:gd name="T42" fmla="*/ 221 w 544"/>
                <a:gd name="T43" fmla="*/ 590 h 596"/>
                <a:gd name="T44" fmla="*/ 312 w 544"/>
                <a:gd name="T45" fmla="*/ 592 h 596"/>
                <a:gd name="T46" fmla="*/ 414 w 544"/>
                <a:gd name="T47" fmla="*/ 568 h 596"/>
                <a:gd name="T48" fmla="*/ 537 w 544"/>
                <a:gd name="T49" fmla="*/ 533 h 596"/>
                <a:gd name="T50" fmla="*/ 539 w 544"/>
                <a:gd name="T51" fmla="*/ 521 h 596"/>
                <a:gd name="T52" fmla="*/ 346 w 544"/>
                <a:gd name="T53" fmla="*/ 464 h 596"/>
                <a:gd name="T54" fmla="*/ 241 w 544"/>
                <a:gd name="T55" fmla="*/ 470 h 596"/>
                <a:gd name="T56" fmla="*/ 136 w 544"/>
                <a:gd name="T57" fmla="*/ 489 h 596"/>
                <a:gd name="T58" fmla="*/ 85 w 544"/>
                <a:gd name="T59" fmla="*/ 502 h 596"/>
                <a:gd name="T60" fmla="*/ 72 w 544"/>
                <a:gd name="T61" fmla="*/ 506 h 596"/>
                <a:gd name="T62" fmla="*/ 65 w 544"/>
                <a:gd name="T63" fmla="*/ 497 h 596"/>
                <a:gd name="T64" fmla="*/ 54 w 544"/>
                <a:gd name="T65" fmla="*/ 473 h 596"/>
                <a:gd name="T66" fmla="*/ 25 w 544"/>
                <a:gd name="T67" fmla="*/ 376 h 596"/>
                <a:gd name="T68" fmla="*/ 26 w 544"/>
                <a:gd name="T69" fmla="*/ 277 h 596"/>
                <a:gd name="T70" fmla="*/ 62 w 544"/>
                <a:gd name="T71" fmla="*/ 183 h 596"/>
                <a:gd name="T72" fmla="*/ 123 w 544"/>
                <a:gd name="T73" fmla="*/ 95 h 596"/>
                <a:gd name="T74" fmla="*/ 172 w 544"/>
                <a:gd name="T75" fmla="*/ 10 h 596"/>
                <a:gd name="T76" fmla="*/ 160 w 544"/>
                <a:gd name="T77" fmla="*/ 12 h 596"/>
                <a:gd name="T78" fmla="*/ 188 w 544"/>
                <a:gd name="T79" fmla="*/ 217 h 596"/>
                <a:gd name="T80" fmla="*/ 116 w 544"/>
                <a:gd name="T81" fmla="*/ 409 h 596"/>
                <a:gd name="T82" fmla="*/ 57 w 544"/>
                <a:gd name="T83" fmla="*/ 508 h 596"/>
                <a:gd name="T84" fmla="*/ 64 w 544"/>
                <a:gd name="T85" fmla="*/ 512 h 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44" h="596">
                  <a:moveTo>
                    <a:pt x="64" y="512"/>
                  </a:moveTo>
                  <a:cubicBezTo>
                    <a:pt x="107" y="454"/>
                    <a:pt x="144" y="392"/>
                    <a:pt x="171" y="325"/>
                  </a:cubicBezTo>
                  <a:cubicBezTo>
                    <a:pt x="197" y="260"/>
                    <a:pt x="212" y="191"/>
                    <a:pt x="204" y="120"/>
                  </a:cubicBezTo>
                  <a:cubicBezTo>
                    <a:pt x="199" y="80"/>
                    <a:pt x="188" y="42"/>
                    <a:pt x="171" y="5"/>
                  </a:cubicBezTo>
                  <a:cubicBezTo>
                    <a:pt x="169" y="0"/>
                    <a:pt x="160" y="1"/>
                    <a:pt x="159" y="7"/>
                  </a:cubicBezTo>
                  <a:cubicBezTo>
                    <a:pt x="152" y="37"/>
                    <a:pt x="133" y="62"/>
                    <a:pt x="114" y="85"/>
                  </a:cubicBezTo>
                  <a:cubicBezTo>
                    <a:pt x="93" y="110"/>
                    <a:pt x="73" y="135"/>
                    <a:pt x="56" y="163"/>
                  </a:cubicBezTo>
                  <a:cubicBezTo>
                    <a:pt x="22" y="223"/>
                    <a:pt x="0" y="289"/>
                    <a:pt x="8" y="358"/>
                  </a:cubicBezTo>
                  <a:cubicBezTo>
                    <a:pt x="11" y="392"/>
                    <a:pt x="20" y="425"/>
                    <a:pt x="33" y="457"/>
                  </a:cubicBezTo>
                  <a:cubicBezTo>
                    <a:pt x="39" y="473"/>
                    <a:pt x="45" y="488"/>
                    <a:pt x="53" y="502"/>
                  </a:cubicBezTo>
                  <a:cubicBezTo>
                    <a:pt x="55" y="508"/>
                    <a:pt x="58" y="515"/>
                    <a:pt x="63" y="518"/>
                  </a:cubicBezTo>
                  <a:cubicBezTo>
                    <a:pt x="70" y="521"/>
                    <a:pt x="80" y="517"/>
                    <a:pt x="87" y="515"/>
                  </a:cubicBezTo>
                  <a:cubicBezTo>
                    <a:pt x="122" y="505"/>
                    <a:pt x="157" y="497"/>
                    <a:pt x="193" y="490"/>
                  </a:cubicBezTo>
                  <a:cubicBezTo>
                    <a:pt x="229" y="484"/>
                    <a:pt x="266" y="478"/>
                    <a:pt x="303" y="476"/>
                  </a:cubicBezTo>
                  <a:cubicBezTo>
                    <a:pt x="382" y="472"/>
                    <a:pt x="461" y="497"/>
                    <a:pt x="532" y="532"/>
                  </a:cubicBezTo>
                  <a:cubicBezTo>
                    <a:pt x="533" y="528"/>
                    <a:pt x="533" y="524"/>
                    <a:pt x="534" y="520"/>
                  </a:cubicBezTo>
                  <a:cubicBezTo>
                    <a:pt x="499" y="530"/>
                    <a:pt x="463" y="539"/>
                    <a:pt x="428" y="549"/>
                  </a:cubicBezTo>
                  <a:cubicBezTo>
                    <a:pt x="395" y="559"/>
                    <a:pt x="361" y="570"/>
                    <a:pt x="326" y="575"/>
                  </a:cubicBezTo>
                  <a:cubicBezTo>
                    <a:pt x="268" y="585"/>
                    <a:pt x="207" y="577"/>
                    <a:pt x="153" y="556"/>
                  </a:cubicBezTo>
                  <a:cubicBezTo>
                    <a:pt x="121" y="544"/>
                    <a:pt x="92" y="526"/>
                    <a:pt x="65" y="505"/>
                  </a:cubicBezTo>
                  <a:cubicBezTo>
                    <a:pt x="59" y="500"/>
                    <a:pt x="49" y="509"/>
                    <a:pt x="56" y="515"/>
                  </a:cubicBezTo>
                  <a:cubicBezTo>
                    <a:pt x="102" y="555"/>
                    <a:pt x="160" y="580"/>
                    <a:pt x="221" y="590"/>
                  </a:cubicBezTo>
                  <a:cubicBezTo>
                    <a:pt x="251" y="595"/>
                    <a:pt x="282" y="596"/>
                    <a:pt x="312" y="592"/>
                  </a:cubicBezTo>
                  <a:cubicBezTo>
                    <a:pt x="347" y="588"/>
                    <a:pt x="381" y="578"/>
                    <a:pt x="414" y="568"/>
                  </a:cubicBezTo>
                  <a:cubicBezTo>
                    <a:pt x="455" y="557"/>
                    <a:pt x="496" y="544"/>
                    <a:pt x="537" y="533"/>
                  </a:cubicBezTo>
                  <a:cubicBezTo>
                    <a:pt x="542" y="531"/>
                    <a:pt x="544" y="523"/>
                    <a:pt x="539" y="521"/>
                  </a:cubicBezTo>
                  <a:cubicBezTo>
                    <a:pt x="477" y="494"/>
                    <a:pt x="414" y="469"/>
                    <a:pt x="346" y="464"/>
                  </a:cubicBezTo>
                  <a:cubicBezTo>
                    <a:pt x="311" y="462"/>
                    <a:pt x="276" y="465"/>
                    <a:pt x="241" y="470"/>
                  </a:cubicBezTo>
                  <a:cubicBezTo>
                    <a:pt x="206" y="475"/>
                    <a:pt x="171" y="481"/>
                    <a:pt x="136" y="489"/>
                  </a:cubicBezTo>
                  <a:cubicBezTo>
                    <a:pt x="119" y="493"/>
                    <a:pt x="102" y="497"/>
                    <a:pt x="85" y="502"/>
                  </a:cubicBezTo>
                  <a:cubicBezTo>
                    <a:pt x="81" y="503"/>
                    <a:pt x="76" y="506"/>
                    <a:pt x="72" y="506"/>
                  </a:cubicBezTo>
                  <a:cubicBezTo>
                    <a:pt x="67" y="506"/>
                    <a:pt x="66" y="500"/>
                    <a:pt x="65" y="497"/>
                  </a:cubicBezTo>
                  <a:cubicBezTo>
                    <a:pt x="61" y="489"/>
                    <a:pt x="57" y="481"/>
                    <a:pt x="54" y="473"/>
                  </a:cubicBezTo>
                  <a:cubicBezTo>
                    <a:pt x="41" y="442"/>
                    <a:pt x="31" y="409"/>
                    <a:pt x="25" y="376"/>
                  </a:cubicBezTo>
                  <a:cubicBezTo>
                    <a:pt x="20" y="344"/>
                    <a:pt x="19" y="310"/>
                    <a:pt x="26" y="277"/>
                  </a:cubicBezTo>
                  <a:cubicBezTo>
                    <a:pt x="33" y="244"/>
                    <a:pt x="46" y="213"/>
                    <a:pt x="62" y="183"/>
                  </a:cubicBezTo>
                  <a:cubicBezTo>
                    <a:pt x="79" y="151"/>
                    <a:pt x="101" y="123"/>
                    <a:pt x="123" y="95"/>
                  </a:cubicBezTo>
                  <a:cubicBezTo>
                    <a:pt x="144" y="70"/>
                    <a:pt x="165" y="43"/>
                    <a:pt x="172" y="10"/>
                  </a:cubicBezTo>
                  <a:cubicBezTo>
                    <a:pt x="168" y="11"/>
                    <a:pt x="164" y="11"/>
                    <a:pt x="160" y="12"/>
                  </a:cubicBezTo>
                  <a:cubicBezTo>
                    <a:pt x="190" y="75"/>
                    <a:pt x="200" y="148"/>
                    <a:pt x="188" y="217"/>
                  </a:cubicBezTo>
                  <a:cubicBezTo>
                    <a:pt x="177" y="285"/>
                    <a:pt x="149" y="349"/>
                    <a:pt x="116" y="409"/>
                  </a:cubicBezTo>
                  <a:cubicBezTo>
                    <a:pt x="98" y="443"/>
                    <a:pt x="77" y="475"/>
                    <a:pt x="57" y="508"/>
                  </a:cubicBezTo>
                  <a:cubicBezTo>
                    <a:pt x="54" y="513"/>
                    <a:pt x="61" y="517"/>
                    <a:pt x="64" y="512"/>
                  </a:cubicBezTo>
                  <a:close/>
                </a:path>
              </a:pathLst>
            </a:custGeom>
            <a:solidFill>
              <a:srgbClr val="32270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38" name="任意多边形: 形状 37"/>
            <p:cNvSpPr/>
            <p:nvPr userDrawn="1"/>
          </p:nvSpPr>
          <p:spPr bwMode="auto">
            <a:xfrm>
              <a:off x="7377113" y="14822488"/>
              <a:ext cx="730250" cy="947737"/>
            </a:xfrm>
            <a:custGeom>
              <a:avLst/>
              <a:gdLst>
                <a:gd name="T0" fmla="*/ 55 w 516"/>
                <a:gd name="T1" fmla="*/ 498 h 669"/>
                <a:gd name="T2" fmla="*/ 172 w 516"/>
                <a:gd name="T3" fmla="*/ 338 h 669"/>
                <a:gd name="T4" fmla="*/ 198 w 516"/>
                <a:gd name="T5" fmla="*/ 242 h 669"/>
                <a:gd name="T6" fmla="*/ 191 w 516"/>
                <a:gd name="T7" fmla="*/ 130 h 669"/>
                <a:gd name="T8" fmla="*/ 159 w 516"/>
                <a:gd name="T9" fmla="*/ 6 h 669"/>
                <a:gd name="T10" fmla="*/ 148 w 516"/>
                <a:gd name="T11" fmla="*/ 4 h 669"/>
                <a:gd name="T12" fmla="*/ 34 w 516"/>
                <a:gd name="T13" fmla="*/ 159 h 669"/>
                <a:gd name="T14" fmla="*/ 4 w 516"/>
                <a:gd name="T15" fmla="*/ 252 h 669"/>
                <a:gd name="T16" fmla="*/ 16 w 516"/>
                <a:gd name="T17" fmla="*/ 365 h 669"/>
                <a:gd name="T18" fmla="*/ 33 w 516"/>
                <a:gd name="T19" fmla="*/ 428 h 669"/>
                <a:gd name="T20" fmla="*/ 43 w 516"/>
                <a:gd name="T21" fmla="*/ 495 h 669"/>
                <a:gd name="T22" fmla="*/ 50 w 516"/>
                <a:gd name="T23" fmla="*/ 502 h 669"/>
                <a:gd name="T24" fmla="*/ 247 w 516"/>
                <a:gd name="T25" fmla="*/ 502 h 669"/>
                <a:gd name="T26" fmla="*/ 414 w 516"/>
                <a:gd name="T27" fmla="*/ 588 h 669"/>
                <a:gd name="T28" fmla="*/ 502 w 516"/>
                <a:gd name="T29" fmla="*/ 659 h 669"/>
                <a:gd name="T30" fmla="*/ 507 w 516"/>
                <a:gd name="T31" fmla="*/ 648 h 669"/>
                <a:gd name="T32" fmla="*/ 395 w 516"/>
                <a:gd name="T33" fmla="*/ 653 h 669"/>
                <a:gd name="T34" fmla="*/ 284 w 516"/>
                <a:gd name="T35" fmla="*/ 653 h 669"/>
                <a:gd name="T36" fmla="*/ 111 w 516"/>
                <a:gd name="T37" fmla="*/ 577 h 669"/>
                <a:gd name="T38" fmla="*/ 56 w 516"/>
                <a:gd name="T39" fmla="*/ 493 h 669"/>
                <a:gd name="T40" fmla="*/ 44 w 516"/>
                <a:gd name="T41" fmla="*/ 496 h 669"/>
                <a:gd name="T42" fmla="*/ 167 w 516"/>
                <a:gd name="T43" fmla="*/ 632 h 669"/>
                <a:gd name="T44" fmla="*/ 263 w 516"/>
                <a:gd name="T45" fmla="*/ 663 h 669"/>
                <a:gd name="T46" fmla="*/ 375 w 516"/>
                <a:gd name="T47" fmla="*/ 667 h 669"/>
                <a:gd name="T48" fmla="*/ 507 w 516"/>
                <a:gd name="T49" fmla="*/ 661 h 669"/>
                <a:gd name="T50" fmla="*/ 511 w 516"/>
                <a:gd name="T51" fmla="*/ 650 h 669"/>
                <a:gd name="T52" fmla="*/ 353 w 516"/>
                <a:gd name="T53" fmla="*/ 530 h 669"/>
                <a:gd name="T54" fmla="*/ 263 w 516"/>
                <a:gd name="T55" fmla="*/ 493 h 669"/>
                <a:gd name="T56" fmla="*/ 166 w 516"/>
                <a:gd name="T57" fmla="*/ 482 h 669"/>
                <a:gd name="T58" fmla="*/ 50 w 516"/>
                <a:gd name="T59" fmla="*/ 488 h 669"/>
                <a:gd name="T60" fmla="*/ 57 w 516"/>
                <a:gd name="T61" fmla="*/ 497 h 669"/>
                <a:gd name="T62" fmla="*/ 51 w 516"/>
                <a:gd name="T63" fmla="*/ 439 h 669"/>
                <a:gd name="T64" fmla="*/ 37 w 516"/>
                <a:gd name="T65" fmla="*/ 385 h 669"/>
                <a:gd name="T66" fmla="*/ 18 w 516"/>
                <a:gd name="T67" fmla="*/ 272 h 669"/>
                <a:gd name="T68" fmla="*/ 42 w 516"/>
                <a:gd name="T69" fmla="*/ 175 h 669"/>
                <a:gd name="T70" fmla="*/ 95 w 516"/>
                <a:gd name="T71" fmla="*/ 97 h 669"/>
                <a:gd name="T72" fmla="*/ 158 w 516"/>
                <a:gd name="T73" fmla="*/ 10 h 669"/>
                <a:gd name="T74" fmla="*/ 148 w 516"/>
                <a:gd name="T75" fmla="*/ 9 h 669"/>
                <a:gd name="T76" fmla="*/ 188 w 516"/>
                <a:gd name="T77" fmla="*/ 226 h 669"/>
                <a:gd name="T78" fmla="*/ 120 w 516"/>
                <a:gd name="T79" fmla="*/ 406 h 669"/>
                <a:gd name="T80" fmla="*/ 50 w 516"/>
                <a:gd name="T81" fmla="*/ 492 h 669"/>
                <a:gd name="T82" fmla="*/ 55 w 516"/>
                <a:gd name="T83" fmla="*/ 498 h 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16" h="669">
                  <a:moveTo>
                    <a:pt x="55" y="498"/>
                  </a:moveTo>
                  <a:cubicBezTo>
                    <a:pt x="103" y="452"/>
                    <a:pt x="145" y="399"/>
                    <a:pt x="172" y="338"/>
                  </a:cubicBezTo>
                  <a:cubicBezTo>
                    <a:pt x="186" y="308"/>
                    <a:pt x="195" y="275"/>
                    <a:pt x="198" y="242"/>
                  </a:cubicBezTo>
                  <a:cubicBezTo>
                    <a:pt x="201" y="204"/>
                    <a:pt x="198" y="167"/>
                    <a:pt x="191" y="130"/>
                  </a:cubicBezTo>
                  <a:cubicBezTo>
                    <a:pt x="183" y="88"/>
                    <a:pt x="171" y="47"/>
                    <a:pt x="159" y="6"/>
                  </a:cubicBezTo>
                  <a:cubicBezTo>
                    <a:pt x="157" y="1"/>
                    <a:pt x="151" y="0"/>
                    <a:pt x="148" y="4"/>
                  </a:cubicBezTo>
                  <a:cubicBezTo>
                    <a:pt x="115" y="59"/>
                    <a:pt x="67" y="104"/>
                    <a:pt x="34" y="159"/>
                  </a:cubicBezTo>
                  <a:cubicBezTo>
                    <a:pt x="18" y="188"/>
                    <a:pt x="7" y="219"/>
                    <a:pt x="4" y="252"/>
                  </a:cubicBezTo>
                  <a:cubicBezTo>
                    <a:pt x="0" y="290"/>
                    <a:pt x="7" y="328"/>
                    <a:pt x="16" y="365"/>
                  </a:cubicBezTo>
                  <a:cubicBezTo>
                    <a:pt x="21" y="386"/>
                    <a:pt x="27" y="407"/>
                    <a:pt x="33" y="428"/>
                  </a:cubicBezTo>
                  <a:cubicBezTo>
                    <a:pt x="38" y="449"/>
                    <a:pt x="46" y="472"/>
                    <a:pt x="43" y="495"/>
                  </a:cubicBezTo>
                  <a:cubicBezTo>
                    <a:pt x="43" y="498"/>
                    <a:pt x="47" y="502"/>
                    <a:pt x="50" y="502"/>
                  </a:cubicBezTo>
                  <a:cubicBezTo>
                    <a:pt x="115" y="496"/>
                    <a:pt x="182" y="489"/>
                    <a:pt x="247" y="502"/>
                  </a:cubicBezTo>
                  <a:cubicBezTo>
                    <a:pt x="310" y="515"/>
                    <a:pt x="364" y="549"/>
                    <a:pt x="414" y="588"/>
                  </a:cubicBezTo>
                  <a:cubicBezTo>
                    <a:pt x="444" y="612"/>
                    <a:pt x="473" y="636"/>
                    <a:pt x="502" y="659"/>
                  </a:cubicBezTo>
                  <a:cubicBezTo>
                    <a:pt x="504" y="655"/>
                    <a:pt x="505" y="652"/>
                    <a:pt x="507" y="648"/>
                  </a:cubicBezTo>
                  <a:cubicBezTo>
                    <a:pt x="469" y="650"/>
                    <a:pt x="432" y="651"/>
                    <a:pt x="395" y="653"/>
                  </a:cubicBezTo>
                  <a:cubicBezTo>
                    <a:pt x="358" y="655"/>
                    <a:pt x="321" y="657"/>
                    <a:pt x="284" y="653"/>
                  </a:cubicBezTo>
                  <a:cubicBezTo>
                    <a:pt x="221" y="646"/>
                    <a:pt x="158" y="622"/>
                    <a:pt x="111" y="577"/>
                  </a:cubicBezTo>
                  <a:cubicBezTo>
                    <a:pt x="87" y="553"/>
                    <a:pt x="68" y="524"/>
                    <a:pt x="56" y="493"/>
                  </a:cubicBezTo>
                  <a:cubicBezTo>
                    <a:pt x="53" y="485"/>
                    <a:pt x="41" y="488"/>
                    <a:pt x="44" y="496"/>
                  </a:cubicBezTo>
                  <a:cubicBezTo>
                    <a:pt x="65" y="556"/>
                    <a:pt x="111" y="604"/>
                    <a:pt x="167" y="632"/>
                  </a:cubicBezTo>
                  <a:cubicBezTo>
                    <a:pt x="197" y="647"/>
                    <a:pt x="230" y="658"/>
                    <a:pt x="263" y="663"/>
                  </a:cubicBezTo>
                  <a:cubicBezTo>
                    <a:pt x="300" y="669"/>
                    <a:pt x="338" y="668"/>
                    <a:pt x="375" y="667"/>
                  </a:cubicBezTo>
                  <a:cubicBezTo>
                    <a:pt x="419" y="665"/>
                    <a:pt x="463" y="663"/>
                    <a:pt x="507" y="661"/>
                  </a:cubicBezTo>
                  <a:cubicBezTo>
                    <a:pt x="512" y="661"/>
                    <a:pt x="516" y="654"/>
                    <a:pt x="511" y="650"/>
                  </a:cubicBezTo>
                  <a:cubicBezTo>
                    <a:pt x="460" y="609"/>
                    <a:pt x="410" y="564"/>
                    <a:pt x="353" y="530"/>
                  </a:cubicBezTo>
                  <a:cubicBezTo>
                    <a:pt x="325" y="513"/>
                    <a:pt x="295" y="501"/>
                    <a:pt x="263" y="493"/>
                  </a:cubicBezTo>
                  <a:cubicBezTo>
                    <a:pt x="231" y="485"/>
                    <a:pt x="198" y="482"/>
                    <a:pt x="166" y="482"/>
                  </a:cubicBezTo>
                  <a:cubicBezTo>
                    <a:pt x="127" y="481"/>
                    <a:pt x="89" y="484"/>
                    <a:pt x="50" y="488"/>
                  </a:cubicBezTo>
                  <a:cubicBezTo>
                    <a:pt x="52" y="491"/>
                    <a:pt x="55" y="494"/>
                    <a:pt x="57" y="497"/>
                  </a:cubicBezTo>
                  <a:cubicBezTo>
                    <a:pt x="60" y="477"/>
                    <a:pt x="56" y="458"/>
                    <a:pt x="51" y="439"/>
                  </a:cubicBezTo>
                  <a:cubicBezTo>
                    <a:pt x="46" y="421"/>
                    <a:pt x="41" y="403"/>
                    <a:pt x="37" y="385"/>
                  </a:cubicBezTo>
                  <a:cubicBezTo>
                    <a:pt x="27" y="348"/>
                    <a:pt x="18" y="311"/>
                    <a:pt x="18" y="272"/>
                  </a:cubicBezTo>
                  <a:cubicBezTo>
                    <a:pt x="17" y="238"/>
                    <a:pt x="26" y="205"/>
                    <a:pt x="42" y="175"/>
                  </a:cubicBezTo>
                  <a:cubicBezTo>
                    <a:pt x="56" y="147"/>
                    <a:pt x="75" y="122"/>
                    <a:pt x="95" y="97"/>
                  </a:cubicBezTo>
                  <a:cubicBezTo>
                    <a:pt x="117" y="69"/>
                    <a:pt x="140" y="41"/>
                    <a:pt x="158" y="10"/>
                  </a:cubicBezTo>
                  <a:cubicBezTo>
                    <a:pt x="155" y="10"/>
                    <a:pt x="151" y="9"/>
                    <a:pt x="148" y="9"/>
                  </a:cubicBezTo>
                  <a:cubicBezTo>
                    <a:pt x="169" y="79"/>
                    <a:pt x="191" y="152"/>
                    <a:pt x="188" y="226"/>
                  </a:cubicBezTo>
                  <a:cubicBezTo>
                    <a:pt x="185" y="292"/>
                    <a:pt x="158" y="353"/>
                    <a:pt x="120" y="406"/>
                  </a:cubicBezTo>
                  <a:cubicBezTo>
                    <a:pt x="99" y="437"/>
                    <a:pt x="74" y="465"/>
                    <a:pt x="50" y="492"/>
                  </a:cubicBezTo>
                  <a:cubicBezTo>
                    <a:pt x="47" y="496"/>
                    <a:pt x="52" y="501"/>
                    <a:pt x="55" y="498"/>
                  </a:cubicBezTo>
                  <a:close/>
                </a:path>
              </a:pathLst>
            </a:custGeom>
            <a:solidFill>
              <a:srgbClr val="32270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39" name="任意多边形: 形状 38"/>
            <p:cNvSpPr/>
            <p:nvPr userDrawn="1"/>
          </p:nvSpPr>
          <p:spPr bwMode="auto">
            <a:xfrm>
              <a:off x="7045325" y="14959013"/>
              <a:ext cx="593725" cy="1011237"/>
            </a:xfrm>
            <a:custGeom>
              <a:avLst/>
              <a:gdLst>
                <a:gd name="T0" fmla="*/ 12 w 419"/>
                <a:gd name="T1" fmla="*/ 481 h 713"/>
                <a:gd name="T2" fmla="*/ 163 w 419"/>
                <a:gd name="T3" fmla="*/ 345 h 713"/>
                <a:gd name="T4" fmla="*/ 199 w 419"/>
                <a:gd name="T5" fmla="*/ 251 h 713"/>
                <a:gd name="T6" fmla="*/ 199 w 419"/>
                <a:gd name="T7" fmla="*/ 136 h 713"/>
                <a:gd name="T8" fmla="*/ 178 w 419"/>
                <a:gd name="T9" fmla="*/ 5 h 713"/>
                <a:gd name="T10" fmla="*/ 169 w 419"/>
                <a:gd name="T11" fmla="*/ 3 h 713"/>
                <a:gd name="T12" fmla="*/ 100 w 419"/>
                <a:gd name="T13" fmla="*/ 89 h 713"/>
                <a:gd name="T14" fmla="*/ 41 w 419"/>
                <a:gd name="T15" fmla="*/ 171 h 713"/>
                <a:gd name="T16" fmla="*/ 13 w 419"/>
                <a:gd name="T17" fmla="*/ 262 h 713"/>
                <a:gd name="T18" fmla="*/ 15 w 419"/>
                <a:gd name="T19" fmla="*/ 361 h 713"/>
                <a:gd name="T20" fmla="*/ 5 w 419"/>
                <a:gd name="T21" fmla="*/ 471 h 713"/>
                <a:gd name="T22" fmla="*/ 9 w 419"/>
                <a:gd name="T23" fmla="*/ 479 h 713"/>
                <a:gd name="T24" fmla="*/ 188 w 419"/>
                <a:gd name="T25" fmla="*/ 521 h 713"/>
                <a:gd name="T26" fmla="*/ 269 w 419"/>
                <a:gd name="T27" fmla="*/ 561 h 713"/>
                <a:gd name="T28" fmla="*/ 339 w 419"/>
                <a:gd name="T29" fmla="*/ 623 h 713"/>
                <a:gd name="T30" fmla="*/ 405 w 419"/>
                <a:gd name="T31" fmla="*/ 707 h 713"/>
                <a:gd name="T32" fmla="*/ 410 w 419"/>
                <a:gd name="T33" fmla="*/ 697 h 713"/>
                <a:gd name="T34" fmla="*/ 305 w 419"/>
                <a:gd name="T35" fmla="*/ 699 h 713"/>
                <a:gd name="T36" fmla="*/ 206 w 419"/>
                <a:gd name="T37" fmla="*/ 683 h 713"/>
                <a:gd name="T38" fmla="*/ 129 w 419"/>
                <a:gd name="T39" fmla="*/ 630 h 713"/>
                <a:gd name="T40" fmla="*/ 71 w 419"/>
                <a:gd name="T41" fmla="*/ 561 h 713"/>
                <a:gd name="T42" fmla="*/ 15 w 419"/>
                <a:gd name="T43" fmla="*/ 474 h 713"/>
                <a:gd name="T44" fmla="*/ 4 w 419"/>
                <a:gd name="T45" fmla="*/ 481 h 713"/>
                <a:gd name="T46" fmla="*/ 114 w 419"/>
                <a:gd name="T47" fmla="*/ 633 h 713"/>
                <a:gd name="T48" fmla="*/ 190 w 419"/>
                <a:gd name="T49" fmla="*/ 690 h 713"/>
                <a:gd name="T50" fmla="*/ 288 w 419"/>
                <a:gd name="T51" fmla="*/ 712 h 713"/>
                <a:gd name="T52" fmla="*/ 410 w 419"/>
                <a:gd name="T53" fmla="*/ 710 h 713"/>
                <a:gd name="T54" fmla="*/ 416 w 419"/>
                <a:gd name="T55" fmla="*/ 700 h 713"/>
                <a:gd name="T56" fmla="*/ 288 w 419"/>
                <a:gd name="T57" fmla="*/ 559 h 713"/>
                <a:gd name="T58" fmla="*/ 117 w 419"/>
                <a:gd name="T59" fmla="*/ 487 h 713"/>
                <a:gd name="T60" fmla="*/ 13 w 419"/>
                <a:gd name="T61" fmla="*/ 467 h 713"/>
                <a:gd name="T62" fmla="*/ 17 w 419"/>
                <a:gd name="T63" fmla="*/ 475 h 713"/>
                <a:gd name="T64" fmla="*/ 23 w 419"/>
                <a:gd name="T65" fmla="*/ 284 h 713"/>
                <a:gd name="T66" fmla="*/ 45 w 419"/>
                <a:gd name="T67" fmla="*/ 188 h 713"/>
                <a:gd name="T68" fmla="*/ 101 w 419"/>
                <a:gd name="T69" fmla="*/ 106 h 713"/>
                <a:gd name="T70" fmla="*/ 176 w 419"/>
                <a:gd name="T71" fmla="*/ 10 h 713"/>
                <a:gd name="T72" fmla="*/ 168 w 419"/>
                <a:gd name="T73" fmla="*/ 8 h 713"/>
                <a:gd name="T74" fmla="*/ 187 w 419"/>
                <a:gd name="T75" fmla="*/ 122 h 713"/>
                <a:gd name="T76" fmla="*/ 191 w 419"/>
                <a:gd name="T77" fmla="*/ 235 h 713"/>
                <a:gd name="T78" fmla="*/ 98 w 419"/>
                <a:gd name="T79" fmla="*/ 406 h 713"/>
                <a:gd name="T80" fmla="*/ 8 w 419"/>
                <a:gd name="T81" fmla="*/ 474 h 713"/>
                <a:gd name="T82" fmla="*/ 12 w 419"/>
                <a:gd name="T83" fmla="*/ 481 h 7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19" h="713">
                  <a:moveTo>
                    <a:pt x="12" y="481"/>
                  </a:moveTo>
                  <a:cubicBezTo>
                    <a:pt x="73" y="452"/>
                    <a:pt x="128" y="402"/>
                    <a:pt x="163" y="345"/>
                  </a:cubicBezTo>
                  <a:cubicBezTo>
                    <a:pt x="180" y="316"/>
                    <a:pt x="193" y="284"/>
                    <a:pt x="199" y="251"/>
                  </a:cubicBezTo>
                  <a:cubicBezTo>
                    <a:pt x="206" y="213"/>
                    <a:pt x="204" y="174"/>
                    <a:pt x="199" y="136"/>
                  </a:cubicBezTo>
                  <a:cubicBezTo>
                    <a:pt x="195" y="92"/>
                    <a:pt x="187" y="48"/>
                    <a:pt x="178" y="5"/>
                  </a:cubicBezTo>
                  <a:cubicBezTo>
                    <a:pt x="177" y="1"/>
                    <a:pt x="171" y="0"/>
                    <a:pt x="169" y="3"/>
                  </a:cubicBezTo>
                  <a:cubicBezTo>
                    <a:pt x="146" y="31"/>
                    <a:pt x="123" y="60"/>
                    <a:pt x="100" y="89"/>
                  </a:cubicBezTo>
                  <a:cubicBezTo>
                    <a:pt x="79" y="115"/>
                    <a:pt x="57" y="141"/>
                    <a:pt x="41" y="171"/>
                  </a:cubicBezTo>
                  <a:cubicBezTo>
                    <a:pt x="26" y="199"/>
                    <a:pt x="16" y="230"/>
                    <a:pt x="13" y="262"/>
                  </a:cubicBezTo>
                  <a:cubicBezTo>
                    <a:pt x="10" y="295"/>
                    <a:pt x="13" y="328"/>
                    <a:pt x="15" y="361"/>
                  </a:cubicBezTo>
                  <a:cubicBezTo>
                    <a:pt x="18" y="398"/>
                    <a:pt x="19" y="436"/>
                    <a:pt x="5" y="471"/>
                  </a:cubicBezTo>
                  <a:cubicBezTo>
                    <a:pt x="4" y="474"/>
                    <a:pt x="6" y="478"/>
                    <a:pt x="9" y="479"/>
                  </a:cubicBezTo>
                  <a:cubicBezTo>
                    <a:pt x="69" y="489"/>
                    <a:pt x="130" y="500"/>
                    <a:pt x="188" y="521"/>
                  </a:cubicBezTo>
                  <a:cubicBezTo>
                    <a:pt x="216" y="531"/>
                    <a:pt x="244" y="544"/>
                    <a:pt x="269" y="561"/>
                  </a:cubicBezTo>
                  <a:cubicBezTo>
                    <a:pt x="295" y="578"/>
                    <a:pt x="318" y="600"/>
                    <a:pt x="339" y="623"/>
                  </a:cubicBezTo>
                  <a:cubicBezTo>
                    <a:pt x="363" y="649"/>
                    <a:pt x="384" y="678"/>
                    <a:pt x="405" y="707"/>
                  </a:cubicBezTo>
                  <a:cubicBezTo>
                    <a:pt x="407" y="703"/>
                    <a:pt x="409" y="700"/>
                    <a:pt x="410" y="697"/>
                  </a:cubicBezTo>
                  <a:cubicBezTo>
                    <a:pt x="375" y="698"/>
                    <a:pt x="340" y="699"/>
                    <a:pt x="305" y="699"/>
                  </a:cubicBezTo>
                  <a:cubicBezTo>
                    <a:pt x="272" y="698"/>
                    <a:pt x="237" y="697"/>
                    <a:pt x="206" y="683"/>
                  </a:cubicBezTo>
                  <a:cubicBezTo>
                    <a:pt x="177" y="671"/>
                    <a:pt x="152" y="651"/>
                    <a:pt x="129" y="630"/>
                  </a:cubicBezTo>
                  <a:cubicBezTo>
                    <a:pt x="107" y="609"/>
                    <a:pt x="88" y="586"/>
                    <a:pt x="71" y="561"/>
                  </a:cubicBezTo>
                  <a:cubicBezTo>
                    <a:pt x="51" y="533"/>
                    <a:pt x="33" y="504"/>
                    <a:pt x="15" y="474"/>
                  </a:cubicBezTo>
                  <a:cubicBezTo>
                    <a:pt x="11" y="467"/>
                    <a:pt x="0" y="473"/>
                    <a:pt x="4" y="481"/>
                  </a:cubicBezTo>
                  <a:cubicBezTo>
                    <a:pt x="36" y="534"/>
                    <a:pt x="70" y="589"/>
                    <a:pt x="114" y="633"/>
                  </a:cubicBezTo>
                  <a:cubicBezTo>
                    <a:pt x="136" y="655"/>
                    <a:pt x="162" y="676"/>
                    <a:pt x="190" y="690"/>
                  </a:cubicBezTo>
                  <a:cubicBezTo>
                    <a:pt x="220" y="706"/>
                    <a:pt x="254" y="711"/>
                    <a:pt x="288" y="712"/>
                  </a:cubicBezTo>
                  <a:cubicBezTo>
                    <a:pt x="329" y="713"/>
                    <a:pt x="370" y="713"/>
                    <a:pt x="410" y="710"/>
                  </a:cubicBezTo>
                  <a:cubicBezTo>
                    <a:pt x="415" y="710"/>
                    <a:pt x="419" y="704"/>
                    <a:pt x="416" y="700"/>
                  </a:cubicBezTo>
                  <a:cubicBezTo>
                    <a:pt x="379" y="649"/>
                    <a:pt x="340" y="597"/>
                    <a:pt x="288" y="559"/>
                  </a:cubicBezTo>
                  <a:cubicBezTo>
                    <a:pt x="238" y="522"/>
                    <a:pt x="178" y="501"/>
                    <a:pt x="117" y="487"/>
                  </a:cubicBezTo>
                  <a:cubicBezTo>
                    <a:pt x="83" y="479"/>
                    <a:pt x="48" y="473"/>
                    <a:pt x="13" y="467"/>
                  </a:cubicBezTo>
                  <a:cubicBezTo>
                    <a:pt x="14" y="470"/>
                    <a:pt x="15" y="472"/>
                    <a:pt x="17" y="475"/>
                  </a:cubicBezTo>
                  <a:cubicBezTo>
                    <a:pt x="40" y="413"/>
                    <a:pt x="22" y="347"/>
                    <a:pt x="23" y="284"/>
                  </a:cubicBezTo>
                  <a:cubicBezTo>
                    <a:pt x="24" y="251"/>
                    <a:pt x="31" y="218"/>
                    <a:pt x="45" y="188"/>
                  </a:cubicBezTo>
                  <a:cubicBezTo>
                    <a:pt x="59" y="158"/>
                    <a:pt x="80" y="132"/>
                    <a:pt x="101" y="106"/>
                  </a:cubicBezTo>
                  <a:cubicBezTo>
                    <a:pt x="126" y="74"/>
                    <a:pt x="151" y="42"/>
                    <a:pt x="176" y="10"/>
                  </a:cubicBezTo>
                  <a:cubicBezTo>
                    <a:pt x="174" y="9"/>
                    <a:pt x="171" y="9"/>
                    <a:pt x="168" y="8"/>
                  </a:cubicBezTo>
                  <a:cubicBezTo>
                    <a:pt x="176" y="46"/>
                    <a:pt x="182" y="84"/>
                    <a:pt x="187" y="122"/>
                  </a:cubicBezTo>
                  <a:cubicBezTo>
                    <a:pt x="191" y="159"/>
                    <a:pt x="195" y="198"/>
                    <a:pt x="191" y="235"/>
                  </a:cubicBezTo>
                  <a:cubicBezTo>
                    <a:pt x="182" y="301"/>
                    <a:pt x="146" y="361"/>
                    <a:pt x="98" y="406"/>
                  </a:cubicBezTo>
                  <a:cubicBezTo>
                    <a:pt x="71" y="432"/>
                    <a:pt x="39" y="453"/>
                    <a:pt x="8" y="474"/>
                  </a:cubicBezTo>
                  <a:cubicBezTo>
                    <a:pt x="3" y="477"/>
                    <a:pt x="7" y="483"/>
                    <a:pt x="12" y="481"/>
                  </a:cubicBezTo>
                  <a:close/>
                </a:path>
              </a:pathLst>
            </a:custGeom>
            <a:solidFill>
              <a:srgbClr val="32270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40" name="任意多边形: 形状 39"/>
            <p:cNvSpPr/>
            <p:nvPr userDrawn="1"/>
          </p:nvSpPr>
          <p:spPr bwMode="auto">
            <a:xfrm>
              <a:off x="6650038" y="15060613"/>
              <a:ext cx="503237" cy="1046162"/>
            </a:xfrm>
            <a:custGeom>
              <a:avLst/>
              <a:gdLst>
                <a:gd name="T0" fmla="*/ 8 w 355"/>
                <a:gd name="T1" fmla="*/ 414 h 738"/>
                <a:gd name="T2" fmla="*/ 176 w 355"/>
                <a:gd name="T3" fmla="*/ 329 h 738"/>
                <a:gd name="T4" fmla="*/ 259 w 355"/>
                <a:gd name="T5" fmla="*/ 152 h 738"/>
                <a:gd name="T6" fmla="*/ 254 w 355"/>
                <a:gd name="T7" fmla="*/ 9 h 738"/>
                <a:gd name="T8" fmla="*/ 243 w 355"/>
                <a:gd name="T9" fmla="*/ 6 h 738"/>
                <a:gd name="T10" fmla="*/ 115 w 355"/>
                <a:gd name="T11" fmla="*/ 145 h 738"/>
                <a:gd name="T12" fmla="*/ 56 w 355"/>
                <a:gd name="T13" fmla="*/ 213 h 738"/>
                <a:gd name="T14" fmla="*/ 18 w 355"/>
                <a:gd name="T15" fmla="*/ 297 h 738"/>
                <a:gd name="T16" fmla="*/ 1 w 355"/>
                <a:gd name="T17" fmla="*/ 410 h 738"/>
                <a:gd name="T18" fmla="*/ 6 w 355"/>
                <a:gd name="T19" fmla="*/ 416 h 738"/>
                <a:gd name="T20" fmla="*/ 297 w 355"/>
                <a:gd name="T21" fmla="*/ 638 h 738"/>
                <a:gd name="T22" fmla="*/ 340 w 355"/>
                <a:gd name="T23" fmla="*/ 732 h 738"/>
                <a:gd name="T24" fmla="*/ 350 w 355"/>
                <a:gd name="T25" fmla="*/ 724 h 738"/>
                <a:gd name="T26" fmla="*/ 253 w 355"/>
                <a:gd name="T27" fmla="*/ 704 h 738"/>
                <a:gd name="T28" fmla="*/ 171 w 355"/>
                <a:gd name="T29" fmla="*/ 657 h 738"/>
                <a:gd name="T30" fmla="*/ 110 w 355"/>
                <a:gd name="T31" fmla="*/ 578 h 738"/>
                <a:gd name="T32" fmla="*/ 58 w 355"/>
                <a:gd name="T33" fmla="*/ 501 h 738"/>
                <a:gd name="T34" fmla="*/ 14 w 355"/>
                <a:gd name="T35" fmla="*/ 408 h 738"/>
                <a:gd name="T36" fmla="*/ 1 w 355"/>
                <a:gd name="T37" fmla="*/ 412 h 738"/>
                <a:gd name="T38" fmla="*/ 39 w 355"/>
                <a:gd name="T39" fmla="*/ 496 h 738"/>
                <a:gd name="T40" fmla="*/ 91 w 355"/>
                <a:gd name="T41" fmla="*/ 574 h 738"/>
                <a:gd name="T42" fmla="*/ 231 w 355"/>
                <a:gd name="T43" fmla="*/ 711 h 738"/>
                <a:gd name="T44" fmla="*/ 343 w 355"/>
                <a:gd name="T45" fmla="*/ 736 h 738"/>
                <a:gd name="T46" fmla="*/ 353 w 355"/>
                <a:gd name="T47" fmla="*/ 728 h 738"/>
                <a:gd name="T48" fmla="*/ 109 w 355"/>
                <a:gd name="T49" fmla="*/ 445 h 738"/>
                <a:gd name="T50" fmla="*/ 9 w 355"/>
                <a:gd name="T51" fmla="*/ 404 h 738"/>
                <a:gd name="T52" fmla="*/ 14 w 355"/>
                <a:gd name="T53" fmla="*/ 410 h 738"/>
                <a:gd name="T54" fmla="*/ 27 w 355"/>
                <a:gd name="T55" fmla="*/ 310 h 738"/>
                <a:gd name="T56" fmla="*/ 63 w 355"/>
                <a:gd name="T57" fmla="*/ 224 h 738"/>
                <a:gd name="T58" fmla="*/ 189 w 355"/>
                <a:gd name="T59" fmla="*/ 92 h 738"/>
                <a:gd name="T60" fmla="*/ 253 w 355"/>
                <a:gd name="T61" fmla="*/ 12 h 738"/>
                <a:gd name="T62" fmla="*/ 242 w 355"/>
                <a:gd name="T63" fmla="*/ 9 h 738"/>
                <a:gd name="T64" fmla="*/ 225 w 355"/>
                <a:gd name="T65" fmla="*/ 234 h 738"/>
                <a:gd name="T66" fmla="*/ 104 w 355"/>
                <a:gd name="T67" fmla="*/ 369 h 738"/>
                <a:gd name="T68" fmla="*/ 7 w 355"/>
                <a:gd name="T69" fmla="*/ 406 h 738"/>
                <a:gd name="T70" fmla="*/ 8 w 355"/>
                <a:gd name="T71" fmla="*/ 414 h 7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55" h="738">
                  <a:moveTo>
                    <a:pt x="8" y="414"/>
                  </a:moveTo>
                  <a:cubicBezTo>
                    <a:pt x="71" y="408"/>
                    <a:pt x="132" y="374"/>
                    <a:pt x="176" y="329"/>
                  </a:cubicBezTo>
                  <a:cubicBezTo>
                    <a:pt x="223" y="281"/>
                    <a:pt x="252" y="219"/>
                    <a:pt x="259" y="152"/>
                  </a:cubicBezTo>
                  <a:cubicBezTo>
                    <a:pt x="264" y="105"/>
                    <a:pt x="259" y="56"/>
                    <a:pt x="254" y="9"/>
                  </a:cubicBezTo>
                  <a:cubicBezTo>
                    <a:pt x="254" y="3"/>
                    <a:pt x="246" y="0"/>
                    <a:pt x="243" y="6"/>
                  </a:cubicBezTo>
                  <a:cubicBezTo>
                    <a:pt x="211" y="61"/>
                    <a:pt x="160" y="101"/>
                    <a:pt x="115" y="145"/>
                  </a:cubicBezTo>
                  <a:cubicBezTo>
                    <a:pt x="93" y="166"/>
                    <a:pt x="73" y="188"/>
                    <a:pt x="56" y="213"/>
                  </a:cubicBezTo>
                  <a:cubicBezTo>
                    <a:pt x="38" y="239"/>
                    <a:pt x="27" y="267"/>
                    <a:pt x="18" y="297"/>
                  </a:cubicBezTo>
                  <a:cubicBezTo>
                    <a:pt x="8" y="333"/>
                    <a:pt x="0" y="372"/>
                    <a:pt x="1" y="410"/>
                  </a:cubicBezTo>
                  <a:cubicBezTo>
                    <a:pt x="1" y="413"/>
                    <a:pt x="3" y="415"/>
                    <a:pt x="6" y="416"/>
                  </a:cubicBezTo>
                  <a:cubicBezTo>
                    <a:pt x="125" y="452"/>
                    <a:pt x="232" y="532"/>
                    <a:pt x="297" y="638"/>
                  </a:cubicBezTo>
                  <a:cubicBezTo>
                    <a:pt x="315" y="667"/>
                    <a:pt x="329" y="699"/>
                    <a:pt x="340" y="732"/>
                  </a:cubicBezTo>
                  <a:cubicBezTo>
                    <a:pt x="343" y="729"/>
                    <a:pt x="346" y="726"/>
                    <a:pt x="350" y="724"/>
                  </a:cubicBezTo>
                  <a:cubicBezTo>
                    <a:pt x="319" y="710"/>
                    <a:pt x="285" y="712"/>
                    <a:pt x="253" y="704"/>
                  </a:cubicBezTo>
                  <a:cubicBezTo>
                    <a:pt x="222" y="696"/>
                    <a:pt x="194" y="679"/>
                    <a:pt x="171" y="657"/>
                  </a:cubicBezTo>
                  <a:cubicBezTo>
                    <a:pt x="147" y="634"/>
                    <a:pt x="128" y="606"/>
                    <a:pt x="110" y="578"/>
                  </a:cubicBezTo>
                  <a:cubicBezTo>
                    <a:pt x="93" y="552"/>
                    <a:pt x="75" y="527"/>
                    <a:pt x="58" y="501"/>
                  </a:cubicBezTo>
                  <a:cubicBezTo>
                    <a:pt x="39" y="472"/>
                    <a:pt x="21" y="442"/>
                    <a:pt x="14" y="408"/>
                  </a:cubicBezTo>
                  <a:cubicBezTo>
                    <a:pt x="12" y="400"/>
                    <a:pt x="0" y="403"/>
                    <a:pt x="1" y="412"/>
                  </a:cubicBezTo>
                  <a:cubicBezTo>
                    <a:pt x="8" y="442"/>
                    <a:pt x="23" y="470"/>
                    <a:pt x="39" y="496"/>
                  </a:cubicBezTo>
                  <a:cubicBezTo>
                    <a:pt x="55" y="522"/>
                    <a:pt x="74" y="548"/>
                    <a:pt x="91" y="574"/>
                  </a:cubicBezTo>
                  <a:cubicBezTo>
                    <a:pt x="127" y="629"/>
                    <a:pt x="167" y="687"/>
                    <a:pt x="231" y="711"/>
                  </a:cubicBezTo>
                  <a:cubicBezTo>
                    <a:pt x="267" y="725"/>
                    <a:pt x="307" y="720"/>
                    <a:pt x="343" y="736"/>
                  </a:cubicBezTo>
                  <a:cubicBezTo>
                    <a:pt x="348" y="738"/>
                    <a:pt x="355" y="734"/>
                    <a:pt x="353" y="728"/>
                  </a:cubicBezTo>
                  <a:cubicBezTo>
                    <a:pt x="314" y="606"/>
                    <a:pt x="221" y="505"/>
                    <a:pt x="109" y="445"/>
                  </a:cubicBezTo>
                  <a:cubicBezTo>
                    <a:pt x="77" y="428"/>
                    <a:pt x="44" y="414"/>
                    <a:pt x="9" y="404"/>
                  </a:cubicBezTo>
                  <a:cubicBezTo>
                    <a:pt x="11" y="406"/>
                    <a:pt x="13" y="408"/>
                    <a:pt x="14" y="410"/>
                  </a:cubicBezTo>
                  <a:cubicBezTo>
                    <a:pt x="13" y="376"/>
                    <a:pt x="19" y="343"/>
                    <a:pt x="27" y="310"/>
                  </a:cubicBezTo>
                  <a:cubicBezTo>
                    <a:pt x="35" y="280"/>
                    <a:pt x="45" y="251"/>
                    <a:pt x="63" y="224"/>
                  </a:cubicBezTo>
                  <a:cubicBezTo>
                    <a:pt x="96" y="173"/>
                    <a:pt x="146" y="135"/>
                    <a:pt x="189" y="92"/>
                  </a:cubicBezTo>
                  <a:cubicBezTo>
                    <a:pt x="213" y="68"/>
                    <a:pt x="236" y="42"/>
                    <a:pt x="253" y="12"/>
                  </a:cubicBezTo>
                  <a:cubicBezTo>
                    <a:pt x="249" y="11"/>
                    <a:pt x="246" y="10"/>
                    <a:pt x="242" y="9"/>
                  </a:cubicBezTo>
                  <a:cubicBezTo>
                    <a:pt x="249" y="84"/>
                    <a:pt x="256" y="163"/>
                    <a:pt x="225" y="234"/>
                  </a:cubicBezTo>
                  <a:cubicBezTo>
                    <a:pt x="201" y="291"/>
                    <a:pt x="157" y="338"/>
                    <a:pt x="104" y="369"/>
                  </a:cubicBezTo>
                  <a:cubicBezTo>
                    <a:pt x="74" y="387"/>
                    <a:pt x="41" y="399"/>
                    <a:pt x="7" y="406"/>
                  </a:cubicBezTo>
                  <a:cubicBezTo>
                    <a:pt x="2" y="407"/>
                    <a:pt x="3" y="414"/>
                    <a:pt x="8" y="414"/>
                  </a:cubicBezTo>
                  <a:close/>
                </a:path>
              </a:pathLst>
            </a:custGeom>
            <a:solidFill>
              <a:srgbClr val="32270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41" name="任意多边形: 形状 40"/>
            <p:cNvSpPr/>
            <p:nvPr userDrawn="1"/>
          </p:nvSpPr>
          <p:spPr bwMode="auto">
            <a:xfrm>
              <a:off x="7786688" y="15360650"/>
              <a:ext cx="414337" cy="36512"/>
            </a:xfrm>
            <a:custGeom>
              <a:avLst/>
              <a:gdLst>
                <a:gd name="T0" fmla="*/ 288 w 292"/>
                <a:gd name="T1" fmla="*/ 14 h 26"/>
                <a:gd name="T2" fmla="*/ 149 w 292"/>
                <a:gd name="T3" fmla="*/ 14 h 26"/>
                <a:gd name="T4" fmla="*/ 9 w 292"/>
                <a:gd name="T5" fmla="*/ 1 h 26"/>
                <a:gd name="T6" fmla="*/ 6 w 292"/>
                <a:gd name="T7" fmla="*/ 11 h 26"/>
                <a:gd name="T8" fmla="*/ 146 w 292"/>
                <a:gd name="T9" fmla="*/ 23 h 26"/>
                <a:gd name="T10" fmla="*/ 288 w 292"/>
                <a:gd name="T11" fmla="*/ 20 h 26"/>
                <a:gd name="T12" fmla="*/ 288 w 292"/>
                <a:gd name="T13" fmla="*/ 14 h 26"/>
              </a:gdLst>
              <a:ahLst/>
              <a:cxnLst>
                <a:cxn ang="0">
                  <a:pos x="T0" y="T1"/>
                </a:cxn>
                <a:cxn ang="0">
                  <a:pos x="T2" y="T3"/>
                </a:cxn>
                <a:cxn ang="0">
                  <a:pos x="T4" y="T5"/>
                </a:cxn>
                <a:cxn ang="0">
                  <a:pos x="T6" y="T7"/>
                </a:cxn>
                <a:cxn ang="0">
                  <a:pos x="T8" y="T9"/>
                </a:cxn>
                <a:cxn ang="0">
                  <a:pos x="T10" y="T11"/>
                </a:cxn>
                <a:cxn ang="0">
                  <a:pos x="T12" y="T13"/>
                </a:cxn>
              </a:cxnLst>
              <a:rect l="0" t="0" r="r" b="b"/>
              <a:pathLst>
                <a:path w="292" h="26">
                  <a:moveTo>
                    <a:pt x="288" y="14"/>
                  </a:moveTo>
                  <a:cubicBezTo>
                    <a:pt x="241" y="14"/>
                    <a:pt x="195" y="15"/>
                    <a:pt x="149" y="14"/>
                  </a:cubicBezTo>
                  <a:cubicBezTo>
                    <a:pt x="102" y="12"/>
                    <a:pt x="55" y="8"/>
                    <a:pt x="9" y="1"/>
                  </a:cubicBezTo>
                  <a:cubicBezTo>
                    <a:pt x="3" y="0"/>
                    <a:pt x="0" y="10"/>
                    <a:pt x="6" y="11"/>
                  </a:cubicBezTo>
                  <a:cubicBezTo>
                    <a:pt x="53" y="17"/>
                    <a:pt x="99" y="22"/>
                    <a:pt x="146" y="23"/>
                  </a:cubicBezTo>
                  <a:cubicBezTo>
                    <a:pt x="193" y="25"/>
                    <a:pt x="241" y="26"/>
                    <a:pt x="288" y="20"/>
                  </a:cubicBezTo>
                  <a:cubicBezTo>
                    <a:pt x="292" y="20"/>
                    <a:pt x="292" y="14"/>
                    <a:pt x="288" y="14"/>
                  </a:cubicBezTo>
                  <a:close/>
                </a:path>
              </a:pathLst>
            </a:custGeom>
            <a:solidFill>
              <a:srgbClr val="32270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42" name="任意多边形: 形状 41"/>
            <p:cNvSpPr/>
            <p:nvPr userDrawn="1"/>
          </p:nvSpPr>
          <p:spPr bwMode="auto">
            <a:xfrm>
              <a:off x="7772400" y="14859000"/>
              <a:ext cx="114300" cy="495300"/>
            </a:xfrm>
            <a:custGeom>
              <a:avLst/>
              <a:gdLst>
                <a:gd name="T0" fmla="*/ 7 w 81"/>
                <a:gd name="T1" fmla="*/ 347 h 350"/>
                <a:gd name="T2" fmla="*/ 79 w 81"/>
                <a:gd name="T3" fmla="*/ 10 h 350"/>
                <a:gd name="T4" fmla="*/ 69 w 81"/>
                <a:gd name="T5" fmla="*/ 7 h 350"/>
                <a:gd name="T6" fmla="*/ 1 w 81"/>
                <a:gd name="T7" fmla="*/ 346 h 350"/>
                <a:gd name="T8" fmla="*/ 7 w 81"/>
                <a:gd name="T9" fmla="*/ 347 h 350"/>
              </a:gdLst>
              <a:ahLst/>
              <a:cxnLst>
                <a:cxn ang="0">
                  <a:pos x="T0" y="T1"/>
                </a:cxn>
                <a:cxn ang="0">
                  <a:pos x="T2" y="T3"/>
                </a:cxn>
                <a:cxn ang="0">
                  <a:pos x="T4" y="T5"/>
                </a:cxn>
                <a:cxn ang="0">
                  <a:pos x="T6" y="T7"/>
                </a:cxn>
                <a:cxn ang="0">
                  <a:pos x="T8" y="T9"/>
                </a:cxn>
              </a:cxnLst>
              <a:rect l="0" t="0" r="r" b="b"/>
              <a:pathLst>
                <a:path w="81" h="350">
                  <a:moveTo>
                    <a:pt x="7" y="347"/>
                  </a:moveTo>
                  <a:cubicBezTo>
                    <a:pt x="23" y="233"/>
                    <a:pt x="46" y="120"/>
                    <a:pt x="79" y="10"/>
                  </a:cubicBezTo>
                  <a:cubicBezTo>
                    <a:pt x="81" y="3"/>
                    <a:pt x="70" y="0"/>
                    <a:pt x="69" y="7"/>
                  </a:cubicBezTo>
                  <a:cubicBezTo>
                    <a:pt x="36" y="117"/>
                    <a:pt x="11" y="231"/>
                    <a:pt x="1" y="346"/>
                  </a:cubicBezTo>
                  <a:cubicBezTo>
                    <a:pt x="0" y="349"/>
                    <a:pt x="6" y="350"/>
                    <a:pt x="7" y="347"/>
                  </a:cubicBezTo>
                  <a:close/>
                </a:path>
              </a:pathLst>
            </a:custGeom>
            <a:solidFill>
              <a:srgbClr val="32270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43" name="任意多边形: 形状 42"/>
            <p:cNvSpPr/>
            <p:nvPr userDrawn="1"/>
          </p:nvSpPr>
          <p:spPr bwMode="auto">
            <a:xfrm>
              <a:off x="7446963" y="14995525"/>
              <a:ext cx="120650" cy="509587"/>
            </a:xfrm>
            <a:custGeom>
              <a:avLst/>
              <a:gdLst>
                <a:gd name="T0" fmla="*/ 72 w 85"/>
                <a:gd name="T1" fmla="*/ 7 h 360"/>
                <a:gd name="T2" fmla="*/ 65 w 85"/>
                <a:gd name="T3" fmla="*/ 97 h 360"/>
                <a:gd name="T4" fmla="*/ 49 w 85"/>
                <a:gd name="T5" fmla="*/ 182 h 360"/>
                <a:gd name="T6" fmla="*/ 28 w 85"/>
                <a:gd name="T7" fmla="*/ 267 h 360"/>
                <a:gd name="T8" fmla="*/ 3 w 85"/>
                <a:gd name="T9" fmla="*/ 350 h 360"/>
                <a:gd name="T10" fmla="*/ 14 w 85"/>
                <a:gd name="T11" fmla="*/ 353 h 360"/>
                <a:gd name="T12" fmla="*/ 35 w 85"/>
                <a:gd name="T13" fmla="*/ 287 h 360"/>
                <a:gd name="T14" fmla="*/ 53 w 85"/>
                <a:gd name="T15" fmla="*/ 218 h 360"/>
                <a:gd name="T16" fmla="*/ 79 w 85"/>
                <a:gd name="T17" fmla="*/ 82 h 360"/>
                <a:gd name="T18" fmla="*/ 80 w 85"/>
                <a:gd name="T19" fmla="*/ 5 h 360"/>
                <a:gd name="T20" fmla="*/ 72 w 85"/>
                <a:gd name="T21" fmla="*/ 7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5" h="360">
                  <a:moveTo>
                    <a:pt x="72" y="7"/>
                  </a:moveTo>
                  <a:cubicBezTo>
                    <a:pt x="76" y="37"/>
                    <a:pt x="70" y="68"/>
                    <a:pt x="65" y="97"/>
                  </a:cubicBezTo>
                  <a:cubicBezTo>
                    <a:pt x="61" y="125"/>
                    <a:pt x="55" y="154"/>
                    <a:pt x="49" y="182"/>
                  </a:cubicBezTo>
                  <a:cubicBezTo>
                    <a:pt x="43" y="211"/>
                    <a:pt x="36" y="239"/>
                    <a:pt x="28" y="267"/>
                  </a:cubicBezTo>
                  <a:cubicBezTo>
                    <a:pt x="21" y="295"/>
                    <a:pt x="11" y="322"/>
                    <a:pt x="3" y="350"/>
                  </a:cubicBezTo>
                  <a:cubicBezTo>
                    <a:pt x="0" y="357"/>
                    <a:pt x="11" y="360"/>
                    <a:pt x="14" y="353"/>
                  </a:cubicBezTo>
                  <a:cubicBezTo>
                    <a:pt x="22" y="331"/>
                    <a:pt x="28" y="309"/>
                    <a:pt x="35" y="287"/>
                  </a:cubicBezTo>
                  <a:cubicBezTo>
                    <a:pt x="41" y="264"/>
                    <a:pt x="47" y="241"/>
                    <a:pt x="53" y="218"/>
                  </a:cubicBezTo>
                  <a:cubicBezTo>
                    <a:pt x="64" y="173"/>
                    <a:pt x="72" y="128"/>
                    <a:pt x="79" y="82"/>
                  </a:cubicBezTo>
                  <a:cubicBezTo>
                    <a:pt x="82" y="56"/>
                    <a:pt x="85" y="31"/>
                    <a:pt x="80" y="5"/>
                  </a:cubicBezTo>
                  <a:cubicBezTo>
                    <a:pt x="79" y="0"/>
                    <a:pt x="72" y="2"/>
                    <a:pt x="72" y="7"/>
                  </a:cubicBezTo>
                  <a:close/>
                </a:path>
              </a:pathLst>
            </a:custGeom>
            <a:solidFill>
              <a:srgbClr val="32270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44" name="任意多边形: 形状 43"/>
            <p:cNvSpPr/>
            <p:nvPr userDrawn="1"/>
          </p:nvSpPr>
          <p:spPr bwMode="auto">
            <a:xfrm>
              <a:off x="7443788" y="15519400"/>
              <a:ext cx="468312" cy="179387"/>
            </a:xfrm>
            <a:custGeom>
              <a:avLst/>
              <a:gdLst>
                <a:gd name="T0" fmla="*/ 5 w 330"/>
                <a:gd name="T1" fmla="*/ 8 h 127"/>
                <a:gd name="T2" fmla="*/ 47 w 330"/>
                <a:gd name="T3" fmla="*/ 24 h 127"/>
                <a:gd name="T4" fmla="*/ 87 w 330"/>
                <a:gd name="T5" fmla="*/ 37 h 127"/>
                <a:gd name="T6" fmla="*/ 168 w 330"/>
                <a:gd name="T7" fmla="*/ 63 h 127"/>
                <a:gd name="T8" fmla="*/ 244 w 330"/>
                <a:gd name="T9" fmla="*/ 89 h 127"/>
                <a:gd name="T10" fmla="*/ 281 w 330"/>
                <a:gd name="T11" fmla="*/ 105 h 127"/>
                <a:gd name="T12" fmla="*/ 319 w 330"/>
                <a:gd name="T13" fmla="*/ 124 h 127"/>
                <a:gd name="T14" fmla="*/ 324 w 330"/>
                <a:gd name="T15" fmla="*/ 114 h 127"/>
                <a:gd name="T16" fmla="*/ 252 w 330"/>
                <a:gd name="T17" fmla="*/ 80 h 127"/>
                <a:gd name="T18" fmla="*/ 174 w 330"/>
                <a:gd name="T19" fmla="*/ 52 h 127"/>
                <a:gd name="T20" fmla="*/ 92 w 330"/>
                <a:gd name="T21" fmla="*/ 26 h 127"/>
                <a:gd name="T22" fmla="*/ 50 w 330"/>
                <a:gd name="T23" fmla="*/ 13 h 127"/>
                <a:gd name="T24" fmla="*/ 7 w 330"/>
                <a:gd name="T25" fmla="*/ 1 h 127"/>
                <a:gd name="T26" fmla="*/ 5 w 330"/>
                <a:gd name="T27" fmla="*/ 8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0" h="127">
                  <a:moveTo>
                    <a:pt x="5" y="8"/>
                  </a:moveTo>
                  <a:cubicBezTo>
                    <a:pt x="19" y="13"/>
                    <a:pt x="33" y="19"/>
                    <a:pt x="47" y="24"/>
                  </a:cubicBezTo>
                  <a:cubicBezTo>
                    <a:pt x="60" y="28"/>
                    <a:pt x="74" y="33"/>
                    <a:pt x="87" y="37"/>
                  </a:cubicBezTo>
                  <a:cubicBezTo>
                    <a:pt x="114" y="46"/>
                    <a:pt x="141" y="54"/>
                    <a:pt x="168" y="63"/>
                  </a:cubicBezTo>
                  <a:cubicBezTo>
                    <a:pt x="194" y="71"/>
                    <a:pt x="219" y="80"/>
                    <a:pt x="244" y="89"/>
                  </a:cubicBezTo>
                  <a:cubicBezTo>
                    <a:pt x="257" y="94"/>
                    <a:pt x="269" y="100"/>
                    <a:pt x="281" y="105"/>
                  </a:cubicBezTo>
                  <a:cubicBezTo>
                    <a:pt x="294" y="111"/>
                    <a:pt x="306" y="118"/>
                    <a:pt x="319" y="124"/>
                  </a:cubicBezTo>
                  <a:cubicBezTo>
                    <a:pt x="325" y="127"/>
                    <a:pt x="330" y="119"/>
                    <a:pt x="324" y="114"/>
                  </a:cubicBezTo>
                  <a:cubicBezTo>
                    <a:pt x="303" y="100"/>
                    <a:pt x="277" y="89"/>
                    <a:pt x="252" y="80"/>
                  </a:cubicBezTo>
                  <a:cubicBezTo>
                    <a:pt x="226" y="70"/>
                    <a:pt x="200" y="61"/>
                    <a:pt x="174" y="52"/>
                  </a:cubicBezTo>
                  <a:cubicBezTo>
                    <a:pt x="147" y="44"/>
                    <a:pt x="119" y="35"/>
                    <a:pt x="92" y="26"/>
                  </a:cubicBezTo>
                  <a:cubicBezTo>
                    <a:pt x="78" y="22"/>
                    <a:pt x="64" y="17"/>
                    <a:pt x="50" y="13"/>
                  </a:cubicBezTo>
                  <a:cubicBezTo>
                    <a:pt x="36" y="8"/>
                    <a:pt x="21" y="5"/>
                    <a:pt x="7" y="1"/>
                  </a:cubicBezTo>
                  <a:cubicBezTo>
                    <a:pt x="2" y="0"/>
                    <a:pt x="0" y="7"/>
                    <a:pt x="5" y="8"/>
                  </a:cubicBezTo>
                  <a:close/>
                </a:path>
              </a:pathLst>
            </a:custGeom>
            <a:solidFill>
              <a:srgbClr val="32270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45" name="任意多边形: 形状 44"/>
            <p:cNvSpPr/>
            <p:nvPr userDrawn="1"/>
          </p:nvSpPr>
          <p:spPr bwMode="auto">
            <a:xfrm>
              <a:off x="7059613" y="15105063"/>
              <a:ext cx="198437" cy="523875"/>
            </a:xfrm>
            <a:custGeom>
              <a:avLst/>
              <a:gdLst>
                <a:gd name="T0" fmla="*/ 135 w 141"/>
                <a:gd name="T1" fmla="*/ 3 h 369"/>
                <a:gd name="T2" fmla="*/ 42 w 141"/>
                <a:gd name="T3" fmla="*/ 285 h 369"/>
                <a:gd name="T4" fmla="*/ 3 w 141"/>
                <a:gd name="T5" fmla="*/ 360 h 369"/>
                <a:gd name="T6" fmla="*/ 10 w 141"/>
                <a:gd name="T7" fmla="*/ 365 h 369"/>
                <a:gd name="T8" fmla="*/ 124 w 141"/>
                <a:gd name="T9" fmla="*/ 88 h 369"/>
                <a:gd name="T10" fmla="*/ 140 w 141"/>
                <a:gd name="T11" fmla="*/ 5 h 369"/>
                <a:gd name="T12" fmla="*/ 135 w 141"/>
                <a:gd name="T13" fmla="*/ 3 h 369"/>
              </a:gdLst>
              <a:ahLst/>
              <a:cxnLst>
                <a:cxn ang="0">
                  <a:pos x="T0" y="T1"/>
                </a:cxn>
                <a:cxn ang="0">
                  <a:pos x="T2" y="T3"/>
                </a:cxn>
                <a:cxn ang="0">
                  <a:pos x="T4" y="T5"/>
                </a:cxn>
                <a:cxn ang="0">
                  <a:pos x="T6" y="T7"/>
                </a:cxn>
                <a:cxn ang="0">
                  <a:pos x="T8" y="T9"/>
                </a:cxn>
                <a:cxn ang="0">
                  <a:pos x="T10" y="T11"/>
                </a:cxn>
                <a:cxn ang="0">
                  <a:pos x="T12" y="T13"/>
                </a:cxn>
              </a:cxnLst>
              <a:rect l="0" t="0" r="r" b="b"/>
              <a:pathLst>
                <a:path w="141" h="369">
                  <a:moveTo>
                    <a:pt x="135" y="3"/>
                  </a:moveTo>
                  <a:cubicBezTo>
                    <a:pt x="115" y="100"/>
                    <a:pt x="85" y="196"/>
                    <a:pt x="42" y="285"/>
                  </a:cubicBezTo>
                  <a:cubicBezTo>
                    <a:pt x="30" y="311"/>
                    <a:pt x="17" y="336"/>
                    <a:pt x="3" y="360"/>
                  </a:cubicBezTo>
                  <a:cubicBezTo>
                    <a:pt x="0" y="365"/>
                    <a:pt x="7" y="369"/>
                    <a:pt x="10" y="365"/>
                  </a:cubicBezTo>
                  <a:cubicBezTo>
                    <a:pt x="60" y="278"/>
                    <a:pt x="99" y="185"/>
                    <a:pt x="124" y="88"/>
                  </a:cubicBezTo>
                  <a:cubicBezTo>
                    <a:pt x="131" y="61"/>
                    <a:pt x="136" y="33"/>
                    <a:pt x="140" y="5"/>
                  </a:cubicBezTo>
                  <a:cubicBezTo>
                    <a:pt x="141" y="1"/>
                    <a:pt x="135" y="0"/>
                    <a:pt x="135" y="3"/>
                  </a:cubicBezTo>
                  <a:close/>
                </a:path>
              </a:pathLst>
            </a:custGeom>
            <a:solidFill>
              <a:srgbClr val="32270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46" name="任意多边形: 形状 45"/>
            <p:cNvSpPr/>
            <p:nvPr userDrawn="1"/>
          </p:nvSpPr>
          <p:spPr bwMode="auto">
            <a:xfrm>
              <a:off x="7059613" y="15636875"/>
              <a:ext cx="423862" cy="266700"/>
            </a:xfrm>
            <a:custGeom>
              <a:avLst/>
              <a:gdLst>
                <a:gd name="T0" fmla="*/ 297 w 300"/>
                <a:gd name="T1" fmla="*/ 181 h 188"/>
                <a:gd name="T2" fmla="*/ 76 w 300"/>
                <a:gd name="T3" fmla="*/ 30 h 188"/>
                <a:gd name="T4" fmla="*/ 7 w 300"/>
                <a:gd name="T5" fmla="*/ 2 h 188"/>
                <a:gd name="T6" fmla="*/ 5 w 300"/>
                <a:gd name="T7" fmla="*/ 10 h 188"/>
                <a:gd name="T8" fmla="*/ 234 w 300"/>
                <a:gd name="T9" fmla="*/ 136 h 188"/>
                <a:gd name="T10" fmla="*/ 293 w 300"/>
                <a:gd name="T11" fmla="*/ 185 h 188"/>
                <a:gd name="T12" fmla="*/ 297 w 300"/>
                <a:gd name="T13" fmla="*/ 181 h 188"/>
              </a:gdLst>
              <a:ahLst/>
              <a:cxnLst>
                <a:cxn ang="0">
                  <a:pos x="T0" y="T1"/>
                </a:cxn>
                <a:cxn ang="0">
                  <a:pos x="T2" y="T3"/>
                </a:cxn>
                <a:cxn ang="0">
                  <a:pos x="T4" y="T5"/>
                </a:cxn>
                <a:cxn ang="0">
                  <a:pos x="T6" y="T7"/>
                </a:cxn>
                <a:cxn ang="0">
                  <a:pos x="T8" y="T9"/>
                </a:cxn>
                <a:cxn ang="0">
                  <a:pos x="T10" y="T11"/>
                </a:cxn>
                <a:cxn ang="0">
                  <a:pos x="T12" y="T13"/>
                </a:cxn>
              </a:cxnLst>
              <a:rect l="0" t="0" r="r" b="b"/>
              <a:pathLst>
                <a:path w="300" h="188">
                  <a:moveTo>
                    <a:pt x="297" y="181"/>
                  </a:moveTo>
                  <a:cubicBezTo>
                    <a:pt x="232" y="120"/>
                    <a:pt x="157" y="68"/>
                    <a:pt x="76" y="30"/>
                  </a:cubicBezTo>
                  <a:cubicBezTo>
                    <a:pt x="54" y="20"/>
                    <a:pt x="31" y="10"/>
                    <a:pt x="7" y="2"/>
                  </a:cubicBezTo>
                  <a:cubicBezTo>
                    <a:pt x="2" y="0"/>
                    <a:pt x="0" y="8"/>
                    <a:pt x="5" y="10"/>
                  </a:cubicBezTo>
                  <a:cubicBezTo>
                    <a:pt x="87" y="40"/>
                    <a:pt x="165" y="83"/>
                    <a:pt x="234" y="136"/>
                  </a:cubicBezTo>
                  <a:cubicBezTo>
                    <a:pt x="254" y="152"/>
                    <a:pt x="274" y="168"/>
                    <a:pt x="293" y="185"/>
                  </a:cubicBezTo>
                  <a:cubicBezTo>
                    <a:pt x="296" y="188"/>
                    <a:pt x="300" y="184"/>
                    <a:pt x="297" y="181"/>
                  </a:cubicBezTo>
                  <a:close/>
                </a:path>
              </a:pathLst>
            </a:custGeom>
            <a:solidFill>
              <a:srgbClr val="32270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47" name="任意多边形: 形状 46"/>
            <p:cNvSpPr/>
            <p:nvPr userDrawn="1"/>
          </p:nvSpPr>
          <p:spPr bwMode="auto">
            <a:xfrm>
              <a:off x="6665913" y="15220950"/>
              <a:ext cx="287337" cy="428625"/>
            </a:xfrm>
            <a:custGeom>
              <a:avLst/>
              <a:gdLst>
                <a:gd name="T0" fmla="*/ 193 w 202"/>
                <a:gd name="T1" fmla="*/ 4 h 303"/>
                <a:gd name="T2" fmla="*/ 55 w 202"/>
                <a:gd name="T3" fmla="*/ 232 h 303"/>
                <a:gd name="T4" fmla="*/ 5 w 202"/>
                <a:gd name="T5" fmla="*/ 290 h 303"/>
                <a:gd name="T6" fmla="*/ 12 w 202"/>
                <a:gd name="T7" fmla="*/ 297 h 303"/>
                <a:gd name="T8" fmla="*/ 169 w 202"/>
                <a:gd name="T9" fmla="*/ 76 h 303"/>
                <a:gd name="T10" fmla="*/ 200 w 202"/>
                <a:gd name="T11" fmla="*/ 7 h 303"/>
                <a:gd name="T12" fmla="*/ 193 w 202"/>
                <a:gd name="T13" fmla="*/ 4 h 303"/>
              </a:gdLst>
              <a:ahLst/>
              <a:cxnLst>
                <a:cxn ang="0">
                  <a:pos x="T0" y="T1"/>
                </a:cxn>
                <a:cxn ang="0">
                  <a:pos x="T2" y="T3"/>
                </a:cxn>
                <a:cxn ang="0">
                  <a:pos x="T4" y="T5"/>
                </a:cxn>
                <a:cxn ang="0">
                  <a:pos x="T6" y="T7"/>
                </a:cxn>
                <a:cxn ang="0">
                  <a:pos x="T8" y="T9"/>
                </a:cxn>
                <a:cxn ang="0">
                  <a:pos x="T10" y="T11"/>
                </a:cxn>
                <a:cxn ang="0">
                  <a:pos x="T12" y="T13"/>
                </a:cxn>
              </a:cxnLst>
              <a:rect l="0" t="0" r="r" b="b"/>
              <a:pathLst>
                <a:path w="202" h="303">
                  <a:moveTo>
                    <a:pt x="193" y="4"/>
                  </a:moveTo>
                  <a:cubicBezTo>
                    <a:pt x="156" y="85"/>
                    <a:pt x="111" y="162"/>
                    <a:pt x="55" y="232"/>
                  </a:cubicBezTo>
                  <a:cubicBezTo>
                    <a:pt x="39" y="252"/>
                    <a:pt x="22" y="271"/>
                    <a:pt x="5" y="290"/>
                  </a:cubicBezTo>
                  <a:cubicBezTo>
                    <a:pt x="0" y="295"/>
                    <a:pt x="8" y="303"/>
                    <a:pt x="12" y="297"/>
                  </a:cubicBezTo>
                  <a:cubicBezTo>
                    <a:pt x="75" y="232"/>
                    <a:pt x="128" y="157"/>
                    <a:pt x="169" y="76"/>
                  </a:cubicBezTo>
                  <a:cubicBezTo>
                    <a:pt x="181" y="54"/>
                    <a:pt x="191" y="30"/>
                    <a:pt x="200" y="7"/>
                  </a:cubicBezTo>
                  <a:cubicBezTo>
                    <a:pt x="202" y="3"/>
                    <a:pt x="195" y="0"/>
                    <a:pt x="193" y="4"/>
                  </a:cubicBezTo>
                  <a:close/>
                </a:path>
              </a:pathLst>
            </a:custGeom>
            <a:solidFill>
              <a:srgbClr val="32270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48" name="任意多边形: 形状 47"/>
            <p:cNvSpPr/>
            <p:nvPr userDrawn="1"/>
          </p:nvSpPr>
          <p:spPr bwMode="auto">
            <a:xfrm>
              <a:off x="6673850" y="15649575"/>
              <a:ext cx="352425" cy="339725"/>
            </a:xfrm>
            <a:custGeom>
              <a:avLst/>
              <a:gdLst>
                <a:gd name="T0" fmla="*/ 246 w 249"/>
                <a:gd name="T1" fmla="*/ 231 h 239"/>
                <a:gd name="T2" fmla="*/ 194 w 249"/>
                <a:gd name="T3" fmla="*/ 169 h 239"/>
                <a:gd name="T4" fmla="*/ 136 w 249"/>
                <a:gd name="T5" fmla="*/ 111 h 239"/>
                <a:gd name="T6" fmla="*/ 14 w 249"/>
                <a:gd name="T7" fmla="*/ 5 h 239"/>
                <a:gd name="T8" fmla="*/ 6 w 249"/>
                <a:gd name="T9" fmla="*/ 13 h 239"/>
                <a:gd name="T10" fmla="*/ 128 w 249"/>
                <a:gd name="T11" fmla="*/ 119 h 239"/>
                <a:gd name="T12" fmla="*/ 241 w 249"/>
                <a:gd name="T13" fmla="*/ 236 h 239"/>
                <a:gd name="T14" fmla="*/ 246 w 249"/>
                <a:gd name="T15" fmla="*/ 231 h 2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9" h="239">
                  <a:moveTo>
                    <a:pt x="246" y="231"/>
                  </a:moveTo>
                  <a:cubicBezTo>
                    <a:pt x="229" y="210"/>
                    <a:pt x="212" y="189"/>
                    <a:pt x="194" y="169"/>
                  </a:cubicBezTo>
                  <a:cubicBezTo>
                    <a:pt x="175" y="150"/>
                    <a:pt x="156" y="130"/>
                    <a:pt x="136" y="111"/>
                  </a:cubicBezTo>
                  <a:cubicBezTo>
                    <a:pt x="97" y="74"/>
                    <a:pt x="56" y="38"/>
                    <a:pt x="14" y="5"/>
                  </a:cubicBezTo>
                  <a:cubicBezTo>
                    <a:pt x="8" y="0"/>
                    <a:pt x="0" y="9"/>
                    <a:pt x="6" y="13"/>
                  </a:cubicBezTo>
                  <a:cubicBezTo>
                    <a:pt x="48" y="46"/>
                    <a:pt x="89" y="82"/>
                    <a:pt x="128" y="119"/>
                  </a:cubicBezTo>
                  <a:cubicBezTo>
                    <a:pt x="167" y="156"/>
                    <a:pt x="205" y="195"/>
                    <a:pt x="241" y="236"/>
                  </a:cubicBezTo>
                  <a:cubicBezTo>
                    <a:pt x="244" y="239"/>
                    <a:pt x="249" y="234"/>
                    <a:pt x="246" y="231"/>
                  </a:cubicBezTo>
                  <a:close/>
                </a:path>
              </a:pathLst>
            </a:custGeom>
            <a:solidFill>
              <a:srgbClr val="32270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49" name="任意多边形: 形状 48"/>
            <p:cNvSpPr/>
            <p:nvPr userDrawn="1"/>
          </p:nvSpPr>
          <p:spPr bwMode="auto">
            <a:xfrm>
              <a:off x="3148013" y="13493750"/>
              <a:ext cx="481012" cy="933450"/>
            </a:xfrm>
            <a:custGeom>
              <a:avLst/>
              <a:gdLst>
                <a:gd name="T0" fmla="*/ 0 w 339"/>
                <a:gd name="T1" fmla="*/ 0 h 658"/>
                <a:gd name="T2" fmla="*/ 54 w 339"/>
                <a:gd name="T3" fmla="*/ 326 h 658"/>
                <a:gd name="T4" fmla="*/ 338 w 339"/>
                <a:gd name="T5" fmla="*/ 658 h 658"/>
                <a:gd name="T6" fmla="*/ 339 w 339"/>
                <a:gd name="T7" fmla="*/ 657 h 658"/>
                <a:gd name="T8" fmla="*/ 229 w 339"/>
                <a:gd name="T9" fmla="*/ 184 h 658"/>
                <a:gd name="T10" fmla="*/ 0 w 339"/>
                <a:gd name="T11" fmla="*/ 0 h 658"/>
              </a:gdLst>
              <a:ahLst/>
              <a:cxnLst>
                <a:cxn ang="0">
                  <a:pos x="T0" y="T1"/>
                </a:cxn>
                <a:cxn ang="0">
                  <a:pos x="T2" y="T3"/>
                </a:cxn>
                <a:cxn ang="0">
                  <a:pos x="T4" y="T5"/>
                </a:cxn>
                <a:cxn ang="0">
                  <a:pos x="T6" y="T7"/>
                </a:cxn>
                <a:cxn ang="0">
                  <a:pos x="T8" y="T9"/>
                </a:cxn>
                <a:cxn ang="0">
                  <a:pos x="T10" y="T11"/>
                </a:cxn>
              </a:cxnLst>
              <a:rect l="0" t="0" r="r" b="b"/>
              <a:pathLst>
                <a:path w="339" h="658">
                  <a:moveTo>
                    <a:pt x="0" y="0"/>
                  </a:moveTo>
                  <a:cubicBezTo>
                    <a:pt x="23" y="108"/>
                    <a:pt x="22" y="221"/>
                    <a:pt x="54" y="326"/>
                  </a:cubicBezTo>
                  <a:cubicBezTo>
                    <a:pt x="98" y="470"/>
                    <a:pt x="203" y="593"/>
                    <a:pt x="338" y="658"/>
                  </a:cubicBezTo>
                  <a:cubicBezTo>
                    <a:pt x="339" y="657"/>
                    <a:pt x="339" y="657"/>
                    <a:pt x="339" y="657"/>
                  </a:cubicBezTo>
                  <a:cubicBezTo>
                    <a:pt x="275" y="507"/>
                    <a:pt x="303" y="329"/>
                    <a:pt x="229" y="184"/>
                  </a:cubicBezTo>
                  <a:cubicBezTo>
                    <a:pt x="182" y="95"/>
                    <a:pt x="97" y="26"/>
                    <a:pt x="0" y="0"/>
                  </a:cubicBezTo>
                  <a:close/>
                </a:path>
              </a:pathLst>
            </a:custGeom>
            <a:solidFill>
              <a:srgbClr val="AAC4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50" name="任意多边形: 形状 49"/>
            <p:cNvSpPr/>
            <p:nvPr userDrawn="1"/>
          </p:nvSpPr>
          <p:spPr bwMode="auto">
            <a:xfrm>
              <a:off x="3308350" y="14781213"/>
              <a:ext cx="747712" cy="273050"/>
            </a:xfrm>
            <a:custGeom>
              <a:avLst/>
              <a:gdLst>
                <a:gd name="T0" fmla="*/ 0 w 528"/>
                <a:gd name="T1" fmla="*/ 78 h 193"/>
                <a:gd name="T2" fmla="*/ 270 w 528"/>
                <a:gd name="T3" fmla="*/ 182 h 193"/>
                <a:gd name="T4" fmla="*/ 528 w 528"/>
                <a:gd name="T5" fmla="*/ 67 h 193"/>
                <a:gd name="T6" fmla="*/ 0 w 528"/>
                <a:gd name="T7" fmla="*/ 78 h 193"/>
              </a:gdLst>
              <a:ahLst/>
              <a:cxnLst>
                <a:cxn ang="0">
                  <a:pos x="T0" y="T1"/>
                </a:cxn>
                <a:cxn ang="0">
                  <a:pos x="T2" y="T3"/>
                </a:cxn>
                <a:cxn ang="0">
                  <a:pos x="T4" y="T5"/>
                </a:cxn>
                <a:cxn ang="0">
                  <a:pos x="T6" y="T7"/>
                </a:cxn>
              </a:cxnLst>
              <a:rect l="0" t="0" r="r" b="b"/>
              <a:pathLst>
                <a:path w="528" h="193">
                  <a:moveTo>
                    <a:pt x="0" y="78"/>
                  </a:moveTo>
                  <a:cubicBezTo>
                    <a:pt x="66" y="153"/>
                    <a:pt x="170" y="193"/>
                    <a:pt x="270" y="182"/>
                  </a:cubicBezTo>
                  <a:cubicBezTo>
                    <a:pt x="364" y="171"/>
                    <a:pt x="448" y="118"/>
                    <a:pt x="528" y="67"/>
                  </a:cubicBezTo>
                  <a:cubicBezTo>
                    <a:pt x="360" y="0"/>
                    <a:pt x="165" y="4"/>
                    <a:pt x="0" y="78"/>
                  </a:cubicBezTo>
                  <a:close/>
                </a:path>
              </a:pathLst>
            </a:custGeom>
            <a:solidFill>
              <a:srgbClr val="8AA2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51" name="任意多边形: 形状 50"/>
            <p:cNvSpPr/>
            <p:nvPr userDrawn="1"/>
          </p:nvSpPr>
          <p:spPr bwMode="auto">
            <a:xfrm>
              <a:off x="2968625" y="14277975"/>
              <a:ext cx="804862" cy="428625"/>
            </a:xfrm>
            <a:custGeom>
              <a:avLst/>
              <a:gdLst>
                <a:gd name="T0" fmla="*/ 559 w 568"/>
                <a:gd name="T1" fmla="*/ 225 h 302"/>
                <a:gd name="T2" fmla="*/ 0 w 568"/>
                <a:gd name="T3" fmla="*/ 0 h 302"/>
                <a:gd name="T4" fmla="*/ 41 w 568"/>
                <a:gd name="T5" fmla="*/ 57 h 302"/>
                <a:gd name="T6" fmla="*/ 209 w 568"/>
                <a:gd name="T7" fmla="*/ 237 h 302"/>
                <a:gd name="T8" fmla="*/ 557 w 568"/>
                <a:gd name="T9" fmla="*/ 234 h 302"/>
                <a:gd name="T10" fmla="*/ 568 w 568"/>
                <a:gd name="T11" fmla="*/ 229 h 302"/>
                <a:gd name="T12" fmla="*/ 564 w 568"/>
                <a:gd name="T13" fmla="*/ 216 h 302"/>
                <a:gd name="T14" fmla="*/ 561 w 568"/>
                <a:gd name="T15" fmla="*/ 223 h 302"/>
                <a:gd name="T16" fmla="*/ 559 w 568"/>
                <a:gd name="T17" fmla="*/ 225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8" h="302">
                  <a:moveTo>
                    <a:pt x="559" y="225"/>
                  </a:moveTo>
                  <a:cubicBezTo>
                    <a:pt x="407" y="87"/>
                    <a:pt x="205" y="6"/>
                    <a:pt x="0" y="0"/>
                  </a:cubicBezTo>
                  <a:cubicBezTo>
                    <a:pt x="13" y="19"/>
                    <a:pt x="27" y="38"/>
                    <a:pt x="41" y="57"/>
                  </a:cubicBezTo>
                  <a:cubicBezTo>
                    <a:pt x="89" y="124"/>
                    <a:pt x="139" y="193"/>
                    <a:pt x="209" y="237"/>
                  </a:cubicBezTo>
                  <a:cubicBezTo>
                    <a:pt x="313" y="302"/>
                    <a:pt x="455" y="301"/>
                    <a:pt x="557" y="234"/>
                  </a:cubicBezTo>
                  <a:cubicBezTo>
                    <a:pt x="568" y="229"/>
                    <a:pt x="568" y="229"/>
                    <a:pt x="568" y="229"/>
                  </a:cubicBezTo>
                  <a:cubicBezTo>
                    <a:pt x="567" y="225"/>
                    <a:pt x="565" y="220"/>
                    <a:pt x="564" y="216"/>
                  </a:cubicBezTo>
                  <a:cubicBezTo>
                    <a:pt x="563" y="219"/>
                    <a:pt x="562" y="221"/>
                    <a:pt x="561" y="223"/>
                  </a:cubicBezTo>
                  <a:lnTo>
                    <a:pt x="559" y="225"/>
                  </a:lnTo>
                  <a:close/>
                </a:path>
              </a:pathLst>
            </a:custGeom>
            <a:solidFill>
              <a:srgbClr val="AAC4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52" name="任意多边形: 形状 51"/>
            <p:cNvSpPr/>
            <p:nvPr userDrawn="1"/>
          </p:nvSpPr>
          <p:spPr bwMode="auto">
            <a:xfrm>
              <a:off x="3633788" y="13636625"/>
              <a:ext cx="287337" cy="947737"/>
            </a:xfrm>
            <a:custGeom>
              <a:avLst/>
              <a:gdLst>
                <a:gd name="T0" fmla="*/ 40 w 202"/>
                <a:gd name="T1" fmla="*/ 0 h 669"/>
                <a:gd name="T2" fmla="*/ 94 w 202"/>
                <a:gd name="T3" fmla="*/ 669 h 669"/>
                <a:gd name="T4" fmla="*/ 198 w 202"/>
                <a:gd name="T5" fmla="*/ 311 h 669"/>
                <a:gd name="T6" fmla="*/ 40 w 202"/>
                <a:gd name="T7" fmla="*/ 0 h 669"/>
              </a:gdLst>
              <a:ahLst/>
              <a:cxnLst>
                <a:cxn ang="0">
                  <a:pos x="T0" y="T1"/>
                </a:cxn>
                <a:cxn ang="0">
                  <a:pos x="T2" y="T3"/>
                </a:cxn>
                <a:cxn ang="0">
                  <a:pos x="T4" y="T5"/>
                </a:cxn>
                <a:cxn ang="0">
                  <a:pos x="T6" y="T7"/>
                </a:cxn>
              </a:cxnLst>
              <a:rect l="0" t="0" r="r" b="b"/>
              <a:pathLst>
                <a:path w="202" h="669">
                  <a:moveTo>
                    <a:pt x="40" y="0"/>
                  </a:moveTo>
                  <a:cubicBezTo>
                    <a:pt x="0" y="223"/>
                    <a:pt x="18" y="456"/>
                    <a:pt x="94" y="669"/>
                  </a:cubicBezTo>
                  <a:cubicBezTo>
                    <a:pt x="148" y="556"/>
                    <a:pt x="202" y="437"/>
                    <a:pt x="198" y="311"/>
                  </a:cubicBezTo>
                  <a:cubicBezTo>
                    <a:pt x="195" y="191"/>
                    <a:pt x="135" y="74"/>
                    <a:pt x="40" y="0"/>
                  </a:cubicBezTo>
                  <a:close/>
                </a:path>
              </a:pathLst>
            </a:custGeom>
            <a:solidFill>
              <a:srgbClr val="8AA2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53" name="任意多边形: 形状 52"/>
            <p:cNvSpPr/>
            <p:nvPr userDrawn="1"/>
          </p:nvSpPr>
          <p:spPr bwMode="auto">
            <a:xfrm>
              <a:off x="3922713" y="14023975"/>
              <a:ext cx="250825" cy="855662"/>
            </a:xfrm>
            <a:custGeom>
              <a:avLst/>
              <a:gdLst>
                <a:gd name="T0" fmla="*/ 99 w 177"/>
                <a:gd name="T1" fmla="*/ 604 h 604"/>
                <a:gd name="T2" fmla="*/ 176 w 177"/>
                <a:gd name="T3" fmla="*/ 412 h 604"/>
                <a:gd name="T4" fmla="*/ 139 w 177"/>
                <a:gd name="T5" fmla="*/ 204 h 604"/>
                <a:gd name="T6" fmla="*/ 84 w 177"/>
                <a:gd name="T7" fmla="*/ 0 h 604"/>
                <a:gd name="T8" fmla="*/ 3 w 177"/>
                <a:gd name="T9" fmla="*/ 308 h 604"/>
                <a:gd name="T10" fmla="*/ 99 w 177"/>
                <a:gd name="T11" fmla="*/ 604 h 604"/>
              </a:gdLst>
              <a:ahLst/>
              <a:cxnLst>
                <a:cxn ang="0">
                  <a:pos x="T0" y="T1"/>
                </a:cxn>
                <a:cxn ang="0">
                  <a:pos x="T2" y="T3"/>
                </a:cxn>
                <a:cxn ang="0">
                  <a:pos x="T4" y="T5"/>
                </a:cxn>
                <a:cxn ang="0">
                  <a:pos x="T6" y="T7"/>
                </a:cxn>
                <a:cxn ang="0">
                  <a:pos x="T8" y="T9"/>
                </a:cxn>
                <a:cxn ang="0">
                  <a:pos x="T10" y="T11"/>
                </a:cxn>
              </a:cxnLst>
              <a:rect l="0" t="0" r="r" b="b"/>
              <a:pathLst>
                <a:path w="177" h="604">
                  <a:moveTo>
                    <a:pt x="99" y="604"/>
                  </a:moveTo>
                  <a:cubicBezTo>
                    <a:pt x="150" y="555"/>
                    <a:pt x="174" y="483"/>
                    <a:pt x="176" y="412"/>
                  </a:cubicBezTo>
                  <a:cubicBezTo>
                    <a:pt x="177" y="341"/>
                    <a:pt x="160" y="272"/>
                    <a:pt x="139" y="204"/>
                  </a:cubicBezTo>
                  <a:cubicBezTo>
                    <a:pt x="118" y="137"/>
                    <a:pt x="95" y="70"/>
                    <a:pt x="84" y="0"/>
                  </a:cubicBezTo>
                  <a:cubicBezTo>
                    <a:pt x="28" y="92"/>
                    <a:pt x="0" y="201"/>
                    <a:pt x="3" y="308"/>
                  </a:cubicBezTo>
                  <a:cubicBezTo>
                    <a:pt x="6" y="413"/>
                    <a:pt x="40" y="517"/>
                    <a:pt x="99" y="604"/>
                  </a:cubicBezTo>
                  <a:close/>
                </a:path>
              </a:pathLst>
            </a:custGeom>
            <a:solidFill>
              <a:srgbClr val="AAC4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54" name="任意多边形: 形状 53"/>
            <p:cNvSpPr/>
            <p:nvPr userDrawn="1"/>
          </p:nvSpPr>
          <p:spPr bwMode="auto">
            <a:xfrm>
              <a:off x="3284538" y="13790613"/>
              <a:ext cx="974725" cy="1195387"/>
            </a:xfrm>
            <a:custGeom>
              <a:avLst/>
              <a:gdLst>
                <a:gd name="T0" fmla="*/ 682 w 688"/>
                <a:gd name="T1" fmla="*/ 833 h 844"/>
                <a:gd name="T2" fmla="*/ 594 w 688"/>
                <a:gd name="T3" fmla="*/ 772 h 844"/>
                <a:gd name="T4" fmla="*/ 509 w 688"/>
                <a:gd name="T5" fmla="*/ 709 h 844"/>
                <a:gd name="T6" fmla="*/ 353 w 688"/>
                <a:gd name="T7" fmla="*/ 566 h 844"/>
                <a:gd name="T8" fmla="*/ 108 w 688"/>
                <a:gd name="T9" fmla="*/ 224 h 844"/>
                <a:gd name="T10" fmla="*/ 12 w 688"/>
                <a:gd name="T11" fmla="*/ 6 h 844"/>
                <a:gd name="T12" fmla="*/ 2 w 688"/>
                <a:gd name="T13" fmla="*/ 9 h 844"/>
                <a:gd name="T14" fmla="*/ 81 w 688"/>
                <a:gd name="T15" fmla="*/ 209 h 844"/>
                <a:gd name="T16" fmla="*/ 189 w 688"/>
                <a:gd name="T17" fmla="*/ 393 h 844"/>
                <a:gd name="T18" fmla="*/ 478 w 688"/>
                <a:gd name="T19" fmla="*/ 708 h 844"/>
                <a:gd name="T20" fmla="*/ 574 w 688"/>
                <a:gd name="T21" fmla="*/ 780 h 844"/>
                <a:gd name="T22" fmla="*/ 677 w 688"/>
                <a:gd name="T23" fmla="*/ 841 h 844"/>
                <a:gd name="T24" fmla="*/ 682 w 688"/>
                <a:gd name="T25" fmla="*/ 833 h 8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88" h="844">
                  <a:moveTo>
                    <a:pt x="682" y="833"/>
                  </a:moveTo>
                  <a:cubicBezTo>
                    <a:pt x="653" y="812"/>
                    <a:pt x="623" y="793"/>
                    <a:pt x="594" y="772"/>
                  </a:cubicBezTo>
                  <a:cubicBezTo>
                    <a:pt x="565" y="752"/>
                    <a:pt x="536" y="731"/>
                    <a:pt x="509" y="709"/>
                  </a:cubicBezTo>
                  <a:cubicBezTo>
                    <a:pt x="454" y="665"/>
                    <a:pt x="402" y="617"/>
                    <a:pt x="353" y="566"/>
                  </a:cubicBezTo>
                  <a:cubicBezTo>
                    <a:pt x="257" y="464"/>
                    <a:pt x="175" y="348"/>
                    <a:pt x="108" y="224"/>
                  </a:cubicBezTo>
                  <a:cubicBezTo>
                    <a:pt x="71" y="154"/>
                    <a:pt x="40" y="81"/>
                    <a:pt x="12" y="6"/>
                  </a:cubicBezTo>
                  <a:cubicBezTo>
                    <a:pt x="10" y="0"/>
                    <a:pt x="0" y="3"/>
                    <a:pt x="2" y="9"/>
                  </a:cubicBezTo>
                  <a:cubicBezTo>
                    <a:pt x="22" y="78"/>
                    <a:pt x="50" y="144"/>
                    <a:pt x="81" y="209"/>
                  </a:cubicBezTo>
                  <a:cubicBezTo>
                    <a:pt x="112" y="273"/>
                    <a:pt x="149" y="334"/>
                    <a:pt x="189" y="393"/>
                  </a:cubicBezTo>
                  <a:cubicBezTo>
                    <a:pt x="270" y="510"/>
                    <a:pt x="368" y="617"/>
                    <a:pt x="478" y="708"/>
                  </a:cubicBezTo>
                  <a:cubicBezTo>
                    <a:pt x="509" y="733"/>
                    <a:pt x="541" y="757"/>
                    <a:pt x="574" y="780"/>
                  </a:cubicBezTo>
                  <a:cubicBezTo>
                    <a:pt x="607" y="803"/>
                    <a:pt x="641" y="824"/>
                    <a:pt x="677" y="841"/>
                  </a:cubicBezTo>
                  <a:cubicBezTo>
                    <a:pt x="683" y="844"/>
                    <a:pt x="688" y="836"/>
                    <a:pt x="682" y="833"/>
                  </a:cubicBezTo>
                  <a:close/>
                </a:path>
              </a:pathLst>
            </a:custGeom>
            <a:solidFill>
              <a:srgbClr val="32270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55" name="任意多边形: 形状 54"/>
            <p:cNvSpPr/>
            <p:nvPr userDrawn="1"/>
          </p:nvSpPr>
          <p:spPr bwMode="auto">
            <a:xfrm>
              <a:off x="3170238" y="13757275"/>
              <a:ext cx="647700" cy="849312"/>
            </a:xfrm>
            <a:custGeom>
              <a:avLst/>
              <a:gdLst>
                <a:gd name="T0" fmla="*/ 398 w 456"/>
                <a:gd name="T1" fmla="*/ 9 h 599"/>
                <a:gd name="T2" fmla="*/ 417 w 456"/>
                <a:gd name="T3" fmla="*/ 123 h 599"/>
                <a:gd name="T4" fmla="*/ 428 w 456"/>
                <a:gd name="T5" fmla="*/ 234 h 599"/>
                <a:gd name="T6" fmla="*/ 425 w 456"/>
                <a:gd name="T7" fmla="*/ 460 h 599"/>
                <a:gd name="T8" fmla="*/ 408 w 456"/>
                <a:gd name="T9" fmla="*/ 588 h 599"/>
                <a:gd name="T10" fmla="*/ 417 w 456"/>
                <a:gd name="T11" fmla="*/ 581 h 599"/>
                <a:gd name="T12" fmla="*/ 100 w 456"/>
                <a:gd name="T13" fmla="*/ 524 h 599"/>
                <a:gd name="T14" fmla="*/ 18 w 456"/>
                <a:gd name="T15" fmla="*/ 486 h 599"/>
                <a:gd name="T16" fmla="*/ 9 w 456"/>
                <a:gd name="T17" fmla="*/ 501 h 599"/>
                <a:gd name="T18" fmla="*/ 323 w 456"/>
                <a:gd name="T19" fmla="*/ 589 h 599"/>
                <a:gd name="T20" fmla="*/ 417 w 456"/>
                <a:gd name="T21" fmla="*/ 599 h 599"/>
                <a:gd name="T22" fmla="*/ 425 w 456"/>
                <a:gd name="T23" fmla="*/ 593 h 599"/>
                <a:gd name="T24" fmla="*/ 434 w 456"/>
                <a:gd name="T25" fmla="*/ 134 h 599"/>
                <a:gd name="T26" fmla="*/ 407 w 456"/>
                <a:gd name="T27" fmla="*/ 6 h 599"/>
                <a:gd name="T28" fmla="*/ 398 w 456"/>
                <a:gd name="T29" fmla="*/ 9 h 5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56" h="599">
                  <a:moveTo>
                    <a:pt x="398" y="9"/>
                  </a:moveTo>
                  <a:cubicBezTo>
                    <a:pt x="406" y="46"/>
                    <a:pt x="411" y="85"/>
                    <a:pt x="417" y="123"/>
                  </a:cubicBezTo>
                  <a:cubicBezTo>
                    <a:pt x="421" y="160"/>
                    <a:pt x="425" y="197"/>
                    <a:pt x="428" y="234"/>
                  </a:cubicBezTo>
                  <a:cubicBezTo>
                    <a:pt x="433" y="309"/>
                    <a:pt x="432" y="385"/>
                    <a:pt x="425" y="460"/>
                  </a:cubicBezTo>
                  <a:cubicBezTo>
                    <a:pt x="422" y="503"/>
                    <a:pt x="416" y="546"/>
                    <a:pt x="408" y="588"/>
                  </a:cubicBezTo>
                  <a:cubicBezTo>
                    <a:pt x="411" y="586"/>
                    <a:pt x="414" y="584"/>
                    <a:pt x="417" y="581"/>
                  </a:cubicBezTo>
                  <a:cubicBezTo>
                    <a:pt x="310" y="572"/>
                    <a:pt x="201" y="561"/>
                    <a:pt x="100" y="524"/>
                  </a:cubicBezTo>
                  <a:cubicBezTo>
                    <a:pt x="72" y="513"/>
                    <a:pt x="44" y="501"/>
                    <a:pt x="18" y="486"/>
                  </a:cubicBezTo>
                  <a:cubicBezTo>
                    <a:pt x="8" y="481"/>
                    <a:pt x="0" y="495"/>
                    <a:pt x="9" y="501"/>
                  </a:cubicBezTo>
                  <a:cubicBezTo>
                    <a:pt x="105" y="555"/>
                    <a:pt x="215" y="576"/>
                    <a:pt x="323" y="589"/>
                  </a:cubicBezTo>
                  <a:cubicBezTo>
                    <a:pt x="355" y="593"/>
                    <a:pt x="386" y="596"/>
                    <a:pt x="417" y="599"/>
                  </a:cubicBezTo>
                  <a:cubicBezTo>
                    <a:pt x="420" y="599"/>
                    <a:pt x="425" y="596"/>
                    <a:pt x="425" y="593"/>
                  </a:cubicBezTo>
                  <a:cubicBezTo>
                    <a:pt x="453" y="442"/>
                    <a:pt x="456" y="286"/>
                    <a:pt x="434" y="134"/>
                  </a:cubicBezTo>
                  <a:cubicBezTo>
                    <a:pt x="428" y="91"/>
                    <a:pt x="418" y="49"/>
                    <a:pt x="407" y="6"/>
                  </a:cubicBezTo>
                  <a:cubicBezTo>
                    <a:pt x="406" y="0"/>
                    <a:pt x="397" y="3"/>
                    <a:pt x="398" y="9"/>
                  </a:cubicBezTo>
                  <a:close/>
                </a:path>
              </a:pathLst>
            </a:custGeom>
            <a:solidFill>
              <a:srgbClr val="32270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56" name="任意多边形: 形状 55"/>
            <p:cNvSpPr/>
            <p:nvPr userDrawn="1"/>
          </p:nvSpPr>
          <p:spPr bwMode="auto">
            <a:xfrm>
              <a:off x="3433763" y="14212888"/>
              <a:ext cx="647700" cy="769937"/>
            </a:xfrm>
            <a:custGeom>
              <a:avLst/>
              <a:gdLst>
                <a:gd name="T0" fmla="*/ 391 w 457"/>
                <a:gd name="T1" fmla="*/ 6 h 543"/>
                <a:gd name="T2" fmla="*/ 400 w 457"/>
                <a:gd name="T3" fmla="*/ 51 h 543"/>
                <a:gd name="T4" fmla="*/ 409 w 457"/>
                <a:gd name="T5" fmla="*/ 97 h 543"/>
                <a:gd name="T6" fmla="*/ 423 w 457"/>
                <a:gd name="T7" fmla="*/ 188 h 543"/>
                <a:gd name="T8" fmla="*/ 436 w 457"/>
                <a:gd name="T9" fmla="*/ 371 h 543"/>
                <a:gd name="T10" fmla="*/ 438 w 457"/>
                <a:gd name="T11" fmla="*/ 418 h 543"/>
                <a:gd name="T12" fmla="*/ 439 w 457"/>
                <a:gd name="T13" fmla="*/ 439 h 543"/>
                <a:gd name="T14" fmla="*/ 437 w 457"/>
                <a:gd name="T15" fmla="*/ 458 h 543"/>
                <a:gd name="T16" fmla="*/ 423 w 457"/>
                <a:gd name="T17" fmla="*/ 469 h 543"/>
                <a:gd name="T18" fmla="*/ 404 w 457"/>
                <a:gd name="T19" fmla="*/ 478 h 543"/>
                <a:gd name="T20" fmla="*/ 365 w 457"/>
                <a:gd name="T21" fmla="*/ 493 h 543"/>
                <a:gd name="T22" fmla="*/ 200 w 457"/>
                <a:gd name="T23" fmla="*/ 524 h 543"/>
                <a:gd name="T24" fmla="*/ 106 w 457"/>
                <a:gd name="T25" fmla="*/ 526 h 543"/>
                <a:gd name="T26" fmla="*/ 10 w 457"/>
                <a:gd name="T27" fmla="*/ 525 h 543"/>
                <a:gd name="T28" fmla="*/ 10 w 457"/>
                <a:gd name="T29" fmla="*/ 540 h 543"/>
                <a:gd name="T30" fmla="*/ 99 w 457"/>
                <a:gd name="T31" fmla="*/ 543 h 543"/>
                <a:gd name="T32" fmla="*/ 187 w 457"/>
                <a:gd name="T33" fmla="*/ 541 h 543"/>
                <a:gd name="T34" fmla="*/ 358 w 457"/>
                <a:gd name="T35" fmla="*/ 513 h 543"/>
                <a:gd name="T36" fmla="*/ 437 w 457"/>
                <a:gd name="T37" fmla="*/ 481 h 543"/>
                <a:gd name="T38" fmla="*/ 456 w 457"/>
                <a:gd name="T39" fmla="*/ 449 h 543"/>
                <a:gd name="T40" fmla="*/ 454 w 457"/>
                <a:gd name="T41" fmla="*/ 405 h 543"/>
                <a:gd name="T42" fmla="*/ 441 w 457"/>
                <a:gd name="T43" fmla="*/ 213 h 543"/>
                <a:gd name="T44" fmla="*/ 426 w 457"/>
                <a:gd name="T45" fmla="*/ 109 h 543"/>
                <a:gd name="T46" fmla="*/ 414 w 457"/>
                <a:gd name="T47" fmla="*/ 56 h 543"/>
                <a:gd name="T48" fmla="*/ 398 w 457"/>
                <a:gd name="T49" fmla="*/ 4 h 543"/>
                <a:gd name="T50" fmla="*/ 391 w 457"/>
                <a:gd name="T51" fmla="*/ 6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57" h="543">
                  <a:moveTo>
                    <a:pt x="391" y="6"/>
                  </a:moveTo>
                  <a:cubicBezTo>
                    <a:pt x="395" y="21"/>
                    <a:pt x="397" y="36"/>
                    <a:pt x="400" y="51"/>
                  </a:cubicBezTo>
                  <a:cubicBezTo>
                    <a:pt x="403" y="66"/>
                    <a:pt x="406" y="81"/>
                    <a:pt x="409" y="97"/>
                  </a:cubicBezTo>
                  <a:cubicBezTo>
                    <a:pt x="414" y="127"/>
                    <a:pt x="419" y="158"/>
                    <a:pt x="423" y="188"/>
                  </a:cubicBezTo>
                  <a:cubicBezTo>
                    <a:pt x="430" y="249"/>
                    <a:pt x="433" y="310"/>
                    <a:pt x="436" y="371"/>
                  </a:cubicBezTo>
                  <a:cubicBezTo>
                    <a:pt x="437" y="387"/>
                    <a:pt x="437" y="402"/>
                    <a:pt x="438" y="418"/>
                  </a:cubicBezTo>
                  <a:cubicBezTo>
                    <a:pt x="438" y="425"/>
                    <a:pt x="439" y="432"/>
                    <a:pt x="439" y="439"/>
                  </a:cubicBezTo>
                  <a:cubicBezTo>
                    <a:pt x="439" y="445"/>
                    <a:pt x="440" y="452"/>
                    <a:pt x="437" y="458"/>
                  </a:cubicBezTo>
                  <a:cubicBezTo>
                    <a:pt x="435" y="463"/>
                    <a:pt x="428" y="466"/>
                    <a:pt x="423" y="469"/>
                  </a:cubicBezTo>
                  <a:cubicBezTo>
                    <a:pt x="417" y="472"/>
                    <a:pt x="411" y="475"/>
                    <a:pt x="404" y="478"/>
                  </a:cubicBezTo>
                  <a:cubicBezTo>
                    <a:pt x="391" y="483"/>
                    <a:pt x="378" y="488"/>
                    <a:pt x="365" y="493"/>
                  </a:cubicBezTo>
                  <a:cubicBezTo>
                    <a:pt x="312" y="511"/>
                    <a:pt x="256" y="520"/>
                    <a:pt x="200" y="524"/>
                  </a:cubicBezTo>
                  <a:cubicBezTo>
                    <a:pt x="169" y="526"/>
                    <a:pt x="138" y="526"/>
                    <a:pt x="106" y="526"/>
                  </a:cubicBezTo>
                  <a:cubicBezTo>
                    <a:pt x="74" y="526"/>
                    <a:pt x="42" y="524"/>
                    <a:pt x="10" y="525"/>
                  </a:cubicBezTo>
                  <a:cubicBezTo>
                    <a:pt x="0" y="525"/>
                    <a:pt x="0" y="540"/>
                    <a:pt x="10" y="540"/>
                  </a:cubicBezTo>
                  <a:cubicBezTo>
                    <a:pt x="40" y="542"/>
                    <a:pt x="69" y="543"/>
                    <a:pt x="99" y="543"/>
                  </a:cubicBezTo>
                  <a:cubicBezTo>
                    <a:pt x="128" y="543"/>
                    <a:pt x="157" y="543"/>
                    <a:pt x="187" y="541"/>
                  </a:cubicBezTo>
                  <a:cubicBezTo>
                    <a:pt x="244" y="538"/>
                    <a:pt x="302" y="530"/>
                    <a:pt x="358" y="513"/>
                  </a:cubicBezTo>
                  <a:cubicBezTo>
                    <a:pt x="385" y="505"/>
                    <a:pt x="412" y="495"/>
                    <a:pt x="437" y="481"/>
                  </a:cubicBezTo>
                  <a:cubicBezTo>
                    <a:pt x="449" y="474"/>
                    <a:pt x="455" y="464"/>
                    <a:pt x="456" y="449"/>
                  </a:cubicBezTo>
                  <a:cubicBezTo>
                    <a:pt x="457" y="435"/>
                    <a:pt x="455" y="420"/>
                    <a:pt x="454" y="405"/>
                  </a:cubicBezTo>
                  <a:cubicBezTo>
                    <a:pt x="452" y="341"/>
                    <a:pt x="449" y="277"/>
                    <a:pt x="441" y="213"/>
                  </a:cubicBezTo>
                  <a:cubicBezTo>
                    <a:pt x="438" y="178"/>
                    <a:pt x="433" y="143"/>
                    <a:pt x="426" y="109"/>
                  </a:cubicBezTo>
                  <a:cubicBezTo>
                    <a:pt x="423" y="91"/>
                    <a:pt x="419" y="73"/>
                    <a:pt x="414" y="56"/>
                  </a:cubicBezTo>
                  <a:cubicBezTo>
                    <a:pt x="410" y="38"/>
                    <a:pt x="403" y="21"/>
                    <a:pt x="398" y="4"/>
                  </a:cubicBezTo>
                  <a:cubicBezTo>
                    <a:pt x="396" y="0"/>
                    <a:pt x="389" y="2"/>
                    <a:pt x="391" y="6"/>
                  </a:cubicBezTo>
                  <a:close/>
                </a:path>
              </a:pathLst>
            </a:custGeom>
            <a:solidFill>
              <a:srgbClr val="32270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57" name="任意多边形: 形状 56"/>
            <p:cNvSpPr/>
            <p:nvPr userDrawn="1"/>
          </p:nvSpPr>
          <p:spPr bwMode="auto">
            <a:xfrm>
              <a:off x="2517775" y="14498638"/>
              <a:ext cx="568325" cy="584200"/>
            </a:xfrm>
            <a:custGeom>
              <a:avLst/>
              <a:gdLst>
                <a:gd name="T0" fmla="*/ 265 w 401"/>
                <a:gd name="T1" fmla="*/ 355 h 412"/>
                <a:gd name="T2" fmla="*/ 195 w 401"/>
                <a:gd name="T3" fmla="*/ 317 h 412"/>
                <a:gd name="T4" fmla="*/ 72 w 401"/>
                <a:gd name="T5" fmla="*/ 175 h 412"/>
                <a:gd name="T6" fmla="*/ 0 w 401"/>
                <a:gd name="T7" fmla="*/ 0 h 412"/>
                <a:gd name="T8" fmla="*/ 88 w 401"/>
                <a:gd name="T9" fmla="*/ 59 h 412"/>
                <a:gd name="T10" fmla="*/ 367 w 401"/>
                <a:gd name="T11" fmla="*/ 339 h 412"/>
                <a:gd name="T12" fmla="*/ 401 w 401"/>
                <a:gd name="T13" fmla="*/ 403 h 412"/>
                <a:gd name="T14" fmla="*/ 398 w 401"/>
                <a:gd name="T15" fmla="*/ 412 h 412"/>
                <a:gd name="T16" fmla="*/ 265 w 401"/>
                <a:gd name="T17" fmla="*/ 355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1" h="412">
                  <a:moveTo>
                    <a:pt x="265" y="355"/>
                  </a:moveTo>
                  <a:cubicBezTo>
                    <a:pt x="241" y="343"/>
                    <a:pt x="217" y="332"/>
                    <a:pt x="195" y="317"/>
                  </a:cubicBezTo>
                  <a:cubicBezTo>
                    <a:pt x="142" y="282"/>
                    <a:pt x="102" y="231"/>
                    <a:pt x="72" y="175"/>
                  </a:cubicBezTo>
                  <a:cubicBezTo>
                    <a:pt x="42" y="119"/>
                    <a:pt x="21" y="59"/>
                    <a:pt x="0" y="0"/>
                  </a:cubicBezTo>
                  <a:cubicBezTo>
                    <a:pt x="25" y="25"/>
                    <a:pt x="57" y="41"/>
                    <a:pt x="88" y="59"/>
                  </a:cubicBezTo>
                  <a:cubicBezTo>
                    <a:pt x="204" y="125"/>
                    <a:pt x="314" y="215"/>
                    <a:pt x="367" y="339"/>
                  </a:cubicBezTo>
                  <a:cubicBezTo>
                    <a:pt x="377" y="361"/>
                    <a:pt x="385" y="385"/>
                    <a:pt x="401" y="403"/>
                  </a:cubicBezTo>
                  <a:cubicBezTo>
                    <a:pt x="398" y="412"/>
                    <a:pt x="398" y="412"/>
                    <a:pt x="398" y="412"/>
                  </a:cubicBezTo>
                  <a:cubicBezTo>
                    <a:pt x="353" y="394"/>
                    <a:pt x="309" y="375"/>
                    <a:pt x="265" y="355"/>
                  </a:cubicBezTo>
                  <a:close/>
                </a:path>
              </a:pathLst>
            </a:custGeom>
            <a:solidFill>
              <a:srgbClr val="FFF0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58" name="任意多边形: 形状 57"/>
            <p:cNvSpPr/>
            <p:nvPr userDrawn="1"/>
          </p:nvSpPr>
          <p:spPr bwMode="auto">
            <a:xfrm>
              <a:off x="2914650" y="14671675"/>
              <a:ext cx="720725" cy="928687"/>
            </a:xfrm>
            <a:custGeom>
              <a:avLst/>
              <a:gdLst>
                <a:gd name="T0" fmla="*/ 121 w 509"/>
                <a:gd name="T1" fmla="*/ 653 h 655"/>
                <a:gd name="T2" fmla="*/ 0 w 509"/>
                <a:gd name="T3" fmla="*/ 647 h 655"/>
                <a:gd name="T4" fmla="*/ 59 w 509"/>
                <a:gd name="T5" fmla="*/ 600 h 655"/>
                <a:gd name="T6" fmla="*/ 213 w 509"/>
                <a:gd name="T7" fmla="*/ 501 h 655"/>
                <a:gd name="T8" fmla="*/ 454 w 509"/>
                <a:gd name="T9" fmla="*/ 487 h 655"/>
                <a:gd name="T10" fmla="*/ 318 w 509"/>
                <a:gd name="T11" fmla="*/ 261 h 655"/>
                <a:gd name="T12" fmla="*/ 354 w 509"/>
                <a:gd name="T13" fmla="*/ 0 h 655"/>
                <a:gd name="T14" fmla="*/ 491 w 509"/>
                <a:gd name="T15" fmla="*/ 216 h 655"/>
                <a:gd name="T16" fmla="*/ 460 w 509"/>
                <a:gd name="T17" fmla="*/ 447 h 655"/>
                <a:gd name="T18" fmla="*/ 457 w 509"/>
                <a:gd name="T19" fmla="*/ 487 h 655"/>
                <a:gd name="T20" fmla="*/ 457 w 509"/>
                <a:gd name="T21" fmla="*/ 487 h 655"/>
                <a:gd name="T22" fmla="*/ 360 w 509"/>
                <a:gd name="T23" fmla="*/ 606 h 655"/>
                <a:gd name="T24" fmla="*/ 213 w 509"/>
                <a:gd name="T25" fmla="*/ 653 h 655"/>
                <a:gd name="T26" fmla="*/ 121 w 509"/>
                <a:gd name="T27" fmla="*/ 653 h 6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09" h="655">
                  <a:moveTo>
                    <a:pt x="121" y="653"/>
                  </a:moveTo>
                  <a:cubicBezTo>
                    <a:pt x="81" y="651"/>
                    <a:pt x="40" y="649"/>
                    <a:pt x="0" y="647"/>
                  </a:cubicBezTo>
                  <a:cubicBezTo>
                    <a:pt x="20" y="631"/>
                    <a:pt x="39" y="615"/>
                    <a:pt x="59" y="600"/>
                  </a:cubicBezTo>
                  <a:cubicBezTo>
                    <a:pt x="107" y="561"/>
                    <a:pt x="156" y="522"/>
                    <a:pt x="213" y="501"/>
                  </a:cubicBezTo>
                  <a:cubicBezTo>
                    <a:pt x="289" y="474"/>
                    <a:pt x="373" y="480"/>
                    <a:pt x="454" y="487"/>
                  </a:cubicBezTo>
                  <a:cubicBezTo>
                    <a:pt x="392" y="423"/>
                    <a:pt x="335" y="349"/>
                    <a:pt x="318" y="261"/>
                  </a:cubicBezTo>
                  <a:cubicBezTo>
                    <a:pt x="302" y="174"/>
                    <a:pt x="328" y="85"/>
                    <a:pt x="354" y="0"/>
                  </a:cubicBezTo>
                  <a:cubicBezTo>
                    <a:pt x="398" y="74"/>
                    <a:pt x="472" y="132"/>
                    <a:pt x="491" y="216"/>
                  </a:cubicBezTo>
                  <a:cubicBezTo>
                    <a:pt x="509" y="292"/>
                    <a:pt x="478" y="370"/>
                    <a:pt x="460" y="447"/>
                  </a:cubicBezTo>
                  <a:cubicBezTo>
                    <a:pt x="457" y="460"/>
                    <a:pt x="454" y="474"/>
                    <a:pt x="457" y="487"/>
                  </a:cubicBezTo>
                  <a:cubicBezTo>
                    <a:pt x="457" y="487"/>
                    <a:pt x="457" y="487"/>
                    <a:pt x="457" y="487"/>
                  </a:cubicBezTo>
                  <a:cubicBezTo>
                    <a:pt x="439" y="536"/>
                    <a:pt x="404" y="578"/>
                    <a:pt x="360" y="606"/>
                  </a:cubicBezTo>
                  <a:cubicBezTo>
                    <a:pt x="316" y="634"/>
                    <a:pt x="264" y="649"/>
                    <a:pt x="213" y="653"/>
                  </a:cubicBezTo>
                  <a:cubicBezTo>
                    <a:pt x="182" y="655"/>
                    <a:pt x="151" y="654"/>
                    <a:pt x="121" y="653"/>
                  </a:cubicBezTo>
                  <a:close/>
                </a:path>
              </a:pathLst>
            </a:custGeom>
            <a:solidFill>
              <a:srgbClr val="FFF0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59" name="任意多边形: 形状 58"/>
            <p:cNvSpPr/>
            <p:nvPr userDrawn="1"/>
          </p:nvSpPr>
          <p:spPr bwMode="auto">
            <a:xfrm>
              <a:off x="3868738" y="15479713"/>
              <a:ext cx="477837" cy="454025"/>
            </a:xfrm>
            <a:custGeom>
              <a:avLst/>
              <a:gdLst>
                <a:gd name="T0" fmla="*/ 338 w 338"/>
                <a:gd name="T1" fmla="*/ 0 h 320"/>
                <a:gd name="T2" fmla="*/ 250 w 338"/>
                <a:gd name="T3" fmla="*/ 159 h 320"/>
                <a:gd name="T4" fmla="*/ 187 w 338"/>
                <a:gd name="T5" fmla="*/ 244 h 320"/>
                <a:gd name="T6" fmla="*/ 100 w 338"/>
                <a:gd name="T7" fmla="*/ 300 h 320"/>
                <a:gd name="T8" fmla="*/ 0 w 338"/>
                <a:gd name="T9" fmla="*/ 320 h 320"/>
                <a:gd name="T10" fmla="*/ 338 w 338"/>
                <a:gd name="T11" fmla="*/ 0 h 320"/>
              </a:gdLst>
              <a:ahLst/>
              <a:cxnLst>
                <a:cxn ang="0">
                  <a:pos x="T0" y="T1"/>
                </a:cxn>
                <a:cxn ang="0">
                  <a:pos x="T2" y="T3"/>
                </a:cxn>
                <a:cxn ang="0">
                  <a:pos x="T4" y="T5"/>
                </a:cxn>
                <a:cxn ang="0">
                  <a:pos x="T6" y="T7"/>
                </a:cxn>
                <a:cxn ang="0">
                  <a:pos x="T8" y="T9"/>
                </a:cxn>
                <a:cxn ang="0">
                  <a:pos x="T10" y="T11"/>
                </a:cxn>
              </a:cxnLst>
              <a:rect l="0" t="0" r="r" b="b"/>
              <a:pathLst>
                <a:path w="338" h="320">
                  <a:moveTo>
                    <a:pt x="338" y="0"/>
                  </a:moveTo>
                  <a:cubicBezTo>
                    <a:pt x="327" y="54"/>
                    <a:pt x="281" y="113"/>
                    <a:pt x="250" y="159"/>
                  </a:cubicBezTo>
                  <a:cubicBezTo>
                    <a:pt x="231" y="189"/>
                    <a:pt x="212" y="218"/>
                    <a:pt x="187" y="244"/>
                  </a:cubicBezTo>
                  <a:cubicBezTo>
                    <a:pt x="163" y="269"/>
                    <a:pt x="134" y="291"/>
                    <a:pt x="100" y="300"/>
                  </a:cubicBezTo>
                  <a:cubicBezTo>
                    <a:pt x="67" y="309"/>
                    <a:pt x="31" y="306"/>
                    <a:pt x="0" y="320"/>
                  </a:cubicBezTo>
                  <a:cubicBezTo>
                    <a:pt x="47" y="169"/>
                    <a:pt x="186" y="46"/>
                    <a:pt x="338" y="0"/>
                  </a:cubicBezTo>
                  <a:close/>
                </a:path>
              </a:pathLst>
            </a:custGeom>
            <a:solidFill>
              <a:srgbClr val="FFF0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60" name="任意多边形: 形状 59"/>
            <p:cNvSpPr/>
            <p:nvPr userDrawn="1"/>
          </p:nvSpPr>
          <p:spPr bwMode="auto">
            <a:xfrm>
              <a:off x="3989388" y="14911388"/>
              <a:ext cx="360362" cy="568325"/>
            </a:xfrm>
            <a:custGeom>
              <a:avLst/>
              <a:gdLst>
                <a:gd name="T0" fmla="*/ 12 w 254"/>
                <a:gd name="T1" fmla="*/ 0 h 401"/>
                <a:gd name="T2" fmla="*/ 127 w 254"/>
                <a:gd name="T3" fmla="*/ 128 h 401"/>
                <a:gd name="T4" fmla="*/ 228 w 254"/>
                <a:gd name="T5" fmla="*/ 265 h 401"/>
                <a:gd name="T6" fmla="*/ 252 w 254"/>
                <a:gd name="T7" fmla="*/ 401 h 401"/>
                <a:gd name="T8" fmla="*/ 13 w 254"/>
                <a:gd name="T9" fmla="*/ 179 h 401"/>
                <a:gd name="T10" fmla="*/ 12 w 254"/>
                <a:gd name="T11" fmla="*/ 0 h 401"/>
              </a:gdLst>
              <a:ahLst/>
              <a:cxnLst>
                <a:cxn ang="0">
                  <a:pos x="T0" y="T1"/>
                </a:cxn>
                <a:cxn ang="0">
                  <a:pos x="T2" y="T3"/>
                </a:cxn>
                <a:cxn ang="0">
                  <a:pos x="T4" y="T5"/>
                </a:cxn>
                <a:cxn ang="0">
                  <a:pos x="T6" y="T7"/>
                </a:cxn>
                <a:cxn ang="0">
                  <a:pos x="T8" y="T9"/>
                </a:cxn>
                <a:cxn ang="0">
                  <a:pos x="T10" y="T11"/>
                </a:cxn>
              </a:cxnLst>
              <a:rect l="0" t="0" r="r" b="b"/>
              <a:pathLst>
                <a:path w="254" h="401">
                  <a:moveTo>
                    <a:pt x="12" y="0"/>
                  </a:moveTo>
                  <a:cubicBezTo>
                    <a:pt x="40" y="50"/>
                    <a:pt x="85" y="89"/>
                    <a:pt x="127" y="128"/>
                  </a:cubicBezTo>
                  <a:cubicBezTo>
                    <a:pt x="169" y="167"/>
                    <a:pt x="210" y="211"/>
                    <a:pt x="228" y="265"/>
                  </a:cubicBezTo>
                  <a:cubicBezTo>
                    <a:pt x="242" y="308"/>
                    <a:pt x="254" y="356"/>
                    <a:pt x="252" y="401"/>
                  </a:cubicBezTo>
                  <a:cubicBezTo>
                    <a:pt x="137" y="385"/>
                    <a:pt x="38" y="292"/>
                    <a:pt x="13" y="179"/>
                  </a:cubicBezTo>
                  <a:cubicBezTo>
                    <a:pt x="0" y="120"/>
                    <a:pt x="6" y="60"/>
                    <a:pt x="12" y="0"/>
                  </a:cubicBezTo>
                  <a:close/>
                </a:path>
              </a:pathLst>
            </a:custGeom>
            <a:solidFill>
              <a:srgbClr val="FFF0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61" name="任意多边形: 形状 60"/>
            <p:cNvSpPr/>
            <p:nvPr userDrawn="1"/>
          </p:nvSpPr>
          <p:spPr bwMode="auto">
            <a:xfrm>
              <a:off x="3033713" y="14487525"/>
              <a:ext cx="285750" cy="708025"/>
            </a:xfrm>
            <a:custGeom>
              <a:avLst/>
              <a:gdLst>
                <a:gd name="T0" fmla="*/ 190 w 202"/>
                <a:gd name="T1" fmla="*/ 279 h 499"/>
                <a:gd name="T2" fmla="*/ 145 w 202"/>
                <a:gd name="T3" fmla="*/ 499 h 499"/>
                <a:gd name="T4" fmla="*/ 12 w 202"/>
                <a:gd name="T5" fmla="*/ 210 h 499"/>
                <a:gd name="T6" fmla="*/ 41 w 202"/>
                <a:gd name="T7" fmla="*/ 0 h 499"/>
                <a:gd name="T8" fmla="*/ 110 w 202"/>
                <a:gd name="T9" fmla="*/ 109 h 499"/>
                <a:gd name="T10" fmla="*/ 169 w 202"/>
                <a:gd name="T11" fmla="*/ 209 h 499"/>
                <a:gd name="T12" fmla="*/ 190 w 202"/>
                <a:gd name="T13" fmla="*/ 279 h 499"/>
              </a:gdLst>
              <a:ahLst/>
              <a:cxnLst>
                <a:cxn ang="0">
                  <a:pos x="T0" y="T1"/>
                </a:cxn>
                <a:cxn ang="0">
                  <a:pos x="T2" y="T3"/>
                </a:cxn>
                <a:cxn ang="0">
                  <a:pos x="T4" y="T5"/>
                </a:cxn>
                <a:cxn ang="0">
                  <a:pos x="T6" y="T7"/>
                </a:cxn>
                <a:cxn ang="0">
                  <a:pos x="T8" y="T9"/>
                </a:cxn>
                <a:cxn ang="0">
                  <a:pos x="T10" y="T11"/>
                </a:cxn>
                <a:cxn ang="0">
                  <a:pos x="T12" y="T13"/>
                </a:cxn>
              </a:cxnLst>
              <a:rect l="0" t="0" r="r" b="b"/>
              <a:pathLst>
                <a:path w="202" h="499">
                  <a:moveTo>
                    <a:pt x="190" y="279"/>
                  </a:moveTo>
                  <a:cubicBezTo>
                    <a:pt x="202" y="354"/>
                    <a:pt x="179" y="431"/>
                    <a:pt x="145" y="499"/>
                  </a:cubicBezTo>
                  <a:cubicBezTo>
                    <a:pt x="87" y="415"/>
                    <a:pt x="29" y="310"/>
                    <a:pt x="12" y="210"/>
                  </a:cubicBezTo>
                  <a:cubicBezTo>
                    <a:pt x="0" y="139"/>
                    <a:pt x="11" y="65"/>
                    <a:pt x="41" y="0"/>
                  </a:cubicBezTo>
                  <a:cubicBezTo>
                    <a:pt x="51" y="42"/>
                    <a:pt x="84" y="75"/>
                    <a:pt x="110" y="109"/>
                  </a:cubicBezTo>
                  <a:cubicBezTo>
                    <a:pt x="134" y="139"/>
                    <a:pt x="154" y="173"/>
                    <a:pt x="169" y="209"/>
                  </a:cubicBezTo>
                  <a:cubicBezTo>
                    <a:pt x="179" y="231"/>
                    <a:pt x="186" y="255"/>
                    <a:pt x="190" y="279"/>
                  </a:cubicBezTo>
                  <a:close/>
                </a:path>
              </a:pathLst>
            </a:custGeom>
            <a:solidFill>
              <a:srgbClr val="FFF0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62" name="任意多边形: 形状 61"/>
            <p:cNvSpPr/>
            <p:nvPr userDrawn="1"/>
          </p:nvSpPr>
          <p:spPr bwMode="auto">
            <a:xfrm>
              <a:off x="3381375" y="15470188"/>
              <a:ext cx="568325" cy="330200"/>
            </a:xfrm>
            <a:custGeom>
              <a:avLst/>
              <a:gdLst>
                <a:gd name="T0" fmla="*/ 201 w 401"/>
                <a:gd name="T1" fmla="*/ 219 h 233"/>
                <a:gd name="T2" fmla="*/ 106 w 401"/>
                <a:gd name="T3" fmla="*/ 232 h 233"/>
                <a:gd name="T4" fmla="*/ 0 w 401"/>
                <a:gd name="T5" fmla="*/ 230 h 233"/>
                <a:gd name="T6" fmla="*/ 129 w 401"/>
                <a:gd name="T7" fmla="*/ 89 h 233"/>
                <a:gd name="T8" fmla="*/ 395 w 401"/>
                <a:gd name="T9" fmla="*/ 0 h 233"/>
                <a:gd name="T10" fmla="*/ 401 w 401"/>
                <a:gd name="T11" fmla="*/ 4 h 233"/>
                <a:gd name="T12" fmla="*/ 264 w 401"/>
                <a:gd name="T13" fmla="*/ 180 h 233"/>
                <a:gd name="T14" fmla="*/ 201 w 401"/>
                <a:gd name="T15" fmla="*/ 219 h 2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1" h="233">
                  <a:moveTo>
                    <a:pt x="201" y="219"/>
                  </a:moveTo>
                  <a:cubicBezTo>
                    <a:pt x="171" y="230"/>
                    <a:pt x="138" y="232"/>
                    <a:pt x="106" y="232"/>
                  </a:cubicBezTo>
                  <a:cubicBezTo>
                    <a:pt x="71" y="233"/>
                    <a:pt x="36" y="232"/>
                    <a:pt x="0" y="230"/>
                  </a:cubicBezTo>
                  <a:cubicBezTo>
                    <a:pt x="38" y="178"/>
                    <a:pt x="77" y="126"/>
                    <a:pt x="129" y="89"/>
                  </a:cubicBezTo>
                  <a:cubicBezTo>
                    <a:pt x="206" y="34"/>
                    <a:pt x="302" y="16"/>
                    <a:pt x="395" y="0"/>
                  </a:cubicBezTo>
                  <a:cubicBezTo>
                    <a:pt x="397" y="2"/>
                    <a:pt x="399" y="3"/>
                    <a:pt x="401" y="4"/>
                  </a:cubicBezTo>
                  <a:cubicBezTo>
                    <a:pt x="363" y="67"/>
                    <a:pt x="322" y="135"/>
                    <a:pt x="264" y="180"/>
                  </a:cubicBezTo>
                  <a:cubicBezTo>
                    <a:pt x="245" y="196"/>
                    <a:pt x="224" y="210"/>
                    <a:pt x="201" y="219"/>
                  </a:cubicBezTo>
                  <a:close/>
                </a:path>
              </a:pathLst>
            </a:custGeom>
            <a:solidFill>
              <a:srgbClr val="FFF0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63" name="任意多边形: 形状 62"/>
            <p:cNvSpPr/>
            <p:nvPr userDrawn="1"/>
          </p:nvSpPr>
          <p:spPr bwMode="auto">
            <a:xfrm>
              <a:off x="3681413" y="14808200"/>
              <a:ext cx="268287" cy="661987"/>
            </a:xfrm>
            <a:custGeom>
              <a:avLst/>
              <a:gdLst>
                <a:gd name="T0" fmla="*/ 189 w 189"/>
                <a:gd name="T1" fmla="*/ 467 h 467"/>
                <a:gd name="T2" fmla="*/ 184 w 189"/>
                <a:gd name="T3" fmla="*/ 467 h 467"/>
                <a:gd name="T4" fmla="*/ 68 w 189"/>
                <a:gd name="T5" fmla="*/ 372 h 467"/>
                <a:gd name="T6" fmla="*/ 4 w 189"/>
                <a:gd name="T7" fmla="*/ 229 h 467"/>
                <a:gd name="T8" fmla="*/ 5 w 189"/>
                <a:gd name="T9" fmla="*/ 138 h 467"/>
                <a:gd name="T10" fmla="*/ 27 w 189"/>
                <a:gd name="T11" fmla="*/ 0 h 467"/>
                <a:gd name="T12" fmla="*/ 112 w 189"/>
                <a:gd name="T13" fmla="*/ 106 h 467"/>
                <a:gd name="T14" fmla="*/ 149 w 189"/>
                <a:gd name="T15" fmla="*/ 159 h 467"/>
                <a:gd name="T16" fmla="*/ 182 w 189"/>
                <a:gd name="T17" fmla="*/ 259 h 467"/>
                <a:gd name="T18" fmla="*/ 189 w 189"/>
                <a:gd name="T19" fmla="*/ 467 h 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9" h="467">
                  <a:moveTo>
                    <a:pt x="189" y="467"/>
                  </a:moveTo>
                  <a:cubicBezTo>
                    <a:pt x="187" y="467"/>
                    <a:pt x="186" y="467"/>
                    <a:pt x="184" y="467"/>
                  </a:cubicBezTo>
                  <a:cubicBezTo>
                    <a:pt x="140" y="442"/>
                    <a:pt x="100" y="411"/>
                    <a:pt x="68" y="372"/>
                  </a:cubicBezTo>
                  <a:cubicBezTo>
                    <a:pt x="34" y="331"/>
                    <a:pt x="10" y="281"/>
                    <a:pt x="4" y="229"/>
                  </a:cubicBezTo>
                  <a:cubicBezTo>
                    <a:pt x="0" y="199"/>
                    <a:pt x="2" y="168"/>
                    <a:pt x="5" y="138"/>
                  </a:cubicBezTo>
                  <a:cubicBezTo>
                    <a:pt x="10" y="92"/>
                    <a:pt x="17" y="45"/>
                    <a:pt x="27" y="0"/>
                  </a:cubicBezTo>
                  <a:cubicBezTo>
                    <a:pt x="55" y="36"/>
                    <a:pt x="83" y="71"/>
                    <a:pt x="112" y="106"/>
                  </a:cubicBezTo>
                  <a:cubicBezTo>
                    <a:pt x="125" y="123"/>
                    <a:pt x="139" y="140"/>
                    <a:pt x="149" y="159"/>
                  </a:cubicBezTo>
                  <a:cubicBezTo>
                    <a:pt x="168" y="190"/>
                    <a:pt x="179" y="224"/>
                    <a:pt x="182" y="259"/>
                  </a:cubicBezTo>
                  <a:cubicBezTo>
                    <a:pt x="188" y="329"/>
                    <a:pt x="164" y="402"/>
                    <a:pt x="189" y="467"/>
                  </a:cubicBezTo>
                  <a:close/>
                </a:path>
              </a:pathLst>
            </a:custGeom>
            <a:solidFill>
              <a:srgbClr val="FFF0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64" name="任意多边形: 形状 63"/>
            <p:cNvSpPr/>
            <p:nvPr userDrawn="1"/>
          </p:nvSpPr>
          <p:spPr bwMode="auto">
            <a:xfrm>
              <a:off x="2568575" y="15141575"/>
              <a:ext cx="671512" cy="182562"/>
            </a:xfrm>
            <a:custGeom>
              <a:avLst/>
              <a:gdLst>
                <a:gd name="T0" fmla="*/ 139 w 474"/>
                <a:gd name="T1" fmla="*/ 96 h 129"/>
                <a:gd name="T2" fmla="*/ 0 w 474"/>
                <a:gd name="T3" fmla="*/ 57 h 129"/>
                <a:gd name="T4" fmla="*/ 208 w 474"/>
                <a:gd name="T5" fmla="*/ 0 h 129"/>
                <a:gd name="T6" fmla="*/ 281 w 474"/>
                <a:gd name="T7" fmla="*/ 5 h 129"/>
                <a:gd name="T8" fmla="*/ 462 w 474"/>
                <a:gd name="T9" fmla="*/ 43 h 129"/>
                <a:gd name="T10" fmla="*/ 468 w 474"/>
                <a:gd name="T11" fmla="*/ 43 h 129"/>
                <a:gd name="T12" fmla="*/ 473 w 474"/>
                <a:gd name="T13" fmla="*/ 38 h 129"/>
                <a:gd name="T14" fmla="*/ 474 w 474"/>
                <a:gd name="T15" fmla="*/ 41 h 129"/>
                <a:gd name="T16" fmla="*/ 202 w 474"/>
                <a:gd name="T17" fmla="*/ 112 h 129"/>
                <a:gd name="T18" fmla="*/ 139 w 474"/>
                <a:gd name="T19" fmla="*/ 96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4" h="129">
                  <a:moveTo>
                    <a:pt x="139" y="96"/>
                  </a:moveTo>
                  <a:cubicBezTo>
                    <a:pt x="92" y="83"/>
                    <a:pt x="46" y="70"/>
                    <a:pt x="0" y="57"/>
                  </a:cubicBezTo>
                  <a:cubicBezTo>
                    <a:pt x="65" y="26"/>
                    <a:pt x="135" y="1"/>
                    <a:pt x="208" y="0"/>
                  </a:cubicBezTo>
                  <a:cubicBezTo>
                    <a:pt x="232" y="0"/>
                    <a:pt x="257" y="2"/>
                    <a:pt x="281" y="5"/>
                  </a:cubicBezTo>
                  <a:cubicBezTo>
                    <a:pt x="342" y="13"/>
                    <a:pt x="403" y="26"/>
                    <a:pt x="462" y="43"/>
                  </a:cubicBezTo>
                  <a:cubicBezTo>
                    <a:pt x="464" y="43"/>
                    <a:pt x="466" y="44"/>
                    <a:pt x="468" y="43"/>
                  </a:cubicBezTo>
                  <a:cubicBezTo>
                    <a:pt x="470" y="42"/>
                    <a:pt x="471" y="40"/>
                    <a:pt x="473" y="38"/>
                  </a:cubicBezTo>
                  <a:cubicBezTo>
                    <a:pt x="473" y="39"/>
                    <a:pt x="474" y="40"/>
                    <a:pt x="474" y="41"/>
                  </a:cubicBezTo>
                  <a:cubicBezTo>
                    <a:pt x="400" y="102"/>
                    <a:pt x="297" y="129"/>
                    <a:pt x="202" y="112"/>
                  </a:cubicBezTo>
                  <a:cubicBezTo>
                    <a:pt x="181" y="108"/>
                    <a:pt x="160" y="102"/>
                    <a:pt x="139" y="96"/>
                  </a:cubicBezTo>
                  <a:close/>
                </a:path>
              </a:pathLst>
            </a:custGeom>
            <a:solidFill>
              <a:srgbClr val="FFF0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65" name="任意多边形: 形状 64"/>
            <p:cNvSpPr/>
            <p:nvPr userDrawn="1"/>
          </p:nvSpPr>
          <p:spPr bwMode="auto">
            <a:xfrm>
              <a:off x="2792413" y="14825663"/>
              <a:ext cx="1768475" cy="682625"/>
            </a:xfrm>
            <a:custGeom>
              <a:avLst/>
              <a:gdLst>
                <a:gd name="T0" fmla="*/ 3 w 1248"/>
                <a:gd name="T1" fmla="*/ 8 h 481"/>
                <a:gd name="T2" fmla="*/ 50 w 1248"/>
                <a:gd name="T3" fmla="*/ 55 h 481"/>
                <a:gd name="T4" fmla="*/ 99 w 1248"/>
                <a:gd name="T5" fmla="*/ 100 h 481"/>
                <a:gd name="T6" fmla="*/ 201 w 1248"/>
                <a:gd name="T7" fmla="*/ 184 h 481"/>
                <a:gd name="T8" fmla="*/ 421 w 1248"/>
                <a:gd name="T9" fmla="*/ 329 h 481"/>
                <a:gd name="T10" fmla="*/ 667 w 1248"/>
                <a:gd name="T11" fmla="*/ 433 h 481"/>
                <a:gd name="T12" fmla="*/ 937 w 1248"/>
                <a:gd name="T13" fmla="*/ 478 h 481"/>
                <a:gd name="T14" fmla="*/ 1206 w 1248"/>
                <a:gd name="T15" fmla="*/ 447 h 481"/>
                <a:gd name="T16" fmla="*/ 1239 w 1248"/>
                <a:gd name="T17" fmla="*/ 436 h 481"/>
                <a:gd name="T18" fmla="*/ 1234 w 1248"/>
                <a:gd name="T19" fmla="*/ 421 h 481"/>
                <a:gd name="T20" fmla="*/ 970 w 1248"/>
                <a:gd name="T21" fmla="*/ 463 h 481"/>
                <a:gd name="T22" fmla="*/ 702 w 1248"/>
                <a:gd name="T23" fmla="*/ 427 h 481"/>
                <a:gd name="T24" fmla="*/ 455 w 1248"/>
                <a:gd name="T25" fmla="*/ 330 h 481"/>
                <a:gd name="T26" fmla="*/ 235 w 1248"/>
                <a:gd name="T27" fmla="*/ 191 h 481"/>
                <a:gd name="T28" fmla="*/ 132 w 1248"/>
                <a:gd name="T29" fmla="*/ 110 h 481"/>
                <a:gd name="T30" fmla="*/ 33 w 1248"/>
                <a:gd name="T31" fmla="*/ 24 h 481"/>
                <a:gd name="T32" fmla="*/ 8 w 1248"/>
                <a:gd name="T33" fmla="*/ 3 h 481"/>
                <a:gd name="T34" fmla="*/ 3 w 1248"/>
                <a:gd name="T35" fmla="*/ 8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48" h="481">
                  <a:moveTo>
                    <a:pt x="3" y="8"/>
                  </a:moveTo>
                  <a:cubicBezTo>
                    <a:pt x="19" y="24"/>
                    <a:pt x="34" y="40"/>
                    <a:pt x="50" y="55"/>
                  </a:cubicBezTo>
                  <a:cubicBezTo>
                    <a:pt x="66" y="71"/>
                    <a:pt x="83" y="85"/>
                    <a:pt x="99" y="100"/>
                  </a:cubicBezTo>
                  <a:cubicBezTo>
                    <a:pt x="132" y="129"/>
                    <a:pt x="166" y="157"/>
                    <a:pt x="201" y="184"/>
                  </a:cubicBezTo>
                  <a:cubicBezTo>
                    <a:pt x="271" y="238"/>
                    <a:pt x="344" y="287"/>
                    <a:pt x="421" y="329"/>
                  </a:cubicBezTo>
                  <a:cubicBezTo>
                    <a:pt x="500" y="372"/>
                    <a:pt x="582" y="408"/>
                    <a:pt x="667" y="433"/>
                  </a:cubicBezTo>
                  <a:cubicBezTo>
                    <a:pt x="755" y="459"/>
                    <a:pt x="846" y="475"/>
                    <a:pt x="937" y="478"/>
                  </a:cubicBezTo>
                  <a:cubicBezTo>
                    <a:pt x="1027" y="481"/>
                    <a:pt x="1119" y="471"/>
                    <a:pt x="1206" y="447"/>
                  </a:cubicBezTo>
                  <a:cubicBezTo>
                    <a:pt x="1217" y="443"/>
                    <a:pt x="1228" y="440"/>
                    <a:pt x="1239" y="436"/>
                  </a:cubicBezTo>
                  <a:cubicBezTo>
                    <a:pt x="1248" y="433"/>
                    <a:pt x="1244" y="418"/>
                    <a:pt x="1234" y="421"/>
                  </a:cubicBezTo>
                  <a:cubicBezTo>
                    <a:pt x="1149" y="449"/>
                    <a:pt x="1060" y="463"/>
                    <a:pt x="970" y="463"/>
                  </a:cubicBezTo>
                  <a:cubicBezTo>
                    <a:pt x="880" y="463"/>
                    <a:pt x="790" y="450"/>
                    <a:pt x="702" y="427"/>
                  </a:cubicBezTo>
                  <a:cubicBezTo>
                    <a:pt x="617" y="404"/>
                    <a:pt x="534" y="370"/>
                    <a:pt x="455" y="330"/>
                  </a:cubicBezTo>
                  <a:cubicBezTo>
                    <a:pt x="378" y="290"/>
                    <a:pt x="305" y="243"/>
                    <a:pt x="235" y="191"/>
                  </a:cubicBezTo>
                  <a:cubicBezTo>
                    <a:pt x="200" y="165"/>
                    <a:pt x="165" y="138"/>
                    <a:pt x="132" y="110"/>
                  </a:cubicBezTo>
                  <a:cubicBezTo>
                    <a:pt x="98" y="82"/>
                    <a:pt x="66" y="52"/>
                    <a:pt x="33" y="24"/>
                  </a:cubicBezTo>
                  <a:cubicBezTo>
                    <a:pt x="24" y="17"/>
                    <a:pt x="16" y="10"/>
                    <a:pt x="8" y="3"/>
                  </a:cubicBezTo>
                  <a:cubicBezTo>
                    <a:pt x="5" y="0"/>
                    <a:pt x="0" y="5"/>
                    <a:pt x="3" y="8"/>
                  </a:cubicBezTo>
                  <a:close/>
                </a:path>
              </a:pathLst>
            </a:custGeom>
            <a:solidFill>
              <a:srgbClr val="32270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66" name="任意多边形: 形状 65"/>
            <p:cNvSpPr/>
            <p:nvPr userDrawn="1"/>
          </p:nvSpPr>
          <p:spPr bwMode="auto">
            <a:xfrm>
              <a:off x="2509838" y="14490700"/>
              <a:ext cx="593725" cy="603250"/>
            </a:xfrm>
            <a:custGeom>
              <a:avLst/>
              <a:gdLst>
                <a:gd name="T0" fmla="*/ 412 w 419"/>
                <a:gd name="T1" fmla="*/ 416 h 426"/>
                <a:gd name="T2" fmla="*/ 296 w 419"/>
                <a:gd name="T3" fmla="*/ 366 h 426"/>
                <a:gd name="T4" fmla="*/ 190 w 419"/>
                <a:gd name="T5" fmla="*/ 309 h 426"/>
                <a:gd name="T6" fmla="*/ 59 w 419"/>
                <a:gd name="T7" fmla="*/ 135 h 426"/>
                <a:gd name="T8" fmla="*/ 9 w 419"/>
                <a:gd name="T9" fmla="*/ 4 h 426"/>
                <a:gd name="T10" fmla="*/ 2 w 419"/>
                <a:gd name="T11" fmla="*/ 9 h 426"/>
                <a:gd name="T12" fmla="*/ 102 w 419"/>
                <a:gd name="T13" fmla="*/ 75 h 426"/>
                <a:gd name="T14" fmla="*/ 195 w 419"/>
                <a:gd name="T15" fmla="*/ 138 h 426"/>
                <a:gd name="T16" fmla="*/ 340 w 419"/>
                <a:gd name="T17" fmla="*/ 301 h 426"/>
                <a:gd name="T18" fmla="*/ 368 w 419"/>
                <a:gd name="T19" fmla="*/ 358 h 426"/>
                <a:gd name="T20" fmla="*/ 400 w 419"/>
                <a:gd name="T21" fmla="*/ 415 h 426"/>
                <a:gd name="T22" fmla="*/ 412 w 419"/>
                <a:gd name="T23" fmla="*/ 404 h 426"/>
                <a:gd name="T24" fmla="*/ 384 w 419"/>
                <a:gd name="T25" fmla="*/ 351 h 426"/>
                <a:gd name="T26" fmla="*/ 359 w 419"/>
                <a:gd name="T27" fmla="*/ 300 h 426"/>
                <a:gd name="T28" fmla="*/ 295 w 419"/>
                <a:gd name="T29" fmla="*/ 213 h 426"/>
                <a:gd name="T30" fmla="*/ 122 w 419"/>
                <a:gd name="T31" fmla="*/ 76 h 426"/>
                <a:gd name="T32" fmla="*/ 8 w 419"/>
                <a:gd name="T33" fmla="*/ 3 h 426"/>
                <a:gd name="T34" fmla="*/ 1 w 419"/>
                <a:gd name="T35" fmla="*/ 7 h 426"/>
                <a:gd name="T36" fmla="*/ 100 w 419"/>
                <a:gd name="T37" fmla="*/ 227 h 426"/>
                <a:gd name="T38" fmla="*/ 171 w 419"/>
                <a:gd name="T39" fmla="*/ 309 h 426"/>
                <a:gd name="T40" fmla="*/ 274 w 419"/>
                <a:gd name="T41" fmla="*/ 370 h 426"/>
                <a:gd name="T42" fmla="*/ 408 w 419"/>
                <a:gd name="T43" fmla="*/ 425 h 426"/>
                <a:gd name="T44" fmla="*/ 412 w 419"/>
                <a:gd name="T45" fmla="*/ 416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19" h="426">
                  <a:moveTo>
                    <a:pt x="412" y="416"/>
                  </a:moveTo>
                  <a:cubicBezTo>
                    <a:pt x="373" y="399"/>
                    <a:pt x="334" y="383"/>
                    <a:pt x="296" y="366"/>
                  </a:cubicBezTo>
                  <a:cubicBezTo>
                    <a:pt x="259" y="349"/>
                    <a:pt x="222" y="333"/>
                    <a:pt x="190" y="309"/>
                  </a:cubicBezTo>
                  <a:cubicBezTo>
                    <a:pt x="130" y="265"/>
                    <a:pt x="89" y="202"/>
                    <a:pt x="59" y="135"/>
                  </a:cubicBezTo>
                  <a:cubicBezTo>
                    <a:pt x="40" y="92"/>
                    <a:pt x="25" y="48"/>
                    <a:pt x="9" y="4"/>
                  </a:cubicBezTo>
                  <a:cubicBezTo>
                    <a:pt x="7" y="6"/>
                    <a:pt x="5" y="7"/>
                    <a:pt x="2" y="9"/>
                  </a:cubicBezTo>
                  <a:cubicBezTo>
                    <a:pt x="31" y="37"/>
                    <a:pt x="68" y="55"/>
                    <a:pt x="102" y="75"/>
                  </a:cubicBezTo>
                  <a:cubicBezTo>
                    <a:pt x="134" y="94"/>
                    <a:pt x="165" y="115"/>
                    <a:pt x="195" y="138"/>
                  </a:cubicBezTo>
                  <a:cubicBezTo>
                    <a:pt x="252" y="184"/>
                    <a:pt x="304" y="237"/>
                    <a:pt x="340" y="301"/>
                  </a:cubicBezTo>
                  <a:cubicBezTo>
                    <a:pt x="351" y="319"/>
                    <a:pt x="360" y="338"/>
                    <a:pt x="368" y="358"/>
                  </a:cubicBezTo>
                  <a:cubicBezTo>
                    <a:pt x="377" y="378"/>
                    <a:pt x="385" y="399"/>
                    <a:pt x="400" y="415"/>
                  </a:cubicBezTo>
                  <a:cubicBezTo>
                    <a:pt x="407" y="423"/>
                    <a:pt x="419" y="412"/>
                    <a:pt x="412" y="404"/>
                  </a:cubicBezTo>
                  <a:cubicBezTo>
                    <a:pt x="399" y="388"/>
                    <a:pt x="391" y="370"/>
                    <a:pt x="384" y="351"/>
                  </a:cubicBezTo>
                  <a:cubicBezTo>
                    <a:pt x="376" y="334"/>
                    <a:pt x="368" y="317"/>
                    <a:pt x="359" y="300"/>
                  </a:cubicBezTo>
                  <a:cubicBezTo>
                    <a:pt x="341" y="269"/>
                    <a:pt x="319" y="240"/>
                    <a:pt x="295" y="213"/>
                  </a:cubicBezTo>
                  <a:cubicBezTo>
                    <a:pt x="245" y="158"/>
                    <a:pt x="185" y="114"/>
                    <a:pt x="122" y="76"/>
                  </a:cubicBezTo>
                  <a:cubicBezTo>
                    <a:pt x="84" y="53"/>
                    <a:pt x="41" y="34"/>
                    <a:pt x="8" y="3"/>
                  </a:cubicBezTo>
                  <a:cubicBezTo>
                    <a:pt x="5" y="0"/>
                    <a:pt x="0" y="3"/>
                    <a:pt x="1" y="7"/>
                  </a:cubicBezTo>
                  <a:cubicBezTo>
                    <a:pt x="28" y="83"/>
                    <a:pt x="55" y="160"/>
                    <a:pt x="100" y="227"/>
                  </a:cubicBezTo>
                  <a:cubicBezTo>
                    <a:pt x="120" y="258"/>
                    <a:pt x="143" y="286"/>
                    <a:pt x="171" y="309"/>
                  </a:cubicBezTo>
                  <a:cubicBezTo>
                    <a:pt x="202" y="335"/>
                    <a:pt x="238" y="353"/>
                    <a:pt x="274" y="370"/>
                  </a:cubicBezTo>
                  <a:cubicBezTo>
                    <a:pt x="318" y="390"/>
                    <a:pt x="362" y="409"/>
                    <a:pt x="408" y="425"/>
                  </a:cubicBezTo>
                  <a:cubicBezTo>
                    <a:pt x="413" y="426"/>
                    <a:pt x="417" y="418"/>
                    <a:pt x="412" y="416"/>
                  </a:cubicBezTo>
                  <a:close/>
                </a:path>
              </a:pathLst>
            </a:custGeom>
            <a:solidFill>
              <a:srgbClr val="32270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67" name="任意多边形: 形状 66"/>
            <p:cNvSpPr/>
            <p:nvPr userDrawn="1"/>
          </p:nvSpPr>
          <p:spPr bwMode="auto">
            <a:xfrm>
              <a:off x="2555875" y="14476413"/>
              <a:ext cx="765175" cy="849312"/>
            </a:xfrm>
            <a:custGeom>
              <a:avLst/>
              <a:gdLst>
                <a:gd name="T0" fmla="*/ 487 w 540"/>
                <a:gd name="T1" fmla="*/ 508 h 599"/>
                <a:gd name="T2" fmla="*/ 353 w 540"/>
                <a:gd name="T3" fmla="*/ 125 h 599"/>
                <a:gd name="T4" fmla="*/ 384 w 540"/>
                <a:gd name="T5" fmla="*/ 11 h 599"/>
                <a:gd name="T6" fmla="*/ 372 w 540"/>
                <a:gd name="T7" fmla="*/ 10 h 599"/>
                <a:gd name="T8" fmla="*/ 413 w 540"/>
                <a:gd name="T9" fmla="*/ 86 h 599"/>
                <a:gd name="T10" fmla="*/ 470 w 540"/>
                <a:gd name="T11" fmla="*/ 162 h 599"/>
                <a:gd name="T12" fmla="*/ 522 w 540"/>
                <a:gd name="T13" fmla="*/ 353 h 599"/>
                <a:gd name="T14" fmla="*/ 499 w 540"/>
                <a:gd name="T15" fmla="*/ 451 h 599"/>
                <a:gd name="T16" fmla="*/ 479 w 540"/>
                <a:gd name="T17" fmla="*/ 497 h 599"/>
                <a:gd name="T18" fmla="*/ 472 w 540"/>
                <a:gd name="T19" fmla="*/ 506 h 599"/>
                <a:gd name="T20" fmla="*/ 460 w 540"/>
                <a:gd name="T21" fmla="*/ 502 h 599"/>
                <a:gd name="T22" fmla="*/ 432 w 540"/>
                <a:gd name="T23" fmla="*/ 495 h 599"/>
                <a:gd name="T24" fmla="*/ 329 w 540"/>
                <a:gd name="T25" fmla="*/ 474 h 599"/>
                <a:gd name="T26" fmla="*/ 223 w 540"/>
                <a:gd name="T27" fmla="*/ 463 h 599"/>
                <a:gd name="T28" fmla="*/ 5 w 540"/>
                <a:gd name="T29" fmla="*/ 520 h 599"/>
                <a:gd name="T30" fmla="*/ 7 w 540"/>
                <a:gd name="T31" fmla="*/ 532 h 599"/>
                <a:gd name="T32" fmla="*/ 116 w 540"/>
                <a:gd name="T33" fmla="*/ 564 h 599"/>
                <a:gd name="T34" fmla="*/ 221 w 540"/>
                <a:gd name="T35" fmla="*/ 590 h 599"/>
                <a:gd name="T36" fmla="*/ 401 w 540"/>
                <a:gd name="T37" fmla="*/ 568 h 599"/>
                <a:gd name="T38" fmla="*/ 488 w 540"/>
                <a:gd name="T39" fmla="*/ 514 h 599"/>
                <a:gd name="T40" fmla="*/ 479 w 540"/>
                <a:gd name="T41" fmla="*/ 505 h 599"/>
                <a:gd name="T42" fmla="*/ 317 w 540"/>
                <a:gd name="T43" fmla="*/ 575 h 599"/>
                <a:gd name="T44" fmla="*/ 229 w 540"/>
                <a:gd name="T45" fmla="*/ 577 h 599"/>
                <a:gd name="T46" fmla="*/ 129 w 540"/>
                <a:gd name="T47" fmla="*/ 553 h 599"/>
                <a:gd name="T48" fmla="*/ 10 w 540"/>
                <a:gd name="T49" fmla="*/ 520 h 599"/>
                <a:gd name="T50" fmla="*/ 12 w 540"/>
                <a:gd name="T51" fmla="*/ 532 h 599"/>
                <a:gd name="T52" fmla="*/ 214 w 540"/>
                <a:gd name="T53" fmla="*/ 476 h 599"/>
                <a:gd name="T54" fmla="*/ 324 w 540"/>
                <a:gd name="T55" fmla="*/ 485 h 599"/>
                <a:gd name="T56" fmla="*/ 432 w 540"/>
                <a:gd name="T57" fmla="*/ 508 h 599"/>
                <a:gd name="T58" fmla="*/ 456 w 540"/>
                <a:gd name="T59" fmla="*/ 514 h 599"/>
                <a:gd name="T60" fmla="*/ 481 w 540"/>
                <a:gd name="T61" fmla="*/ 517 h 599"/>
                <a:gd name="T62" fmla="*/ 491 w 540"/>
                <a:gd name="T63" fmla="*/ 503 h 599"/>
                <a:gd name="T64" fmla="*/ 503 w 540"/>
                <a:gd name="T65" fmla="*/ 478 h 599"/>
                <a:gd name="T66" fmla="*/ 533 w 540"/>
                <a:gd name="T67" fmla="*/ 381 h 599"/>
                <a:gd name="T68" fmla="*/ 534 w 540"/>
                <a:gd name="T69" fmla="*/ 282 h 599"/>
                <a:gd name="T70" fmla="*/ 500 w 540"/>
                <a:gd name="T71" fmla="*/ 185 h 599"/>
                <a:gd name="T72" fmla="*/ 438 w 540"/>
                <a:gd name="T73" fmla="*/ 94 h 599"/>
                <a:gd name="T74" fmla="*/ 385 w 540"/>
                <a:gd name="T75" fmla="*/ 6 h 599"/>
                <a:gd name="T76" fmla="*/ 373 w 540"/>
                <a:gd name="T77" fmla="*/ 5 h 599"/>
                <a:gd name="T78" fmla="*/ 341 w 540"/>
                <a:gd name="T79" fmla="*/ 212 h 599"/>
                <a:gd name="T80" fmla="*/ 414 w 540"/>
                <a:gd name="T81" fmla="*/ 410 h 599"/>
                <a:gd name="T82" fmla="*/ 480 w 540"/>
                <a:gd name="T83" fmla="*/ 512 h 599"/>
                <a:gd name="T84" fmla="*/ 487 w 540"/>
                <a:gd name="T85" fmla="*/ 508 h 5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40" h="599">
                  <a:moveTo>
                    <a:pt x="487" y="508"/>
                  </a:moveTo>
                  <a:cubicBezTo>
                    <a:pt x="415" y="394"/>
                    <a:pt x="339" y="264"/>
                    <a:pt x="353" y="125"/>
                  </a:cubicBezTo>
                  <a:cubicBezTo>
                    <a:pt x="357" y="86"/>
                    <a:pt x="367" y="47"/>
                    <a:pt x="384" y="11"/>
                  </a:cubicBezTo>
                  <a:cubicBezTo>
                    <a:pt x="380" y="11"/>
                    <a:pt x="376" y="10"/>
                    <a:pt x="372" y="10"/>
                  </a:cubicBezTo>
                  <a:cubicBezTo>
                    <a:pt x="379" y="39"/>
                    <a:pt x="395" y="63"/>
                    <a:pt x="413" y="86"/>
                  </a:cubicBezTo>
                  <a:cubicBezTo>
                    <a:pt x="433" y="110"/>
                    <a:pt x="453" y="135"/>
                    <a:pt x="470" y="162"/>
                  </a:cubicBezTo>
                  <a:cubicBezTo>
                    <a:pt x="505" y="219"/>
                    <a:pt x="528" y="285"/>
                    <a:pt x="522" y="353"/>
                  </a:cubicBezTo>
                  <a:cubicBezTo>
                    <a:pt x="519" y="386"/>
                    <a:pt x="510" y="419"/>
                    <a:pt x="499" y="451"/>
                  </a:cubicBezTo>
                  <a:cubicBezTo>
                    <a:pt x="493" y="466"/>
                    <a:pt x="486" y="482"/>
                    <a:pt x="479" y="497"/>
                  </a:cubicBezTo>
                  <a:cubicBezTo>
                    <a:pt x="478" y="500"/>
                    <a:pt x="477" y="506"/>
                    <a:pt x="472" y="506"/>
                  </a:cubicBezTo>
                  <a:cubicBezTo>
                    <a:pt x="469" y="505"/>
                    <a:pt x="464" y="503"/>
                    <a:pt x="460" y="502"/>
                  </a:cubicBezTo>
                  <a:cubicBezTo>
                    <a:pt x="451" y="500"/>
                    <a:pt x="442" y="497"/>
                    <a:pt x="432" y="495"/>
                  </a:cubicBezTo>
                  <a:cubicBezTo>
                    <a:pt x="398" y="486"/>
                    <a:pt x="363" y="479"/>
                    <a:pt x="329" y="474"/>
                  </a:cubicBezTo>
                  <a:cubicBezTo>
                    <a:pt x="294" y="468"/>
                    <a:pt x="259" y="463"/>
                    <a:pt x="223" y="463"/>
                  </a:cubicBezTo>
                  <a:cubicBezTo>
                    <a:pt x="146" y="463"/>
                    <a:pt x="75" y="490"/>
                    <a:pt x="5" y="520"/>
                  </a:cubicBezTo>
                  <a:cubicBezTo>
                    <a:pt x="0" y="523"/>
                    <a:pt x="2" y="531"/>
                    <a:pt x="7" y="532"/>
                  </a:cubicBezTo>
                  <a:cubicBezTo>
                    <a:pt x="43" y="543"/>
                    <a:pt x="80" y="554"/>
                    <a:pt x="116" y="564"/>
                  </a:cubicBezTo>
                  <a:cubicBezTo>
                    <a:pt x="150" y="574"/>
                    <a:pt x="185" y="585"/>
                    <a:pt x="221" y="590"/>
                  </a:cubicBezTo>
                  <a:cubicBezTo>
                    <a:pt x="281" y="599"/>
                    <a:pt x="344" y="591"/>
                    <a:pt x="401" y="568"/>
                  </a:cubicBezTo>
                  <a:cubicBezTo>
                    <a:pt x="433" y="554"/>
                    <a:pt x="462" y="537"/>
                    <a:pt x="488" y="514"/>
                  </a:cubicBezTo>
                  <a:cubicBezTo>
                    <a:pt x="495" y="509"/>
                    <a:pt x="485" y="500"/>
                    <a:pt x="479" y="505"/>
                  </a:cubicBezTo>
                  <a:cubicBezTo>
                    <a:pt x="432" y="542"/>
                    <a:pt x="376" y="567"/>
                    <a:pt x="317" y="575"/>
                  </a:cubicBezTo>
                  <a:cubicBezTo>
                    <a:pt x="288" y="580"/>
                    <a:pt x="258" y="580"/>
                    <a:pt x="229" y="577"/>
                  </a:cubicBezTo>
                  <a:cubicBezTo>
                    <a:pt x="195" y="572"/>
                    <a:pt x="162" y="562"/>
                    <a:pt x="129" y="553"/>
                  </a:cubicBezTo>
                  <a:cubicBezTo>
                    <a:pt x="90" y="541"/>
                    <a:pt x="50" y="531"/>
                    <a:pt x="10" y="520"/>
                  </a:cubicBezTo>
                  <a:cubicBezTo>
                    <a:pt x="11" y="524"/>
                    <a:pt x="11" y="528"/>
                    <a:pt x="12" y="532"/>
                  </a:cubicBezTo>
                  <a:cubicBezTo>
                    <a:pt x="74" y="501"/>
                    <a:pt x="144" y="477"/>
                    <a:pt x="214" y="476"/>
                  </a:cubicBezTo>
                  <a:cubicBezTo>
                    <a:pt x="251" y="475"/>
                    <a:pt x="288" y="480"/>
                    <a:pt x="324" y="485"/>
                  </a:cubicBezTo>
                  <a:cubicBezTo>
                    <a:pt x="360" y="491"/>
                    <a:pt x="396" y="499"/>
                    <a:pt x="432" y="508"/>
                  </a:cubicBezTo>
                  <a:cubicBezTo>
                    <a:pt x="440" y="510"/>
                    <a:pt x="448" y="512"/>
                    <a:pt x="456" y="514"/>
                  </a:cubicBezTo>
                  <a:cubicBezTo>
                    <a:pt x="463" y="516"/>
                    <a:pt x="473" y="521"/>
                    <a:pt x="481" y="517"/>
                  </a:cubicBezTo>
                  <a:cubicBezTo>
                    <a:pt x="486" y="515"/>
                    <a:pt x="488" y="508"/>
                    <a:pt x="491" y="503"/>
                  </a:cubicBezTo>
                  <a:cubicBezTo>
                    <a:pt x="495" y="495"/>
                    <a:pt x="499" y="486"/>
                    <a:pt x="503" y="478"/>
                  </a:cubicBezTo>
                  <a:cubicBezTo>
                    <a:pt x="516" y="447"/>
                    <a:pt x="527" y="415"/>
                    <a:pt x="533" y="381"/>
                  </a:cubicBezTo>
                  <a:cubicBezTo>
                    <a:pt x="539" y="348"/>
                    <a:pt x="540" y="315"/>
                    <a:pt x="534" y="282"/>
                  </a:cubicBezTo>
                  <a:cubicBezTo>
                    <a:pt x="528" y="248"/>
                    <a:pt x="515" y="216"/>
                    <a:pt x="500" y="185"/>
                  </a:cubicBezTo>
                  <a:cubicBezTo>
                    <a:pt x="483" y="152"/>
                    <a:pt x="462" y="122"/>
                    <a:pt x="438" y="94"/>
                  </a:cubicBezTo>
                  <a:cubicBezTo>
                    <a:pt x="416" y="68"/>
                    <a:pt x="393" y="40"/>
                    <a:pt x="385" y="6"/>
                  </a:cubicBezTo>
                  <a:cubicBezTo>
                    <a:pt x="384" y="1"/>
                    <a:pt x="375" y="0"/>
                    <a:pt x="373" y="5"/>
                  </a:cubicBezTo>
                  <a:cubicBezTo>
                    <a:pt x="343" y="70"/>
                    <a:pt x="331" y="141"/>
                    <a:pt x="341" y="212"/>
                  </a:cubicBezTo>
                  <a:cubicBezTo>
                    <a:pt x="352" y="282"/>
                    <a:pt x="380" y="349"/>
                    <a:pt x="414" y="410"/>
                  </a:cubicBezTo>
                  <a:cubicBezTo>
                    <a:pt x="434" y="446"/>
                    <a:pt x="456" y="479"/>
                    <a:pt x="480" y="512"/>
                  </a:cubicBezTo>
                  <a:cubicBezTo>
                    <a:pt x="483" y="516"/>
                    <a:pt x="490" y="512"/>
                    <a:pt x="487" y="508"/>
                  </a:cubicBezTo>
                  <a:close/>
                </a:path>
              </a:pathLst>
            </a:custGeom>
            <a:solidFill>
              <a:srgbClr val="32270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68" name="任意多边形: 形状 67"/>
            <p:cNvSpPr/>
            <p:nvPr userDrawn="1"/>
          </p:nvSpPr>
          <p:spPr bwMode="auto">
            <a:xfrm>
              <a:off x="2901950" y="14662150"/>
              <a:ext cx="728662" cy="947737"/>
            </a:xfrm>
            <a:custGeom>
              <a:avLst/>
              <a:gdLst>
                <a:gd name="T0" fmla="*/ 466 w 514"/>
                <a:gd name="T1" fmla="*/ 492 h 669"/>
                <a:gd name="T2" fmla="*/ 354 w 514"/>
                <a:gd name="T3" fmla="*/ 334 h 669"/>
                <a:gd name="T4" fmla="*/ 329 w 514"/>
                <a:gd name="T5" fmla="*/ 239 h 669"/>
                <a:gd name="T6" fmla="*/ 336 w 514"/>
                <a:gd name="T7" fmla="*/ 130 h 669"/>
                <a:gd name="T8" fmla="*/ 368 w 514"/>
                <a:gd name="T9" fmla="*/ 8 h 669"/>
                <a:gd name="T10" fmla="*/ 358 w 514"/>
                <a:gd name="T11" fmla="*/ 10 h 669"/>
                <a:gd name="T12" fmla="*/ 468 w 514"/>
                <a:gd name="T13" fmla="*/ 163 h 669"/>
                <a:gd name="T14" fmla="*/ 498 w 514"/>
                <a:gd name="T15" fmla="*/ 256 h 669"/>
                <a:gd name="T16" fmla="*/ 483 w 514"/>
                <a:gd name="T17" fmla="*/ 369 h 669"/>
                <a:gd name="T18" fmla="*/ 467 w 514"/>
                <a:gd name="T19" fmla="*/ 431 h 669"/>
                <a:gd name="T20" fmla="*/ 459 w 514"/>
                <a:gd name="T21" fmla="*/ 496 h 669"/>
                <a:gd name="T22" fmla="*/ 466 w 514"/>
                <a:gd name="T23" fmla="*/ 488 h 669"/>
                <a:gd name="T24" fmla="*/ 266 w 514"/>
                <a:gd name="T25" fmla="*/ 490 h 669"/>
                <a:gd name="T26" fmla="*/ 97 w 514"/>
                <a:gd name="T27" fmla="*/ 576 h 669"/>
                <a:gd name="T28" fmla="*/ 5 w 514"/>
                <a:gd name="T29" fmla="*/ 650 h 669"/>
                <a:gd name="T30" fmla="*/ 9 w 514"/>
                <a:gd name="T31" fmla="*/ 661 h 669"/>
                <a:gd name="T32" fmla="*/ 127 w 514"/>
                <a:gd name="T33" fmla="*/ 666 h 669"/>
                <a:gd name="T34" fmla="*/ 241 w 514"/>
                <a:gd name="T35" fmla="*/ 664 h 669"/>
                <a:gd name="T36" fmla="*/ 417 w 514"/>
                <a:gd name="T37" fmla="*/ 582 h 669"/>
                <a:gd name="T38" fmla="*/ 472 w 514"/>
                <a:gd name="T39" fmla="*/ 496 h 669"/>
                <a:gd name="T40" fmla="*/ 460 w 514"/>
                <a:gd name="T41" fmla="*/ 492 h 669"/>
                <a:gd name="T42" fmla="*/ 338 w 514"/>
                <a:gd name="T43" fmla="*/ 623 h 669"/>
                <a:gd name="T44" fmla="*/ 245 w 514"/>
                <a:gd name="T45" fmla="*/ 651 h 669"/>
                <a:gd name="T46" fmla="*/ 135 w 514"/>
                <a:gd name="T47" fmla="*/ 653 h 669"/>
                <a:gd name="T48" fmla="*/ 9 w 514"/>
                <a:gd name="T49" fmla="*/ 648 h 669"/>
                <a:gd name="T50" fmla="*/ 14 w 514"/>
                <a:gd name="T51" fmla="*/ 659 h 669"/>
                <a:gd name="T52" fmla="*/ 170 w 514"/>
                <a:gd name="T53" fmla="*/ 541 h 669"/>
                <a:gd name="T54" fmla="*/ 256 w 514"/>
                <a:gd name="T55" fmla="*/ 505 h 669"/>
                <a:gd name="T56" fmla="*/ 355 w 514"/>
                <a:gd name="T57" fmla="*/ 494 h 669"/>
                <a:gd name="T58" fmla="*/ 466 w 514"/>
                <a:gd name="T59" fmla="*/ 501 h 669"/>
                <a:gd name="T60" fmla="*/ 473 w 514"/>
                <a:gd name="T61" fmla="*/ 494 h 669"/>
                <a:gd name="T62" fmla="*/ 481 w 514"/>
                <a:gd name="T63" fmla="*/ 435 h 669"/>
                <a:gd name="T64" fmla="*/ 496 w 514"/>
                <a:gd name="T65" fmla="*/ 378 h 669"/>
                <a:gd name="T66" fmla="*/ 513 w 514"/>
                <a:gd name="T67" fmla="*/ 266 h 669"/>
                <a:gd name="T68" fmla="*/ 487 w 514"/>
                <a:gd name="T69" fmla="*/ 169 h 669"/>
                <a:gd name="T70" fmla="*/ 433 w 514"/>
                <a:gd name="T71" fmla="*/ 91 h 669"/>
                <a:gd name="T72" fmla="*/ 368 w 514"/>
                <a:gd name="T73" fmla="*/ 4 h 669"/>
                <a:gd name="T74" fmla="*/ 357 w 514"/>
                <a:gd name="T75" fmla="*/ 5 h 669"/>
                <a:gd name="T76" fmla="*/ 317 w 514"/>
                <a:gd name="T77" fmla="*/ 228 h 669"/>
                <a:gd name="T78" fmla="*/ 388 w 514"/>
                <a:gd name="T79" fmla="*/ 414 h 669"/>
                <a:gd name="T80" fmla="*/ 461 w 514"/>
                <a:gd name="T81" fmla="*/ 498 h 669"/>
                <a:gd name="T82" fmla="*/ 466 w 514"/>
                <a:gd name="T83" fmla="*/ 492 h 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14" h="669">
                  <a:moveTo>
                    <a:pt x="466" y="492"/>
                  </a:moveTo>
                  <a:cubicBezTo>
                    <a:pt x="424" y="444"/>
                    <a:pt x="381" y="394"/>
                    <a:pt x="354" y="334"/>
                  </a:cubicBezTo>
                  <a:cubicBezTo>
                    <a:pt x="341" y="304"/>
                    <a:pt x="332" y="272"/>
                    <a:pt x="329" y="239"/>
                  </a:cubicBezTo>
                  <a:cubicBezTo>
                    <a:pt x="326" y="202"/>
                    <a:pt x="329" y="166"/>
                    <a:pt x="336" y="130"/>
                  </a:cubicBezTo>
                  <a:cubicBezTo>
                    <a:pt x="344" y="89"/>
                    <a:pt x="356" y="48"/>
                    <a:pt x="368" y="8"/>
                  </a:cubicBezTo>
                  <a:cubicBezTo>
                    <a:pt x="365" y="9"/>
                    <a:pt x="361" y="9"/>
                    <a:pt x="358" y="10"/>
                  </a:cubicBezTo>
                  <a:cubicBezTo>
                    <a:pt x="390" y="64"/>
                    <a:pt x="436" y="108"/>
                    <a:pt x="468" y="163"/>
                  </a:cubicBezTo>
                  <a:cubicBezTo>
                    <a:pt x="485" y="192"/>
                    <a:pt x="496" y="223"/>
                    <a:pt x="498" y="256"/>
                  </a:cubicBezTo>
                  <a:cubicBezTo>
                    <a:pt x="500" y="294"/>
                    <a:pt x="493" y="332"/>
                    <a:pt x="483" y="369"/>
                  </a:cubicBezTo>
                  <a:cubicBezTo>
                    <a:pt x="478" y="390"/>
                    <a:pt x="472" y="410"/>
                    <a:pt x="467" y="431"/>
                  </a:cubicBezTo>
                  <a:cubicBezTo>
                    <a:pt x="462" y="452"/>
                    <a:pt x="455" y="474"/>
                    <a:pt x="459" y="496"/>
                  </a:cubicBezTo>
                  <a:cubicBezTo>
                    <a:pt x="461" y="493"/>
                    <a:pt x="464" y="490"/>
                    <a:pt x="466" y="488"/>
                  </a:cubicBezTo>
                  <a:cubicBezTo>
                    <a:pt x="399" y="482"/>
                    <a:pt x="331" y="477"/>
                    <a:pt x="266" y="490"/>
                  </a:cubicBezTo>
                  <a:cubicBezTo>
                    <a:pt x="202" y="503"/>
                    <a:pt x="147" y="537"/>
                    <a:pt x="97" y="576"/>
                  </a:cubicBezTo>
                  <a:cubicBezTo>
                    <a:pt x="66" y="600"/>
                    <a:pt x="35" y="625"/>
                    <a:pt x="5" y="650"/>
                  </a:cubicBezTo>
                  <a:cubicBezTo>
                    <a:pt x="0" y="653"/>
                    <a:pt x="4" y="661"/>
                    <a:pt x="9" y="661"/>
                  </a:cubicBezTo>
                  <a:cubicBezTo>
                    <a:pt x="48" y="662"/>
                    <a:pt x="88" y="664"/>
                    <a:pt x="127" y="666"/>
                  </a:cubicBezTo>
                  <a:cubicBezTo>
                    <a:pt x="165" y="668"/>
                    <a:pt x="203" y="669"/>
                    <a:pt x="241" y="664"/>
                  </a:cubicBezTo>
                  <a:cubicBezTo>
                    <a:pt x="307" y="656"/>
                    <a:pt x="370" y="629"/>
                    <a:pt x="417" y="582"/>
                  </a:cubicBezTo>
                  <a:cubicBezTo>
                    <a:pt x="441" y="558"/>
                    <a:pt x="461" y="528"/>
                    <a:pt x="472" y="496"/>
                  </a:cubicBezTo>
                  <a:cubicBezTo>
                    <a:pt x="475" y="488"/>
                    <a:pt x="463" y="484"/>
                    <a:pt x="460" y="492"/>
                  </a:cubicBezTo>
                  <a:cubicBezTo>
                    <a:pt x="439" y="550"/>
                    <a:pt x="392" y="596"/>
                    <a:pt x="338" y="623"/>
                  </a:cubicBezTo>
                  <a:cubicBezTo>
                    <a:pt x="308" y="637"/>
                    <a:pt x="277" y="646"/>
                    <a:pt x="245" y="651"/>
                  </a:cubicBezTo>
                  <a:cubicBezTo>
                    <a:pt x="208" y="656"/>
                    <a:pt x="172" y="655"/>
                    <a:pt x="135" y="653"/>
                  </a:cubicBezTo>
                  <a:cubicBezTo>
                    <a:pt x="93" y="651"/>
                    <a:pt x="51" y="650"/>
                    <a:pt x="9" y="648"/>
                  </a:cubicBezTo>
                  <a:cubicBezTo>
                    <a:pt x="11" y="651"/>
                    <a:pt x="12" y="655"/>
                    <a:pt x="14" y="659"/>
                  </a:cubicBezTo>
                  <a:cubicBezTo>
                    <a:pt x="64" y="618"/>
                    <a:pt x="114" y="574"/>
                    <a:pt x="170" y="541"/>
                  </a:cubicBezTo>
                  <a:cubicBezTo>
                    <a:pt x="197" y="525"/>
                    <a:pt x="226" y="512"/>
                    <a:pt x="256" y="505"/>
                  </a:cubicBezTo>
                  <a:cubicBezTo>
                    <a:pt x="289" y="497"/>
                    <a:pt x="322" y="494"/>
                    <a:pt x="355" y="494"/>
                  </a:cubicBezTo>
                  <a:cubicBezTo>
                    <a:pt x="392" y="495"/>
                    <a:pt x="429" y="498"/>
                    <a:pt x="466" y="501"/>
                  </a:cubicBezTo>
                  <a:cubicBezTo>
                    <a:pt x="469" y="502"/>
                    <a:pt x="473" y="498"/>
                    <a:pt x="473" y="494"/>
                  </a:cubicBezTo>
                  <a:cubicBezTo>
                    <a:pt x="470" y="474"/>
                    <a:pt x="476" y="454"/>
                    <a:pt x="481" y="435"/>
                  </a:cubicBezTo>
                  <a:cubicBezTo>
                    <a:pt x="486" y="416"/>
                    <a:pt x="492" y="397"/>
                    <a:pt x="496" y="378"/>
                  </a:cubicBezTo>
                  <a:cubicBezTo>
                    <a:pt x="506" y="341"/>
                    <a:pt x="514" y="304"/>
                    <a:pt x="513" y="266"/>
                  </a:cubicBezTo>
                  <a:cubicBezTo>
                    <a:pt x="512" y="232"/>
                    <a:pt x="503" y="199"/>
                    <a:pt x="487" y="169"/>
                  </a:cubicBezTo>
                  <a:cubicBezTo>
                    <a:pt x="472" y="141"/>
                    <a:pt x="453" y="116"/>
                    <a:pt x="433" y="91"/>
                  </a:cubicBezTo>
                  <a:cubicBezTo>
                    <a:pt x="410" y="63"/>
                    <a:pt x="387" y="35"/>
                    <a:pt x="368" y="4"/>
                  </a:cubicBezTo>
                  <a:cubicBezTo>
                    <a:pt x="365" y="0"/>
                    <a:pt x="359" y="1"/>
                    <a:pt x="357" y="5"/>
                  </a:cubicBezTo>
                  <a:cubicBezTo>
                    <a:pt x="336" y="78"/>
                    <a:pt x="313" y="152"/>
                    <a:pt x="317" y="228"/>
                  </a:cubicBezTo>
                  <a:cubicBezTo>
                    <a:pt x="320" y="296"/>
                    <a:pt x="348" y="359"/>
                    <a:pt x="388" y="414"/>
                  </a:cubicBezTo>
                  <a:cubicBezTo>
                    <a:pt x="409" y="444"/>
                    <a:pt x="434" y="472"/>
                    <a:pt x="461" y="498"/>
                  </a:cubicBezTo>
                  <a:cubicBezTo>
                    <a:pt x="464" y="501"/>
                    <a:pt x="469" y="496"/>
                    <a:pt x="466" y="492"/>
                  </a:cubicBezTo>
                  <a:close/>
                </a:path>
              </a:pathLst>
            </a:custGeom>
            <a:solidFill>
              <a:srgbClr val="32270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69" name="任意多边形: 形状 68"/>
            <p:cNvSpPr/>
            <p:nvPr userDrawn="1"/>
          </p:nvSpPr>
          <p:spPr bwMode="auto">
            <a:xfrm>
              <a:off x="3370263" y="14798675"/>
              <a:ext cx="593725" cy="1009650"/>
            </a:xfrm>
            <a:custGeom>
              <a:avLst/>
              <a:gdLst>
                <a:gd name="T0" fmla="*/ 411 w 419"/>
                <a:gd name="T1" fmla="*/ 475 h 713"/>
                <a:gd name="T2" fmla="*/ 330 w 419"/>
                <a:gd name="T3" fmla="*/ 415 h 713"/>
                <a:gd name="T4" fmla="*/ 265 w 419"/>
                <a:gd name="T5" fmla="*/ 339 h 713"/>
                <a:gd name="T6" fmla="*/ 230 w 419"/>
                <a:gd name="T7" fmla="*/ 248 h 713"/>
                <a:gd name="T8" fmla="*/ 230 w 419"/>
                <a:gd name="T9" fmla="*/ 137 h 713"/>
                <a:gd name="T10" fmla="*/ 251 w 419"/>
                <a:gd name="T11" fmla="*/ 8 h 713"/>
                <a:gd name="T12" fmla="*/ 243 w 419"/>
                <a:gd name="T13" fmla="*/ 11 h 713"/>
                <a:gd name="T14" fmla="*/ 309 w 419"/>
                <a:gd name="T15" fmla="*/ 95 h 713"/>
                <a:gd name="T16" fmla="*/ 369 w 419"/>
                <a:gd name="T17" fmla="*/ 178 h 713"/>
                <a:gd name="T18" fmla="*/ 395 w 419"/>
                <a:gd name="T19" fmla="*/ 271 h 713"/>
                <a:gd name="T20" fmla="*/ 391 w 419"/>
                <a:gd name="T21" fmla="*/ 369 h 713"/>
                <a:gd name="T22" fmla="*/ 402 w 419"/>
                <a:gd name="T23" fmla="*/ 475 h 713"/>
                <a:gd name="T24" fmla="*/ 406 w 419"/>
                <a:gd name="T25" fmla="*/ 468 h 713"/>
                <a:gd name="T26" fmla="*/ 222 w 419"/>
                <a:gd name="T27" fmla="*/ 511 h 713"/>
                <a:gd name="T28" fmla="*/ 140 w 419"/>
                <a:gd name="T29" fmla="*/ 553 h 713"/>
                <a:gd name="T30" fmla="*/ 69 w 419"/>
                <a:gd name="T31" fmla="*/ 616 h 713"/>
                <a:gd name="T32" fmla="*/ 3 w 419"/>
                <a:gd name="T33" fmla="*/ 701 h 713"/>
                <a:gd name="T34" fmla="*/ 8 w 419"/>
                <a:gd name="T35" fmla="*/ 711 h 713"/>
                <a:gd name="T36" fmla="*/ 118 w 419"/>
                <a:gd name="T37" fmla="*/ 713 h 713"/>
                <a:gd name="T38" fmla="*/ 218 w 419"/>
                <a:gd name="T39" fmla="*/ 696 h 713"/>
                <a:gd name="T40" fmla="*/ 296 w 419"/>
                <a:gd name="T41" fmla="*/ 642 h 713"/>
                <a:gd name="T42" fmla="*/ 357 w 419"/>
                <a:gd name="T43" fmla="*/ 571 h 713"/>
                <a:gd name="T44" fmla="*/ 415 w 419"/>
                <a:gd name="T45" fmla="*/ 481 h 713"/>
                <a:gd name="T46" fmla="*/ 404 w 419"/>
                <a:gd name="T47" fmla="*/ 475 h 713"/>
                <a:gd name="T48" fmla="*/ 297 w 419"/>
                <a:gd name="T49" fmla="*/ 623 h 713"/>
                <a:gd name="T50" fmla="*/ 223 w 419"/>
                <a:gd name="T51" fmla="*/ 679 h 713"/>
                <a:gd name="T52" fmla="*/ 127 w 419"/>
                <a:gd name="T53" fmla="*/ 699 h 713"/>
                <a:gd name="T54" fmla="*/ 8 w 419"/>
                <a:gd name="T55" fmla="*/ 697 h 713"/>
                <a:gd name="T56" fmla="*/ 14 w 419"/>
                <a:gd name="T57" fmla="*/ 707 h 713"/>
                <a:gd name="T58" fmla="*/ 140 w 419"/>
                <a:gd name="T59" fmla="*/ 569 h 713"/>
                <a:gd name="T60" fmla="*/ 307 w 419"/>
                <a:gd name="T61" fmla="*/ 499 h 713"/>
                <a:gd name="T62" fmla="*/ 410 w 419"/>
                <a:gd name="T63" fmla="*/ 479 h 713"/>
                <a:gd name="T64" fmla="*/ 414 w 419"/>
                <a:gd name="T65" fmla="*/ 472 h 713"/>
                <a:gd name="T66" fmla="*/ 407 w 419"/>
                <a:gd name="T67" fmla="*/ 274 h 713"/>
                <a:gd name="T68" fmla="*/ 383 w 419"/>
                <a:gd name="T69" fmla="*/ 182 h 713"/>
                <a:gd name="T70" fmla="*/ 328 w 419"/>
                <a:gd name="T71" fmla="*/ 101 h 713"/>
                <a:gd name="T72" fmla="*/ 250 w 419"/>
                <a:gd name="T73" fmla="*/ 3 h 713"/>
                <a:gd name="T74" fmla="*/ 241 w 419"/>
                <a:gd name="T75" fmla="*/ 6 h 713"/>
                <a:gd name="T76" fmla="*/ 221 w 419"/>
                <a:gd name="T77" fmla="*/ 123 h 713"/>
                <a:gd name="T78" fmla="*/ 218 w 419"/>
                <a:gd name="T79" fmla="*/ 239 h 713"/>
                <a:gd name="T80" fmla="*/ 313 w 419"/>
                <a:gd name="T81" fmla="*/ 415 h 713"/>
                <a:gd name="T82" fmla="*/ 407 w 419"/>
                <a:gd name="T83" fmla="*/ 481 h 713"/>
                <a:gd name="T84" fmla="*/ 411 w 419"/>
                <a:gd name="T85" fmla="*/ 475 h 7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9" h="713">
                  <a:moveTo>
                    <a:pt x="411" y="475"/>
                  </a:moveTo>
                  <a:cubicBezTo>
                    <a:pt x="383" y="456"/>
                    <a:pt x="355" y="438"/>
                    <a:pt x="330" y="415"/>
                  </a:cubicBezTo>
                  <a:cubicBezTo>
                    <a:pt x="305" y="393"/>
                    <a:pt x="283" y="367"/>
                    <a:pt x="265" y="339"/>
                  </a:cubicBezTo>
                  <a:cubicBezTo>
                    <a:pt x="249" y="311"/>
                    <a:pt x="236" y="280"/>
                    <a:pt x="230" y="248"/>
                  </a:cubicBezTo>
                  <a:cubicBezTo>
                    <a:pt x="224" y="212"/>
                    <a:pt x="226" y="174"/>
                    <a:pt x="230" y="137"/>
                  </a:cubicBezTo>
                  <a:cubicBezTo>
                    <a:pt x="235" y="93"/>
                    <a:pt x="242" y="51"/>
                    <a:pt x="251" y="8"/>
                  </a:cubicBezTo>
                  <a:cubicBezTo>
                    <a:pt x="248" y="9"/>
                    <a:pt x="245" y="10"/>
                    <a:pt x="243" y="11"/>
                  </a:cubicBezTo>
                  <a:cubicBezTo>
                    <a:pt x="265" y="39"/>
                    <a:pt x="287" y="67"/>
                    <a:pt x="309" y="95"/>
                  </a:cubicBezTo>
                  <a:cubicBezTo>
                    <a:pt x="330" y="122"/>
                    <a:pt x="353" y="148"/>
                    <a:pt x="369" y="178"/>
                  </a:cubicBezTo>
                  <a:cubicBezTo>
                    <a:pt x="384" y="206"/>
                    <a:pt x="393" y="239"/>
                    <a:pt x="395" y="271"/>
                  </a:cubicBezTo>
                  <a:cubicBezTo>
                    <a:pt x="398" y="304"/>
                    <a:pt x="394" y="337"/>
                    <a:pt x="391" y="369"/>
                  </a:cubicBezTo>
                  <a:cubicBezTo>
                    <a:pt x="389" y="405"/>
                    <a:pt x="389" y="441"/>
                    <a:pt x="402" y="475"/>
                  </a:cubicBezTo>
                  <a:cubicBezTo>
                    <a:pt x="404" y="473"/>
                    <a:pt x="405" y="470"/>
                    <a:pt x="406" y="468"/>
                  </a:cubicBezTo>
                  <a:cubicBezTo>
                    <a:pt x="344" y="478"/>
                    <a:pt x="282" y="489"/>
                    <a:pt x="222" y="511"/>
                  </a:cubicBezTo>
                  <a:cubicBezTo>
                    <a:pt x="194" y="522"/>
                    <a:pt x="166" y="536"/>
                    <a:pt x="140" y="553"/>
                  </a:cubicBezTo>
                  <a:cubicBezTo>
                    <a:pt x="114" y="571"/>
                    <a:pt x="91" y="593"/>
                    <a:pt x="69" y="616"/>
                  </a:cubicBezTo>
                  <a:cubicBezTo>
                    <a:pt x="45" y="643"/>
                    <a:pt x="24" y="672"/>
                    <a:pt x="3" y="701"/>
                  </a:cubicBezTo>
                  <a:cubicBezTo>
                    <a:pt x="0" y="705"/>
                    <a:pt x="4" y="710"/>
                    <a:pt x="8" y="711"/>
                  </a:cubicBezTo>
                  <a:cubicBezTo>
                    <a:pt x="45" y="713"/>
                    <a:pt x="81" y="713"/>
                    <a:pt x="118" y="713"/>
                  </a:cubicBezTo>
                  <a:cubicBezTo>
                    <a:pt x="152" y="712"/>
                    <a:pt x="186" y="710"/>
                    <a:pt x="218" y="696"/>
                  </a:cubicBezTo>
                  <a:cubicBezTo>
                    <a:pt x="247" y="684"/>
                    <a:pt x="273" y="664"/>
                    <a:pt x="296" y="642"/>
                  </a:cubicBezTo>
                  <a:cubicBezTo>
                    <a:pt x="319" y="621"/>
                    <a:pt x="339" y="597"/>
                    <a:pt x="357" y="571"/>
                  </a:cubicBezTo>
                  <a:cubicBezTo>
                    <a:pt x="378" y="542"/>
                    <a:pt x="397" y="512"/>
                    <a:pt x="415" y="481"/>
                  </a:cubicBezTo>
                  <a:cubicBezTo>
                    <a:pt x="419" y="474"/>
                    <a:pt x="408" y="468"/>
                    <a:pt x="404" y="475"/>
                  </a:cubicBezTo>
                  <a:cubicBezTo>
                    <a:pt x="373" y="527"/>
                    <a:pt x="340" y="580"/>
                    <a:pt x="297" y="623"/>
                  </a:cubicBezTo>
                  <a:cubicBezTo>
                    <a:pt x="276" y="645"/>
                    <a:pt x="251" y="665"/>
                    <a:pt x="223" y="679"/>
                  </a:cubicBezTo>
                  <a:cubicBezTo>
                    <a:pt x="194" y="694"/>
                    <a:pt x="160" y="698"/>
                    <a:pt x="127" y="699"/>
                  </a:cubicBezTo>
                  <a:cubicBezTo>
                    <a:pt x="88" y="700"/>
                    <a:pt x="48" y="699"/>
                    <a:pt x="8" y="697"/>
                  </a:cubicBezTo>
                  <a:cubicBezTo>
                    <a:pt x="10" y="701"/>
                    <a:pt x="12" y="704"/>
                    <a:pt x="14" y="707"/>
                  </a:cubicBezTo>
                  <a:cubicBezTo>
                    <a:pt x="50" y="656"/>
                    <a:pt x="89" y="605"/>
                    <a:pt x="140" y="569"/>
                  </a:cubicBezTo>
                  <a:cubicBezTo>
                    <a:pt x="190" y="533"/>
                    <a:pt x="248" y="513"/>
                    <a:pt x="307" y="499"/>
                  </a:cubicBezTo>
                  <a:cubicBezTo>
                    <a:pt x="341" y="491"/>
                    <a:pt x="375" y="485"/>
                    <a:pt x="410" y="479"/>
                  </a:cubicBezTo>
                  <a:cubicBezTo>
                    <a:pt x="412" y="479"/>
                    <a:pt x="415" y="475"/>
                    <a:pt x="414" y="472"/>
                  </a:cubicBezTo>
                  <a:cubicBezTo>
                    <a:pt x="389" y="409"/>
                    <a:pt x="411" y="340"/>
                    <a:pt x="407" y="274"/>
                  </a:cubicBezTo>
                  <a:cubicBezTo>
                    <a:pt x="405" y="242"/>
                    <a:pt x="397" y="211"/>
                    <a:pt x="383" y="182"/>
                  </a:cubicBezTo>
                  <a:cubicBezTo>
                    <a:pt x="369" y="152"/>
                    <a:pt x="348" y="126"/>
                    <a:pt x="328" y="101"/>
                  </a:cubicBezTo>
                  <a:cubicBezTo>
                    <a:pt x="302" y="68"/>
                    <a:pt x="276" y="36"/>
                    <a:pt x="250" y="3"/>
                  </a:cubicBezTo>
                  <a:cubicBezTo>
                    <a:pt x="248" y="0"/>
                    <a:pt x="242" y="2"/>
                    <a:pt x="241" y="6"/>
                  </a:cubicBezTo>
                  <a:cubicBezTo>
                    <a:pt x="233" y="44"/>
                    <a:pt x="226" y="83"/>
                    <a:pt x="221" y="123"/>
                  </a:cubicBezTo>
                  <a:cubicBezTo>
                    <a:pt x="216" y="161"/>
                    <a:pt x="212" y="200"/>
                    <a:pt x="218" y="239"/>
                  </a:cubicBezTo>
                  <a:cubicBezTo>
                    <a:pt x="227" y="307"/>
                    <a:pt x="264" y="368"/>
                    <a:pt x="313" y="415"/>
                  </a:cubicBezTo>
                  <a:cubicBezTo>
                    <a:pt x="341" y="441"/>
                    <a:pt x="372" y="465"/>
                    <a:pt x="407" y="481"/>
                  </a:cubicBezTo>
                  <a:cubicBezTo>
                    <a:pt x="412" y="484"/>
                    <a:pt x="416" y="477"/>
                    <a:pt x="411" y="475"/>
                  </a:cubicBezTo>
                  <a:close/>
                </a:path>
              </a:pathLst>
            </a:custGeom>
            <a:solidFill>
              <a:srgbClr val="32270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70" name="任意多边形: 形状 69"/>
            <p:cNvSpPr/>
            <p:nvPr userDrawn="1"/>
          </p:nvSpPr>
          <p:spPr bwMode="auto">
            <a:xfrm>
              <a:off x="3856038" y="14898688"/>
              <a:ext cx="503237" cy="1046162"/>
            </a:xfrm>
            <a:custGeom>
              <a:avLst/>
              <a:gdLst>
                <a:gd name="T0" fmla="*/ 348 w 355"/>
                <a:gd name="T1" fmla="*/ 406 h 738"/>
                <a:gd name="T2" fmla="*/ 188 w 355"/>
                <a:gd name="T3" fmla="*/ 321 h 738"/>
                <a:gd name="T4" fmla="*/ 108 w 355"/>
                <a:gd name="T5" fmla="*/ 148 h 738"/>
                <a:gd name="T6" fmla="*/ 113 w 355"/>
                <a:gd name="T7" fmla="*/ 9 h 738"/>
                <a:gd name="T8" fmla="*/ 102 w 355"/>
                <a:gd name="T9" fmla="*/ 13 h 738"/>
                <a:gd name="T10" fmla="*/ 225 w 355"/>
                <a:gd name="T11" fmla="*/ 148 h 738"/>
                <a:gd name="T12" fmla="*/ 286 w 355"/>
                <a:gd name="T13" fmla="*/ 215 h 738"/>
                <a:gd name="T14" fmla="*/ 324 w 355"/>
                <a:gd name="T15" fmla="*/ 298 h 738"/>
                <a:gd name="T16" fmla="*/ 341 w 355"/>
                <a:gd name="T17" fmla="*/ 410 h 738"/>
                <a:gd name="T18" fmla="*/ 345 w 355"/>
                <a:gd name="T19" fmla="*/ 404 h 738"/>
                <a:gd name="T20" fmla="*/ 47 w 355"/>
                <a:gd name="T21" fmla="*/ 631 h 738"/>
                <a:gd name="T22" fmla="*/ 2 w 355"/>
                <a:gd name="T23" fmla="*/ 729 h 738"/>
                <a:gd name="T24" fmla="*/ 12 w 355"/>
                <a:gd name="T25" fmla="*/ 736 h 738"/>
                <a:gd name="T26" fmla="*/ 113 w 355"/>
                <a:gd name="T27" fmla="*/ 716 h 738"/>
                <a:gd name="T28" fmla="*/ 193 w 355"/>
                <a:gd name="T29" fmla="*/ 667 h 738"/>
                <a:gd name="T30" fmla="*/ 257 w 355"/>
                <a:gd name="T31" fmla="*/ 586 h 738"/>
                <a:gd name="T32" fmla="*/ 310 w 355"/>
                <a:gd name="T33" fmla="*/ 506 h 738"/>
                <a:gd name="T34" fmla="*/ 354 w 355"/>
                <a:gd name="T35" fmla="*/ 412 h 738"/>
                <a:gd name="T36" fmla="*/ 341 w 355"/>
                <a:gd name="T37" fmla="*/ 409 h 738"/>
                <a:gd name="T38" fmla="*/ 304 w 355"/>
                <a:gd name="T39" fmla="*/ 492 h 738"/>
                <a:gd name="T40" fmla="*/ 252 w 355"/>
                <a:gd name="T41" fmla="*/ 568 h 738"/>
                <a:gd name="T42" fmla="*/ 114 w 355"/>
                <a:gd name="T43" fmla="*/ 701 h 738"/>
                <a:gd name="T44" fmla="*/ 5 w 355"/>
                <a:gd name="T45" fmla="*/ 725 h 738"/>
                <a:gd name="T46" fmla="*/ 15 w 355"/>
                <a:gd name="T47" fmla="*/ 732 h 738"/>
                <a:gd name="T48" fmla="*/ 253 w 355"/>
                <a:gd name="T49" fmla="*/ 457 h 738"/>
                <a:gd name="T50" fmla="*/ 349 w 355"/>
                <a:gd name="T51" fmla="*/ 417 h 738"/>
                <a:gd name="T52" fmla="*/ 354 w 355"/>
                <a:gd name="T53" fmla="*/ 410 h 738"/>
                <a:gd name="T54" fmla="*/ 340 w 355"/>
                <a:gd name="T55" fmla="*/ 310 h 738"/>
                <a:gd name="T56" fmla="*/ 305 w 355"/>
                <a:gd name="T57" fmla="*/ 223 h 738"/>
                <a:gd name="T58" fmla="*/ 180 w 355"/>
                <a:gd name="T59" fmla="*/ 89 h 738"/>
                <a:gd name="T60" fmla="*/ 112 w 355"/>
                <a:gd name="T61" fmla="*/ 6 h 738"/>
                <a:gd name="T62" fmla="*/ 101 w 355"/>
                <a:gd name="T63" fmla="*/ 9 h 738"/>
                <a:gd name="T64" fmla="*/ 120 w 355"/>
                <a:gd name="T65" fmla="*/ 243 h 738"/>
                <a:gd name="T66" fmla="*/ 246 w 355"/>
                <a:gd name="T67" fmla="*/ 382 h 738"/>
                <a:gd name="T68" fmla="*/ 347 w 355"/>
                <a:gd name="T69" fmla="*/ 415 h 738"/>
                <a:gd name="T70" fmla="*/ 348 w 355"/>
                <a:gd name="T71" fmla="*/ 406 h 7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55" h="738">
                  <a:moveTo>
                    <a:pt x="348" y="406"/>
                  </a:moveTo>
                  <a:cubicBezTo>
                    <a:pt x="287" y="394"/>
                    <a:pt x="232" y="366"/>
                    <a:pt x="188" y="321"/>
                  </a:cubicBezTo>
                  <a:cubicBezTo>
                    <a:pt x="142" y="274"/>
                    <a:pt x="114" y="213"/>
                    <a:pt x="108" y="148"/>
                  </a:cubicBezTo>
                  <a:cubicBezTo>
                    <a:pt x="104" y="102"/>
                    <a:pt x="109" y="55"/>
                    <a:pt x="113" y="9"/>
                  </a:cubicBezTo>
                  <a:cubicBezTo>
                    <a:pt x="109" y="10"/>
                    <a:pt x="105" y="11"/>
                    <a:pt x="102" y="13"/>
                  </a:cubicBezTo>
                  <a:cubicBezTo>
                    <a:pt x="132" y="66"/>
                    <a:pt x="180" y="106"/>
                    <a:pt x="225" y="148"/>
                  </a:cubicBezTo>
                  <a:cubicBezTo>
                    <a:pt x="246" y="169"/>
                    <a:pt x="268" y="191"/>
                    <a:pt x="286" y="215"/>
                  </a:cubicBezTo>
                  <a:cubicBezTo>
                    <a:pt x="304" y="241"/>
                    <a:pt x="316" y="268"/>
                    <a:pt x="324" y="298"/>
                  </a:cubicBezTo>
                  <a:cubicBezTo>
                    <a:pt x="335" y="335"/>
                    <a:pt x="342" y="372"/>
                    <a:pt x="341" y="410"/>
                  </a:cubicBezTo>
                  <a:cubicBezTo>
                    <a:pt x="342" y="408"/>
                    <a:pt x="344" y="406"/>
                    <a:pt x="345" y="404"/>
                  </a:cubicBezTo>
                  <a:cubicBezTo>
                    <a:pt x="223" y="440"/>
                    <a:pt x="113" y="523"/>
                    <a:pt x="47" y="631"/>
                  </a:cubicBezTo>
                  <a:cubicBezTo>
                    <a:pt x="28" y="662"/>
                    <a:pt x="13" y="695"/>
                    <a:pt x="2" y="729"/>
                  </a:cubicBezTo>
                  <a:cubicBezTo>
                    <a:pt x="0" y="735"/>
                    <a:pt x="7" y="738"/>
                    <a:pt x="12" y="736"/>
                  </a:cubicBezTo>
                  <a:cubicBezTo>
                    <a:pt x="44" y="722"/>
                    <a:pt x="80" y="725"/>
                    <a:pt x="113" y="716"/>
                  </a:cubicBezTo>
                  <a:cubicBezTo>
                    <a:pt x="143" y="707"/>
                    <a:pt x="170" y="689"/>
                    <a:pt x="193" y="667"/>
                  </a:cubicBezTo>
                  <a:cubicBezTo>
                    <a:pt x="218" y="643"/>
                    <a:pt x="238" y="614"/>
                    <a:pt x="257" y="586"/>
                  </a:cubicBezTo>
                  <a:cubicBezTo>
                    <a:pt x="274" y="559"/>
                    <a:pt x="293" y="533"/>
                    <a:pt x="310" y="506"/>
                  </a:cubicBezTo>
                  <a:cubicBezTo>
                    <a:pt x="328" y="477"/>
                    <a:pt x="346" y="446"/>
                    <a:pt x="354" y="412"/>
                  </a:cubicBezTo>
                  <a:cubicBezTo>
                    <a:pt x="355" y="404"/>
                    <a:pt x="343" y="400"/>
                    <a:pt x="341" y="409"/>
                  </a:cubicBezTo>
                  <a:cubicBezTo>
                    <a:pt x="335" y="439"/>
                    <a:pt x="320" y="466"/>
                    <a:pt x="304" y="492"/>
                  </a:cubicBezTo>
                  <a:cubicBezTo>
                    <a:pt x="287" y="518"/>
                    <a:pt x="269" y="542"/>
                    <a:pt x="252" y="568"/>
                  </a:cubicBezTo>
                  <a:cubicBezTo>
                    <a:pt x="217" y="621"/>
                    <a:pt x="177" y="681"/>
                    <a:pt x="114" y="701"/>
                  </a:cubicBezTo>
                  <a:cubicBezTo>
                    <a:pt x="78" y="713"/>
                    <a:pt x="40" y="710"/>
                    <a:pt x="5" y="725"/>
                  </a:cubicBezTo>
                  <a:cubicBezTo>
                    <a:pt x="9" y="727"/>
                    <a:pt x="12" y="730"/>
                    <a:pt x="15" y="732"/>
                  </a:cubicBezTo>
                  <a:cubicBezTo>
                    <a:pt x="53" y="613"/>
                    <a:pt x="144" y="516"/>
                    <a:pt x="253" y="457"/>
                  </a:cubicBezTo>
                  <a:cubicBezTo>
                    <a:pt x="283" y="440"/>
                    <a:pt x="316" y="427"/>
                    <a:pt x="349" y="417"/>
                  </a:cubicBezTo>
                  <a:cubicBezTo>
                    <a:pt x="352" y="416"/>
                    <a:pt x="353" y="413"/>
                    <a:pt x="354" y="410"/>
                  </a:cubicBezTo>
                  <a:cubicBezTo>
                    <a:pt x="354" y="377"/>
                    <a:pt x="349" y="343"/>
                    <a:pt x="340" y="310"/>
                  </a:cubicBezTo>
                  <a:cubicBezTo>
                    <a:pt x="332" y="279"/>
                    <a:pt x="322" y="250"/>
                    <a:pt x="305" y="223"/>
                  </a:cubicBezTo>
                  <a:cubicBezTo>
                    <a:pt x="272" y="171"/>
                    <a:pt x="224" y="132"/>
                    <a:pt x="180" y="89"/>
                  </a:cubicBezTo>
                  <a:cubicBezTo>
                    <a:pt x="154" y="64"/>
                    <a:pt x="130" y="38"/>
                    <a:pt x="112" y="6"/>
                  </a:cubicBezTo>
                  <a:cubicBezTo>
                    <a:pt x="109" y="0"/>
                    <a:pt x="101" y="4"/>
                    <a:pt x="101" y="9"/>
                  </a:cubicBezTo>
                  <a:cubicBezTo>
                    <a:pt x="93" y="88"/>
                    <a:pt x="87" y="169"/>
                    <a:pt x="120" y="243"/>
                  </a:cubicBezTo>
                  <a:cubicBezTo>
                    <a:pt x="146" y="301"/>
                    <a:pt x="191" y="350"/>
                    <a:pt x="246" y="382"/>
                  </a:cubicBezTo>
                  <a:cubicBezTo>
                    <a:pt x="277" y="399"/>
                    <a:pt x="312" y="412"/>
                    <a:pt x="347" y="415"/>
                  </a:cubicBezTo>
                  <a:cubicBezTo>
                    <a:pt x="352" y="415"/>
                    <a:pt x="353" y="407"/>
                    <a:pt x="348" y="406"/>
                  </a:cubicBezTo>
                  <a:close/>
                </a:path>
              </a:pathLst>
            </a:custGeom>
            <a:solidFill>
              <a:srgbClr val="32270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71" name="任意多边形: 形状 70"/>
            <p:cNvSpPr/>
            <p:nvPr userDrawn="1"/>
          </p:nvSpPr>
          <p:spPr bwMode="auto">
            <a:xfrm>
              <a:off x="2808288" y="15200313"/>
              <a:ext cx="412750" cy="34925"/>
            </a:xfrm>
            <a:custGeom>
              <a:avLst/>
              <a:gdLst>
                <a:gd name="T0" fmla="*/ 4 w 292"/>
                <a:gd name="T1" fmla="*/ 20 h 25"/>
                <a:gd name="T2" fmla="*/ 146 w 292"/>
                <a:gd name="T3" fmla="*/ 23 h 25"/>
                <a:gd name="T4" fmla="*/ 286 w 292"/>
                <a:gd name="T5" fmla="*/ 10 h 25"/>
                <a:gd name="T6" fmla="*/ 283 w 292"/>
                <a:gd name="T7" fmla="*/ 1 h 25"/>
                <a:gd name="T8" fmla="*/ 143 w 292"/>
                <a:gd name="T9" fmla="*/ 13 h 25"/>
                <a:gd name="T10" fmla="*/ 4 w 292"/>
                <a:gd name="T11" fmla="*/ 13 h 25"/>
                <a:gd name="T12" fmla="*/ 4 w 292"/>
                <a:gd name="T13" fmla="*/ 20 h 25"/>
              </a:gdLst>
              <a:ahLst/>
              <a:cxnLst>
                <a:cxn ang="0">
                  <a:pos x="T0" y="T1"/>
                </a:cxn>
                <a:cxn ang="0">
                  <a:pos x="T2" y="T3"/>
                </a:cxn>
                <a:cxn ang="0">
                  <a:pos x="T4" y="T5"/>
                </a:cxn>
                <a:cxn ang="0">
                  <a:pos x="T6" y="T7"/>
                </a:cxn>
                <a:cxn ang="0">
                  <a:pos x="T8" y="T9"/>
                </a:cxn>
                <a:cxn ang="0">
                  <a:pos x="T10" y="T11"/>
                </a:cxn>
                <a:cxn ang="0">
                  <a:pos x="T12" y="T13"/>
                </a:cxn>
              </a:cxnLst>
              <a:rect l="0" t="0" r="r" b="b"/>
              <a:pathLst>
                <a:path w="292" h="25">
                  <a:moveTo>
                    <a:pt x="4" y="20"/>
                  </a:moveTo>
                  <a:cubicBezTo>
                    <a:pt x="51" y="25"/>
                    <a:pt x="99" y="25"/>
                    <a:pt x="146" y="23"/>
                  </a:cubicBezTo>
                  <a:cubicBezTo>
                    <a:pt x="193" y="21"/>
                    <a:pt x="239" y="17"/>
                    <a:pt x="286" y="10"/>
                  </a:cubicBezTo>
                  <a:cubicBezTo>
                    <a:pt x="292" y="10"/>
                    <a:pt x="289" y="0"/>
                    <a:pt x="283" y="1"/>
                  </a:cubicBezTo>
                  <a:cubicBezTo>
                    <a:pt x="237" y="7"/>
                    <a:pt x="190" y="11"/>
                    <a:pt x="143" y="13"/>
                  </a:cubicBezTo>
                  <a:cubicBezTo>
                    <a:pt x="97" y="15"/>
                    <a:pt x="51" y="14"/>
                    <a:pt x="4" y="13"/>
                  </a:cubicBezTo>
                  <a:cubicBezTo>
                    <a:pt x="0" y="13"/>
                    <a:pt x="0" y="19"/>
                    <a:pt x="4" y="20"/>
                  </a:cubicBezTo>
                  <a:close/>
                </a:path>
              </a:pathLst>
            </a:custGeom>
            <a:solidFill>
              <a:srgbClr val="32270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72" name="任意多边形: 形状 71"/>
            <p:cNvSpPr/>
            <p:nvPr userDrawn="1"/>
          </p:nvSpPr>
          <p:spPr bwMode="auto">
            <a:xfrm>
              <a:off x="3122613" y="14698663"/>
              <a:ext cx="112712" cy="496887"/>
            </a:xfrm>
            <a:custGeom>
              <a:avLst/>
              <a:gdLst>
                <a:gd name="T0" fmla="*/ 80 w 80"/>
                <a:gd name="T1" fmla="*/ 345 h 350"/>
                <a:gd name="T2" fmla="*/ 12 w 80"/>
                <a:gd name="T3" fmla="*/ 7 h 350"/>
                <a:gd name="T4" fmla="*/ 2 w 80"/>
                <a:gd name="T5" fmla="*/ 9 h 350"/>
                <a:gd name="T6" fmla="*/ 74 w 80"/>
                <a:gd name="T7" fmla="*/ 346 h 350"/>
                <a:gd name="T8" fmla="*/ 80 w 80"/>
                <a:gd name="T9" fmla="*/ 345 h 350"/>
              </a:gdLst>
              <a:ahLst/>
              <a:cxnLst>
                <a:cxn ang="0">
                  <a:pos x="T0" y="T1"/>
                </a:cxn>
                <a:cxn ang="0">
                  <a:pos x="T2" y="T3"/>
                </a:cxn>
                <a:cxn ang="0">
                  <a:pos x="T4" y="T5"/>
                </a:cxn>
                <a:cxn ang="0">
                  <a:pos x="T6" y="T7"/>
                </a:cxn>
                <a:cxn ang="0">
                  <a:pos x="T8" y="T9"/>
                </a:cxn>
              </a:cxnLst>
              <a:rect l="0" t="0" r="r" b="b"/>
              <a:pathLst>
                <a:path w="80" h="350">
                  <a:moveTo>
                    <a:pt x="80" y="345"/>
                  </a:moveTo>
                  <a:cubicBezTo>
                    <a:pt x="70" y="231"/>
                    <a:pt x="45" y="117"/>
                    <a:pt x="12" y="7"/>
                  </a:cubicBezTo>
                  <a:cubicBezTo>
                    <a:pt x="10" y="0"/>
                    <a:pt x="0" y="3"/>
                    <a:pt x="2" y="9"/>
                  </a:cubicBezTo>
                  <a:cubicBezTo>
                    <a:pt x="35" y="120"/>
                    <a:pt x="57" y="232"/>
                    <a:pt x="74" y="346"/>
                  </a:cubicBezTo>
                  <a:cubicBezTo>
                    <a:pt x="74" y="350"/>
                    <a:pt x="80" y="349"/>
                    <a:pt x="80" y="345"/>
                  </a:cubicBezTo>
                  <a:close/>
                </a:path>
              </a:pathLst>
            </a:custGeom>
            <a:solidFill>
              <a:srgbClr val="32270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73" name="任意多边形: 形状 72"/>
            <p:cNvSpPr/>
            <p:nvPr userDrawn="1"/>
          </p:nvSpPr>
          <p:spPr bwMode="auto">
            <a:xfrm>
              <a:off x="3443288" y="14835188"/>
              <a:ext cx="117475" cy="508000"/>
            </a:xfrm>
            <a:custGeom>
              <a:avLst/>
              <a:gdLst>
                <a:gd name="T0" fmla="*/ 4 w 83"/>
                <a:gd name="T1" fmla="*/ 5 h 359"/>
                <a:gd name="T2" fmla="*/ 4 w 83"/>
                <a:gd name="T3" fmla="*/ 72 h 359"/>
                <a:gd name="T4" fmla="*/ 15 w 83"/>
                <a:gd name="T5" fmla="*/ 141 h 359"/>
                <a:gd name="T6" fmla="*/ 46 w 83"/>
                <a:gd name="T7" fmla="*/ 276 h 359"/>
                <a:gd name="T8" fmla="*/ 70 w 83"/>
                <a:gd name="T9" fmla="*/ 352 h 359"/>
                <a:gd name="T10" fmla="*/ 81 w 83"/>
                <a:gd name="T11" fmla="*/ 349 h 359"/>
                <a:gd name="T12" fmla="*/ 55 w 83"/>
                <a:gd name="T13" fmla="*/ 266 h 359"/>
                <a:gd name="T14" fmla="*/ 35 w 83"/>
                <a:gd name="T15" fmla="*/ 182 h 359"/>
                <a:gd name="T16" fmla="*/ 19 w 83"/>
                <a:gd name="T17" fmla="*/ 96 h 359"/>
                <a:gd name="T18" fmla="*/ 11 w 83"/>
                <a:gd name="T19" fmla="*/ 7 h 359"/>
                <a:gd name="T20" fmla="*/ 4 w 83"/>
                <a:gd name="T21" fmla="*/ 5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3" h="359">
                  <a:moveTo>
                    <a:pt x="4" y="5"/>
                  </a:moveTo>
                  <a:cubicBezTo>
                    <a:pt x="0" y="28"/>
                    <a:pt x="1" y="50"/>
                    <a:pt x="4" y="72"/>
                  </a:cubicBezTo>
                  <a:cubicBezTo>
                    <a:pt x="7" y="95"/>
                    <a:pt x="11" y="118"/>
                    <a:pt x="15" y="141"/>
                  </a:cubicBezTo>
                  <a:cubicBezTo>
                    <a:pt x="23" y="186"/>
                    <a:pt x="34" y="231"/>
                    <a:pt x="46" y="276"/>
                  </a:cubicBezTo>
                  <a:cubicBezTo>
                    <a:pt x="54" y="302"/>
                    <a:pt x="61" y="328"/>
                    <a:pt x="70" y="352"/>
                  </a:cubicBezTo>
                  <a:cubicBezTo>
                    <a:pt x="73" y="359"/>
                    <a:pt x="83" y="357"/>
                    <a:pt x="81" y="349"/>
                  </a:cubicBezTo>
                  <a:cubicBezTo>
                    <a:pt x="73" y="322"/>
                    <a:pt x="63" y="294"/>
                    <a:pt x="55" y="266"/>
                  </a:cubicBezTo>
                  <a:cubicBezTo>
                    <a:pt x="48" y="238"/>
                    <a:pt x="41" y="210"/>
                    <a:pt x="35" y="182"/>
                  </a:cubicBezTo>
                  <a:cubicBezTo>
                    <a:pt x="29" y="154"/>
                    <a:pt x="23" y="125"/>
                    <a:pt x="19" y="96"/>
                  </a:cubicBezTo>
                  <a:cubicBezTo>
                    <a:pt x="14" y="68"/>
                    <a:pt x="7" y="36"/>
                    <a:pt x="11" y="7"/>
                  </a:cubicBezTo>
                  <a:cubicBezTo>
                    <a:pt x="12" y="2"/>
                    <a:pt x="5" y="0"/>
                    <a:pt x="4" y="5"/>
                  </a:cubicBezTo>
                  <a:close/>
                </a:path>
              </a:pathLst>
            </a:custGeom>
            <a:solidFill>
              <a:srgbClr val="32270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74" name="任意多边形: 形状 73"/>
            <p:cNvSpPr/>
            <p:nvPr userDrawn="1"/>
          </p:nvSpPr>
          <p:spPr bwMode="auto">
            <a:xfrm>
              <a:off x="3097213" y="15357475"/>
              <a:ext cx="468312" cy="182562"/>
            </a:xfrm>
            <a:custGeom>
              <a:avLst/>
              <a:gdLst>
                <a:gd name="T0" fmla="*/ 323 w 330"/>
                <a:gd name="T1" fmla="*/ 2 h 128"/>
                <a:gd name="T2" fmla="*/ 280 w 330"/>
                <a:gd name="T3" fmla="*/ 14 h 128"/>
                <a:gd name="T4" fmla="*/ 239 w 330"/>
                <a:gd name="T5" fmla="*/ 26 h 128"/>
                <a:gd name="T6" fmla="*/ 156 w 330"/>
                <a:gd name="T7" fmla="*/ 53 h 128"/>
                <a:gd name="T8" fmla="*/ 79 w 330"/>
                <a:gd name="T9" fmla="*/ 80 h 128"/>
                <a:gd name="T10" fmla="*/ 6 w 330"/>
                <a:gd name="T11" fmla="*/ 115 h 128"/>
                <a:gd name="T12" fmla="*/ 11 w 330"/>
                <a:gd name="T13" fmla="*/ 125 h 128"/>
                <a:gd name="T14" fmla="*/ 49 w 330"/>
                <a:gd name="T15" fmla="*/ 106 h 128"/>
                <a:gd name="T16" fmla="*/ 86 w 330"/>
                <a:gd name="T17" fmla="*/ 90 h 128"/>
                <a:gd name="T18" fmla="*/ 162 w 330"/>
                <a:gd name="T19" fmla="*/ 64 h 128"/>
                <a:gd name="T20" fmla="*/ 243 w 330"/>
                <a:gd name="T21" fmla="*/ 38 h 128"/>
                <a:gd name="T22" fmla="*/ 283 w 330"/>
                <a:gd name="T23" fmla="*/ 25 h 128"/>
                <a:gd name="T24" fmla="*/ 325 w 330"/>
                <a:gd name="T25" fmla="*/ 9 h 128"/>
                <a:gd name="T26" fmla="*/ 323 w 330"/>
                <a:gd name="T27" fmla="*/ 2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0" h="128">
                  <a:moveTo>
                    <a:pt x="323" y="2"/>
                  </a:moveTo>
                  <a:cubicBezTo>
                    <a:pt x="309" y="6"/>
                    <a:pt x="294" y="9"/>
                    <a:pt x="280" y="14"/>
                  </a:cubicBezTo>
                  <a:cubicBezTo>
                    <a:pt x="266" y="18"/>
                    <a:pt x="253" y="22"/>
                    <a:pt x="239" y="26"/>
                  </a:cubicBezTo>
                  <a:cubicBezTo>
                    <a:pt x="212" y="35"/>
                    <a:pt x="184" y="44"/>
                    <a:pt x="156" y="53"/>
                  </a:cubicBezTo>
                  <a:cubicBezTo>
                    <a:pt x="130" y="61"/>
                    <a:pt x="104" y="70"/>
                    <a:pt x="79" y="80"/>
                  </a:cubicBezTo>
                  <a:cubicBezTo>
                    <a:pt x="54" y="90"/>
                    <a:pt x="28" y="100"/>
                    <a:pt x="6" y="115"/>
                  </a:cubicBezTo>
                  <a:cubicBezTo>
                    <a:pt x="0" y="119"/>
                    <a:pt x="5" y="128"/>
                    <a:pt x="11" y="125"/>
                  </a:cubicBezTo>
                  <a:cubicBezTo>
                    <a:pt x="24" y="119"/>
                    <a:pt x="36" y="112"/>
                    <a:pt x="49" y="106"/>
                  </a:cubicBezTo>
                  <a:cubicBezTo>
                    <a:pt x="61" y="100"/>
                    <a:pt x="73" y="95"/>
                    <a:pt x="86" y="90"/>
                  </a:cubicBezTo>
                  <a:cubicBezTo>
                    <a:pt x="111" y="80"/>
                    <a:pt x="136" y="72"/>
                    <a:pt x="162" y="64"/>
                  </a:cubicBezTo>
                  <a:cubicBezTo>
                    <a:pt x="189" y="55"/>
                    <a:pt x="216" y="46"/>
                    <a:pt x="243" y="38"/>
                  </a:cubicBezTo>
                  <a:cubicBezTo>
                    <a:pt x="256" y="33"/>
                    <a:pt x="269" y="29"/>
                    <a:pt x="283" y="25"/>
                  </a:cubicBezTo>
                  <a:cubicBezTo>
                    <a:pt x="297" y="20"/>
                    <a:pt x="311" y="14"/>
                    <a:pt x="325" y="9"/>
                  </a:cubicBezTo>
                  <a:cubicBezTo>
                    <a:pt x="330" y="7"/>
                    <a:pt x="328" y="0"/>
                    <a:pt x="323" y="2"/>
                  </a:cubicBezTo>
                  <a:close/>
                </a:path>
              </a:pathLst>
            </a:custGeom>
            <a:solidFill>
              <a:srgbClr val="32270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75" name="任意多边形: 形状 74"/>
            <p:cNvSpPr/>
            <p:nvPr userDrawn="1"/>
          </p:nvSpPr>
          <p:spPr bwMode="auto">
            <a:xfrm>
              <a:off x="3751263" y="14944725"/>
              <a:ext cx="198437" cy="523875"/>
            </a:xfrm>
            <a:custGeom>
              <a:avLst/>
              <a:gdLst>
                <a:gd name="T0" fmla="*/ 1 w 141"/>
                <a:gd name="T1" fmla="*/ 6 h 370"/>
                <a:gd name="T2" fmla="*/ 91 w 141"/>
                <a:gd name="T3" fmla="*/ 290 h 370"/>
                <a:gd name="T4" fmla="*/ 131 w 141"/>
                <a:gd name="T5" fmla="*/ 365 h 370"/>
                <a:gd name="T6" fmla="*/ 138 w 141"/>
                <a:gd name="T7" fmla="*/ 361 h 370"/>
                <a:gd name="T8" fmla="*/ 26 w 141"/>
                <a:gd name="T9" fmla="*/ 87 h 370"/>
                <a:gd name="T10" fmla="*/ 6 w 141"/>
                <a:gd name="T11" fmla="*/ 4 h 370"/>
                <a:gd name="T12" fmla="*/ 1 w 141"/>
                <a:gd name="T13" fmla="*/ 6 h 370"/>
              </a:gdLst>
              <a:ahLst/>
              <a:cxnLst>
                <a:cxn ang="0">
                  <a:pos x="T0" y="T1"/>
                </a:cxn>
                <a:cxn ang="0">
                  <a:pos x="T2" y="T3"/>
                </a:cxn>
                <a:cxn ang="0">
                  <a:pos x="T4" y="T5"/>
                </a:cxn>
                <a:cxn ang="0">
                  <a:pos x="T6" y="T7"/>
                </a:cxn>
                <a:cxn ang="0">
                  <a:pos x="T8" y="T9"/>
                </a:cxn>
                <a:cxn ang="0">
                  <a:pos x="T10" y="T11"/>
                </a:cxn>
                <a:cxn ang="0">
                  <a:pos x="T12" y="T13"/>
                </a:cxn>
              </a:cxnLst>
              <a:rect l="0" t="0" r="r" b="b"/>
              <a:pathLst>
                <a:path w="141" h="370">
                  <a:moveTo>
                    <a:pt x="1" y="6"/>
                  </a:moveTo>
                  <a:cubicBezTo>
                    <a:pt x="16" y="104"/>
                    <a:pt x="48" y="200"/>
                    <a:pt x="91" y="290"/>
                  </a:cubicBezTo>
                  <a:cubicBezTo>
                    <a:pt x="103" y="316"/>
                    <a:pt x="116" y="341"/>
                    <a:pt x="131" y="365"/>
                  </a:cubicBezTo>
                  <a:cubicBezTo>
                    <a:pt x="134" y="370"/>
                    <a:pt x="141" y="366"/>
                    <a:pt x="138" y="361"/>
                  </a:cubicBezTo>
                  <a:cubicBezTo>
                    <a:pt x="89" y="275"/>
                    <a:pt x="51" y="182"/>
                    <a:pt x="26" y="87"/>
                  </a:cubicBezTo>
                  <a:cubicBezTo>
                    <a:pt x="18" y="59"/>
                    <a:pt x="12" y="32"/>
                    <a:pt x="6" y="4"/>
                  </a:cubicBezTo>
                  <a:cubicBezTo>
                    <a:pt x="5" y="0"/>
                    <a:pt x="0" y="2"/>
                    <a:pt x="1" y="6"/>
                  </a:cubicBezTo>
                  <a:close/>
                </a:path>
              </a:pathLst>
            </a:custGeom>
            <a:solidFill>
              <a:srgbClr val="32270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76" name="任意多边形: 形状 75"/>
            <p:cNvSpPr/>
            <p:nvPr userDrawn="1"/>
          </p:nvSpPr>
          <p:spPr bwMode="auto">
            <a:xfrm>
              <a:off x="3525838" y="15474950"/>
              <a:ext cx="423862" cy="268287"/>
            </a:xfrm>
            <a:custGeom>
              <a:avLst/>
              <a:gdLst>
                <a:gd name="T0" fmla="*/ 7 w 300"/>
                <a:gd name="T1" fmla="*/ 186 h 189"/>
                <a:gd name="T2" fmla="*/ 225 w 300"/>
                <a:gd name="T3" fmla="*/ 40 h 189"/>
                <a:gd name="T4" fmla="*/ 295 w 300"/>
                <a:gd name="T5" fmla="*/ 11 h 189"/>
                <a:gd name="T6" fmla="*/ 292 w 300"/>
                <a:gd name="T7" fmla="*/ 2 h 189"/>
                <a:gd name="T8" fmla="*/ 60 w 300"/>
                <a:gd name="T9" fmla="*/ 132 h 189"/>
                <a:gd name="T10" fmla="*/ 3 w 300"/>
                <a:gd name="T11" fmla="*/ 181 h 189"/>
                <a:gd name="T12" fmla="*/ 7 w 300"/>
                <a:gd name="T13" fmla="*/ 186 h 189"/>
              </a:gdLst>
              <a:ahLst/>
              <a:cxnLst>
                <a:cxn ang="0">
                  <a:pos x="T0" y="T1"/>
                </a:cxn>
                <a:cxn ang="0">
                  <a:pos x="T2" y="T3"/>
                </a:cxn>
                <a:cxn ang="0">
                  <a:pos x="T4" y="T5"/>
                </a:cxn>
                <a:cxn ang="0">
                  <a:pos x="T6" y="T7"/>
                </a:cxn>
                <a:cxn ang="0">
                  <a:pos x="T8" y="T9"/>
                </a:cxn>
                <a:cxn ang="0">
                  <a:pos x="T10" y="T11"/>
                </a:cxn>
                <a:cxn ang="0">
                  <a:pos x="T12" y="T13"/>
                </a:cxn>
              </a:cxnLst>
              <a:rect l="0" t="0" r="r" b="b"/>
              <a:pathLst>
                <a:path w="300" h="189">
                  <a:moveTo>
                    <a:pt x="7" y="186"/>
                  </a:moveTo>
                  <a:cubicBezTo>
                    <a:pt x="72" y="126"/>
                    <a:pt x="145" y="77"/>
                    <a:pt x="225" y="40"/>
                  </a:cubicBezTo>
                  <a:cubicBezTo>
                    <a:pt x="248" y="29"/>
                    <a:pt x="271" y="20"/>
                    <a:pt x="295" y="11"/>
                  </a:cubicBezTo>
                  <a:cubicBezTo>
                    <a:pt x="300" y="9"/>
                    <a:pt x="298" y="0"/>
                    <a:pt x="292" y="2"/>
                  </a:cubicBezTo>
                  <a:cubicBezTo>
                    <a:pt x="209" y="33"/>
                    <a:pt x="131" y="77"/>
                    <a:pt x="60" y="132"/>
                  </a:cubicBezTo>
                  <a:cubicBezTo>
                    <a:pt x="41" y="148"/>
                    <a:pt x="21" y="164"/>
                    <a:pt x="3" y="181"/>
                  </a:cubicBezTo>
                  <a:cubicBezTo>
                    <a:pt x="0" y="184"/>
                    <a:pt x="4" y="189"/>
                    <a:pt x="7" y="186"/>
                  </a:cubicBezTo>
                  <a:close/>
                </a:path>
              </a:pathLst>
            </a:custGeom>
            <a:solidFill>
              <a:srgbClr val="32270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77" name="任意多边形: 形状 76"/>
            <p:cNvSpPr/>
            <p:nvPr userDrawn="1"/>
          </p:nvSpPr>
          <p:spPr bwMode="auto">
            <a:xfrm>
              <a:off x="4056063" y="15060613"/>
              <a:ext cx="287337" cy="427037"/>
            </a:xfrm>
            <a:custGeom>
              <a:avLst/>
              <a:gdLst>
                <a:gd name="T0" fmla="*/ 2 w 202"/>
                <a:gd name="T1" fmla="*/ 6 h 302"/>
                <a:gd name="T2" fmla="*/ 138 w 202"/>
                <a:gd name="T3" fmla="*/ 238 h 302"/>
                <a:gd name="T4" fmla="*/ 190 w 202"/>
                <a:gd name="T5" fmla="*/ 297 h 302"/>
                <a:gd name="T6" fmla="*/ 197 w 202"/>
                <a:gd name="T7" fmla="*/ 289 h 302"/>
                <a:gd name="T8" fmla="*/ 43 w 202"/>
                <a:gd name="T9" fmla="*/ 72 h 302"/>
                <a:gd name="T10" fmla="*/ 9 w 202"/>
                <a:gd name="T11" fmla="*/ 3 h 302"/>
                <a:gd name="T12" fmla="*/ 2 w 202"/>
                <a:gd name="T13" fmla="*/ 6 h 302"/>
              </a:gdLst>
              <a:ahLst/>
              <a:cxnLst>
                <a:cxn ang="0">
                  <a:pos x="T0" y="T1"/>
                </a:cxn>
                <a:cxn ang="0">
                  <a:pos x="T2" y="T3"/>
                </a:cxn>
                <a:cxn ang="0">
                  <a:pos x="T4" y="T5"/>
                </a:cxn>
                <a:cxn ang="0">
                  <a:pos x="T6" y="T7"/>
                </a:cxn>
                <a:cxn ang="0">
                  <a:pos x="T8" y="T9"/>
                </a:cxn>
                <a:cxn ang="0">
                  <a:pos x="T10" y="T11"/>
                </a:cxn>
                <a:cxn ang="0">
                  <a:pos x="T12" y="T13"/>
                </a:cxn>
              </a:cxnLst>
              <a:rect l="0" t="0" r="r" b="b"/>
              <a:pathLst>
                <a:path w="202" h="302">
                  <a:moveTo>
                    <a:pt x="2" y="6"/>
                  </a:moveTo>
                  <a:cubicBezTo>
                    <a:pt x="34" y="90"/>
                    <a:pt x="82" y="168"/>
                    <a:pt x="138" y="238"/>
                  </a:cubicBezTo>
                  <a:cubicBezTo>
                    <a:pt x="155" y="259"/>
                    <a:pt x="172" y="278"/>
                    <a:pt x="190" y="297"/>
                  </a:cubicBezTo>
                  <a:cubicBezTo>
                    <a:pt x="194" y="302"/>
                    <a:pt x="202" y="294"/>
                    <a:pt x="197" y="289"/>
                  </a:cubicBezTo>
                  <a:cubicBezTo>
                    <a:pt x="136" y="224"/>
                    <a:pt x="85" y="151"/>
                    <a:pt x="43" y="72"/>
                  </a:cubicBezTo>
                  <a:cubicBezTo>
                    <a:pt x="31" y="49"/>
                    <a:pt x="19" y="27"/>
                    <a:pt x="9" y="3"/>
                  </a:cubicBezTo>
                  <a:cubicBezTo>
                    <a:pt x="7" y="0"/>
                    <a:pt x="0" y="2"/>
                    <a:pt x="2" y="6"/>
                  </a:cubicBezTo>
                  <a:close/>
                </a:path>
              </a:pathLst>
            </a:custGeom>
            <a:solidFill>
              <a:srgbClr val="32270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78" name="任意多边形: 形状 77"/>
            <p:cNvSpPr/>
            <p:nvPr userDrawn="1"/>
          </p:nvSpPr>
          <p:spPr bwMode="auto">
            <a:xfrm>
              <a:off x="3983038" y="15489238"/>
              <a:ext cx="352425" cy="338137"/>
            </a:xfrm>
            <a:custGeom>
              <a:avLst/>
              <a:gdLst>
                <a:gd name="T0" fmla="*/ 8 w 249"/>
                <a:gd name="T1" fmla="*/ 235 h 238"/>
                <a:gd name="T2" fmla="*/ 121 w 249"/>
                <a:gd name="T3" fmla="*/ 119 h 238"/>
                <a:gd name="T4" fmla="*/ 243 w 249"/>
                <a:gd name="T5" fmla="*/ 13 h 238"/>
                <a:gd name="T6" fmla="*/ 235 w 249"/>
                <a:gd name="T7" fmla="*/ 5 h 238"/>
                <a:gd name="T8" fmla="*/ 113 w 249"/>
                <a:gd name="T9" fmla="*/ 111 h 238"/>
                <a:gd name="T10" fmla="*/ 56 w 249"/>
                <a:gd name="T11" fmla="*/ 168 h 238"/>
                <a:gd name="T12" fmla="*/ 3 w 249"/>
                <a:gd name="T13" fmla="*/ 230 h 238"/>
                <a:gd name="T14" fmla="*/ 8 w 249"/>
                <a:gd name="T15" fmla="*/ 235 h 2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9" h="238">
                  <a:moveTo>
                    <a:pt x="8" y="235"/>
                  </a:moveTo>
                  <a:cubicBezTo>
                    <a:pt x="44" y="195"/>
                    <a:pt x="82" y="156"/>
                    <a:pt x="121" y="119"/>
                  </a:cubicBezTo>
                  <a:cubicBezTo>
                    <a:pt x="160" y="81"/>
                    <a:pt x="201" y="46"/>
                    <a:pt x="243" y="13"/>
                  </a:cubicBezTo>
                  <a:cubicBezTo>
                    <a:pt x="249" y="8"/>
                    <a:pt x="241" y="0"/>
                    <a:pt x="235" y="5"/>
                  </a:cubicBezTo>
                  <a:cubicBezTo>
                    <a:pt x="193" y="38"/>
                    <a:pt x="152" y="73"/>
                    <a:pt x="113" y="111"/>
                  </a:cubicBezTo>
                  <a:cubicBezTo>
                    <a:pt x="93" y="129"/>
                    <a:pt x="74" y="149"/>
                    <a:pt x="56" y="168"/>
                  </a:cubicBezTo>
                  <a:cubicBezTo>
                    <a:pt x="37" y="188"/>
                    <a:pt x="20" y="209"/>
                    <a:pt x="3" y="230"/>
                  </a:cubicBezTo>
                  <a:cubicBezTo>
                    <a:pt x="0" y="234"/>
                    <a:pt x="5" y="238"/>
                    <a:pt x="8" y="235"/>
                  </a:cubicBezTo>
                  <a:close/>
                </a:path>
              </a:pathLst>
            </a:custGeom>
            <a:solidFill>
              <a:srgbClr val="32270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79" name="任意多边形: 形状 78"/>
            <p:cNvSpPr/>
            <p:nvPr userDrawn="1"/>
          </p:nvSpPr>
          <p:spPr bwMode="auto">
            <a:xfrm>
              <a:off x="3687763" y="12420600"/>
              <a:ext cx="1474787" cy="3705225"/>
            </a:xfrm>
            <a:custGeom>
              <a:avLst/>
              <a:gdLst>
                <a:gd name="T0" fmla="*/ 93 w 1040"/>
                <a:gd name="T1" fmla="*/ 994 h 2614"/>
                <a:gd name="T2" fmla="*/ 360 w 1040"/>
                <a:gd name="T3" fmla="*/ 1514 h 2614"/>
                <a:gd name="T4" fmla="*/ 226 w 1040"/>
                <a:gd name="T5" fmla="*/ 2614 h 2614"/>
                <a:gd name="T6" fmla="*/ 1008 w 1040"/>
                <a:gd name="T7" fmla="*/ 2614 h 2614"/>
                <a:gd name="T8" fmla="*/ 883 w 1040"/>
                <a:gd name="T9" fmla="*/ 1597 h 2614"/>
                <a:gd name="T10" fmla="*/ 607 w 1040"/>
                <a:gd name="T11" fmla="*/ 826 h 2614"/>
                <a:gd name="T12" fmla="*/ 498 w 1040"/>
                <a:gd name="T13" fmla="*/ 576 h 2614"/>
                <a:gd name="T14" fmla="*/ 621 w 1040"/>
                <a:gd name="T15" fmla="*/ 414 h 2614"/>
                <a:gd name="T16" fmla="*/ 591 w 1040"/>
                <a:gd name="T17" fmla="*/ 358 h 2614"/>
                <a:gd name="T18" fmla="*/ 651 w 1040"/>
                <a:gd name="T19" fmla="*/ 254 h 2614"/>
                <a:gd name="T20" fmla="*/ 593 w 1040"/>
                <a:gd name="T21" fmla="*/ 198 h 2614"/>
                <a:gd name="T22" fmla="*/ 582 w 1040"/>
                <a:gd name="T23" fmla="*/ 71 h 2614"/>
                <a:gd name="T24" fmla="*/ 491 w 1040"/>
                <a:gd name="T25" fmla="*/ 98 h 2614"/>
                <a:gd name="T26" fmla="*/ 428 w 1040"/>
                <a:gd name="T27" fmla="*/ 0 h 2614"/>
                <a:gd name="T28" fmla="*/ 236 w 1040"/>
                <a:gd name="T29" fmla="*/ 127 h 2614"/>
                <a:gd name="T30" fmla="*/ 106 w 1040"/>
                <a:gd name="T31" fmla="*/ 295 h 2614"/>
                <a:gd name="T32" fmla="*/ 12 w 1040"/>
                <a:gd name="T33" fmla="*/ 487 h 2614"/>
                <a:gd name="T34" fmla="*/ 93 w 1040"/>
                <a:gd name="T35" fmla="*/ 994 h 2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40" h="2614">
                  <a:moveTo>
                    <a:pt x="93" y="994"/>
                  </a:moveTo>
                  <a:cubicBezTo>
                    <a:pt x="141" y="1102"/>
                    <a:pt x="359" y="1414"/>
                    <a:pt x="360" y="1514"/>
                  </a:cubicBezTo>
                  <a:cubicBezTo>
                    <a:pt x="365" y="2007"/>
                    <a:pt x="253" y="2503"/>
                    <a:pt x="226" y="2614"/>
                  </a:cubicBezTo>
                  <a:cubicBezTo>
                    <a:pt x="1008" y="2614"/>
                    <a:pt x="1008" y="2614"/>
                    <a:pt x="1008" y="2614"/>
                  </a:cubicBezTo>
                  <a:cubicBezTo>
                    <a:pt x="929" y="2202"/>
                    <a:pt x="883" y="1597"/>
                    <a:pt x="883" y="1597"/>
                  </a:cubicBezTo>
                  <a:cubicBezTo>
                    <a:pt x="1040" y="1310"/>
                    <a:pt x="678" y="955"/>
                    <a:pt x="607" y="826"/>
                  </a:cubicBezTo>
                  <a:cubicBezTo>
                    <a:pt x="536" y="698"/>
                    <a:pt x="498" y="576"/>
                    <a:pt x="498" y="576"/>
                  </a:cubicBezTo>
                  <a:cubicBezTo>
                    <a:pt x="498" y="576"/>
                    <a:pt x="605" y="472"/>
                    <a:pt x="621" y="414"/>
                  </a:cubicBezTo>
                  <a:cubicBezTo>
                    <a:pt x="637" y="355"/>
                    <a:pt x="591" y="358"/>
                    <a:pt x="591" y="358"/>
                  </a:cubicBezTo>
                  <a:cubicBezTo>
                    <a:pt x="651" y="310"/>
                    <a:pt x="651" y="291"/>
                    <a:pt x="651" y="254"/>
                  </a:cubicBezTo>
                  <a:cubicBezTo>
                    <a:pt x="651" y="216"/>
                    <a:pt x="593" y="198"/>
                    <a:pt x="593" y="198"/>
                  </a:cubicBezTo>
                  <a:cubicBezTo>
                    <a:pt x="617" y="142"/>
                    <a:pt x="598" y="78"/>
                    <a:pt x="582" y="71"/>
                  </a:cubicBezTo>
                  <a:cubicBezTo>
                    <a:pt x="565" y="65"/>
                    <a:pt x="491" y="98"/>
                    <a:pt x="491" y="98"/>
                  </a:cubicBezTo>
                  <a:cubicBezTo>
                    <a:pt x="486" y="47"/>
                    <a:pt x="460" y="0"/>
                    <a:pt x="428" y="0"/>
                  </a:cubicBezTo>
                  <a:cubicBezTo>
                    <a:pt x="396" y="0"/>
                    <a:pt x="276" y="97"/>
                    <a:pt x="236" y="127"/>
                  </a:cubicBezTo>
                  <a:cubicBezTo>
                    <a:pt x="196" y="156"/>
                    <a:pt x="146" y="250"/>
                    <a:pt x="106" y="295"/>
                  </a:cubicBezTo>
                  <a:cubicBezTo>
                    <a:pt x="65" y="339"/>
                    <a:pt x="0" y="373"/>
                    <a:pt x="12" y="487"/>
                  </a:cubicBezTo>
                  <a:cubicBezTo>
                    <a:pt x="25" y="600"/>
                    <a:pt x="46" y="886"/>
                    <a:pt x="93" y="994"/>
                  </a:cubicBezTo>
                  <a:close/>
                </a:path>
              </a:pathLst>
            </a:custGeom>
            <a:solidFill>
              <a:srgbClr val="FFF0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80" name="任意多边形: 形状 79"/>
            <p:cNvSpPr/>
            <p:nvPr userDrawn="1"/>
          </p:nvSpPr>
          <p:spPr bwMode="auto">
            <a:xfrm>
              <a:off x="4073525" y="12958763"/>
              <a:ext cx="231775" cy="268287"/>
            </a:xfrm>
            <a:custGeom>
              <a:avLst/>
              <a:gdLst>
                <a:gd name="T0" fmla="*/ 5 w 163"/>
                <a:gd name="T1" fmla="*/ 34 h 189"/>
                <a:gd name="T2" fmla="*/ 49 w 163"/>
                <a:gd name="T3" fmla="*/ 0 h 189"/>
                <a:gd name="T4" fmla="*/ 81 w 163"/>
                <a:gd name="T5" fmla="*/ 9 h 189"/>
                <a:gd name="T6" fmla="*/ 91 w 163"/>
                <a:gd name="T7" fmla="*/ 12 h 189"/>
                <a:gd name="T8" fmla="*/ 154 w 163"/>
                <a:gd name="T9" fmla="*/ 93 h 189"/>
                <a:gd name="T10" fmla="*/ 157 w 163"/>
                <a:gd name="T11" fmla="*/ 146 h 189"/>
                <a:gd name="T12" fmla="*/ 117 w 163"/>
                <a:gd name="T13" fmla="*/ 181 h 189"/>
                <a:gd name="T14" fmla="*/ 30 w 163"/>
                <a:gd name="T15" fmla="*/ 135 h 189"/>
                <a:gd name="T16" fmla="*/ 8 w 163"/>
                <a:gd name="T17" fmla="*/ 84 h 189"/>
                <a:gd name="T18" fmla="*/ 5 w 163"/>
                <a:gd name="T19" fmla="*/ 34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3" h="189">
                  <a:moveTo>
                    <a:pt x="5" y="34"/>
                  </a:moveTo>
                  <a:cubicBezTo>
                    <a:pt x="11" y="14"/>
                    <a:pt x="28" y="1"/>
                    <a:pt x="49" y="0"/>
                  </a:cubicBezTo>
                  <a:cubicBezTo>
                    <a:pt x="60" y="0"/>
                    <a:pt x="71" y="4"/>
                    <a:pt x="81" y="9"/>
                  </a:cubicBezTo>
                  <a:cubicBezTo>
                    <a:pt x="84" y="9"/>
                    <a:pt x="88" y="10"/>
                    <a:pt x="91" y="12"/>
                  </a:cubicBezTo>
                  <a:cubicBezTo>
                    <a:pt x="120" y="33"/>
                    <a:pt x="142" y="60"/>
                    <a:pt x="154" y="93"/>
                  </a:cubicBezTo>
                  <a:cubicBezTo>
                    <a:pt x="160" y="110"/>
                    <a:pt x="163" y="129"/>
                    <a:pt x="157" y="146"/>
                  </a:cubicBezTo>
                  <a:cubicBezTo>
                    <a:pt x="150" y="164"/>
                    <a:pt x="136" y="177"/>
                    <a:pt x="117" y="181"/>
                  </a:cubicBezTo>
                  <a:cubicBezTo>
                    <a:pt x="80" y="189"/>
                    <a:pt x="50" y="165"/>
                    <a:pt x="30" y="135"/>
                  </a:cubicBezTo>
                  <a:cubicBezTo>
                    <a:pt x="20" y="119"/>
                    <a:pt x="13" y="102"/>
                    <a:pt x="8" y="84"/>
                  </a:cubicBezTo>
                  <a:cubicBezTo>
                    <a:pt x="3" y="68"/>
                    <a:pt x="0" y="50"/>
                    <a:pt x="5" y="34"/>
                  </a:cubicBezTo>
                  <a:close/>
                </a:path>
              </a:pathLst>
            </a:custGeom>
            <a:solidFill>
              <a:srgbClr val="AAC4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81" name="任意多边形: 形状 80"/>
            <p:cNvSpPr/>
            <p:nvPr userDrawn="1"/>
          </p:nvSpPr>
          <p:spPr bwMode="auto">
            <a:xfrm>
              <a:off x="4184650" y="12412663"/>
              <a:ext cx="169862" cy="147637"/>
            </a:xfrm>
            <a:custGeom>
              <a:avLst/>
              <a:gdLst>
                <a:gd name="T0" fmla="*/ 5 w 120"/>
                <a:gd name="T1" fmla="*/ 56 h 104"/>
                <a:gd name="T2" fmla="*/ 16 w 120"/>
                <a:gd name="T3" fmla="*/ 41 h 104"/>
                <a:gd name="T4" fmla="*/ 40 w 120"/>
                <a:gd name="T5" fmla="*/ 18 h 104"/>
                <a:gd name="T6" fmla="*/ 106 w 120"/>
                <a:gd name="T7" fmla="*/ 15 h 104"/>
                <a:gd name="T8" fmla="*/ 113 w 120"/>
                <a:gd name="T9" fmla="*/ 20 h 104"/>
                <a:gd name="T10" fmla="*/ 120 w 120"/>
                <a:gd name="T11" fmla="*/ 37 h 104"/>
                <a:gd name="T12" fmla="*/ 118 w 120"/>
                <a:gd name="T13" fmla="*/ 45 h 104"/>
                <a:gd name="T14" fmla="*/ 108 w 120"/>
                <a:gd name="T15" fmla="*/ 68 h 104"/>
                <a:gd name="T16" fmla="*/ 88 w 120"/>
                <a:gd name="T17" fmla="*/ 77 h 104"/>
                <a:gd name="T18" fmla="*/ 70 w 120"/>
                <a:gd name="T19" fmla="*/ 90 h 104"/>
                <a:gd name="T20" fmla="*/ 43 w 120"/>
                <a:gd name="T21" fmla="*/ 102 h 104"/>
                <a:gd name="T22" fmla="*/ 5 w 120"/>
                <a:gd name="T23" fmla="*/ 86 h 104"/>
                <a:gd name="T24" fmla="*/ 5 w 120"/>
                <a:gd name="T25" fmla="*/ 56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0" h="104">
                  <a:moveTo>
                    <a:pt x="5" y="56"/>
                  </a:moveTo>
                  <a:cubicBezTo>
                    <a:pt x="8" y="50"/>
                    <a:pt x="12" y="46"/>
                    <a:pt x="16" y="41"/>
                  </a:cubicBezTo>
                  <a:cubicBezTo>
                    <a:pt x="23" y="33"/>
                    <a:pt x="31" y="25"/>
                    <a:pt x="40" y="18"/>
                  </a:cubicBezTo>
                  <a:cubicBezTo>
                    <a:pt x="59" y="4"/>
                    <a:pt x="87" y="0"/>
                    <a:pt x="106" y="15"/>
                  </a:cubicBezTo>
                  <a:cubicBezTo>
                    <a:pt x="109" y="17"/>
                    <a:pt x="111" y="18"/>
                    <a:pt x="113" y="20"/>
                  </a:cubicBezTo>
                  <a:cubicBezTo>
                    <a:pt x="117" y="25"/>
                    <a:pt x="120" y="30"/>
                    <a:pt x="120" y="37"/>
                  </a:cubicBezTo>
                  <a:cubicBezTo>
                    <a:pt x="120" y="40"/>
                    <a:pt x="119" y="42"/>
                    <a:pt x="118" y="45"/>
                  </a:cubicBezTo>
                  <a:cubicBezTo>
                    <a:pt x="117" y="53"/>
                    <a:pt x="114" y="62"/>
                    <a:pt x="108" y="68"/>
                  </a:cubicBezTo>
                  <a:cubicBezTo>
                    <a:pt x="102" y="73"/>
                    <a:pt x="95" y="76"/>
                    <a:pt x="88" y="77"/>
                  </a:cubicBezTo>
                  <a:cubicBezTo>
                    <a:pt x="82" y="82"/>
                    <a:pt x="76" y="87"/>
                    <a:pt x="70" y="90"/>
                  </a:cubicBezTo>
                  <a:cubicBezTo>
                    <a:pt x="62" y="95"/>
                    <a:pt x="53" y="100"/>
                    <a:pt x="43" y="102"/>
                  </a:cubicBezTo>
                  <a:cubicBezTo>
                    <a:pt x="29" y="104"/>
                    <a:pt x="12" y="101"/>
                    <a:pt x="5" y="86"/>
                  </a:cubicBezTo>
                  <a:cubicBezTo>
                    <a:pt x="0" y="76"/>
                    <a:pt x="1" y="66"/>
                    <a:pt x="5" y="56"/>
                  </a:cubicBezTo>
                  <a:close/>
                </a:path>
              </a:pathLst>
            </a:custGeom>
            <a:solidFill>
              <a:srgbClr val="AAC4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82" name="任意多边形: 形状 81"/>
            <p:cNvSpPr/>
            <p:nvPr userDrawn="1"/>
          </p:nvSpPr>
          <p:spPr bwMode="auto">
            <a:xfrm>
              <a:off x="4378325" y="12523788"/>
              <a:ext cx="153987" cy="115887"/>
            </a:xfrm>
            <a:custGeom>
              <a:avLst/>
              <a:gdLst>
                <a:gd name="T0" fmla="*/ 16 w 109"/>
                <a:gd name="T1" fmla="*/ 18 h 82"/>
                <a:gd name="T2" fmla="*/ 33 w 109"/>
                <a:gd name="T3" fmla="*/ 12 h 82"/>
                <a:gd name="T4" fmla="*/ 73 w 109"/>
                <a:gd name="T5" fmla="*/ 1 h 82"/>
                <a:gd name="T6" fmla="*/ 85 w 109"/>
                <a:gd name="T7" fmla="*/ 1 h 82"/>
                <a:gd name="T8" fmla="*/ 95 w 109"/>
                <a:gd name="T9" fmla="*/ 4 h 82"/>
                <a:gd name="T10" fmla="*/ 103 w 109"/>
                <a:gd name="T11" fmla="*/ 36 h 82"/>
                <a:gd name="T12" fmla="*/ 39 w 109"/>
                <a:gd name="T13" fmla="*/ 80 h 82"/>
                <a:gd name="T14" fmla="*/ 0 w 109"/>
                <a:gd name="T15" fmla="*/ 45 h 82"/>
                <a:gd name="T16" fmla="*/ 16 w 109"/>
                <a:gd name="T17" fmla="*/ 18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9" h="82">
                  <a:moveTo>
                    <a:pt x="16" y="18"/>
                  </a:moveTo>
                  <a:cubicBezTo>
                    <a:pt x="21" y="15"/>
                    <a:pt x="27" y="13"/>
                    <a:pt x="33" y="12"/>
                  </a:cubicBezTo>
                  <a:cubicBezTo>
                    <a:pt x="46" y="8"/>
                    <a:pt x="59" y="5"/>
                    <a:pt x="73" y="1"/>
                  </a:cubicBezTo>
                  <a:cubicBezTo>
                    <a:pt x="77" y="0"/>
                    <a:pt x="81" y="0"/>
                    <a:pt x="85" y="1"/>
                  </a:cubicBezTo>
                  <a:cubicBezTo>
                    <a:pt x="88" y="2"/>
                    <a:pt x="91" y="2"/>
                    <a:pt x="95" y="4"/>
                  </a:cubicBezTo>
                  <a:cubicBezTo>
                    <a:pt x="105" y="11"/>
                    <a:pt x="109" y="24"/>
                    <a:pt x="103" y="36"/>
                  </a:cubicBezTo>
                  <a:cubicBezTo>
                    <a:pt x="90" y="58"/>
                    <a:pt x="66" y="77"/>
                    <a:pt x="39" y="80"/>
                  </a:cubicBezTo>
                  <a:cubicBezTo>
                    <a:pt x="19" y="82"/>
                    <a:pt x="0" y="66"/>
                    <a:pt x="0" y="45"/>
                  </a:cubicBezTo>
                  <a:cubicBezTo>
                    <a:pt x="1" y="34"/>
                    <a:pt x="7" y="24"/>
                    <a:pt x="16" y="18"/>
                  </a:cubicBezTo>
                  <a:close/>
                </a:path>
              </a:pathLst>
            </a:custGeom>
            <a:solidFill>
              <a:srgbClr val="AAC4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83" name="任意多边形: 形状 82"/>
            <p:cNvSpPr/>
            <p:nvPr userDrawn="1"/>
          </p:nvSpPr>
          <p:spPr bwMode="auto">
            <a:xfrm>
              <a:off x="4457700" y="12719050"/>
              <a:ext cx="152400" cy="96837"/>
            </a:xfrm>
            <a:custGeom>
              <a:avLst/>
              <a:gdLst>
                <a:gd name="T0" fmla="*/ 5 w 108"/>
                <a:gd name="T1" fmla="*/ 24 h 69"/>
                <a:gd name="T2" fmla="*/ 40 w 108"/>
                <a:gd name="T3" fmla="*/ 0 h 69"/>
                <a:gd name="T4" fmla="*/ 61 w 108"/>
                <a:gd name="T5" fmla="*/ 3 h 69"/>
                <a:gd name="T6" fmla="*/ 79 w 108"/>
                <a:gd name="T7" fmla="*/ 6 h 69"/>
                <a:gd name="T8" fmla="*/ 85 w 108"/>
                <a:gd name="T9" fmla="*/ 8 h 69"/>
                <a:gd name="T10" fmla="*/ 85 w 108"/>
                <a:gd name="T11" fmla="*/ 8 h 69"/>
                <a:gd name="T12" fmla="*/ 102 w 108"/>
                <a:gd name="T13" fmla="*/ 15 h 69"/>
                <a:gd name="T14" fmla="*/ 108 w 108"/>
                <a:gd name="T15" fmla="*/ 31 h 69"/>
                <a:gd name="T16" fmla="*/ 102 w 108"/>
                <a:gd name="T17" fmla="*/ 47 h 69"/>
                <a:gd name="T18" fmla="*/ 68 w 108"/>
                <a:gd name="T19" fmla="*/ 65 h 69"/>
                <a:gd name="T20" fmla="*/ 31 w 108"/>
                <a:gd name="T21" fmla="*/ 66 h 69"/>
                <a:gd name="T22" fmla="*/ 5 w 108"/>
                <a:gd name="T23" fmla="*/ 24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 h="69">
                  <a:moveTo>
                    <a:pt x="5" y="24"/>
                  </a:moveTo>
                  <a:cubicBezTo>
                    <a:pt x="9" y="8"/>
                    <a:pt x="25" y="0"/>
                    <a:pt x="40" y="0"/>
                  </a:cubicBezTo>
                  <a:cubicBezTo>
                    <a:pt x="47" y="1"/>
                    <a:pt x="54" y="2"/>
                    <a:pt x="61" y="3"/>
                  </a:cubicBezTo>
                  <a:cubicBezTo>
                    <a:pt x="67" y="4"/>
                    <a:pt x="73" y="5"/>
                    <a:pt x="79" y="6"/>
                  </a:cubicBezTo>
                  <a:cubicBezTo>
                    <a:pt x="81" y="6"/>
                    <a:pt x="83" y="7"/>
                    <a:pt x="85" y="8"/>
                  </a:cubicBezTo>
                  <a:cubicBezTo>
                    <a:pt x="85" y="8"/>
                    <a:pt x="85" y="8"/>
                    <a:pt x="85" y="8"/>
                  </a:cubicBezTo>
                  <a:cubicBezTo>
                    <a:pt x="91" y="8"/>
                    <a:pt x="98" y="11"/>
                    <a:pt x="102" y="15"/>
                  </a:cubicBezTo>
                  <a:cubicBezTo>
                    <a:pt x="106" y="19"/>
                    <a:pt x="108" y="25"/>
                    <a:pt x="108" y="31"/>
                  </a:cubicBezTo>
                  <a:cubicBezTo>
                    <a:pt x="108" y="37"/>
                    <a:pt x="106" y="43"/>
                    <a:pt x="102" y="47"/>
                  </a:cubicBezTo>
                  <a:cubicBezTo>
                    <a:pt x="92" y="55"/>
                    <a:pt x="81" y="61"/>
                    <a:pt x="68" y="65"/>
                  </a:cubicBezTo>
                  <a:cubicBezTo>
                    <a:pt x="57" y="68"/>
                    <a:pt x="43" y="69"/>
                    <a:pt x="31" y="66"/>
                  </a:cubicBezTo>
                  <a:cubicBezTo>
                    <a:pt x="13" y="61"/>
                    <a:pt x="0" y="43"/>
                    <a:pt x="5" y="24"/>
                  </a:cubicBezTo>
                  <a:close/>
                </a:path>
              </a:pathLst>
            </a:custGeom>
            <a:solidFill>
              <a:srgbClr val="AAC4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84" name="任意多边形: 形状 83"/>
            <p:cNvSpPr/>
            <p:nvPr userDrawn="1"/>
          </p:nvSpPr>
          <p:spPr bwMode="auto">
            <a:xfrm>
              <a:off x="4032250" y="12909550"/>
              <a:ext cx="968375" cy="1771650"/>
            </a:xfrm>
            <a:custGeom>
              <a:avLst/>
              <a:gdLst>
                <a:gd name="T0" fmla="*/ 127 w 683"/>
                <a:gd name="T1" fmla="*/ 743 h 1251"/>
                <a:gd name="T2" fmla="*/ 127 w 683"/>
                <a:gd name="T3" fmla="*/ 634 h 1251"/>
                <a:gd name="T4" fmla="*/ 108 w 683"/>
                <a:gd name="T5" fmla="*/ 528 h 1251"/>
                <a:gd name="T6" fmla="*/ 47 w 683"/>
                <a:gd name="T7" fmla="*/ 314 h 1251"/>
                <a:gd name="T8" fmla="*/ 22 w 683"/>
                <a:gd name="T9" fmla="*/ 207 h 1251"/>
                <a:gd name="T10" fmla="*/ 17 w 683"/>
                <a:gd name="T11" fmla="*/ 89 h 1251"/>
                <a:gd name="T12" fmla="*/ 66 w 683"/>
                <a:gd name="T13" fmla="*/ 20 h 1251"/>
                <a:gd name="T14" fmla="*/ 146 w 683"/>
                <a:gd name="T15" fmla="*/ 64 h 1251"/>
                <a:gd name="T16" fmla="*/ 250 w 683"/>
                <a:gd name="T17" fmla="*/ 250 h 1251"/>
                <a:gd name="T18" fmla="*/ 354 w 683"/>
                <a:gd name="T19" fmla="*/ 454 h 1251"/>
                <a:gd name="T20" fmla="*/ 586 w 683"/>
                <a:gd name="T21" fmla="*/ 793 h 1251"/>
                <a:gd name="T22" fmla="*/ 627 w 683"/>
                <a:gd name="T23" fmla="*/ 884 h 1251"/>
                <a:gd name="T24" fmla="*/ 655 w 683"/>
                <a:gd name="T25" fmla="*/ 997 h 1251"/>
                <a:gd name="T26" fmla="*/ 651 w 683"/>
                <a:gd name="T27" fmla="*/ 1194 h 1251"/>
                <a:gd name="T28" fmla="*/ 630 w 683"/>
                <a:gd name="T29" fmla="*/ 1237 h 1251"/>
                <a:gd name="T30" fmla="*/ 641 w 683"/>
                <a:gd name="T31" fmla="*/ 1244 h 1251"/>
                <a:gd name="T32" fmla="*/ 676 w 683"/>
                <a:gd name="T33" fmla="*/ 1049 h 1251"/>
                <a:gd name="T34" fmla="*/ 622 w 683"/>
                <a:gd name="T35" fmla="*/ 834 h 1251"/>
                <a:gd name="T36" fmla="*/ 390 w 683"/>
                <a:gd name="T37" fmla="*/ 486 h 1251"/>
                <a:gd name="T38" fmla="*/ 279 w 683"/>
                <a:gd name="T39" fmla="*/ 280 h 1251"/>
                <a:gd name="T40" fmla="*/ 177 w 683"/>
                <a:gd name="T41" fmla="*/ 81 h 1251"/>
                <a:gd name="T42" fmla="*/ 103 w 683"/>
                <a:gd name="T43" fmla="*/ 12 h 1251"/>
                <a:gd name="T44" fmla="*/ 24 w 683"/>
                <a:gd name="T45" fmla="*/ 32 h 1251"/>
                <a:gd name="T46" fmla="*/ 0 w 683"/>
                <a:gd name="T47" fmla="*/ 130 h 1251"/>
                <a:gd name="T48" fmla="*/ 16 w 683"/>
                <a:gd name="T49" fmla="*/ 247 h 1251"/>
                <a:gd name="T50" fmla="*/ 119 w 683"/>
                <a:gd name="T51" fmla="*/ 687 h 1251"/>
                <a:gd name="T52" fmla="*/ 119 w 683"/>
                <a:gd name="T53" fmla="*/ 743 h 1251"/>
                <a:gd name="T54" fmla="*/ 127 w 683"/>
                <a:gd name="T55" fmla="*/ 743 h 1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83" h="1251">
                  <a:moveTo>
                    <a:pt x="127" y="743"/>
                  </a:moveTo>
                  <a:cubicBezTo>
                    <a:pt x="131" y="707"/>
                    <a:pt x="131" y="670"/>
                    <a:pt x="127" y="634"/>
                  </a:cubicBezTo>
                  <a:cubicBezTo>
                    <a:pt x="123" y="598"/>
                    <a:pt x="116" y="563"/>
                    <a:pt x="108" y="528"/>
                  </a:cubicBezTo>
                  <a:cubicBezTo>
                    <a:pt x="91" y="455"/>
                    <a:pt x="67" y="385"/>
                    <a:pt x="47" y="314"/>
                  </a:cubicBezTo>
                  <a:cubicBezTo>
                    <a:pt x="37" y="278"/>
                    <a:pt x="28" y="243"/>
                    <a:pt x="22" y="207"/>
                  </a:cubicBezTo>
                  <a:cubicBezTo>
                    <a:pt x="14" y="168"/>
                    <a:pt x="10" y="128"/>
                    <a:pt x="17" y="89"/>
                  </a:cubicBezTo>
                  <a:cubicBezTo>
                    <a:pt x="21" y="61"/>
                    <a:pt x="33" y="25"/>
                    <a:pt x="66" y="20"/>
                  </a:cubicBezTo>
                  <a:cubicBezTo>
                    <a:pt x="98" y="15"/>
                    <a:pt x="127" y="41"/>
                    <a:pt x="146" y="64"/>
                  </a:cubicBezTo>
                  <a:cubicBezTo>
                    <a:pt x="192" y="118"/>
                    <a:pt x="221" y="185"/>
                    <a:pt x="250" y="250"/>
                  </a:cubicBezTo>
                  <a:cubicBezTo>
                    <a:pt x="282" y="319"/>
                    <a:pt x="314" y="389"/>
                    <a:pt x="354" y="454"/>
                  </a:cubicBezTo>
                  <a:cubicBezTo>
                    <a:pt x="425" y="571"/>
                    <a:pt x="520" y="672"/>
                    <a:pt x="586" y="793"/>
                  </a:cubicBezTo>
                  <a:cubicBezTo>
                    <a:pt x="602" y="822"/>
                    <a:pt x="616" y="853"/>
                    <a:pt x="627" y="884"/>
                  </a:cubicBezTo>
                  <a:cubicBezTo>
                    <a:pt x="639" y="921"/>
                    <a:pt x="648" y="959"/>
                    <a:pt x="655" y="997"/>
                  </a:cubicBezTo>
                  <a:cubicBezTo>
                    <a:pt x="667" y="1061"/>
                    <a:pt x="673" y="1131"/>
                    <a:pt x="651" y="1194"/>
                  </a:cubicBezTo>
                  <a:cubicBezTo>
                    <a:pt x="646" y="1209"/>
                    <a:pt x="639" y="1224"/>
                    <a:pt x="630" y="1237"/>
                  </a:cubicBezTo>
                  <a:cubicBezTo>
                    <a:pt x="625" y="1245"/>
                    <a:pt x="637" y="1251"/>
                    <a:pt x="641" y="1244"/>
                  </a:cubicBezTo>
                  <a:cubicBezTo>
                    <a:pt x="679" y="1186"/>
                    <a:pt x="683" y="1115"/>
                    <a:pt x="676" y="1049"/>
                  </a:cubicBezTo>
                  <a:cubicBezTo>
                    <a:pt x="669" y="975"/>
                    <a:pt x="652" y="902"/>
                    <a:pt x="622" y="834"/>
                  </a:cubicBezTo>
                  <a:cubicBezTo>
                    <a:pt x="565" y="706"/>
                    <a:pt x="467" y="602"/>
                    <a:pt x="390" y="486"/>
                  </a:cubicBezTo>
                  <a:cubicBezTo>
                    <a:pt x="347" y="421"/>
                    <a:pt x="312" y="351"/>
                    <a:pt x="279" y="280"/>
                  </a:cubicBezTo>
                  <a:cubicBezTo>
                    <a:pt x="248" y="212"/>
                    <a:pt x="220" y="142"/>
                    <a:pt x="177" y="81"/>
                  </a:cubicBezTo>
                  <a:cubicBezTo>
                    <a:pt x="158" y="54"/>
                    <a:pt x="135" y="26"/>
                    <a:pt x="103" y="12"/>
                  </a:cubicBezTo>
                  <a:cubicBezTo>
                    <a:pt x="74" y="0"/>
                    <a:pt x="43" y="5"/>
                    <a:pt x="24" y="32"/>
                  </a:cubicBezTo>
                  <a:cubicBezTo>
                    <a:pt x="3" y="59"/>
                    <a:pt x="0" y="97"/>
                    <a:pt x="0" y="130"/>
                  </a:cubicBezTo>
                  <a:cubicBezTo>
                    <a:pt x="0" y="170"/>
                    <a:pt x="7" y="209"/>
                    <a:pt x="16" y="247"/>
                  </a:cubicBezTo>
                  <a:cubicBezTo>
                    <a:pt x="50" y="393"/>
                    <a:pt x="114" y="535"/>
                    <a:pt x="119" y="687"/>
                  </a:cubicBezTo>
                  <a:cubicBezTo>
                    <a:pt x="120" y="706"/>
                    <a:pt x="120" y="725"/>
                    <a:pt x="119" y="743"/>
                  </a:cubicBezTo>
                  <a:cubicBezTo>
                    <a:pt x="119" y="749"/>
                    <a:pt x="127" y="749"/>
                    <a:pt x="127" y="743"/>
                  </a:cubicBezTo>
                  <a:close/>
                </a:path>
              </a:pathLst>
            </a:custGeom>
            <a:solidFill>
              <a:srgbClr val="32270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85" name="任意多边形: 形状 84"/>
            <p:cNvSpPr/>
            <p:nvPr userDrawn="1"/>
          </p:nvSpPr>
          <p:spPr bwMode="auto">
            <a:xfrm>
              <a:off x="4133850" y="12796838"/>
              <a:ext cx="26987" cy="127000"/>
            </a:xfrm>
            <a:custGeom>
              <a:avLst/>
              <a:gdLst>
                <a:gd name="T0" fmla="*/ 15 w 19"/>
                <a:gd name="T1" fmla="*/ 86 h 90"/>
                <a:gd name="T2" fmla="*/ 19 w 19"/>
                <a:gd name="T3" fmla="*/ 66 h 90"/>
                <a:gd name="T4" fmla="*/ 19 w 19"/>
                <a:gd name="T5" fmla="*/ 45 h 90"/>
                <a:gd name="T6" fmla="*/ 17 w 19"/>
                <a:gd name="T7" fmla="*/ 25 h 90"/>
                <a:gd name="T8" fmla="*/ 12 w 19"/>
                <a:gd name="T9" fmla="*/ 5 h 90"/>
                <a:gd name="T10" fmla="*/ 0 w 19"/>
                <a:gd name="T11" fmla="*/ 8 h 90"/>
                <a:gd name="T12" fmla="*/ 4 w 19"/>
                <a:gd name="T13" fmla="*/ 28 h 90"/>
                <a:gd name="T14" fmla="*/ 7 w 19"/>
                <a:gd name="T15" fmla="*/ 46 h 90"/>
                <a:gd name="T16" fmla="*/ 7 w 19"/>
                <a:gd name="T17" fmla="*/ 65 h 90"/>
                <a:gd name="T18" fmla="*/ 7 w 19"/>
                <a:gd name="T19" fmla="*/ 84 h 90"/>
                <a:gd name="T20" fmla="*/ 15 w 19"/>
                <a:gd name="T21" fmla="*/ 8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 h="90">
                  <a:moveTo>
                    <a:pt x="15" y="86"/>
                  </a:moveTo>
                  <a:cubicBezTo>
                    <a:pt x="16" y="79"/>
                    <a:pt x="18" y="73"/>
                    <a:pt x="19" y="66"/>
                  </a:cubicBezTo>
                  <a:cubicBezTo>
                    <a:pt x="19" y="59"/>
                    <a:pt x="19" y="52"/>
                    <a:pt x="19" y="45"/>
                  </a:cubicBezTo>
                  <a:cubicBezTo>
                    <a:pt x="19" y="39"/>
                    <a:pt x="18" y="32"/>
                    <a:pt x="17" y="25"/>
                  </a:cubicBezTo>
                  <a:cubicBezTo>
                    <a:pt x="16" y="19"/>
                    <a:pt x="15" y="11"/>
                    <a:pt x="12" y="5"/>
                  </a:cubicBezTo>
                  <a:cubicBezTo>
                    <a:pt x="9" y="0"/>
                    <a:pt x="0" y="2"/>
                    <a:pt x="0" y="8"/>
                  </a:cubicBezTo>
                  <a:cubicBezTo>
                    <a:pt x="0" y="15"/>
                    <a:pt x="3" y="22"/>
                    <a:pt x="4" y="28"/>
                  </a:cubicBezTo>
                  <a:cubicBezTo>
                    <a:pt x="5" y="34"/>
                    <a:pt x="6" y="40"/>
                    <a:pt x="7" y="46"/>
                  </a:cubicBezTo>
                  <a:cubicBezTo>
                    <a:pt x="7" y="52"/>
                    <a:pt x="7" y="58"/>
                    <a:pt x="7" y="65"/>
                  </a:cubicBezTo>
                  <a:cubicBezTo>
                    <a:pt x="7" y="71"/>
                    <a:pt x="8" y="78"/>
                    <a:pt x="7" y="84"/>
                  </a:cubicBezTo>
                  <a:cubicBezTo>
                    <a:pt x="7" y="89"/>
                    <a:pt x="14" y="90"/>
                    <a:pt x="15" y="86"/>
                  </a:cubicBezTo>
                  <a:close/>
                </a:path>
              </a:pathLst>
            </a:custGeom>
            <a:solidFill>
              <a:srgbClr val="32270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86" name="任意多边形: 形状 85"/>
            <p:cNvSpPr/>
            <p:nvPr userDrawn="1"/>
          </p:nvSpPr>
          <p:spPr bwMode="auto">
            <a:xfrm>
              <a:off x="3690938" y="12995275"/>
              <a:ext cx="525462" cy="1612900"/>
            </a:xfrm>
            <a:custGeom>
              <a:avLst/>
              <a:gdLst>
                <a:gd name="T0" fmla="*/ 369 w 371"/>
                <a:gd name="T1" fmla="*/ 1131 h 1138"/>
                <a:gd name="T2" fmla="*/ 326 w 371"/>
                <a:gd name="T3" fmla="*/ 1016 h 1138"/>
                <a:gd name="T4" fmla="*/ 274 w 371"/>
                <a:gd name="T5" fmla="*/ 903 h 1138"/>
                <a:gd name="T6" fmla="*/ 157 w 371"/>
                <a:gd name="T7" fmla="*/ 687 h 1138"/>
                <a:gd name="T8" fmla="*/ 96 w 371"/>
                <a:gd name="T9" fmla="*/ 581 h 1138"/>
                <a:gd name="T10" fmla="*/ 60 w 371"/>
                <a:gd name="T11" fmla="*/ 466 h 1138"/>
                <a:gd name="T12" fmla="*/ 54 w 371"/>
                <a:gd name="T13" fmla="*/ 412 h 1138"/>
                <a:gd name="T14" fmla="*/ 48 w 371"/>
                <a:gd name="T15" fmla="*/ 362 h 1138"/>
                <a:gd name="T16" fmla="*/ 33 w 371"/>
                <a:gd name="T17" fmla="*/ 261 h 1138"/>
                <a:gd name="T18" fmla="*/ 13 w 371"/>
                <a:gd name="T19" fmla="*/ 8 h 1138"/>
                <a:gd name="T20" fmla="*/ 0 w 371"/>
                <a:gd name="T21" fmla="*/ 8 h 1138"/>
                <a:gd name="T22" fmla="*/ 17 w 371"/>
                <a:gd name="T23" fmla="*/ 236 h 1138"/>
                <a:gd name="T24" fmla="*/ 44 w 371"/>
                <a:gd name="T25" fmla="*/ 441 h 1138"/>
                <a:gd name="T26" fmla="*/ 52 w 371"/>
                <a:gd name="T27" fmla="*/ 497 h 1138"/>
                <a:gd name="T28" fmla="*/ 72 w 371"/>
                <a:gd name="T29" fmla="*/ 556 h 1138"/>
                <a:gd name="T30" fmla="*/ 95 w 371"/>
                <a:gd name="T31" fmla="*/ 608 h 1138"/>
                <a:gd name="T32" fmla="*/ 127 w 371"/>
                <a:gd name="T33" fmla="*/ 661 h 1138"/>
                <a:gd name="T34" fmla="*/ 248 w 371"/>
                <a:gd name="T35" fmla="*/ 877 h 1138"/>
                <a:gd name="T36" fmla="*/ 307 w 371"/>
                <a:gd name="T37" fmla="*/ 1003 h 1138"/>
                <a:gd name="T38" fmla="*/ 362 w 371"/>
                <a:gd name="T39" fmla="*/ 1133 h 1138"/>
                <a:gd name="T40" fmla="*/ 369 w 371"/>
                <a:gd name="T41" fmla="*/ 1131 h 1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71" h="1138">
                  <a:moveTo>
                    <a:pt x="369" y="1131"/>
                  </a:moveTo>
                  <a:cubicBezTo>
                    <a:pt x="356" y="1093"/>
                    <a:pt x="342" y="1054"/>
                    <a:pt x="326" y="1016"/>
                  </a:cubicBezTo>
                  <a:cubicBezTo>
                    <a:pt x="309" y="978"/>
                    <a:pt x="292" y="940"/>
                    <a:pt x="274" y="903"/>
                  </a:cubicBezTo>
                  <a:cubicBezTo>
                    <a:pt x="239" y="829"/>
                    <a:pt x="200" y="757"/>
                    <a:pt x="157" y="687"/>
                  </a:cubicBezTo>
                  <a:cubicBezTo>
                    <a:pt x="136" y="652"/>
                    <a:pt x="113" y="618"/>
                    <a:pt x="96" y="581"/>
                  </a:cubicBezTo>
                  <a:cubicBezTo>
                    <a:pt x="80" y="544"/>
                    <a:pt x="66" y="506"/>
                    <a:pt x="60" y="466"/>
                  </a:cubicBezTo>
                  <a:cubicBezTo>
                    <a:pt x="57" y="448"/>
                    <a:pt x="56" y="430"/>
                    <a:pt x="54" y="412"/>
                  </a:cubicBezTo>
                  <a:cubicBezTo>
                    <a:pt x="52" y="395"/>
                    <a:pt x="50" y="378"/>
                    <a:pt x="48" y="362"/>
                  </a:cubicBezTo>
                  <a:cubicBezTo>
                    <a:pt x="43" y="328"/>
                    <a:pt x="38" y="294"/>
                    <a:pt x="33" y="261"/>
                  </a:cubicBezTo>
                  <a:cubicBezTo>
                    <a:pt x="21" y="177"/>
                    <a:pt x="13" y="92"/>
                    <a:pt x="13" y="8"/>
                  </a:cubicBezTo>
                  <a:cubicBezTo>
                    <a:pt x="13" y="0"/>
                    <a:pt x="0" y="0"/>
                    <a:pt x="0" y="8"/>
                  </a:cubicBezTo>
                  <a:cubicBezTo>
                    <a:pt x="0" y="84"/>
                    <a:pt x="6" y="160"/>
                    <a:pt x="17" y="236"/>
                  </a:cubicBezTo>
                  <a:cubicBezTo>
                    <a:pt x="26" y="304"/>
                    <a:pt x="37" y="373"/>
                    <a:pt x="44" y="441"/>
                  </a:cubicBezTo>
                  <a:cubicBezTo>
                    <a:pt x="46" y="460"/>
                    <a:pt x="48" y="478"/>
                    <a:pt x="52" y="497"/>
                  </a:cubicBezTo>
                  <a:cubicBezTo>
                    <a:pt x="58" y="517"/>
                    <a:pt x="64" y="536"/>
                    <a:pt x="72" y="556"/>
                  </a:cubicBezTo>
                  <a:cubicBezTo>
                    <a:pt x="79" y="573"/>
                    <a:pt x="86" y="591"/>
                    <a:pt x="95" y="608"/>
                  </a:cubicBezTo>
                  <a:cubicBezTo>
                    <a:pt x="105" y="627"/>
                    <a:pt x="116" y="644"/>
                    <a:pt x="127" y="661"/>
                  </a:cubicBezTo>
                  <a:cubicBezTo>
                    <a:pt x="171" y="731"/>
                    <a:pt x="211" y="804"/>
                    <a:pt x="248" y="877"/>
                  </a:cubicBezTo>
                  <a:cubicBezTo>
                    <a:pt x="269" y="919"/>
                    <a:pt x="288" y="961"/>
                    <a:pt x="307" y="1003"/>
                  </a:cubicBezTo>
                  <a:cubicBezTo>
                    <a:pt x="326" y="1046"/>
                    <a:pt x="345" y="1090"/>
                    <a:pt x="362" y="1133"/>
                  </a:cubicBezTo>
                  <a:cubicBezTo>
                    <a:pt x="364" y="1138"/>
                    <a:pt x="371" y="1136"/>
                    <a:pt x="369" y="1131"/>
                  </a:cubicBezTo>
                  <a:close/>
                </a:path>
              </a:pathLst>
            </a:custGeom>
            <a:solidFill>
              <a:srgbClr val="32270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87" name="任意多边形: 形状 86"/>
            <p:cNvSpPr/>
            <p:nvPr userDrawn="1"/>
          </p:nvSpPr>
          <p:spPr bwMode="auto">
            <a:xfrm>
              <a:off x="4238625" y="12511088"/>
              <a:ext cx="301625" cy="492125"/>
            </a:xfrm>
            <a:custGeom>
              <a:avLst/>
              <a:gdLst>
                <a:gd name="T0" fmla="*/ 92 w 213"/>
                <a:gd name="T1" fmla="*/ 42 h 348"/>
                <a:gd name="T2" fmla="*/ 102 w 213"/>
                <a:gd name="T3" fmla="*/ 42 h 348"/>
                <a:gd name="T4" fmla="*/ 113 w 213"/>
                <a:gd name="T5" fmla="*/ 41 h 348"/>
                <a:gd name="T6" fmla="*/ 132 w 213"/>
                <a:gd name="T7" fmla="*/ 37 h 348"/>
                <a:gd name="T8" fmla="*/ 170 w 213"/>
                <a:gd name="T9" fmla="*/ 21 h 348"/>
                <a:gd name="T10" fmla="*/ 198 w 213"/>
                <a:gd name="T11" fmla="*/ 59 h 348"/>
                <a:gd name="T12" fmla="*/ 183 w 213"/>
                <a:gd name="T13" fmla="*/ 133 h 348"/>
                <a:gd name="T14" fmla="*/ 127 w 213"/>
                <a:gd name="T15" fmla="*/ 175 h 348"/>
                <a:gd name="T16" fmla="*/ 36 w 213"/>
                <a:gd name="T17" fmla="*/ 216 h 348"/>
                <a:gd name="T18" fmla="*/ 33 w 213"/>
                <a:gd name="T19" fmla="*/ 221 h 348"/>
                <a:gd name="T20" fmla="*/ 4 w 213"/>
                <a:gd name="T21" fmla="*/ 333 h 348"/>
                <a:gd name="T22" fmla="*/ 15 w 213"/>
                <a:gd name="T23" fmla="*/ 340 h 348"/>
                <a:gd name="T24" fmla="*/ 47 w 213"/>
                <a:gd name="T25" fmla="*/ 221 h 348"/>
                <a:gd name="T26" fmla="*/ 43 w 213"/>
                <a:gd name="T27" fmla="*/ 227 h 348"/>
                <a:gd name="T28" fmla="*/ 134 w 213"/>
                <a:gd name="T29" fmla="*/ 187 h 348"/>
                <a:gd name="T30" fmla="*/ 195 w 213"/>
                <a:gd name="T31" fmla="*/ 140 h 348"/>
                <a:gd name="T32" fmla="*/ 212 w 213"/>
                <a:gd name="T33" fmla="*/ 58 h 348"/>
                <a:gd name="T34" fmla="*/ 188 w 213"/>
                <a:gd name="T35" fmla="*/ 6 h 348"/>
                <a:gd name="T36" fmla="*/ 143 w 213"/>
                <a:gd name="T37" fmla="*/ 18 h 348"/>
                <a:gd name="T38" fmla="*/ 117 w 213"/>
                <a:gd name="T39" fmla="*/ 26 h 348"/>
                <a:gd name="T40" fmla="*/ 104 w 213"/>
                <a:gd name="T41" fmla="*/ 29 h 348"/>
                <a:gd name="T42" fmla="*/ 92 w 213"/>
                <a:gd name="T43" fmla="*/ 33 h 348"/>
                <a:gd name="T44" fmla="*/ 92 w 213"/>
                <a:gd name="T45" fmla="*/ 42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3" h="348">
                  <a:moveTo>
                    <a:pt x="92" y="42"/>
                  </a:moveTo>
                  <a:cubicBezTo>
                    <a:pt x="96" y="41"/>
                    <a:pt x="99" y="42"/>
                    <a:pt x="102" y="42"/>
                  </a:cubicBezTo>
                  <a:cubicBezTo>
                    <a:pt x="106" y="43"/>
                    <a:pt x="109" y="42"/>
                    <a:pt x="113" y="41"/>
                  </a:cubicBezTo>
                  <a:cubicBezTo>
                    <a:pt x="119" y="41"/>
                    <a:pt x="126" y="39"/>
                    <a:pt x="132" y="37"/>
                  </a:cubicBezTo>
                  <a:cubicBezTo>
                    <a:pt x="145" y="33"/>
                    <a:pt x="157" y="26"/>
                    <a:pt x="170" y="21"/>
                  </a:cubicBezTo>
                  <a:cubicBezTo>
                    <a:pt x="195" y="12"/>
                    <a:pt x="198" y="42"/>
                    <a:pt x="198" y="59"/>
                  </a:cubicBezTo>
                  <a:cubicBezTo>
                    <a:pt x="197" y="84"/>
                    <a:pt x="197" y="111"/>
                    <a:pt x="183" y="133"/>
                  </a:cubicBezTo>
                  <a:cubicBezTo>
                    <a:pt x="170" y="153"/>
                    <a:pt x="148" y="165"/>
                    <a:pt x="127" y="175"/>
                  </a:cubicBezTo>
                  <a:cubicBezTo>
                    <a:pt x="97" y="189"/>
                    <a:pt x="67" y="202"/>
                    <a:pt x="36" y="216"/>
                  </a:cubicBezTo>
                  <a:cubicBezTo>
                    <a:pt x="34" y="217"/>
                    <a:pt x="33" y="219"/>
                    <a:pt x="33" y="221"/>
                  </a:cubicBezTo>
                  <a:cubicBezTo>
                    <a:pt x="31" y="260"/>
                    <a:pt x="21" y="298"/>
                    <a:pt x="4" y="333"/>
                  </a:cubicBezTo>
                  <a:cubicBezTo>
                    <a:pt x="0" y="341"/>
                    <a:pt x="11" y="348"/>
                    <a:pt x="15" y="340"/>
                  </a:cubicBezTo>
                  <a:cubicBezTo>
                    <a:pt x="34" y="303"/>
                    <a:pt x="44" y="263"/>
                    <a:pt x="47" y="221"/>
                  </a:cubicBezTo>
                  <a:cubicBezTo>
                    <a:pt x="46" y="223"/>
                    <a:pt x="44" y="225"/>
                    <a:pt x="43" y="227"/>
                  </a:cubicBezTo>
                  <a:cubicBezTo>
                    <a:pt x="74" y="214"/>
                    <a:pt x="104" y="201"/>
                    <a:pt x="134" y="187"/>
                  </a:cubicBezTo>
                  <a:cubicBezTo>
                    <a:pt x="158" y="176"/>
                    <a:pt x="181" y="163"/>
                    <a:pt x="195" y="140"/>
                  </a:cubicBezTo>
                  <a:cubicBezTo>
                    <a:pt x="211" y="116"/>
                    <a:pt x="212" y="86"/>
                    <a:pt x="212" y="58"/>
                  </a:cubicBezTo>
                  <a:cubicBezTo>
                    <a:pt x="213" y="39"/>
                    <a:pt x="209" y="12"/>
                    <a:pt x="188" y="6"/>
                  </a:cubicBezTo>
                  <a:cubicBezTo>
                    <a:pt x="172" y="0"/>
                    <a:pt x="157" y="12"/>
                    <a:pt x="143" y="18"/>
                  </a:cubicBezTo>
                  <a:cubicBezTo>
                    <a:pt x="135" y="21"/>
                    <a:pt x="126" y="24"/>
                    <a:pt x="117" y="26"/>
                  </a:cubicBezTo>
                  <a:cubicBezTo>
                    <a:pt x="113" y="27"/>
                    <a:pt x="109" y="28"/>
                    <a:pt x="104" y="29"/>
                  </a:cubicBezTo>
                  <a:cubicBezTo>
                    <a:pt x="100" y="30"/>
                    <a:pt x="96" y="32"/>
                    <a:pt x="92" y="33"/>
                  </a:cubicBezTo>
                  <a:cubicBezTo>
                    <a:pt x="87" y="34"/>
                    <a:pt x="87" y="42"/>
                    <a:pt x="92" y="42"/>
                  </a:cubicBezTo>
                  <a:close/>
                </a:path>
              </a:pathLst>
            </a:custGeom>
            <a:solidFill>
              <a:srgbClr val="32270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88" name="任意多边形: 形状 87"/>
            <p:cNvSpPr/>
            <p:nvPr userDrawn="1"/>
          </p:nvSpPr>
          <p:spPr bwMode="auto">
            <a:xfrm>
              <a:off x="4373563" y="12909550"/>
              <a:ext cx="207962" cy="347662"/>
            </a:xfrm>
            <a:custGeom>
              <a:avLst/>
              <a:gdLst>
                <a:gd name="T0" fmla="*/ 103 w 146"/>
                <a:gd name="T1" fmla="*/ 9 h 246"/>
                <a:gd name="T2" fmla="*/ 128 w 146"/>
                <a:gd name="T3" fmla="*/ 29 h 246"/>
                <a:gd name="T4" fmla="*/ 132 w 146"/>
                <a:gd name="T5" fmla="*/ 58 h 246"/>
                <a:gd name="T6" fmla="*/ 100 w 146"/>
                <a:gd name="T7" fmla="*/ 117 h 246"/>
                <a:gd name="T8" fmla="*/ 6 w 146"/>
                <a:gd name="T9" fmla="*/ 231 h 246"/>
                <a:gd name="T10" fmla="*/ 14 w 146"/>
                <a:gd name="T11" fmla="*/ 240 h 246"/>
                <a:gd name="T12" fmla="*/ 119 w 146"/>
                <a:gd name="T13" fmla="*/ 111 h 246"/>
                <a:gd name="T14" fmla="*/ 145 w 146"/>
                <a:gd name="T15" fmla="*/ 47 h 246"/>
                <a:gd name="T16" fmla="*/ 135 w 146"/>
                <a:gd name="T17" fmla="*/ 19 h 246"/>
                <a:gd name="T18" fmla="*/ 106 w 146"/>
                <a:gd name="T19" fmla="*/ 2 h 246"/>
                <a:gd name="T20" fmla="*/ 103 w 146"/>
                <a:gd name="T21" fmla="*/ 9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6" h="246">
                  <a:moveTo>
                    <a:pt x="103" y="9"/>
                  </a:moveTo>
                  <a:cubicBezTo>
                    <a:pt x="112" y="14"/>
                    <a:pt x="122" y="20"/>
                    <a:pt x="128" y="29"/>
                  </a:cubicBezTo>
                  <a:cubicBezTo>
                    <a:pt x="133" y="38"/>
                    <a:pt x="134" y="49"/>
                    <a:pt x="132" y="58"/>
                  </a:cubicBezTo>
                  <a:cubicBezTo>
                    <a:pt x="128" y="81"/>
                    <a:pt x="112" y="100"/>
                    <a:pt x="100" y="117"/>
                  </a:cubicBezTo>
                  <a:cubicBezTo>
                    <a:pt x="70" y="157"/>
                    <a:pt x="39" y="195"/>
                    <a:pt x="6" y="231"/>
                  </a:cubicBezTo>
                  <a:cubicBezTo>
                    <a:pt x="0" y="237"/>
                    <a:pt x="9" y="246"/>
                    <a:pt x="14" y="240"/>
                  </a:cubicBezTo>
                  <a:cubicBezTo>
                    <a:pt x="52" y="200"/>
                    <a:pt x="87" y="157"/>
                    <a:pt x="119" y="111"/>
                  </a:cubicBezTo>
                  <a:cubicBezTo>
                    <a:pt x="132" y="92"/>
                    <a:pt x="146" y="71"/>
                    <a:pt x="145" y="47"/>
                  </a:cubicBezTo>
                  <a:cubicBezTo>
                    <a:pt x="144" y="37"/>
                    <a:pt x="141" y="27"/>
                    <a:pt x="135" y="19"/>
                  </a:cubicBezTo>
                  <a:cubicBezTo>
                    <a:pt x="127" y="9"/>
                    <a:pt x="117" y="6"/>
                    <a:pt x="106" y="2"/>
                  </a:cubicBezTo>
                  <a:cubicBezTo>
                    <a:pt x="102" y="0"/>
                    <a:pt x="99" y="7"/>
                    <a:pt x="103" y="9"/>
                  </a:cubicBezTo>
                  <a:close/>
                </a:path>
              </a:pathLst>
            </a:custGeom>
            <a:solidFill>
              <a:srgbClr val="32270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89" name="任意多边形: 形状 88"/>
            <p:cNvSpPr/>
            <p:nvPr userDrawn="1"/>
          </p:nvSpPr>
          <p:spPr bwMode="auto">
            <a:xfrm>
              <a:off x="3987800" y="14620875"/>
              <a:ext cx="234950" cy="1514475"/>
            </a:xfrm>
            <a:custGeom>
              <a:avLst/>
              <a:gdLst>
                <a:gd name="T0" fmla="*/ 152 w 166"/>
                <a:gd name="T1" fmla="*/ 7 h 1068"/>
                <a:gd name="T2" fmla="*/ 151 w 166"/>
                <a:gd name="T3" fmla="*/ 119 h 1068"/>
                <a:gd name="T4" fmla="*/ 145 w 166"/>
                <a:gd name="T5" fmla="*/ 231 h 1068"/>
                <a:gd name="T6" fmla="*/ 133 w 166"/>
                <a:gd name="T7" fmla="*/ 330 h 1068"/>
                <a:gd name="T8" fmla="*/ 121 w 166"/>
                <a:gd name="T9" fmla="*/ 430 h 1068"/>
                <a:gd name="T10" fmla="*/ 62 w 166"/>
                <a:gd name="T11" fmla="*/ 836 h 1068"/>
                <a:gd name="T12" fmla="*/ 3 w 166"/>
                <a:gd name="T13" fmla="*/ 1057 h 1068"/>
                <a:gd name="T14" fmla="*/ 15 w 166"/>
                <a:gd name="T15" fmla="*/ 1061 h 1068"/>
                <a:gd name="T16" fmla="*/ 108 w 166"/>
                <a:gd name="T17" fmla="*/ 659 h 1068"/>
                <a:gd name="T18" fmla="*/ 157 w 166"/>
                <a:gd name="T19" fmla="*/ 259 h 1068"/>
                <a:gd name="T20" fmla="*/ 165 w 166"/>
                <a:gd name="T21" fmla="*/ 133 h 1068"/>
                <a:gd name="T22" fmla="*/ 165 w 166"/>
                <a:gd name="T23" fmla="*/ 71 h 1068"/>
                <a:gd name="T24" fmla="*/ 161 w 166"/>
                <a:gd name="T25" fmla="*/ 7 h 1068"/>
                <a:gd name="T26" fmla="*/ 152 w 166"/>
                <a:gd name="T27" fmla="*/ 7 h 10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6" h="1068">
                  <a:moveTo>
                    <a:pt x="152" y="7"/>
                  </a:moveTo>
                  <a:cubicBezTo>
                    <a:pt x="152" y="44"/>
                    <a:pt x="152" y="82"/>
                    <a:pt x="151" y="119"/>
                  </a:cubicBezTo>
                  <a:cubicBezTo>
                    <a:pt x="150" y="157"/>
                    <a:pt x="148" y="194"/>
                    <a:pt x="145" y="231"/>
                  </a:cubicBezTo>
                  <a:cubicBezTo>
                    <a:pt x="141" y="264"/>
                    <a:pt x="137" y="297"/>
                    <a:pt x="133" y="330"/>
                  </a:cubicBezTo>
                  <a:cubicBezTo>
                    <a:pt x="129" y="364"/>
                    <a:pt x="125" y="397"/>
                    <a:pt x="121" y="430"/>
                  </a:cubicBezTo>
                  <a:cubicBezTo>
                    <a:pt x="105" y="566"/>
                    <a:pt x="89" y="702"/>
                    <a:pt x="62" y="836"/>
                  </a:cubicBezTo>
                  <a:cubicBezTo>
                    <a:pt x="46" y="911"/>
                    <a:pt x="27" y="985"/>
                    <a:pt x="3" y="1057"/>
                  </a:cubicBezTo>
                  <a:cubicBezTo>
                    <a:pt x="0" y="1065"/>
                    <a:pt x="12" y="1068"/>
                    <a:pt x="15" y="1061"/>
                  </a:cubicBezTo>
                  <a:cubicBezTo>
                    <a:pt x="62" y="930"/>
                    <a:pt x="88" y="795"/>
                    <a:pt x="108" y="659"/>
                  </a:cubicBezTo>
                  <a:cubicBezTo>
                    <a:pt x="128" y="526"/>
                    <a:pt x="140" y="392"/>
                    <a:pt x="157" y="259"/>
                  </a:cubicBezTo>
                  <a:cubicBezTo>
                    <a:pt x="162" y="217"/>
                    <a:pt x="165" y="175"/>
                    <a:pt x="165" y="133"/>
                  </a:cubicBezTo>
                  <a:cubicBezTo>
                    <a:pt x="166" y="113"/>
                    <a:pt x="166" y="92"/>
                    <a:pt x="165" y="71"/>
                  </a:cubicBezTo>
                  <a:cubicBezTo>
                    <a:pt x="165" y="50"/>
                    <a:pt x="163" y="28"/>
                    <a:pt x="161" y="7"/>
                  </a:cubicBezTo>
                  <a:cubicBezTo>
                    <a:pt x="161" y="1"/>
                    <a:pt x="152" y="0"/>
                    <a:pt x="152" y="7"/>
                  </a:cubicBezTo>
                  <a:close/>
                </a:path>
              </a:pathLst>
            </a:custGeom>
            <a:solidFill>
              <a:srgbClr val="32270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90" name="任意多边形: 形状 89"/>
            <p:cNvSpPr/>
            <p:nvPr userDrawn="1"/>
          </p:nvSpPr>
          <p:spPr bwMode="auto">
            <a:xfrm>
              <a:off x="4933950" y="14679613"/>
              <a:ext cx="192087" cy="1452562"/>
            </a:xfrm>
            <a:custGeom>
              <a:avLst/>
              <a:gdLst>
                <a:gd name="T0" fmla="*/ 0 w 136"/>
                <a:gd name="T1" fmla="*/ 6 h 1025"/>
                <a:gd name="T2" fmla="*/ 0 w 136"/>
                <a:gd name="T3" fmla="*/ 56 h 1025"/>
                <a:gd name="T4" fmla="*/ 2 w 136"/>
                <a:gd name="T5" fmla="*/ 106 h 1025"/>
                <a:gd name="T6" fmla="*/ 9 w 136"/>
                <a:gd name="T7" fmla="*/ 205 h 1025"/>
                <a:gd name="T8" fmla="*/ 26 w 136"/>
                <a:gd name="T9" fmla="*/ 403 h 1025"/>
                <a:gd name="T10" fmla="*/ 80 w 136"/>
                <a:gd name="T11" fmla="*/ 796 h 1025"/>
                <a:gd name="T12" fmla="*/ 121 w 136"/>
                <a:gd name="T13" fmla="*/ 1016 h 1025"/>
                <a:gd name="T14" fmla="*/ 134 w 136"/>
                <a:gd name="T15" fmla="*/ 1012 h 1025"/>
                <a:gd name="T16" fmla="*/ 66 w 136"/>
                <a:gd name="T17" fmla="*/ 621 h 1025"/>
                <a:gd name="T18" fmla="*/ 24 w 136"/>
                <a:gd name="T19" fmla="*/ 229 h 1025"/>
                <a:gd name="T20" fmla="*/ 16 w 136"/>
                <a:gd name="T21" fmla="*/ 118 h 1025"/>
                <a:gd name="T22" fmla="*/ 12 w 136"/>
                <a:gd name="T23" fmla="*/ 62 h 1025"/>
                <a:gd name="T24" fmla="*/ 8 w 136"/>
                <a:gd name="T25" fmla="*/ 6 h 1025"/>
                <a:gd name="T26" fmla="*/ 0 w 136"/>
                <a:gd name="T27" fmla="*/ 6 h 10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6" h="1025">
                  <a:moveTo>
                    <a:pt x="0" y="6"/>
                  </a:moveTo>
                  <a:cubicBezTo>
                    <a:pt x="0" y="23"/>
                    <a:pt x="0" y="39"/>
                    <a:pt x="0" y="56"/>
                  </a:cubicBezTo>
                  <a:cubicBezTo>
                    <a:pt x="1" y="73"/>
                    <a:pt x="1" y="90"/>
                    <a:pt x="2" y="106"/>
                  </a:cubicBezTo>
                  <a:cubicBezTo>
                    <a:pt x="4" y="139"/>
                    <a:pt x="6" y="172"/>
                    <a:pt x="9" y="205"/>
                  </a:cubicBezTo>
                  <a:cubicBezTo>
                    <a:pt x="13" y="271"/>
                    <a:pt x="19" y="337"/>
                    <a:pt x="26" y="403"/>
                  </a:cubicBezTo>
                  <a:cubicBezTo>
                    <a:pt x="40" y="535"/>
                    <a:pt x="58" y="666"/>
                    <a:pt x="80" y="796"/>
                  </a:cubicBezTo>
                  <a:cubicBezTo>
                    <a:pt x="92" y="870"/>
                    <a:pt x="106" y="943"/>
                    <a:pt x="121" y="1016"/>
                  </a:cubicBezTo>
                  <a:cubicBezTo>
                    <a:pt x="122" y="1025"/>
                    <a:pt x="136" y="1021"/>
                    <a:pt x="134" y="1012"/>
                  </a:cubicBezTo>
                  <a:cubicBezTo>
                    <a:pt x="107" y="883"/>
                    <a:pt x="85" y="752"/>
                    <a:pt x="66" y="621"/>
                  </a:cubicBezTo>
                  <a:cubicBezTo>
                    <a:pt x="48" y="491"/>
                    <a:pt x="34" y="360"/>
                    <a:pt x="24" y="229"/>
                  </a:cubicBezTo>
                  <a:cubicBezTo>
                    <a:pt x="21" y="192"/>
                    <a:pt x="18" y="155"/>
                    <a:pt x="16" y="118"/>
                  </a:cubicBezTo>
                  <a:cubicBezTo>
                    <a:pt x="15" y="99"/>
                    <a:pt x="14" y="80"/>
                    <a:pt x="12" y="62"/>
                  </a:cubicBezTo>
                  <a:cubicBezTo>
                    <a:pt x="11" y="43"/>
                    <a:pt x="9" y="25"/>
                    <a:pt x="8" y="6"/>
                  </a:cubicBezTo>
                  <a:cubicBezTo>
                    <a:pt x="8" y="1"/>
                    <a:pt x="0" y="0"/>
                    <a:pt x="0" y="6"/>
                  </a:cubicBezTo>
                  <a:close/>
                </a:path>
              </a:pathLst>
            </a:custGeom>
            <a:solidFill>
              <a:srgbClr val="32270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91" name="任意多边形: 形状 90"/>
            <p:cNvSpPr/>
            <p:nvPr userDrawn="1"/>
          </p:nvSpPr>
          <p:spPr bwMode="auto">
            <a:xfrm>
              <a:off x="4591050" y="14666913"/>
              <a:ext cx="300037" cy="31750"/>
            </a:xfrm>
            <a:custGeom>
              <a:avLst/>
              <a:gdLst>
                <a:gd name="T0" fmla="*/ 206 w 212"/>
                <a:gd name="T1" fmla="*/ 5 h 22"/>
                <a:gd name="T2" fmla="*/ 158 w 212"/>
                <a:gd name="T3" fmla="*/ 5 h 22"/>
                <a:gd name="T4" fmla="*/ 109 w 212"/>
                <a:gd name="T5" fmla="*/ 6 h 22"/>
                <a:gd name="T6" fmla="*/ 11 w 212"/>
                <a:gd name="T7" fmla="*/ 1 h 22"/>
                <a:gd name="T8" fmla="*/ 11 w 212"/>
                <a:gd name="T9" fmla="*/ 18 h 22"/>
                <a:gd name="T10" fmla="*/ 110 w 212"/>
                <a:gd name="T11" fmla="*/ 21 h 22"/>
                <a:gd name="T12" fmla="*/ 158 w 212"/>
                <a:gd name="T13" fmla="*/ 19 h 22"/>
                <a:gd name="T14" fmla="*/ 207 w 212"/>
                <a:gd name="T15" fmla="*/ 13 h 22"/>
                <a:gd name="T16" fmla="*/ 206 w 212"/>
                <a:gd name="T17" fmla="*/ 5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2" h="22">
                  <a:moveTo>
                    <a:pt x="206" y="5"/>
                  </a:moveTo>
                  <a:cubicBezTo>
                    <a:pt x="190" y="3"/>
                    <a:pt x="174" y="5"/>
                    <a:pt x="158" y="5"/>
                  </a:cubicBezTo>
                  <a:cubicBezTo>
                    <a:pt x="142" y="6"/>
                    <a:pt x="125" y="6"/>
                    <a:pt x="109" y="6"/>
                  </a:cubicBezTo>
                  <a:cubicBezTo>
                    <a:pt x="76" y="5"/>
                    <a:pt x="44" y="3"/>
                    <a:pt x="11" y="1"/>
                  </a:cubicBezTo>
                  <a:cubicBezTo>
                    <a:pt x="0" y="0"/>
                    <a:pt x="1" y="17"/>
                    <a:pt x="11" y="18"/>
                  </a:cubicBezTo>
                  <a:cubicBezTo>
                    <a:pt x="44" y="21"/>
                    <a:pt x="77" y="22"/>
                    <a:pt x="110" y="21"/>
                  </a:cubicBezTo>
                  <a:cubicBezTo>
                    <a:pt x="126" y="21"/>
                    <a:pt x="142" y="20"/>
                    <a:pt x="158" y="19"/>
                  </a:cubicBezTo>
                  <a:cubicBezTo>
                    <a:pt x="174" y="18"/>
                    <a:pt x="192" y="18"/>
                    <a:pt x="207" y="13"/>
                  </a:cubicBezTo>
                  <a:cubicBezTo>
                    <a:pt x="212" y="12"/>
                    <a:pt x="210" y="5"/>
                    <a:pt x="206" y="5"/>
                  </a:cubicBezTo>
                  <a:close/>
                </a:path>
              </a:pathLst>
            </a:custGeom>
            <a:solidFill>
              <a:srgbClr val="32270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92" name="任意多边形: 形状 91"/>
            <p:cNvSpPr/>
            <p:nvPr userDrawn="1"/>
          </p:nvSpPr>
          <p:spPr bwMode="auto">
            <a:xfrm>
              <a:off x="4310063" y="12712700"/>
              <a:ext cx="317500" cy="368300"/>
            </a:xfrm>
            <a:custGeom>
              <a:avLst/>
              <a:gdLst>
                <a:gd name="T0" fmla="*/ 132 w 224"/>
                <a:gd name="T1" fmla="*/ 13 h 259"/>
                <a:gd name="T2" fmla="*/ 174 w 224"/>
                <a:gd name="T3" fmla="*/ 19 h 259"/>
                <a:gd name="T4" fmla="*/ 194 w 224"/>
                <a:gd name="T5" fmla="*/ 21 h 259"/>
                <a:gd name="T6" fmla="*/ 202 w 224"/>
                <a:gd name="T7" fmla="*/ 32 h 259"/>
                <a:gd name="T8" fmla="*/ 184 w 224"/>
                <a:gd name="T9" fmla="*/ 103 h 259"/>
                <a:gd name="T10" fmla="*/ 128 w 224"/>
                <a:gd name="T11" fmla="*/ 154 h 259"/>
                <a:gd name="T12" fmla="*/ 60 w 224"/>
                <a:gd name="T13" fmla="*/ 193 h 259"/>
                <a:gd name="T14" fmla="*/ 4 w 224"/>
                <a:gd name="T15" fmla="*/ 245 h 259"/>
                <a:gd name="T16" fmla="*/ 15 w 224"/>
                <a:gd name="T17" fmla="*/ 252 h 259"/>
                <a:gd name="T18" fmla="*/ 74 w 224"/>
                <a:gd name="T19" fmla="*/ 201 h 259"/>
                <a:gd name="T20" fmla="*/ 149 w 224"/>
                <a:gd name="T21" fmla="*/ 159 h 259"/>
                <a:gd name="T22" fmla="*/ 206 w 224"/>
                <a:gd name="T23" fmla="*/ 100 h 259"/>
                <a:gd name="T24" fmla="*/ 217 w 224"/>
                <a:gd name="T25" fmla="*/ 22 h 259"/>
                <a:gd name="T26" fmla="*/ 185 w 224"/>
                <a:gd name="T27" fmla="*/ 4 h 259"/>
                <a:gd name="T28" fmla="*/ 132 w 224"/>
                <a:gd name="T29" fmla="*/ 3 h 259"/>
                <a:gd name="T30" fmla="*/ 132 w 224"/>
                <a:gd name="T31" fmla="*/ 13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4" h="259">
                  <a:moveTo>
                    <a:pt x="132" y="13"/>
                  </a:moveTo>
                  <a:cubicBezTo>
                    <a:pt x="145" y="17"/>
                    <a:pt x="160" y="18"/>
                    <a:pt x="174" y="19"/>
                  </a:cubicBezTo>
                  <a:cubicBezTo>
                    <a:pt x="181" y="20"/>
                    <a:pt x="187" y="20"/>
                    <a:pt x="194" y="21"/>
                  </a:cubicBezTo>
                  <a:cubicBezTo>
                    <a:pt x="200" y="22"/>
                    <a:pt x="201" y="27"/>
                    <a:pt x="202" y="32"/>
                  </a:cubicBezTo>
                  <a:cubicBezTo>
                    <a:pt x="208" y="57"/>
                    <a:pt x="200" y="83"/>
                    <a:pt x="184" y="103"/>
                  </a:cubicBezTo>
                  <a:cubicBezTo>
                    <a:pt x="169" y="123"/>
                    <a:pt x="149" y="140"/>
                    <a:pt x="128" y="154"/>
                  </a:cubicBezTo>
                  <a:cubicBezTo>
                    <a:pt x="106" y="169"/>
                    <a:pt x="83" y="180"/>
                    <a:pt x="60" y="193"/>
                  </a:cubicBezTo>
                  <a:cubicBezTo>
                    <a:pt x="38" y="206"/>
                    <a:pt x="16" y="222"/>
                    <a:pt x="4" y="245"/>
                  </a:cubicBezTo>
                  <a:cubicBezTo>
                    <a:pt x="0" y="252"/>
                    <a:pt x="11" y="259"/>
                    <a:pt x="15" y="252"/>
                  </a:cubicBezTo>
                  <a:cubicBezTo>
                    <a:pt x="28" y="228"/>
                    <a:pt x="51" y="213"/>
                    <a:pt x="74" y="201"/>
                  </a:cubicBezTo>
                  <a:cubicBezTo>
                    <a:pt x="100" y="188"/>
                    <a:pt x="126" y="176"/>
                    <a:pt x="149" y="159"/>
                  </a:cubicBezTo>
                  <a:cubicBezTo>
                    <a:pt x="171" y="142"/>
                    <a:pt x="192" y="123"/>
                    <a:pt x="206" y="100"/>
                  </a:cubicBezTo>
                  <a:cubicBezTo>
                    <a:pt x="220" y="77"/>
                    <a:pt x="224" y="48"/>
                    <a:pt x="217" y="22"/>
                  </a:cubicBezTo>
                  <a:cubicBezTo>
                    <a:pt x="212" y="7"/>
                    <a:pt x="200" y="5"/>
                    <a:pt x="185" y="4"/>
                  </a:cubicBezTo>
                  <a:cubicBezTo>
                    <a:pt x="167" y="3"/>
                    <a:pt x="149" y="0"/>
                    <a:pt x="132" y="3"/>
                  </a:cubicBezTo>
                  <a:cubicBezTo>
                    <a:pt x="126" y="3"/>
                    <a:pt x="127" y="12"/>
                    <a:pt x="132" y="13"/>
                  </a:cubicBezTo>
                  <a:close/>
                </a:path>
              </a:pathLst>
            </a:custGeom>
            <a:solidFill>
              <a:srgbClr val="32270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93" name="任意多边形: 形状 92"/>
            <p:cNvSpPr/>
            <p:nvPr userDrawn="1"/>
          </p:nvSpPr>
          <p:spPr bwMode="auto">
            <a:xfrm>
              <a:off x="3694113" y="12396788"/>
              <a:ext cx="693737" cy="609600"/>
            </a:xfrm>
            <a:custGeom>
              <a:avLst/>
              <a:gdLst>
                <a:gd name="T0" fmla="*/ 10 w 490"/>
                <a:gd name="T1" fmla="*/ 426 h 430"/>
                <a:gd name="T2" fmla="*/ 122 w 490"/>
                <a:gd name="T3" fmla="*/ 293 h 430"/>
                <a:gd name="T4" fmla="*/ 238 w 490"/>
                <a:gd name="T5" fmla="*/ 151 h 430"/>
                <a:gd name="T6" fmla="*/ 387 w 490"/>
                <a:gd name="T7" fmla="*/ 48 h 430"/>
                <a:gd name="T8" fmla="*/ 424 w 490"/>
                <a:gd name="T9" fmla="*/ 23 h 430"/>
                <a:gd name="T10" fmla="*/ 459 w 490"/>
                <a:gd name="T11" fmla="*/ 39 h 430"/>
                <a:gd name="T12" fmla="*/ 474 w 490"/>
                <a:gd name="T13" fmla="*/ 82 h 430"/>
                <a:gd name="T14" fmla="*/ 462 w 490"/>
                <a:gd name="T15" fmla="*/ 124 h 430"/>
                <a:gd name="T16" fmla="*/ 428 w 490"/>
                <a:gd name="T17" fmla="*/ 166 h 430"/>
                <a:gd name="T18" fmla="*/ 391 w 490"/>
                <a:gd name="T19" fmla="*/ 208 h 430"/>
                <a:gd name="T20" fmla="*/ 311 w 490"/>
                <a:gd name="T21" fmla="*/ 285 h 430"/>
                <a:gd name="T22" fmla="*/ 321 w 490"/>
                <a:gd name="T23" fmla="*/ 295 h 430"/>
                <a:gd name="T24" fmla="*/ 466 w 490"/>
                <a:gd name="T25" fmla="*/ 142 h 430"/>
                <a:gd name="T26" fmla="*/ 487 w 490"/>
                <a:gd name="T27" fmla="*/ 101 h 430"/>
                <a:gd name="T28" fmla="*/ 482 w 490"/>
                <a:gd name="T29" fmla="*/ 54 h 430"/>
                <a:gd name="T30" fmla="*/ 420 w 490"/>
                <a:gd name="T31" fmla="*/ 9 h 430"/>
                <a:gd name="T32" fmla="*/ 381 w 490"/>
                <a:gd name="T33" fmla="*/ 33 h 430"/>
                <a:gd name="T34" fmla="*/ 341 w 490"/>
                <a:gd name="T35" fmla="*/ 61 h 430"/>
                <a:gd name="T36" fmla="*/ 260 w 490"/>
                <a:gd name="T37" fmla="*/ 113 h 430"/>
                <a:gd name="T38" fmla="*/ 190 w 490"/>
                <a:gd name="T39" fmla="*/ 179 h 430"/>
                <a:gd name="T40" fmla="*/ 132 w 490"/>
                <a:gd name="T41" fmla="*/ 260 h 430"/>
                <a:gd name="T42" fmla="*/ 61 w 490"/>
                <a:gd name="T43" fmla="*/ 339 h 430"/>
                <a:gd name="T44" fmla="*/ 28 w 490"/>
                <a:gd name="T45" fmla="*/ 378 h 430"/>
                <a:gd name="T46" fmla="*/ 2 w 490"/>
                <a:gd name="T47" fmla="*/ 422 h 430"/>
                <a:gd name="T48" fmla="*/ 10 w 490"/>
                <a:gd name="T49" fmla="*/ 426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90" h="430">
                  <a:moveTo>
                    <a:pt x="10" y="426"/>
                  </a:moveTo>
                  <a:cubicBezTo>
                    <a:pt x="39" y="375"/>
                    <a:pt x="83" y="336"/>
                    <a:pt x="122" y="293"/>
                  </a:cubicBezTo>
                  <a:cubicBezTo>
                    <a:pt x="163" y="248"/>
                    <a:pt x="192" y="192"/>
                    <a:pt x="238" y="151"/>
                  </a:cubicBezTo>
                  <a:cubicBezTo>
                    <a:pt x="283" y="110"/>
                    <a:pt x="339" y="85"/>
                    <a:pt x="387" y="48"/>
                  </a:cubicBezTo>
                  <a:cubicBezTo>
                    <a:pt x="399" y="39"/>
                    <a:pt x="410" y="28"/>
                    <a:pt x="424" y="23"/>
                  </a:cubicBezTo>
                  <a:cubicBezTo>
                    <a:pt x="439" y="19"/>
                    <a:pt x="451" y="27"/>
                    <a:pt x="459" y="39"/>
                  </a:cubicBezTo>
                  <a:cubicBezTo>
                    <a:pt x="468" y="51"/>
                    <a:pt x="473" y="67"/>
                    <a:pt x="474" y="82"/>
                  </a:cubicBezTo>
                  <a:cubicBezTo>
                    <a:pt x="475" y="98"/>
                    <a:pt x="471" y="111"/>
                    <a:pt x="462" y="124"/>
                  </a:cubicBezTo>
                  <a:cubicBezTo>
                    <a:pt x="452" y="139"/>
                    <a:pt x="440" y="153"/>
                    <a:pt x="428" y="166"/>
                  </a:cubicBezTo>
                  <a:cubicBezTo>
                    <a:pt x="416" y="180"/>
                    <a:pt x="404" y="194"/>
                    <a:pt x="391" y="208"/>
                  </a:cubicBezTo>
                  <a:cubicBezTo>
                    <a:pt x="366" y="235"/>
                    <a:pt x="339" y="261"/>
                    <a:pt x="311" y="285"/>
                  </a:cubicBezTo>
                  <a:cubicBezTo>
                    <a:pt x="304" y="291"/>
                    <a:pt x="314" y="301"/>
                    <a:pt x="321" y="295"/>
                  </a:cubicBezTo>
                  <a:cubicBezTo>
                    <a:pt x="374" y="249"/>
                    <a:pt x="423" y="198"/>
                    <a:pt x="466" y="142"/>
                  </a:cubicBezTo>
                  <a:cubicBezTo>
                    <a:pt x="476" y="130"/>
                    <a:pt x="485" y="116"/>
                    <a:pt x="487" y="101"/>
                  </a:cubicBezTo>
                  <a:cubicBezTo>
                    <a:pt x="490" y="85"/>
                    <a:pt x="488" y="69"/>
                    <a:pt x="482" y="54"/>
                  </a:cubicBezTo>
                  <a:cubicBezTo>
                    <a:pt x="472" y="28"/>
                    <a:pt x="451" y="0"/>
                    <a:pt x="420" y="9"/>
                  </a:cubicBezTo>
                  <a:cubicBezTo>
                    <a:pt x="405" y="14"/>
                    <a:pt x="393" y="24"/>
                    <a:pt x="381" y="33"/>
                  </a:cubicBezTo>
                  <a:cubicBezTo>
                    <a:pt x="368" y="43"/>
                    <a:pt x="355" y="53"/>
                    <a:pt x="341" y="61"/>
                  </a:cubicBezTo>
                  <a:cubicBezTo>
                    <a:pt x="314" y="79"/>
                    <a:pt x="287" y="95"/>
                    <a:pt x="260" y="113"/>
                  </a:cubicBezTo>
                  <a:cubicBezTo>
                    <a:pt x="234" y="132"/>
                    <a:pt x="211" y="154"/>
                    <a:pt x="190" y="179"/>
                  </a:cubicBezTo>
                  <a:cubicBezTo>
                    <a:pt x="170" y="205"/>
                    <a:pt x="152" y="234"/>
                    <a:pt x="132" y="260"/>
                  </a:cubicBezTo>
                  <a:cubicBezTo>
                    <a:pt x="110" y="288"/>
                    <a:pt x="85" y="313"/>
                    <a:pt x="61" y="339"/>
                  </a:cubicBezTo>
                  <a:cubicBezTo>
                    <a:pt x="49" y="351"/>
                    <a:pt x="38" y="364"/>
                    <a:pt x="28" y="378"/>
                  </a:cubicBezTo>
                  <a:cubicBezTo>
                    <a:pt x="17" y="392"/>
                    <a:pt x="9" y="406"/>
                    <a:pt x="2" y="422"/>
                  </a:cubicBezTo>
                  <a:cubicBezTo>
                    <a:pt x="0" y="427"/>
                    <a:pt x="8" y="430"/>
                    <a:pt x="10" y="426"/>
                  </a:cubicBezTo>
                  <a:close/>
                </a:path>
              </a:pathLst>
            </a:custGeom>
            <a:solidFill>
              <a:srgbClr val="32270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94" name="任意多边形: 形状 93"/>
            <p:cNvSpPr/>
            <p:nvPr userDrawn="1"/>
          </p:nvSpPr>
          <p:spPr bwMode="auto">
            <a:xfrm>
              <a:off x="5889625" y="12444413"/>
              <a:ext cx="1474787" cy="3681412"/>
            </a:xfrm>
            <a:custGeom>
              <a:avLst/>
              <a:gdLst>
                <a:gd name="T0" fmla="*/ 157 w 1040"/>
                <a:gd name="T1" fmla="*/ 1597 h 2598"/>
                <a:gd name="T2" fmla="*/ 34 w 1040"/>
                <a:gd name="T3" fmla="*/ 2598 h 2598"/>
                <a:gd name="T4" fmla="*/ 809 w 1040"/>
                <a:gd name="T5" fmla="*/ 2598 h 2598"/>
                <a:gd name="T6" fmla="*/ 680 w 1040"/>
                <a:gd name="T7" fmla="*/ 1549 h 2598"/>
                <a:gd name="T8" fmla="*/ 946 w 1040"/>
                <a:gd name="T9" fmla="*/ 994 h 2598"/>
                <a:gd name="T10" fmla="*/ 1027 w 1040"/>
                <a:gd name="T11" fmla="*/ 487 h 2598"/>
                <a:gd name="T12" fmla="*/ 934 w 1040"/>
                <a:gd name="T13" fmla="*/ 295 h 2598"/>
                <a:gd name="T14" fmla="*/ 804 w 1040"/>
                <a:gd name="T15" fmla="*/ 127 h 2598"/>
                <a:gd name="T16" fmla="*/ 612 w 1040"/>
                <a:gd name="T17" fmla="*/ 0 h 2598"/>
                <a:gd name="T18" fmla="*/ 548 w 1040"/>
                <a:gd name="T19" fmla="*/ 98 h 2598"/>
                <a:gd name="T20" fmla="*/ 458 w 1040"/>
                <a:gd name="T21" fmla="*/ 71 h 2598"/>
                <a:gd name="T22" fmla="*/ 447 w 1040"/>
                <a:gd name="T23" fmla="*/ 198 h 2598"/>
                <a:gd name="T24" fmla="*/ 388 w 1040"/>
                <a:gd name="T25" fmla="*/ 254 h 2598"/>
                <a:gd name="T26" fmla="*/ 448 w 1040"/>
                <a:gd name="T27" fmla="*/ 358 h 2598"/>
                <a:gd name="T28" fmla="*/ 418 w 1040"/>
                <a:gd name="T29" fmla="*/ 414 h 2598"/>
                <a:gd name="T30" fmla="*/ 542 w 1040"/>
                <a:gd name="T31" fmla="*/ 576 h 2598"/>
                <a:gd name="T32" fmla="*/ 433 w 1040"/>
                <a:gd name="T33" fmla="*/ 826 h 2598"/>
                <a:gd name="T34" fmla="*/ 157 w 1040"/>
                <a:gd name="T35" fmla="*/ 1597 h 25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40" h="2598">
                  <a:moveTo>
                    <a:pt x="157" y="1597"/>
                  </a:moveTo>
                  <a:cubicBezTo>
                    <a:pt x="157" y="1597"/>
                    <a:pt x="112" y="2186"/>
                    <a:pt x="34" y="2598"/>
                  </a:cubicBezTo>
                  <a:cubicBezTo>
                    <a:pt x="809" y="2598"/>
                    <a:pt x="809" y="2598"/>
                    <a:pt x="809" y="2598"/>
                  </a:cubicBezTo>
                  <a:cubicBezTo>
                    <a:pt x="776" y="2466"/>
                    <a:pt x="673" y="2017"/>
                    <a:pt x="680" y="1549"/>
                  </a:cubicBezTo>
                  <a:cubicBezTo>
                    <a:pt x="682" y="1374"/>
                    <a:pt x="899" y="1102"/>
                    <a:pt x="946" y="994"/>
                  </a:cubicBezTo>
                  <a:cubicBezTo>
                    <a:pt x="994" y="886"/>
                    <a:pt x="1014" y="600"/>
                    <a:pt x="1027" y="487"/>
                  </a:cubicBezTo>
                  <a:cubicBezTo>
                    <a:pt x="1040" y="373"/>
                    <a:pt x="974" y="339"/>
                    <a:pt x="934" y="295"/>
                  </a:cubicBezTo>
                  <a:cubicBezTo>
                    <a:pt x="893" y="250"/>
                    <a:pt x="844" y="156"/>
                    <a:pt x="804" y="127"/>
                  </a:cubicBezTo>
                  <a:cubicBezTo>
                    <a:pt x="763" y="97"/>
                    <a:pt x="643" y="0"/>
                    <a:pt x="612" y="0"/>
                  </a:cubicBezTo>
                  <a:cubicBezTo>
                    <a:pt x="580" y="0"/>
                    <a:pt x="553" y="47"/>
                    <a:pt x="548" y="98"/>
                  </a:cubicBezTo>
                  <a:cubicBezTo>
                    <a:pt x="548" y="98"/>
                    <a:pt x="475" y="65"/>
                    <a:pt x="458" y="71"/>
                  </a:cubicBezTo>
                  <a:cubicBezTo>
                    <a:pt x="441" y="78"/>
                    <a:pt x="423" y="142"/>
                    <a:pt x="447" y="198"/>
                  </a:cubicBezTo>
                  <a:cubicBezTo>
                    <a:pt x="447" y="198"/>
                    <a:pt x="388" y="216"/>
                    <a:pt x="388" y="254"/>
                  </a:cubicBezTo>
                  <a:cubicBezTo>
                    <a:pt x="388" y="291"/>
                    <a:pt x="388" y="310"/>
                    <a:pt x="448" y="358"/>
                  </a:cubicBezTo>
                  <a:cubicBezTo>
                    <a:pt x="448" y="358"/>
                    <a:pt x="402" y="355"/>
                    <a:pt x="418" y="414"/>
                  </a:cubicBezTo>
                  <a:cubicBezTo>
                    <a:pt x="434" y="472"/>
                    <a:pt x="542" y="576"/>
                    <a:pt x="542" y="576"/>
                  </a:cubicBezTo>
                  <a:cubicBezTo>
                    <a:pt x="542" y="576"/>
                    <a:pt x="503" y="698"/>
                    <a:pt x="433" y="826"/>
                  </a:cubicBezTo>
                  <a:cubicBezTo>
                    <a:pt x="362" y="955"/>
                    <a:pt x="0" y="1310"/>
                    <a:pt x="157" y="1597"/>
                  </a:cubicBezTo>
                  <a:close/>
                </a:path>
              </a:pathLst>
            </a:custGeom>
            <a:solidFill>
              <a:srgbClr val="FFF0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95" name="任意多边形: 形状 94"/>
            <p:cNvSpPr/>
            <p:nvPr userDrawn="1"/>
          </p:nvSpPr>
          <p:spPr bwMode="auto">
            <a:xfrm>
              <a:off x="6745288" y="12980988"/>
              <a:ext cx="233362" cy="268287"/>
            </a:xfrm>
            <a:custGeom>
              <a:avLst/>
              <a:gdLst>
                <a:gd name="T0" fmla="*/ 159 w 164"/>
                <a:gd name="T1" fmla="*/ 34 h 189"/>
                <a:gd name="T2" fmla="*/ 114 w 164"/>
                <a:gd name="T3" fmla="*/ 0 h 189"/>
                <a:gd name="T4" fmla="*/ 83 w 164"/>
                <a:gd name="T5" fmla="*/ 9 h 189"/>
                <a:gd name="T6" fmla="*/ 72 w 164"/>
                <a:gd name="T7" fmla="*/ 12 h 189"/>
                <a:gd name="T8" fmla="*/ 10 w 164"/>
                <a:gd name="T9" fmla="*/ 93 h 189"/>
                <a:gd name="T10" fmla="*/ 7 w 164"/>
                <a:gd name="T11" fmla="*/ 146 h 189"/>
                <a:gd name="T12" fmla="*/ 46 w 164"/>
                <a:gd name="T13" fmla="*/ 181 h 189"/>
                <a:gd name="T14" fmla="*/ 133 w 164"/>
                <a:gd name="T15" fmla="*/ 135 h 189"/>
                <a:gd name="T16" fmla="*/ 156 w 164"/>
                <a:gd name="T17" fmla="*/ 84 h 189"/>
                <a:gd name="T18" fmla="*/ 159 w 164"/>
                <a:gd name="T19" fmla="*/ 34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4" h="189">
                  <a:moveTo>
                    <a:pt x="159" y="34"/>
                  </a:moveTo>
                  <a:cubicBezTo>
                    <a:pt x="153" y="14"/>
                    <a:pt x="135" y="1"/>
                    <a:pt x="114" y="0"/>
                  </a:cubicBezTo>
                  <a:cubicBezTo>
                    <a:pt x="103" y="0"/>
                    <a:pt x="93" y="4"/>
                    <a:pt x="83" y="9"/>
                  </a:cubicBezTo>
                  <a:cubicBezTo>
                    <a:pt x="79" y="9"/>
                    <a:pt x="76" y="10"/>
                    <a:pt x="72" y="12"/>
                  </a:cubicBezTo>
                  <a:cubicBezTo>
                    <a:pt x="44" y="33"/>
                    <a:pt x="22" y="60"/>
                    <a:pt x="10" y="93"/>
                  </a:cubicBezTo>
                  <a:cubicBezTo>
                    <a:pt x="3" y="110"/>
                    <a:pt x="0" y="129"/>
                    <a:pt x="7" y="146"/>
                  </a:cubicBezTo>
                  <a:cubicBezTo>
                    <a:pt x="13" y="164"/>
                    <a:pt x="28" y="177"/>
                    <a:pt x="46" y="181"/>
                  </a:cubicBezTo>
                  <a:cubicBezTo>
                    <a:pt x="84" y="189"/>
                    <a:pt x="114" y="165"/>
                    <a:pt x="133" y="135"/>
                  </a:cubicBezTo>
                  <a:cubicBezTo>
                    <a:pt x="143" y="119"/>
                    <a:pt x="151" y="102"/>
                    <a:pt x="156" y="84"/>
                  </a:cubicBezTo>
                  <a:cubicBezTo>
                    <a:pt x="160" y="68"/>
                    <a:pt x="164" y="50"/>
                    <a:pt x="159" y="34"/>
                  </a:cubicBezTo>
                  <a:close/>
                </a:path>
              </a:pathLst>
            </a:custGeom>
            <a:solidFill>
              <a:srgbClr val="AAC4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96" name="任意多边形: 形状 95"/>
            <p:cNvSpPr/>
            <p:nvPr userDrawn="1"/>
          </p:nvSpPr>
          <p:spPr bwMode="auto">
            <a:xfrm>
              <a:off x="6696075" y="12434888"/>
              <a:ext cx="169862" cy="147637"/>
            </a:xfrm>
            <a:custGeom>
              <a:avLst/>
              <a:gdLst>
                <a:gd name="T0" fmla="*/ 115 w 120"/>
                <a:gd name="T1" fmla="*/ 56 h 104"/>
                <a:gd name="T2" fmla="*/ 105 w 120"/>
                <a:gd name="T3" fmla="*/ 41 h 104"/>
                <a:gd name="T4" fmla="*/ 81 w 120"/>
                <a:gd name="T5" fmla="*/ 18 h 104"/>
                <a:gd name="T6" fmla="*/ 15 w 120"/>
                <a:gd name="T7" fmla="*/ 15 h 104"/>
                <a:gd name="T8" fmla="*/ 7 w 120"/>
                <a:gd name="T9" fmla="*/ 20 h 104"/>
                <a:gd name="T10" fmla="*/ 0 w 120"/>
                <a:gd name="T11" fmla="*/ 37 h 104"/>
                <a:gd name="T12" fmla="*/ 2 w 120"/>
                <a:gd name="T13" fmla="*/ 45 h 104"/>
                <a:gd name="T14" fmla="*/ 13 w 120"/>
                <a:gd name="T15" fmla="*/ 68 h 104"/>
                <a:gd name="T16" fmla="*/ 32 w 120"/>
                <a:gd name="T17" fmla="*/ 77 h 104"/>
                <a:gd name="T18" fmla="*/ 51 w 120"/>
                <a:gd name="T19" fmla="*/ 90 h 104"/>
                <a:gd name="T20" fmla="*/ 77 w 120"/>
                <a:gd name="T21" fmla="*/ 102 h 104"/>
                <a:gd name="T22" fmla="*/ 116 w 120"/>
                <a:gd name="T23" fmla="*/ 86 h 104"/>
                <a:gd name="T24" fmla="*/ 115 w 120"/>
                <a:gd name="T25" fmla="*/ 56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0" h="104">
                  <a:moveTo>
                    <a:pt x="115" y="56"/>
                  </a:moveTo>
                  <a:cubicBezTo>
                    <a:pt x="113" y="50"/>
                    <a:pt x="109" y="46"/>
                    <a:pt x="105" y="41"/>
                  </a:cubicBezTo>
                  <a:cubicBezTo>
                    <a:pt x="97" y="33"/>
                    <a:pt x="90" y="25"/>
                    <a:pt x="81" y="18"/>
                  </a:cubicBezTo>
                  <a:cubicBezTo>
                    <a:pt x="62" y="4"/>
                    <a:pt x="33" y="0"/>
                    <a:pt x="15" y="15"/>
                  </a:cubicBezTo>
                  <a:cubicBezTo>
                    <a:pt x="12" y="17"/>
                    <a:pt x="9" y="18"/>
                    <a:pt x="7" y="20"/>
                  </a:cubicBezTo>
                  <a:cubicBezTo>
                    <a:pt x="3" y="25"/>
                    <a:pt x="0" y="30"/>
                    <a:pt x="0" y="37"/>
                  </a:cubicBezTo>
                  <a:cubicBezTo>
                    <a:pt x="1" y="40"/>
                    <a:pt x="1" y="42"/>
                    <a:pt x="2" y="45"/>
                  </a:cubicBezTo>
                  <a:cubicBezTo>
                    <a:pt x="3" y="53"/>
                    <a:pt x="7" y="62"/>
                    <a:pt x="13" y="68"/>
                  </a:cubicBezTo>
                  <a:cubicBezTo>
                    <a:pt x="18" y="73"/>
                    <a:pt x="25" y="76"/>
                    <a:pt x="32" y="77"/>
                  </a:cubicBezTo>
                  <a:cubicBezTo>
                    <a:pt x="38" y="82"/>
                    <a:pt x="44" y="87"/>
                    <a:pt x="51" y="90"/>
                  </a:cubicBezTo>
                  <a:cubicBezTo>
                    <a:pt x="59" y="95"/>
                    <a:pt x="68" y="100"/>
                    <a:pt x="77" y="102"/>
                  </a:cubicBezTo>
                  <a:cubicBezTo>
                    <a:pt x="92" y="104"/>
                    <a:pt x="109" y="101"/>
                    <a:pt x="116" y="86"/>
                  </a:cubicBezTo>
                  <a:cubicBezTo>
                    <a:pt x="120" y="76"/>
                    <a:pt x="120" y="66"/>
                    <a:pt x="115" y="56"/>
                  </a:cubicBezTo>
                  <a:close/>
                </a:path>
              </a:pathLst>
            </a:custGeom>
            <a:solidFill>
              <a:srgbClr val="AAC4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97" name="任意多边形: 形状 96"/>
            <p:cNvSpPr/>
            <p:nvPr userDrawn="1"/>
          </p:nvSpPr>
          <p:spPr bwMode="auto">
            <a:xfrm>
              <a:off x="6516688" y="12546013"/>
              <a:ext cx="155575" cy="115887"/>
            </a:xfrm>
            <a:custGeom>
              <a:avLst/>
              <a:gdLst>
                <a:gd name="T0" fmla="*/ 93 w 109"/>
                <a:gd name="T1" fmla="*/ 18 h 82"/>
                <a:gd name="T2" fmla="*/ 77 w 109"/>
                <a:gd name="T3" fmla="*/ 12 h 82"/>
                <a:gd name="T4" fmla="*/ 37 w 109"/>
                <a:gd name="T5" fmla="*/ 1 h 82"/>
                <a:gd name="T6" fmla="*/ 25 w 109"/>
                <a:gd name="T7" fmla="*/ 1 h 82"/>
                <a:gd name="T8" fmla="*/ 15 w 109"/>
                <a:gd name="T9" fmla="*/ 4 h 82"/>
                <a:gd name="T10" fmla="*/ 7 w 109"/>
                <a:gd name="T11" fmla="*/ 36 h 82"/>
                <a:gd name="T12" fmla="*/ 70 w 109"/>
                <a:gd name="T13" fmla="*/ 80 h 82"/>
                <a:gd name="T14" fmla="*/ 109 w 109"/>
                <a:gd name="T15" fmla="*/ 45 h 82"/>
                <a:gd name="T16" fmla="*/ 93 w 109"/>
                <a:gd name="T17" fmla="*/ 18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9" h="82">
                  <a:moveTo>
                    <a:pt x="93" y="18"/>
                  </a:moveTo>
                  <a:cubicBezTo>
                    <a:pt x="88" y="15"/>
                    <a:pt x="83" y="13"/>
                    <a:pt x="77" y="12"/>
                  </a:cubicBezTo>
                  <a:cubicBezTo>
                    <a:pt x="64" y="8"/>
                    <a:pt x="50" y="5"/>
                    <a:pt x="37" y="1"/>
                  </a:cubicBezTo>
                  <a:cubicBezTo>
                    <a:pt x="33" y="0"/>
                    <a:pt x="29" y="0"/>
                    <a:pt x="25" y="1"/>
                  </a:cubicBezTo>
                  <a:cubicBezTo>
                    <a:pt x="21" y="2"/>
                    <a:pt x="18" y="2"/>
                    <a:pt x="15" y="4"/>
                  </a:cubicBezTo>
                  <a:cubicBezTo>
                    <a:pt x="5" y="11"/>
                    <a:pt x="0" y="24"/>
                    <a:pt x="7" y="36"/>
                  </a:cubicBezTo>
                  <a:cubicBezTo>
                    <a:pt x="20" y="58"/>
                    <a:pt x="44" y="77"/>
                    <a:pt x="70" y="80"/>
                  </a:cubicBezTo>
                  <a:cubicBezTo>
                    <a:pt x="90" y="82"/>
                    <a:pt x="109" y="66"/>
                    <a:pt x="109" y="45"/>
                  </a:cubicBezTo>
                  <a:cubicBezTo>
                    <a:pt x="109" y="34"/>
                    <a:pt x="102" y="24"/>
                    <a:pt x="93" y="18"/>
                  </a:cubicBezTo>
                  <a:close/>
                </a:path>
              </a:pathLst>
            </a:custGeom>
            <a:solidFill>
              <a:srgbClr val="AAC4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98" name="任意多边形: 形状 97"/>
            <p:cNvSpPr/>
            <p:nvPr userDrawn="1"/>
          </p:nvSpPr>
          <p:spPr bwMode="auto">
            <a:xfrm>
              <a:off x="6438900" y="12741275"/>
              <a:ext cx="155575" cy="98425"/>
            </a:xfrm>
            <a:custGeom>
              <a:avLst/>
              <a:gdLst>
                <a:gd name="T0" fmla="*/ 104 w 109"/>
                <a:gd name="T1" fmla="*/ 24 h 69"/>
                <a:gd name="T2" fmla="*/ 68 w 109"/>
                <a:gd name="T3" fmla="*/ 0 h 69"/>
                <a:gd name="T4" fmla="*/ 48 w 109"/>
                <a:gd name="T5" fmla="*/ 3 h 69"/>
                <a:gd name="T6" fmla="*/ 29 w 109"/>
                <a:gd name="T7" fmla="*/ 6 h 69"/>
                <a:gd name="T8" fmla="*/ 24 w 109"/>
                <a:gd name="T9" fmla="*/ 8 h 69"/>
                <a:gd name="T10" fmla="*/ 23 w 109"/>
                <a:gd name="T11" fmla="*/ 8 h 69"/>
                <a:gd name="T12" fmla="*/ 7 w 109"/>
                <a:gd name="T13" fmla="*/ 15 h 69"/>
                <a:gd name="T14" fmla="*/ 0 w 109"/>
                <a:gd name="T15" fmla="*/ 31 h 69"/>
                <a:gd name="T16" fmla="*/ 7 w 109"/>
                <a:gd name="T17" fmla="*/ 47 h 69"/>
                <a:gd name="T18" fmla="*/ 40 w 109"/>
                <a:gd name="T19" fmla="*/ 65 h 69"/>
                <a:gd name="T20" fmla="*/ 78 w 109"/>
                <a:gd name="T21" fmla="*/ 66 h 69"/>
                <a:gd name="T22" fmla="*/ 104 w 109"/>
                <a:gd name="T23" fmla="*/ 24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9" h="69">
                  <a:moveTo>
                    <a:pt x="104" y="24"/>
                  </a:moveTo>
                  <a:cubicBezTo>
                    <a:pt x="100" y="8"/>
                    <a:pt x="84" y="0"/>
                    <a:pt x="68" y="0"/>
                  </a:cubicBezTo>
                  <a:cubicBezTo>
                    <a:pt x="61" y="1"/>
                    <a:pt x="55" y="2"/>
                    <a:pt x="48" y="3"/>
                  </a:cubicBezTo>
                  <a:cubicBezTo>
                    <a:pt x="42" y="4"/>
                    <a:pt x="35" y="5"/>
                    <a:pt x="29" y="6"/>
                  </a:cubicBezTo>
                  <a:cubicBezTo>
                    <a:pt x="27" y="6"/>
                    <a:pt x="26" y="7"/>
                    <a:pt x="24" y="8"/>
                  </a:cubicBezTo>
                  <a:cubicBezTo>
                    <a:pt x="24" y="8"/>
                    <a:pt x="23" y="8"/>
                    <a:pt x="23" y="8"/>
                  </a:cubicBezTo>
                  <a:cubicBezTo>
                    <a:pt x="18" y="8"/>
                    <a:pt x="11" y="11"/>
                    <a:pt x="7" y="15"/>
                  </a:cubicBezTo>
                  <a:cubicBezTo>
                    <a:pt x="3" y="19"/>
                    <a:pt x="0" y="25"/>
                    <a:pt x="0" y="31"/>
                  </a:cubicBezTo>
                  <a:cubicBezTo>
                    <a:pt x="1" y="37"/>
                    <a:pt x="2" y="43"/>
                    <a:pt x="7" y="47"/>
                  </a:cubicBezTo>
                  <a:cubicBezTo>
                    <a:pt x="17" y="55"/>
                    <a:pt x="28" y="61"/>
                    <a:pt x="40" y="65"/>
                  </a:cubicBezTo>
                  <a:cubicBezTo>
                    <a:pt x="52" y="68"/>
                    <a:pt x="65" y="69"/>
                    <a:pt x="78" y="66"/>
                  </a:cubicBezTo>
                  <a:cubicBezTo>
                    <a:pt x="96" y="61"/>
                    <a:pt x="109" y="43"/>
                    <a:pt x="104" y="24"/>
                  </a:cubicBezTo>
                  <a:close/>
                </a:path>
              </a:pathLst>
            </a:custGeom>
            <a:solidFill>
              <a:srgbClr val="AAC4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99" name="任意多边形: 形状 98"/>
            <p:cNvSpPr/>
            <p:nvPr userDrawn="1"/>
          </p:nvSpPr>
          <p:spPr bwMode="auto">
            <a:xfrm>
              <a:off x="6045200" y="12931775"/>
              <a:ext cx="976312" cy="1773237"/>
            </a:xfrm>
            <a:custGeom>
              <a:avLst/>
              <a:gdLst>
                <a:gd name="T0" fmla="*/ 568 w 689"/>
                <a:gd name="T1" fmla="*/ 743 h 1251"/>
                <a:gd name="T2" fmla="*/ 593 w 689"/>
                <a:gd name="T3" fmla="*/ 520 h 1251"/>
                <a:gd name="T4" fmla="*/ 657 w 689"/>
                <a:gd name="T5" fmla="*/ 300 h 1251"/>
                <a:gd name="T6" fmla="*/ 682 w 689"/>
                <a:gd name="T7" fmla="*/ 186 h 1251"/>
                <a:gd name="T8" fmla="*/ 680 w 689"/>
                <a:gd name="T9" fmla="*/ 71 h 1251"/>
                <a:gd name="T10" fmla="*/ 625 w 689"/>
                <a:gd name="T11" fmla="*/ 6 h 1251"/>
                <a:gd name="T12" fmla="*/ 541 w 689"/>
                <a:gd name="T13" fmla="*/ 42 h 1251"/>
                <a:gd name="T14" fmla="*/ 479 w 689"/>
                <a:gd name="T15" fmla="*/ 130 h 1251"/>
                <a:gd name="T16" fmla="*/ 431 w 689"/>
                <a:gd name="T17" fmla="*/ 229 h 1251"/>
                <a:gd name="T18" fmla="*/ 325 w 689"/>
                <a:gd name="T19" fmla="*/ 440 h 1251"/>
                <a:gd name="T20" fmla="*/ 87 w 689"/>
                <a:gd name="T21" fmla="*/ 790 h 1251"/>
                <a:gd name="T22" fmla="*/ 45 w 689"/>
                <a:gd name="T23" fmla="*/ 885 h 1251"/>
                <a:gd name="T24" fmla="*/ 17 w 689"/>
                <a:gd name="T25" fmla="*/ 999 h 1251"/>
                <a:gd name="T26" fmla="*/ 23 w 689"/>
                <a:gd name="T27" fmla="*/ 1200 h 1251"/>
                <a:gd name="T28" fmla="*/ 45 w 689"/>
                <a:gd name="T29" fmla="*/ 1244 h 1251"/>
                <a:gd name="T30" fmla="*/ 57 w 689"/>
                <a:gd name="T31" fmla="*/ 1237 h 1251"/>
                <a:gd name="T32" fmla="*/ 24 w 689"/>
                <a:gd name="T33" fmla="*/ 1045 h 1251"/>
                <a:gd name="T34" fmla="*/ 80 w 689"/>
                <a:gd name="T35" fmla="*/ 835 h 1251"/>
                <a:gd name="T36" fmla="*/ 304 w 689"/>
                <a:gd name="T37" fmla="*/ 499 h 1251"/>
                <a:gd name="T38" fmla="*/ 413 w 689"/>
                <a:gd name="T39" fmla="*/ 301 h 1251"/>
                <a:gd name="T40" fmla="*/ 509 w 689"/>
                <a:gd name="T41" fmla="*/ 107 h 1251"/>
                <a:gd name="T42" fmla="*/ 578 w 689"/>
                <a:gd name="T43" fmla="*/ 30 h 1251"/>
                <a:gd name="T44" fmla="*/ 622 w 689"/>
                <a:gd name="T45" fmla="*/ 20 h 1251"/>
                <a:gd name="T46" fmla="*/ 656 w 689"/>
                <a:gd name="T47" fmla="*/ 46 h 1251"/>
                <a:gd name="T48" fmla="*/ 672 w 689"/>
                <a:gd name="T49" fmla="*/ 149 h 1251"/>
                <a:gd name="T50" fmla="*/ 653 w 689"/>
                <a:gd name="T51" fmla="*/ 263 h 1251"/>
                <a:gd name="T52" fmla="*/ 556 w 689"/>
                <a:gd name="T53" fmla="*/ 690 h 1251"/>
                <a:gd name="T54" fmla="*/ 559 w 689"/>
                <a:gd name="T55" fmla="*/ 743 h 1251"/>
                <a:gd name="T56" fmla="*/ 568 w 689"/>
                <a:gd name="T57" fmla="*/ 743 h 1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89" h="1251">
                  <a:moveTo>
                    <a:pt x="568" y="743"/>
                  </a:moveTo>
                  <a:cubicBezTo>
                    <a:pt x="562" y="669"/>
                    <a:pt x="575" y="592"/>
                    <a:pt x="593" y="520"/>
                  </a:cubicBezTo>
                  <a:cubicBezTo>
                    <a:pt x="612" y="446"/>
                    <a:pt x="637" y="373"/>
                    <a:pt x="657" y="300"/>
                  </a:cubicBezTo>
                  <a:cubicBezTo>
                    <a:pt x="667" y="262"/>
                    <a:pt x="677" y="225"/>
                    <a:pt x="682" y="186"/>
                  </a:cubicBezTo>
                  <a:cubicBezTo>
                    <a:pt x="688" y="148"/>
                    <a:pt x="689" y="109"/>
                    <a:pt x="680" y="71"/>
                  </a:cubicBezTo>
                  <a:cubicBezTo>
                    <a:pt x="673" y="43"/>
                    <a:pt x="656" y="12"/>
                    <a:pt x="625" y="6"/>
                  </a:cubicBezTo>
                  <a:cubicBezTo>
                    <a:pt x="593" y="0"/>
                    <a:pt x="563" y="21"/>
                    <a:pt x="541" y="42"/>
                  </a:cubicBezTo>
                  <a:cubicBezTo>
                    <a:pt x="516" y="67"/>
                    <a:pt x="496" y="99"/>
                    <a:pt x="479" y="130"/>
                  </a:cubicBezTo>
                  <a:cubicBezTo>
                    <a:pt x="461" y="162"/>
                    <a:pt x="446" y="196"/>
                    <a:pt x="431" y="229"/>
                  </a:cubicBezTo>
                  <a:cubicBezTo>
                    <a:pt x="398" y="301"/>
                    <a:pt x="365" y="373"/>
                    <a:pt x="325" y="440"/>
                  </a:cubicBezTo>
                  <a:cubicBezTo>
                    <a:pt x="253" y="562"/>
                    <a:pt x="153" y="665"/>
                    <a:pt x="87" y="790"/>
                  </a:cubicBezTo>
                  <a:cubicBezTo>
                    <a:pt x="70" y="820"/>
                    <a:pt x="56" y="852"/>
                    <a:pt x="45" y="885"/>
                  </a:cubicBezTo>
                  <a:cubicBezTo>
                    <a:pt x="33" y="922"/>
                    <a:pt x="24" y="960"/>
                    <a:pt x="17" y="999"/>
                  </a:cubicBezTo>
                  <a:cubicBezTo>
                    <a:pt x="6" y="1065"/>
                    <a:pt x="0" y="1136"/>
                    <a:pt x="23" y="1200"/>
                  </a:cubicBezTo>
                  <a:cubicBezTo>
                    <a:pt x="29" y="1215"/>
                    <a:pt x="36" y="1230"/>
                    <a:pt x="45" y="1244"/>
                  </a:cubicBezTo>
                  <a:cubicBezTo>
                    <a:pt x="50" y="1251"/>
                    <a:pt x="61" y="1245"/>
                    <a:pt x="57" y="1237"/>
                  </a:cubicBezTo>
                  <a:cubicBezTo>
                    <a:pt x="20" y="1180"/>
                    <a:pt x="17" y="1111"/>
                    <a:pt x="24" y="1045"/>
                  </a:cubicBezTo>
                  <a:cubicBezTo>
                    <a:pt x="32" y="973"/>
                    <a:pt x="50" y="901"/>
                    <a:pt x="80" y="835"/>
                  </a:cubicBezTo>
                  <a:cubicBezTo>
                    <a:pt x="136" y="711"/>
                    <a:pt x="229" y="611"/>
                    <a:pt x="304" y="499"/>
                  </a:cubicBezTo>
                  <a:cubicBezTo>
                    <a:pt x="346" y="436"/>
                    <a:pt x="381" y="369"/>
                    <a:pt x="413" y="301"/>
                  </a:cubicBezTo>
                  <a:cubicBezTo>
                    <a:pt x="443" y="236"/>
                    <a:pt x="470" y="168"/>
                    <a:pt x="509" y="107"/>
                  </a:cubicBezTo>
                  <a:cubicBezTo>
                    <a:pt x="527" y="78"/>
                    <a:pt x="548" y="48"/>
                    <a:pt x="578" y="30"/>
                  </a:cubicBezTo>
                  <a:cubicBezTo>
                    <a:pt x="591" y="23"/>
                    <a:pt x="606" y="17"/>
                    <a:pt x="622" y="20"/>
                  </a:cubicBezTo>
                  <a:cubicBezTo>
                    <a:pt x="637" y="23"/>
                    <a:pt x="648" y="33"/>
                    <a:pt x="656" y="46"/>
                  </a:cubicBezTo>
                  <a:cubicBezTo>
                    <a:pt x="673" y="76"/>
                    <a:pt x="674" y="115"/>
                    <a:pt x="672" y="149"/>
                  </a:cubicBezTo>
                  <a:cubicBezTo>
                    <a:pt x="670" y="188"/>
                    <a:pt x="662" y="226"/>
                    <a:pt x="653" y="263"/>
                  </a:cubicBezTo>
                  <a:cubicBezTo>
                    <a:pt x="618" y="404"/>
                    <a:pt x="557" y="542"/>
                    <a:pt x="556" y="690"/>
                  </a:cubicBezTo>
                  <a:cubicBezTo>
                    <a:pt x="556" y="708"/>
                    <a:pt x="558" y="726"/>
                    <a:pt x="559" y="743"/>
                  </a:cubicBezTo>
                  <a:cubicBezTo>
                    <a:pt x="560" y="749"/>
                    <a:pt x="568" y="749"/>
                    <a:pt x="568" y="743"/>
                  </a:cubicBezTo>
                  <a:close/>
                </a:path>
              </a:pathLst>
            </a:custGeom>
            <a:solidFill>
              <a:srgbClr val="32270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100" name="任意多边形: 形状 99"/>
            <p:cNvSpPr/>
            <p:nvPr userDrawn="1"/>
          </p:nvSpPr>
          <p:spPr bwMode="auto">
            <a:xfrm>
              <a:off x="6889750" y="12819063"/>
              <a:ext cx="26987" cy="128587"/>
            </a:xfrm>
            <a:custGeom>
              <a:avLst/>
              <a:gdLst>
                <a:gd name="T0" fmla="*/ 13 w 19"/>
                <a:gd name="T1" fmla="*/ 84 h 90"/>
                <a:gd name="T2" fmla="*/ 12 w 19"/>
                <a:gd name="T3" fmla="*/ 65 h 90"/>
                <a:gd name="T4" fmla="*/ 13 w 19"/>
                <a:gd name="T5" fmla="*/ 46 h 90"/>
                <a:gd name="T6" fmla="*/ 15 w 19"/>
                <a:gd name="T7" fmla="*/ 28 h 90"/>
                <a:gd name="T8" fmla="*/ 19 w 19"/>
                <a:gd name="T9" fmla="*/ 8 h 90"/>
                <a:gd name="T10" fmla="*/ 8 w 19"/>
                <a:gd name="T11" fmla="*/ 5 h 90"/>
                <a:gd name="T12" fmla="*/ 3 w 19"/>
                <a:gd name="T13" fmla="*/ 25 h 90"/>
                <a:gd name="T14" fmla="*/ 1 w 19"/>
                <a:gd name="T15" fmla="*/ 45 h 90"/>
                <a:gd name="T16" fmla="*/ 1 w 19"/>
                <a:gd name="T17" fmla="*/ 65 h 90"/>
                <a:gd name="T18" fmla="*/ 4 w 19"/>
                <a:gd name="T19" fmla="*/ 85 h 90"/>
                <a:gd name="T20" fmla="*/ 13 w 19"/>
                <a:gd name="T21" fmla="*/ 84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 h="90">
                  <a:moveTo>
                    <a:pt x="13" y="84"/>
                  </a:moveTo>
                  <a:cubicBezTo>
                    <a:pt x="12" y="78"/>
                    <a:pt x="13" y="71"/>
                    <a:pt x="12" y="65"/>
                  </a:cubicBezTo>
                  <a:cubicBezTo>
                    <a:pt x="12" y="58"/>
                    <a:pt x="12" y="52"/>
                    <a:pt x="13" y="46"/>
                  </a:cubicBezTo>
                  <a:cubicBezTo>
                    <a:pt x="13" y="40"/>
                    <a:pt x="14" y="34"/>
                    <a:pt x="15" y="28"/>
                  </a:cubicBezTo>
                  <a:cubicBezTo>
                    <a:pt x="16" y="22"/>
                    <a:pt x="19" y="15"/>
                    <a:pt x="19" y="8"/>
                  </a:cubicBezTo>
                  <a:cubicBezTo>
                    <a:pt x="19" y="2"/>
                    <a:pt x="11" y="0"/>
                    <a:pt x="8" y="5"/>
                  </a:cubicBezTo>
                  <a:cubicBezTo>
                    <a:pt x="4" y="11"/>
                    <a:pt x="4" y="18"/>
                    <a:pt x="3" y="25"/>
                  </a:cubicBezTo>
                  <a:cubicBezTo>
                    <a:pt x="2" y="31"/>
                    <a:pt x="1" y="38"/>
                    <a:pt x="1" y="45"/>
                  </a:cubicBezTo>
                  <a:cubicBezTo>
                    <a:pt x="0" y="52"/>
                    <a:pt x="0" y="59"/>
                    <a:pt x="1" y="65"/>
                  </a:cubicBezTo>
                  <a:cubicBezTo>
                    <a:pt x="1" y="72"/>
                    <a:pt x="3" y="79"/>
                    <a:pt x="4" y="85"/>
                  </a:cubicBezTo>
                  <a:cubicBezTo>
                    <a:pt x="5" y="90"/>
                    <a:pt x="13" y="89"/>
                    <a:pt x="13" y="84"/>
                  </a:cubicBezTo>
                  <a:close/>
                </a:path>
              </a:pathLst>
            </a:custGeom>
            <a:solidFill>
              <a:srgbClr val="32270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101" name="任意多边形: 形状 100"/>
            <p:cNvSpPr/>
            <p:nvPr userDrawn="1"/>
          </p:nvSpPr>
          <p:spPr bwMode="auto">
            <a:xfrm>
              <a:off x="6834188" y="13017500"/>
              <a:ext cx="525462" cy="1612900"/>
            </a:xfrm>
            <a:custGeom>
              <a:avLst/>
              <a:gdLst>
                <a:gd name="T0" fmla="*/ 10 w 371"/>
                <a:gd name="T1" fmla="*/ 1133 h 1138"/>
                <a:gd name="T2" fmla="*/ 58 w 371"/>
                <a:gd name="T3" fmla="*/ 1018 h 1138"/>
                <a:gd name="T4" fmla="*/ 110 w 371"/>
                <a:gd name="T5" fmla="*/ 905 h 1138"/>
                <a:gd name="T6" fmla="*/ 229 w 371"/>
                <a:gd name="T7" fmla="*/ 686 h 1138"/>
                <a:gd name="T8" fmla="*/ 289 w 371"/>
                <a:gd name="T9" fmla="*/ 581 h 1138"/>
                <a:gd name="T10" fmla="*/ 325 w 371"/>
                <a:gd name="T11" fmla="*/ 467 h 1138"/>
                <a:gd name="T12" fmla="*/ 331 w 371"/>
                <a:gd name="T13" fmla="*/ 414 h 1138"/>
                <a:gd name="T14" fmla="*/ 337 w 371"/>
                <a:gd name="T15" fmla="*/ 361 h 1138"/>
                <a:gd name="T16" fmla="*/ 352 w 371"/>
                <a:gd name="T17" fmla="*/ 261 h 1138"/>
                <a:gd name="T18" fmla="*/ 371 w 371"/>
                <a:gd name="T19" fmla="*/ 8 h 1138"/>
                <a:gd name="T20" fmla="*/ 359 w 371"/>
                <a:gd name="T21" fmla="*/ 8 h 1138"/>
                <a:gd name="T22" fmla="*/ 342 w 371"/>
                <a:gd name="T23" fmla="*/ 237 h 1138"/>
                <a:gd name="T24" fmla="*/ 315 w 371"/>
                <a:gd name="T25" fmla="*/ 439 h 1138"/>
                <a:gd name="T26" fmla="*/ 305 w 371"/>
                <a:gd name="T27" fmla="*/ 497 h 1138"/>
                <a:gd name="T28" fmla="*/ 286 w 371"/>
                <a:gd name="T29" fmla="*/ 555 h 1138"/>
                <a:gd name="T30" fmla="*/ 262 w 371"/>
                <a:gd name="T31" fmla="*/ 609 h 1138"/>
                <a:gd name="T32" fmla="*/ 229 w 371"/>
                <a:gd name="T33" fmla="*/ 662 h 1138"/>
                <a:gd name="T34" fmla="*/ 110 w 371"/>
                <a:gd name="T35" fmla="*/ 877 h 1138"/>
                <a:gd name="T36" fmla="*/ 52 w 371"/>
                <a:gd name="T37" fmla="*/ 1002 h 1138"/>
                <a:gd name="T38" fmla="*/ 2 w 371"/>
                <a:gd name="T39" fmla="*/ 1131 h 1138"/>
                <a:gd name="T40" fmla="*/ 10 w 371"/>
                <a:gd name="T41" fmla="*/ 1133 h 1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71" h="1138">
                  <a:moveTo>
                    <a:pt x="10" y="1133"/>
                  </a:moveTo>
                  <a:cubicBezTo>
                    <a:pt x="25" y="1094"/>
                    <a:pt x="42" y="1056"/>
                    <a:pt x="58" y="1018"/>
                  </a:cubicBezTo>
                  <a:cubicBezTo>
                    <a:pt x="75" y="980"/>
                    <a:pt x="92" y="942"/>
                    <a:pt x="110" y="905"/>
                  </a:cubicBezTo>
                  <a:cubicBezTo>
                    <a:pt x="146" y="830"/>
                    <a:pt x="186" y="757"/>
                    <a:pt x="229" y="686"/>
                  </a:cubicBezTo>
                  <a:cubicBezTo>
                    <a:pt x="250" y="652"/>
                    <a:pt x="273" y="619"/>
                    <a:pt x="289" y="581"/>
                  </a:cubicBezTo>
                  <a:cubicBezTo>
                    <a:pt x="304" y="544"/>
                    <a:pt x="319" y="507"/>
                    <a:pt x="325" y="467"/>
                  </a:cubicBezTo>
                  <a:cubicBezTo>
                    <a:pt x="328" y="449"/>
                    <a:pt x="329" y="432"/>
                    <a:pt x="331" y="414"/>
                  </a:cubicBezTo>
                  <a:cubicBezTo>
                    <a:pt x="333" y="396"/>
                    <a:pt x="335" y="379"/>
                    <a:pt x="337" y="361"/>
                  </a:cubicBezTo>
                  <a:cubicBezTo>
                    <a:pt x="342" y="327"/>
                    <a:pt x="347" y="294"/>
                    <a:pt x="352" y="261"/>
                  </a:cubicBezTo>
                  <a:cubicBezTo>
                    <a:pt x="363" y="177"/>
                    <a:pt x="371" y="93"/>
                    <a:pt x="371" y="8"/>
                  </a:cubicBezTo>
                  <a:cubicBezTo>
                    <a:pt x="371" y="0"/>
                    <a:pt x="359" y="0"/>
                    <a:pt x="359" y="8"/>
                  </a:cubicBezTo>
                  <a:cubicBezTo>
                    <a:pt x="359" y="84"/>
                    <a:pt x="352" y="161"/>
                    <a:pt x="342" y="237"/>
                  </a:cubicBezTo>
                  <a:cubicBezTo>
                    <a:pt x="332" y="304"/>
                    <a:pt x="321" y="371"/>
                    <a:pt x="315" y="439"/>
                  </a:cubicBezTo>
                  <a:cubicBezTo>
                    <a:pt x="313" y="459"/>
                    <a:pt x="310" y="478"/>
                    <a:pt x="305" y="497"/>
                  </a:cubicBezTo>
                  <a:cubicBezTo>
                    <a:pt x="300" y="517"/>
                    <a:pt x="293" y="536"/>
                    <a:pt x="286" y="555"/>
                  </a:cubicBezTo>
                  <a:cubicBezTo>
                    <a:pt x="279" y="573"/>
                    <a:pt x="271" y="591"/>
                    <a:pt x="262" y="609"/>
                  </a:cubicBezTo>
                  <a:cubicBezTo>
                    <a:pt x="252" y="627"/>
                    <a:pt x="240" y="644"/>
                    <a:pt x="229" y="662"/>
                  </a:cubicBezTo>
                  <a:cubicBezTo>
                    <a:pt x="186" y="732"/>
                    <a:pt x="146" y="804"/>
                    <a:pt x="110" y="877"/>
                  </a:cubicBezTo>
                  <a:cubicBezTo>
                    <a:pt x="90" y="918"/>
                    <a:pt x="70" y="960"/>
                    <a:pt x="52" y="1002"/>
                  </a:cubicBezTo>
                  <a:cubicBezTo>
                    <a:pt x="34" y="1044"/>
                    <a:pt x="18" y="1088"/>
                    <a:pt x="2" y="1131"/>
                  </a:cubicBezTo>
                  <a:cubicBezTo>
                    <a:pt x="0" y="1136"/>
                    <a:pt x="8" y="1138"/>
                    <a:pt x="10" y="1133"/>
                  </a:cubicBezTo>
                  <a:close/>
                </a:path>
              </a:pathLst>
            </a:custGeom>
            <a:solidFill>
              <a:srgbClr val="32270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102" name="任意多边形: 形状 101"/>
            <p:cNvSpPr/>
            <p:nvPr userDrawn="1"/>
          </p:nvSpPr>
          <p:spPr bwMode="auto">
            <a:xfrm>
              <a:off x="6510338" y="12539663"/>
              <a:ext cx="303212" cy="487362"/>
            </a:xfrm>
            <a:custGeom>
              <a:avLst/>
              <a:gdLst>
                <a:gd name="T0" fmla="*/ 121 w 214"/>
                <a:gd name="T1" fmla="*/ 29 h 344"/>
                <a:gd name="T2" fmla="*/ 112 w 214"/>
                <a:gd name="T3" fmla="*/ 26 h 344"/>
                <a:gd name="T4" fmla="*/ 100 w 214"/>
                <a:gd name="T5" fmla="*/ 23 h 344"/>
                <a:gd name="T6" fmla="*/ 78 w 214"/>
                <a:gd name="T7" fmla="*/ 16 h 344"/>
                <a:gd name="T8" fmla="*/ 35 w 214"/>
                <a:gd name="T9" fmla="*/ 0 h 344"/>
                <a:gd name="T10" fmla="*/ 1 w 214"/>
                <a:gd name="T11" fmla="*/ 46 h 344"/>
                <a:gd name="T12" fmla="*/ 13 w 214"/>
                <a:gd name="T13" fmla="*/ 127 h 344"/>
                <a:gd name="T14" fmla="*/ 70 w 214"/>
                <a:gd name="T15" fmla="*/ 179 h 344"/>
                <a:gd name="T16" fmla="*/ 170 w 214"/>
                <a:gd name="T17" fmla="*/ 223 h 344"/>
                <a:gd name="T18" fmla="*/ 167 w 214"/>
                <a:gd name="T19" fmla="*/ 217 h 344"/>
                <a:gd name="T20" fmla="*/ 198 w 214"/>
                <a:gd name="T21" fmla="*/ 336 h 344"/>
                <a:gd name="T22" fmla="*/ 210 w 214"/>
                <a:gd name="T23" fmla="*/ 329 h 344"/>
                <a:gd name="T24" fmla="*/ 181 w 214"/>
                <a:gd name="T25" fmla="*/ 217 h 344"/>
                <a:gd name="T26" fmla="*/ 177 w 214"/>
                <a:gd name="T27" fmla="*/ 211 h 344"/>
                <a:gd name="T28" fmla="*/ 95 w 214"/>
                <a:gd name="T29" fmla="*/ 175 h 344"/>
                <a:gd name="T30" fmla="*/ 36 w 214"/>
                <a:gd name="T31" fmla="*/ 136 h 344"/>
                <a:gd name="T32" fmla="*/ 16 w 214"/>
                <a:gd name="T33" fmla="*/ 65 h 344"/>
                <a:gd name="T34" fmla="*/ 32 w 214"/>
                <a:gd name="T35" fmla="*/ 15 h 344"/>
                <a:gd name="T36" fmla="*/ 54 w 214"/>
                <a:gd name="T37" fmla="*/ 22 h 344"/>
                <a:gd name="T38" fmla="*/ 75 w 214"/>
                <a:gd name="T39" fmla="*/ 31 h 344"/>
                <a:gd name="T40" fmla="*/ 98 w 214"/>
                <a:gd name="T41" fmla="*/ 37 h 344"/>
                <a:gd name="T42" fmla="*/ 109 w 214"/>
                <a:gd name="T43" fmla="*/ 38 h 344"/>
                <a:gd name="T44" fmla="*/ 121 w 214"/>
                <a:gd name="T45" fmla="*/ 38 h 344"/>
                <a:gd name="T46" fmla="*/ 121 w 214"/>
                <a:gd name="T47" fmla="*/ 29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14" h="344">
                  <a:moveTo>
                    <a:pt x="121" y="29"/>
                  </a:moveTo>
                  <a:cubicBezTo>
                    <a:pt x="118" y="29"/>
                    <a:pt x="115" y="27"/>
                    <a:pt x="112" y="26"/>
                  </a:cubicBezTo>
                  <a:cubicBezTo>
                    <a:pt x="108" y="25"/>
                    <a:pt x="104" y="24"/>
                    <a:pt x="100" y="23"/>
                  </a:cubicBezTo>
                  <a:cubicBezTo>
                    <a:pt x="93" y="21"/>
                    <a:pt x="85" y="19"/>
                    <a:pt x="78" y="16"/>
                  </a:cubicBezTo>
                  <a:cubicBezTo>
                    <a:pt x="64" y="11"/>
                    <a:pt x="50" y="0"/>
                    <a:pt x="35" y="0"/>
                  </a:cubicBezTo>
                  <a:cubicBezTo>
                    <a:pt x="10" y="0"/>
                    <a:pt x="2" y="26"/>
                    <a:pt x="1" y="46"/>
                  </a:cubicBezTo>
                  <a:cubicBezTo>
                    <a:pt x="0" y="73"/>
                    <a:pt x="2" y="103"/>
                    <a:pt x="13" y="127"/>
                  </a:cubicBezTo>
                  <a:cubicBezTo>
                    <a:pt x="24" y="152"/>
                    <a:pt x="47" y="167"/>
                    <a:pt x="70" y="179"/>
                  </a:cubicBezTo>
                  <a:cubicBezTo>
                    <a:pt x="103" y="195"/>
                    <a:pt x="137" y="209"/>
                    <a:pt x="170" y="223"/>
                  </a:cubicBezTo>
                  <a:cubicBezTo>
                    <a:pt x="169" y="221"/>
                    <a:pt x="168" y="219"/>
                    <a:pt x="167" y="217"/>
                  </a:cubicBezTo>
                  <a:cubicBezTo>
                    <a:pt x="169" y="259"/>
                    <a:pt x="180" y="299"/>
                    <a:pt x="198" y="336"/>
                  </a:cubicBezTo>
                  <a:cubicBezTo>
                    <a:pt x="202" y="344"/>
                    <a:pt x="214" y="337"/>
                    <a:pt x="210" y="329"/>
                  </a:cubicBezTo>
                  <a:cubicBezTo>
                    <a:pt x="193" y="294"/>
                    <a:pt x="183" y="256"/>
                    <a:pt x="181" y="217"/>
                  </a:cubicBezTo>
                  <a:cubicBezTo>
                    <a:pt x="180" y="215"/>
                    <a:pt x="179" y="212"/>
                    <a:pt x="177" y="211"/>
                  </a:cubicBezTo>
                  <a:cubicBezTo>
                    <a:pt x="150" y="199"/>
                    <a:pt x="123" y="187"/>
                    <a:pt x="95" y="175"/>
                  </a:cubicBezTo>
                  <a:cubicBezTo>
                    <a:pt x="74" y="165"/>
                    <a:pt x="51" y="155"/>
                    <a:pt x="36" y="136"/>
                  </a:cubicBezTo>
                  <a:cubicBezTo>
                    <a:pt x="19" y="117"/>
                    <a:pt x="17" y="90"/>
                    <a:pt x="16" y="65"/>
                  </a:cubicBezTo>
                  <a:cubicBezTo>
                    <a:pt x="16" y="51"/>
                    <a:pt x="13" y="18"/>
                    <a:pt x="32" y="15"/>
                  </a:cubicBezTo>
                  <a:cubicBezTo>
                    <a:pt x="40" y="14"/>
                    <a:pt x="48" y="19"/>
                    <a:pt x="54" y="22"/>
                  </a:cubicBezTo>
                  <a:cubicBezTo>
                    <a:pt x="61" y="25"/>
                    <a:pt x="68" y="28"/>
                    <a:pt x="75" y="31"/>
                  </a:cubicBezTo>
                  <a:cubicBezTo>
                    <a:pt x="82" y="33"/>
                    <a:pt x="90" y="36"/>
                    <a:pt x="98" y="37"/>
                  </a:cubicBezTo>
                  <a:cubicBezTo>
                    <a:pt x="101" y="38"/>
                    <a:pt x="105" y="38"/>
                    <a:pt x="109" y="38"/>
                  </a:cubicBezTo>
                  <a:cubicBezTo>
                    <a:pt x="113" y="38"/>
                    <a:pt x="117" y="37"/>
                    <a:pt x="121" y="38"/>
                  </a:cubicBezTo>
                  <a:cubicBezTo>
                    <a:pt x="127" y="38"/>
                    <a:pt x="127" y="30"/>
                    <a:pt x="121" y="29"/>
                  </a:cubicBezTo>
                  <a:close/>
                </a:path>
              </a:pathLst>
            </a:custGeom>
            <a:solidFill>
              <a:srgbClr val="32270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103" name="任意多边形: 形状 102"/>
            <p:cNvSpPr/>
            <p:nvPr userDrawn="1"/>
          </p:nvSpPr>
          <p:spPr bwMode="auto">
            <a:xfrm>
              <a:off x="6469063" y="12931775"/>
              <a:ext cx="206375" cy="347662"/>
            </a:xfrm>
            <a:custGeom>
              <a:avLst/>
              <a:gdLst>
                <a:gd name="T0" fmla="*/ 41 w 146"/>
                <a:gd name="T1" fmla="*/ 2 h 246"/>
                <a:gd name="T2" fmla="*/ 12 w 146"/>
                <a:gd name="T3" fmla="*/ 19 h 246"/>
                <a:gd name="T4" fmla="*/ 2 w 146"/>
                <a:gd name="T5" fmla="*/ 46 h 246"/>
                <a:gd name="T6" fmla="*/ 28 w 146"/>
                <a:gd name="T7" fmla="*/ 111 h 246"/>
                <a:gd name="T8" fmla="*/ 132 w 146"/>
                <a:gd name="T9" fmla="*/ 240 h 246"/>
                <a:gd name="T10" fmla="*/ 141 w 146"/>
                <a:gd name="T11" fmla="*/ 231 h 246"/>
                <a:gd name="T12" fmla="*/ 47 w 146"/>
                <a:gd name="T13" fmla="*/ 117 h 246"/>
                <a:gd name="T14" fmla="*/ 15 w 146"/>
                <a:gd name="T15" fmla="*/ 58 h 246"/>
                <a:gd name="T16" fmla="*/ 19 w 146"/>
                <a:gd name="T17" fmla="*/ 29 h 246"/>
                <a:gd name="T18" fmla="*/ 44 w 146"/>
                <a:gd name="T19" fmla="*/ 9 h 246"/>
                <a:gd name="T20" fmla="*/ 41 w 146"/>
                <a:gd name="T21" fmla="*/ 2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6" h="246">
                  <a:moveTo>
                    <a:pt x="41" y="2"/>
                  </a:moveTo>
                  <a:cubicBezTo>
                    <a:pt x="30" y="6"/>
                    <a:pt x="19" y="9"/>
                    <a:pt x="12" y="19"/>
                  </a:cubicBezTo>
                  <a:cubicBezTo>
                    <a:pt x="6" y="26"/>
                    <a:pt x="3" y="36"/>
                    <a:pt x="2" y="46"/>
                  </a:cubicBezTo>
                  <a:cubicBezTo>
                    <a:pt x="0" y="70"/>
                    <a:pt x="14" y="92"/>
                    <a:pt x="28" y="111"/>
                  </a:cubicBezTo>
                  <a:cubicBezTo>
                    <a:pt x="60" y="157"/>
                    <a:pt x="95" y="200"/>
                    <a:pt x="132" y="240"/>
                  </a:cubicBezTo>
                  <a:cubicBezTo>
                    <a:pt x="138" y="246"/>
                    <a:pt x="146" y="237"/>
                    <a:pt x="141" y="231"/>
                  </a:cubicBezTo>
                  <a:cubicBezTo>
                    <a:pt x="108" y="195"/>
                    <a:pt x="76" y="157"/>
                    <a:pt x="47" y="117"/>
                  </a:cubicBezTo>
                  <a:cubicBezTo>
                    <a:pt x="34" y="99"/>
                    <a:pt x="18" y="81"/>
                    <a:pt x="15" y="58"/>
                  </a:cubicBezTo>
                  <a:cubicBezTo>
                    <a:pt x="13" y="49"/>
                    <a:pt x="14" y="38"/>
                    <a:pt x="19" y="29"/>
                  </a:cubicBezTo>
                  <a:cubicBezTo>
                    <a:pt x="24" y="20"/>
                    <a:pt x="34" y="14"/>
                    <a:pt x="44" y="9"/>
                  </a:cubicBezTo>
                  <a:cubicBezTo>
                    <a:pt x="48" y="7"/>
                    <a:pt x="45" y="0"/>
                    <a:pt x="41" y="2"/>
                  </a:cubicBezTo>
                  <a:close/>
                </a:path>
              </a:pathLst>
            </a:custGeom>
            <a:solidFill>
              <a:srgbClr val="32270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104" name="任意多边形: 形状 103"/>
            <p:cNvSpPr/>
            <p:nvPr userDrawn="1"/>
          </p:nvSpPr>
          <p:spPr bwMode="auto">
            <a:xfrm>
              <a:off x="6829425" y="14643100"/>
              <a:ext cx="233362" cy="1514475"/>
            </a:xfrm>
            <a:custGeom>
              <a:avLst/>
              <a:gdLst>
                <a:gd name="T0" fmla="*/ 4 w 165"/>
                <a:gd name="T1" fmla="*/ 7 h 1068"/>
                <a:gd name="T2" fmla="*/ 0 w 165"/>
                <a:gd name="T3" fmla="*/ 63 h 1068"/>
                <a:gd name="T4" fmla="*/ 0 w 165"/>
                <a:gd name="T5" fmla="*/ 119 h 1068"/>
                <a:gd name="T6" fmla="*/ 6 w 165"/>
                <a:gd name="T7" fmla="*/ 231 h 1068"/>
                <a:gd name="T8" fmla="*/ 29 w 165"/>
                <a:gd name="T9" fmla="*/ 432 h 1068"/>
                <a:gd name="T10" fmla="*/ 88 w 165"/>
                <a:gd name="T11" fmla="*/ 838 h 1068"/>
                <a:gd name="T12" fmla="*/ 151 w 165"/>
                <a:gd name="T13" fmla="*/ 1061 h 1068"/>
                <a:gd name="T14" fmla="*/ 163 w 165"/>
                <a:gd name="T15" fmla="*/ 1057 h 1068"/>
                <a:gd name="T16" fmla="*/ 73 w 165"/>
                <a:gd name="T17" fmla="*/ 657 h 1068"/>
                <a:gd name="T18" fmla="*/ 24 w 165"/>
                <a:gd name="T19" fmla="*/ 256 h 1068"/>
                <a:gd name="T20" fmla="*/ 15 w 165"/>
                <a:gd name="T21" fmla="*/ 133 h 1068"/>
                <a:gd name="T22" fmla="*/ 14 w 165"/>
                <a:gd name="T23" fmla="*/ 71 h 1068"/>
                <a:gd name="T24" fmla="*/ 14 w 165"/>
                <a:gd name="T25" fmla="*/ 7 h 1068"/>
                <a:gd name="T26" fmla="*/ 4 w 165"/>
                <a:gd name="T27" fmla="*/ 7 h 10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5" h="1068">
                  <a:moveTo>
                    <a:pt x="4" y="7"/>
                  </a:moveTo>
                  <a:cubicBezTo>
                    <a:pt x="3" y="25"/>
                    <a:pt x="1" y="44"/>
                    <a:pt x="0" y="63"/>
                  </a:cubicBezTo>
                  <a:cubicBezTo>
                    <a:pt x="0" y="82"/>
                    <a:pt x="0" y="100"/>
                    <a:pt x="0" y="119"/>
                  </a:cubicBezTo>
                  <a:cubicBezTo>
                    <a:pt x="0" y="157"/>
                    <a:pt x="2" y="194"/>
                    <a:pt x="6" y="231"/>
                  </a:cubicBezTo>
                  <a:cubicBezTo>
                    <a:pt x="12" y="298"/>
                    <a:pt x="22" y="365"/>
                    <a:pt x="29" y="432"/>
                  </a:cubicBezTo>
                  <a:cubicBezTo>
                    <a:pt x="45" y="568"/>
                    <a:pt x="60" y="704"/>
                    <a:pt x="88" y="838"/>
                  </a:cubicBezTo>
                  <a:cubicBezTo>
                    <a:pt x="104" y="913"/>
                    <a:pt x="125" y="988"/>
                    <a:pt x="151" y="1061"/>
                  </a:cubicBezTo>
                  <a:cubicBezTo>
                    <a:pt x="154" y="1068"/>
                    <a:pt x="165" y="1065"/>
                    <a:pt x="163" y="1057"/>
                  </a:cubicBezTo>
                  <a:cubicBezTo>
                    <a:pt x="119" y="928"/>
                    <a:pt x="92" y="792"/>
                    <a:pt x="73" y="657"/>
                  </a:cubicBezTo>
                  <a:cubicBezTo>
                    <a:pt x="54" y="524"/>
                    <a:pt x="40" y="390"/>
                    <a:pt x="24" y="256"/>
                  </a:cubicBezTo>
                  <a:cubicBezTo>
                    <a:pt x="19" y="215"/>
                    <a:pt x="16" y="174"/>
                    <a:pt x="15" y="133"/>
                  </a:cubicBezTo>
                  <a:cubicBezTo>
                    <a:pt x="14" y="112"/>
                    <a:pt x="14" y="92"/>
                    <a:pt x="14" y="71"/>
                  </a:cubicBezTo>
                  <a:cubicBezTo>
                    <a:pt x="14" y="50"/>
                    <a:pt x="13" y="28"/>
                    <a:pt x="14" y="7"/>
                  </a:cubicBezTo>
                  <a:cubicBezTo>
                    <a:pt x="14" y="0"/>
                    <a:pt x="5" y="1"/>
                    <a:pt x="4" y="7"/>
                  </a:cubicBezTo>
                  <a:close/>
                </a:path>
              </a:pathLst>
            </a:custGeom>
            <a:solidFill>
              <a:srgbClr val="32270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105" name="任意多边形: 形状 104"/>
            <p:cNvSpPr/>
            <p:nvPr userDrawn="1"/>
          </p:nvSpPr>
          <p:spPr bwMode="auto">
            <a:xfrm>
              <a:off x="5924550" y="14701838"/>
              <a:ext cx="193675" cy="1452562"/>
            </a:xfrm>
            <a:custGeom>
              <a:avLst/>
              <a:gdLst>
                <a:gd name="T0" fmla="*/ 128 w 136"/>
                <a:gd name="T1" fmla="*/ 6 h 1025"/>
                <a:gd name="T2" fmla="*/ 123 w 136"/>
                <a:gd name="T3" fmla="*/ 56 h 1025"/>
                <a:gd name="T4" fmla="*/ 120 w 136"/>
                <a:gd name="T5" fmla="*/ 105 h 1025"/>
                <a:gd name="T6" fmla="*/ 114 w 136"/>
                <a:gd name="T7" fmla="*/ 204 h 1025"/>
                <a:gd name="T8" fmla="*/ 96 w 136"/>
                <a:gd name="T9" fmla="*/ 401 h 1025"/>
                <a:gd name="T10" fmla="*/ 43 w 136"/>
                <a:gd name="T11" fmla="*/ 793 h 1025"/>
                <a:gd name="T12" fmla="*/ 2 w 136"/>
                <a:gd name="T13" fmla="*/ 1012 h 1025"/>
                <a:gd name="T14" fmla="*/ 15 w 136"/>
                <a:gd name="T15" fmla="*/ 1016 h 1025"/>
                <a:gd name="T16" fmla="*/ 82 w 136"/>
                <a:gd name="T17" fmla="*/ 624 h 1025"/>
                <a:gd name="T18" fmla="*/ 125 w 136"/>
                <a:gd name="T19" fmla="*/ 229 h 1025"/>
                <a:gd name="T20" fmla="*/ 133 w 136"/>
                <a:gd name="T21" fmla="*/ 118 h 1025"/>
                <a:gd name="T22" fmla="*/ 135 w 136"/>
                <a:gd name="T23" fmla="*/ 63 h 1025"/>
                <a:gd name="T24" fmla="*/ 136 w 136"/>
                <a:gd name="T25" fmla="*/ 6 h 1025"/>
                <a:gd name="T26" fmla="*/ 128 w 136"/>
                <a:gd name="T27" fmla="*/ 6 h 10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6" h="1025">
                  <a:moveTo>
                    <a:pt x="128" y="6"/>
                  </a:moveTo>
                  <a:cubicBezTo>
                    <a:pt x="126" y="23"/>
                    <a:pt x="125" y="39"/>
                    <a:pt x="123" y="56"/>
                  </a:cubicBezTo>
                  <a:cubicBezTo>
                    <a:pt x="122" y="72"/>
                    <a:pt x="121" y="89"/>
                    <a:pt x="120" y="105"/>
                  </a:cubicBezTo>
                  <a:cubicBezTo>
                    <a:pt x="118" y="138"/>
                    <a:pt x="116" y="171"/>
                    <a:pt x="114" y="204"/>
                  </a:cubicBezTo>
                  <a:cubicBezTo>
                    <a:pt x="109" y="270"/>
                    <a:pt x="103" y="336"/>
                    <a:pt x="96" y="401"/>
                  </a:cubicBezTo>
                  <a:cubicBezTo>
                    <a:pt x="82" y="532"/>
                    <a:pt x="64" y="663"/>
                    <a:pt x="43" y="793"/>
                  </a:cubicBezTo>
                  <a:cubicBezTo>
                    <a:pt x="30" y="866"/>
                    <a:pt x="17" y="939"/>
                    <a:pt x="2" y="1012"/>
                  </a:cubicBezTo>
                  <a:cubicBezTo>
                    <a:pt x="0" y="1021"/>
                    <a:pt x="13" y="1025"/>
                    <a:pt x="15" y="1016"/>
                  </a:cubicBezTo>
                  <a:cubicBezTo>
                    <a:pt x="41" y="886"/>
                    <a:pt x="64" y="755"/>
                    <a:pt x="82" y="624"/>
                  </a:cubicBezTo>
                  <a:cubicBezTo>
                    <a:pt x="101" y="493"/>
                    <a:pt x="115" y="361"/>
                    <a:pt x="125" y="229"/>
                  </a:cubicBezTo>
                  <a:cubicBezTo>
                    <a:pt x="128" y="192"/>
                    <a:pt x="131" y="155"/>
                    <a:pt x="133" y="118"/>
                  </a:cubicBezTo>
                  <a:cubicBezTo>
                    <a:pt x="134" y="99"/>
                    <a:pt x="135" y="81"/>
                    <a:pt x="135" y="63"/>
                  </a:cubicBezTo>
                  <a:cubicBezTo>
                    <a:pt x="136" y="44"/>
                    <a:pt x="136" y="25"/>
                    <a:pt x="136" y="6"/>
                  </a:cubicBezTo>
                  <a:cubicBezTo>
                    <a:pt x="136" y="0"/>
                    <a:pt x="128" y="1"/>
                    <a:pt x="128" y="6"/>
                  </a:cubicBezTo>
                  <a:close/>
                </a:path>
              </a:pathLst>
            </a:custGeom>
            <a:solidFill>
              <a:srgbClr val="32270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106" name="任意多边形: 形状 105"/>
            <p:cNvSpPr/>
            <p:nvPr userDrawn="1"/>
          </p:nvSpPr>
          <p:spPr bwMode="auto">
            <a:xfrm>
              <a:off x="6159500" y="14690725"/>
              <a:ext cx="300037" cy="30162"/>
            </a:xfrm>
            <a:custGeom>
              <a:avLst/>
              <a:gdLst>
                <a:gd name="T0" fmla="*/ 5 w 211"/>
                <a:gd name="T1" fmla="*/ 13 h 22"/>
                <a:gd name="T2" fmla="*/ 52 w 211"/>
                <a:gd name="T3" fmla="*/ 19 h 22"/>
                <a:gd name="T4" fmla="*/ 102 w 211"/>
                <a:gd name="T5" fmla="*/ 21 h 22"/>
                <a:gd name="T6" fmla="*/ 200 w 211"/>
                <a:gd name="T7" fmla="*/ 18 h 22"/>
                <a:gd name="T8" fmla="*/ 200 w 211"/>
                <a:gd name="T9" fmla="*/ 1 h 22"/>
                <a:gd name="T10" fmla="*/ 103 w 211"/>
                <a:gd name="T11" fmla="*/ 6 h 22"/>
                <a:gd name="T12" fmla="*/ 55 w 211"/>
                <a:gd name="T13" fmla="*/ 5 h 22"/>
                <a:gd name="T14" fmla="*/ 6 w 211"/>
                <a:gd name="T15" fmla="*/ 5 h 22"/>
                <a:gd name="T16" fmla="*/ 5 w 211"/>
                <a:gd name="T17" fmla="*/ 13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1" h="22">
                  <a:moveTo>
                    <a:pt x="5" y="13"/>
                  </a:moveTo>
                  <a:cubicBezTo>
                    <a:pt x="20" y="18"/>
                    <a:pt x="37" y="18"/>
                    <a:pt x="52" y="19"/>
                  </a:cubicBezTo>
                  <a:cubicBezTo>
                    <a:pt x="69" y="20"/>
                    <a:pt x="85" y="21"/>
                    <a:pt x="102" y="21"/>
                  </a:cubicBezTo>
                  <a:cubicBezTo>
                    <a:pt x="134" y="22"/>
                    <a:pt x="167" y="21"/>
                    <a:pt x="200" y="18"/>
                  </a:cubicBezTo>
                  <a:cubicBezTo>
                    <a:pt x="211" y="17"/>
                    <a:pt x="211" y="0"/>
                    <a:pt x="200" y="1"/>
                  </a:cubicBezTo>
                  <a:cubicBezTo>
                    <a:pt x="168" y="3"/>
                    <a:pt x="135" y="5"/>
                    <a:pt x="103" y="6"/>
                  </a:cubicBezTo>
                  <a:cubicBezTo>
                    <a:pt x="87" y="6"/>
                    <a:pt x="71" y="6"/>
                    <a:pt x="55" y="5"/>
                  </a:cubicBezTo>
                  <a:cubicBezTo>
                    <a:pt x="39" y="5"/>
                    <a:pt x="22" y="3"/>
                    <a:pt x="6" y="5"/>
                  </a:cubicBezTo>
                  <a:cubicBezTo>
                    <a:pt x="1" y="5"/>
                    <a:pt x="0" y="12"/>
                    <a:pt x="5" y="13"/>
                  </a:cubicBezTo>
                  <a:close/>
                </a:path>
              </a:pathLst>
            </a:custGeom>
            <a:solidFill>
              <a:srgbClr val="32270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107" name="任意多边形: 形状 106"/>
            <p:cNvSpPr/>
            <p:nvPr userDrawn="1"/>
          </p:nvSpPr>
          <p:spPr bwMode="auto">
            <a:xfrm>
              <a:off x="6427788" y="12736513"/>
              <a:ext cx="312737" cy="366712"/>
            </a:xfrm>
            <a:custGeom>
              <a:avLst/>
              <a:gdLst>
                <a:gd name="T0" fmla="*/ 89 w 220"/>
                <a:gd name="T1" fmla="*/ 3 h 259"/>
                <a:gd name="T2" fmla="*/ 42 w 220"/>
                <a:gd name="T3" fmla="*/ 3 h 259"/>
                <a:gd name="T4" fmla="*/ 7 w 220"/>
                <a:gd name="T5" fmla="*/ 14 h 259"/>
                <a:gd name="T6" fmla="*/ 0 w 220"/>
                <a:gd name="T7" fmla="*/ 52 h 259"/>
                <a:gd name="T8" fmla="*/ 10 w 220"/>
                <a:gd name="T9" fmla="*/ 91 h 259"/>
                <a:gd name="T10" fmla="*/ 64 w 220"/>
                <a:gd name="T11" fmla="*/ 153 h 259"/>
                <a:gd name="T12" fmla="*/ 136 w 220"/>
                <a:gd name="T13" fmla="*/ 196 h 259"/>
                <a:gd name="T14" fmla="*/ 206 w 220"/>
                <a:gd name="T15" fmla="*/ 252 h 259"/>
                <a:gd name="T16" fmla="*/ 216 w 220"/>
                <a:gd name="T17" fmla="*/ 245 h 259"/>
                <a:gd name="T18" fmla="*/ 101 w 220"/>
                <a:gd name="T19" fmla="*/ 160 h 259"/>
                <a:gd name="T20" fmla="*/ 17 w 220"/>
                <a:gd name="T21" fmla="*/ 42 h 259"/>
                <a:gd name="T22" fmla="*/ 21 w 220"/>
                <a:gd name="T23" fmla="*/ 23 h 259"/>
                <a:gd name="T24" fmla="*/ 40 w 220"/>
                <a:gd name="T25" fmla="*/ 20 h 259"/>
                <a:gd name="T26" fmla="*/ 89 w 220"/>
                <a:gd name="T27" fmla="*/ 13 h 259"/>
                <a:gd name="T28" fmla="*/ 89 w 220"/>
                <a:gd name="T29" fmla="*/ 3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0" h="259">
                  <a:moveTo>
                    <a:pt x="89" y="3"/>
                  </a:moveTo>
                  <a:cubicBezTo>
                    <a:pt x="73" y="0"/>
                    <a:pt x="58" y="2"/>
                    <a:pt x="42" y="3"/>
                  </a:cubicBezTo>
                  <a:cubicBezTo>
                    <a:pt x="31" y="4"/>
                    <a:pt x="15" y="3"/>
                    <a:pt x="7" y="14"/>
                  </a:cubicBezTo>
                  <a:cubicBezTo>
                    <a:pt x="1" y="24"/>
                    <a:pt x="0" y="40"/>
                    <a:pt x="0" y="52"/>
                  </a:cubicBezTo>
                  <a:cubicBezTo>
                    <a:pt x="1" y="65"/>
                    <a:pt x="4" y="79"/>
                    <a:pt x="10" y="91"/>
                  </a:cubicBezTo>
                  <a:cubicBezTo>
                    <a:pt x="21" y="116"/>
                    <a:pt x="43" y="136"/>
                    <a:pt x="64" y="153"/>
                  </a:cubicBezTo>
                  <a:cubicBezTo>
                    <a:pt x="86" y="171"/>
                    <a:pt x="110" y="183"/>
                    <a:pt x="136" y="196"/>
                  </a:cubicBezTo>
                  <a:cubicBezTo>
                    <a:pt x="163" y="209"/>
                    <a:pt x="191" y="224"/>
                    <a:pt x="206" y="252"/>
                  </a:cubicBezTo>
                  <a:cubicBezTo>
                    <a:pt x="210" y="259"/>
                    <a:pt x="220" y="252"/>
                    <a:pt x="216" y="245"/>
                  </a:cubicBezTo>
                  <a:cubicBezTo>
                    <a:pt x="193" y="200"/>
                    <a:pt x="141" y="185"/>
                    <a:pt x="101" y="160"/>
                  </a:cubicBezTo>
                  <a:cubicBezTo>
                    <a:pt x="61" y="134"/>
                    <a:pt x="13" y="95"/>
                    <a:pt x="17" y="42"/>
                  </a:cubicBezTo>
                  <a:cubicBezTo>
                    <a:pt x="17" y="37"/>
                    <a:pt x="18" y="27"/>
                    <a:pt x="21" y="23"/>
                  </a:cubicBezTo>
                  <a:cubicBezTo>
                    <a:pt x="25" y="20"/>
                    <a:pt x="35" y="20"/>
                    <a:pt x="40" y="20"/>
                  </a:cubicBezTo>
                  <a:cubicBezTo>
                    <a:pt x="56" y="18"/>
                    <a:pt x="73" y="18"/>
                    <a:pt x="89" y="13"/>
                  </a:cubicBezTo>
                  <a:cubicBezTo>
                    <a:pt x="94" y="12"/>
                    <a:pt x="95" y="3"/>
                    <a:pt x="89" y="3"/>
                  </a:cubicBezTo>
                  <a:close/>
                </a:path>
              </a:pathLst>
            </a:custGeom>
            <a:solidFill>
              <a:srgbClr val="32270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108" name="任意多边形: 形状 107"/>
            <p:cNvSpPr/>
            <p:nvPr userDrawn="1"/>
          </p:nvSpPr>
          <p:spPr bwMode="auto">
            <a:xfrm>
              <a:off x="6656388" y="12426950"/>
              <a:ext cx="700087" cy="601662"/>
            </a:xfrm>
            <a:custGeom>
              <a:avLst/>
              <a:gdLst>
                <a:gd name="T0" fmla="*/ 492 w 494"/>
                <a:gd name="T1" fmla="*/ 417 h 425"/>
                <a:gd name="T2" fmla="*/ 471 w 494"/>
                <a:gd name="T3" fmla="*/ 378 h 425"/>
                <a:gd name="T4" fmla="*/ 442 w 494"/>
                <a:gd name="T5" fmla="*/ 342 h 425"/>
                <a:gd name="T6" fmla="*/ 378 w 494"/>
                <a:gd name="T7" fmla="*/ 273 h 425"/>
                <a:gd name="T8" fmla="*/ 319 w 494"/>
                <a:gd name="T9" fmla="*/ 193 h 425"/>
                <a:gd name="T10" fmla="*/ 253 w 494"/>
                <a:gd name="T11" fmla="*/ 123 h 425"/>
                <a:gd name="T12" fmla="*/ 174 w 494"/>
                <a:gd name="T13" fmla="*/ 69 h 425"/>
                <a:gd name="T14" fmla="*/ 133 w 494"/>
                <a:gd name="T15" fmla="*/ 43 h 425"/>
                <a:gd name="T16" fmla="*/ 95 w 494"/>
                <a:gd name="T17" fmla="*/ 15 h 425"/>
                <a:gd name="T18" fmla="*/ 53 w 494"/>
                <a:gd name="T19" fmla="*/ 3 h 425"/>
                <a:gd name="T20" fmla="*/ 22 w 494"/>
                <a:gd name="T21" fmla="*/ 29 h 425"/>
                <a:gd name="T22" fmla="*/ 15 w 494"/>
                <a:gd name="T23" fmla="*/ 118 h 425"/>
                <a:gd name="T24" fmla="*/ 49 w 494"/>
                <a:gd name="T25" fmla="*/ 162 h 425"/>
                <a:gd name="T26" fmla="*/ 88 w 494"/>
                <a:gd name="T27" fmla="*/ 207 h 425"/>
                <a:gd name="T28" fmla="*/ 173 w 494"/>
                <a:gd name="T29" fmla="*/ 290 h 425"/>
                <a:gd name="T30" fmla="*/ 183 w 494"/>
                <a:gd name="T31" fmla="*/ 280 h 425"/>
                <a:gd name="T32" fmla="*/ 47 w 494"/>
                <a:gd name="T33" fmla="*/ 138 h 425"/>
                <a:gd name="T34" fmla="*/ 22 w 494"/>
                <a:gd name="T35" fmla="*/ 99 h 425"/>
                <a:gd name="T36" fmla="*/ 26 w 494"/>
                <a:gd name="T37" fmla="*/ 53 h 425"/>
                <a:gd name="T38" fmla="*/ 50 w 494"/>
                <a:gd name="T39" fmla="*/ 20 h 425"/>
                <a:gd name="T40" fmla="*/ 89 w 494"/>
                <a:gd name="T41" fmla="*/ 29 h 425"/>
                <a:gd name="T42" fmla="*/ 126 w 494"/>
                <a:gd name="T43" fmla="*/ 56 h 425"/>
                <a:gd name="T44" fmla="*/ 164 w 494"/>
                <a:gd name="T45" fmla="*/ 81 h 425"/>
                <a:gd name="T46" fmla="*/ 239 w 494"/>
                <a:gd name="T47" fmla="*/ 131 h 425"/>
                <a:gd name="T48" fmla="*/ 303 w 494"/>
                <a:gd name="T49" fmla="*/ 197 h 425"/>
                <a:gd name="T50" fmla="*/ 358 w 494"/>
                <a:gd name="T51" fmla="*/ 271 h 425"/>
                <a:gd name="T52" fmla="*/ 484 w 494"/>
                <a:gd name="T53" fmla="*/ 421 h 425"/>
                <a:gd name="T54" fmla="*/ 492 w 494"/>
                <a:gd name="T55" fmla="*/ 417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94" h="425">
                  <a:moveTo>
                    <a:pt x="492" y="417"/>
                  </a:moveTo>
                  <a:cubicBezTo>
                    <a:pt x="486" y="403"/>
                    <a:pt x="480" y="391"/>
                    <a:pt x="471" y="378"/>
                  </a:cubicBezTo>
                  <a:cubicBezTo>
                    <a:pt x="462" y="366"/>
                    <a:pt x="452" y="354"/>
                    <a:pt x="442" y="342"/>
                  </a:cubicBezTo>
                  <a:cubicBezTo>
                    <a:pt x="421" y="319"/>
                    <a:pt x="398" y="297"/>
                    <a:pt x="378" y="273"/>
                  </a:cubicBezTo>
                  <a:cubicBezTo>
                    <a:pt x="356" y="248"/>
                    <a:pt x="338" y="220"/>
                    <a:pt x="319" y="193"/>
                  </a:cubicBezTo>
                  <a:cubicBezTo>
                    <a:pt x="300" y="167"/>
                    <a:pt x="278" y="143"/>
                    <a:pt x="253" y="123"/>
                  </a:cubicBezTo>
                  <a:cubicBezTo>
                    <a:pt x="228" y="103"/>
                    <a:pt x="201" y="86"/>
                    <a:pt x="174" y="69"/>
                  </a:cubicBezTo>
                  <a:cubicBezTo>
                    <a:pt x="160" y="61"/>
                    <a:pt x="147" y="52"/>
                    <a:pt x="133" y="43"/>
                  </a:cubicBezTo>
                  <a:cubicBezTo>
                    <a:pt x="120" y="34"/>
                    <a:pt x="108" y="23"/>
                    <a:pt x="95" y="15"/>
                  </a:cubicBezTo>
                  <a:cubicBezTo>
                    <a:pt x="83" y="6"/>
                    <a:pt x="68" y="0"/>
                    <a:pt x="53" y="3"/>
                  </a:cubicBezTo>
                  <a:cubicBezTo>
                    <a:pt x="40" y="6"/>
                    <a:pt x="29" y="17"/>
                    <a:pt x="22" y="29"/>
                  </a:cubicBezTo>
                  <a:cubicBezTo>
                    <a:pt x="5" y="55"/>
                    <a:pt x="0" y="90"/>
                    <a:pt x="15" y="118"/>
                  </a:cubicBezTo>
                  <a:cubicBezTo>
                    <a:pt x="24" y="134"/>
                    <a:pt x="37" y="149"/>
                    <a:pt x="49" y="162"/>
                  </a:cubicBezTo>
                  <a:cubicBezTo>
                    <a:pt x="61" y="178"/>
                    <a:pt x="74" y="192"/>
                    <a:pt x="88" y="207"/>
                  </a:cubicBezTo>
                  <a:cubicBezTo>
                    <a:pt x="115" y="236"/>
                    <a:pt x="143" y="264"/>
                    <a:pt x="173" y="290"/>
                  </a:cubicBezTo>
                  <a:cubicBezTo>
                    <a:pt x="180" y="296"/>
                    <a:pt x="190" y="286"/>
                    <a:pt x="183" y="280"/>
                  </a:cubicBezTo>
                  <a:cubicBezTo>
                    <a:pt x="134" y="237"/>
                    <a:pt x="88" y="189"/>
                    <a:pt x="47" y="138"/>
                  </a:cubicBezTo>
                  <a:cubicBezTo>
                    <a:pt x="37" y="126"/>
                    <a:pt x="27" y="114"/>
                    <a:pt x="22" y="99"/>
                  </a:cubicBezTo>
                  <a:cubicBezTo>
                    <a:pt x="18" y="84"/>
                    <a:pt x="20" y="67"/>
                    <a:pt x="26" y="53"/>
                  </a:cubicBezTo>
                  <a:cubicBezTo>
                    <a:pt x="30" y="40"/>
                    <a:pt x="38" y="26"/>
                    <a:pt x="50" y="20"/>
                  </a:cubicBezTo>
                  <a:cubicBezTo>
                    <a:pt x="64" y="13"/>
                    <a:pt x="78" y="21"/>
                    <a:pt x="89" y="29"/>
                  </a:cubicBezTo>
                  <a:cubicBezTo>
                    <a:pt x="102" y="38"/>
                    <a:pt x="113" y="47"/>
                    <a:pt x="126" y="56"/>
                  </a:cubicBezTo>
                  <a:cubicBezTo>
                    <a:pt x="138" y="65"/>
                    <a:pt x="151" y="73"/>
                    <a:pt x="164" y="81"/>
                  </a:cubicBezTo>
                  <a:cubicBezTo>
                    <a:pt x="189" y="97"/>
                    <a:pt x="215" y="113"/>
                    <a:pt x="239" y="131"/>
                  </a:cubicBezTo>
                  <a:cubicBezTo>
                    <a:pt x="263" y="150"/>
                    <a:pt x="284" y="172"/>
                    <a:pt x="303" y="197"/>
                  </a:cubicBezTo>
                  <a:cubicBezTo>
                    <a:pt x="321" y="222"/>
                    <a:pt x="338" y="248"/>
                    <a:pt x="358" y="271"/>
                  </a:cubicBezTo>
                  <a:cubicBezTo>
                    <a:pt x="400" y="322"/>
                    <a:pt x="452" y="363"/>
                    <a:pt x="484" y="421"/>
                  </a:cubicBezTo>
                  <a:cubicBezTo>
                    <a:pt x="487" y="425"/>
                    <a:pt x="494" y="422"/>
                    <a:pt x="492" y="417"/>
                  </a:cubicBezTo>
                  <a:close/>
                </a:path>
              </a:pathLst>
            </a:custGeom>
            <a:solidFill>
              <a:srgbClr val="32270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109" name="任意多边形: 形状 108"/>
            <p:cNvSpPr/>
            <p:nvPr userDrawn="1"/>
          </p:nvSpPr>
          <p:spPr bwMode="auto">
            <a:xfrm>
              <a:off x="6753225" y="9952038"/>
              <a:ext cx="539750" cy="1057275"/>
            </a:xfrm>
            <a:custGeom>
              <a:avLst/>
              <a:gdLst>
                <a:gd name="T0" fmla="*/ 120 w 381"/>
                <a:gd name="T1" fmla="*/ 733 h 746"/>
                <a:gd name="T2" fmla="*/ 101 w 381"/>
                <a:gd name="T3" fmla="*/ 660 h 746"/>
                <a:gd name="T4" fmla="*/ 64 w 381"/>
                <a:gd name="T5" fmla="*/ 590 h 746"/>
                <a:gd name="T6" fmla="*/ 22 w 381"/>
                <a:gd name="T7" fmla="*/ 439 h 746"/>
                <a:gd name="T8" fmla="*/ 56 w 381"/>
                <a:gd name="T9" fmla="*/ 291 h 746"/>
                <a:gd name="T10" fmla="*/ 151 w 381"/>
                <a:gd name="T11" fmla="*/ 164 h 746"/>
                <a:gd name="T12" fmla="*/ 284 w 381"/>
                <a:gd name="T13" fmla="*/ 13 h 746"/>
                <a:gd name="T14" fmla="*/ 273 w 381"/>
                <a:gd name="T15" fmla="*/ 10 h 746"/>
                <a:gd name="T16" fmla="*/ 319 w 381"/>
                <a:gd name="T17" fmla="*/ 183 h 746"/>
                <a:gd name="T18" fmla="*/ 356 w 381"/>
                <a:gd name="T19" fmla="*/ 353 h 746"/>
                <a:gd name="T20" fmla="*/ 337 w 381"/>
                <a:gd name="T21" fmla="*/ 512 h 746"/>
                <a:gd name="T22" fmla="*/ 251 w 381"/>
                <a:gd name="T23" fmla="*/ 633 h 746"/>
                <a:gd name="T24" fmla="*/ 107 w 381"/>
                <a:gd name="T25" fmla="*/ 730 h 746"/>
                <a:gd name="T26" fmla="*/ 114 w 381"/>
                <a:gd name="T27" fmla="*/ 742 h 746"/>
                <a:gd name="T28" fmla="*/ 346 w 381"/>
                <a:gd name="T29" fmla="*/ 539 h 746"/>
                <a:gd name="T30" fmla="*/ 378 w 381"/>
                <a:gd name="T31" fmla="*/ 380 h 746"/>
                <a:gd name="T32" fmla="*/ 344 w 381"/>
                <a:gd name="T33" fmla="*/ 205 h 746"/>
                <a:gd name="T34" fmla="*/ 286 w 381"/>
                <a:gd name="T35" fmla="*/ 7 h 746"/>
                <a:gd name="T36" fmla="*/ 274 w 381"/>
                <a:gd name="T37" fmla="*/ 4 h 746"/>
                <a:gd name="T38" fmla="*/ 153 w 381"/>
                <a:gd name="T39" fmla="*/ 138 h 746"/>
                <a:gd name="T40" fmla="*/ 50 w 381"/>
                <a:gd name="T41" fmla="*/ 264 h 746"/>
                <a:gd name="T42" fmla="*/ 4 w 381"/>
                <a:gd name="T43" fmla="*/ 412 h 746"/>
                <a:gd name="T44" fmla="*/ 33 w 381"/>
                <a:gd name="T45" fmla="*/ 567 h 746"/>
                <a:gd name="T46" fmla="*/ 74 w 381"/>
                <a:gd name="T47" fmla="*/ 648 h 746"/>
                <a:gd name="T48" fmla="*/ 108 w 381"/>
                <a:gd name="T49" fmla="*/ 732 h 746"/>
                <a:gd name="T50" fmla="*/ 120 w 381"/>
                <a:gd name="T51" fmla="*/ 733 h 7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81" h="746">
                  <a:moveTo>
                    <a:pt x="120" y="733"/>
                  </a:moveTo>
                  <a:cubicBezTo>
                    <a:pt x="124" y="707"/>
                    <a:pt x="114" y="683"/>
                    <a:pt x="101" y="660"/>
                  </a:cubicBezTo>
                  <a:cubicBezTo>
                    <a:pt x="89" y="637"/>
                    <a:pt x="75" y="614"/>
                    <a:pt x="64" y="590"/>
                  </a:cubicBezTo>
                  <a:cubicBezTo>
                    <a:pt x="40" y="543"/>
                    <a:pt x="23" y="492"/>
                    <a:pt x="22" y="439"/>
                  </a:cubicBezTo>
                  <a:cubicBezTo>
                    <a:pt x="21" y="388"/>
                    <a:pt x="32" y="336"/>
                    <a:pt x="56" y="291"/>
                  </a:cubicBezTo>
                  <a:cubicBezTo>
                    <a:pt x="80" y="244"/>
                    <a:pt x="117" y="204"/>
                    <a:pt x="151" y="164"/>
                  </a:cubicBezTo>
                  <a:cubicBezTo>
                    <a:pt x="195" y="113"/>
                    <a:pt x="240" y="63"/>
                    <a:pt x="284" y="13"/>
                  </a:cubicBezTo>
                  <a:cubicBezTo>
                    <a:pt x="280" y="12"/>
                    <a:pt x="276" y="11"/>
                    <a:pt x="273" y="10"/>
                  </a:cubicBezTo>
                  <a:cubicBezTo>
                    <a:pt x="290" y="67"/>
                    <a:pt x="304" y="125"/>
                    <a:pt x="319" y="183"/>
                  </a:cubicBezTo>
                  <a:cubicBezTo>
                    <a:pt x="333" y="239"/>
                    <a:pt x="350" y="295"/>
                    <a:pt x="356" y="353"/>
                  </a:cubicBezTo>
                  <a:cubicBezTo>
                    <a:pt x="362" y="407"/>
                    <a:pt x="358" y="462"/>
                    <a:pt x="337" y="512"/>
                  </a:cubicBezTo>
                  <a:cubicBezTo>
                    <a:pt x="317" y="558"/>
                    <a:pt x="287" y="599"/>
                    <a:pt x="251" y="633"/>
                  </a:cubicBezTo>
                  <a:cubicBezTo>
                    <a:pt x="208" y="673"/>
                    <a:pt x="159" y="704"/>
                    <a:pt x="107" y="730"/>
                  </a:cubicBezTo>
                  <a:cubicBezTo>
                    <a:pt x="98" y="734"/>
                    <a:pt x="105" y="746"/>
                    <a:pt x="114" y="742"/>
                  </a:cubicBezTo>
                  <a:cubicBezTo>
                    <a:pt x="210" y="700"/>
                    <a:pt x="298" y="635"/>
                    <a:pt x="346" y="539"/>
                  </a:cubicBezTo>
                  <a:cubicBezTo>
                    <a:pt x="370" y="490"/>
                    <a:pt x="381" y="435"/>
                    <a:pt x="378" y="380"/>
                  </a:cubicBezTo>
                  <a:cubicBezTo>
                    <a:pt x="375" y="320"/>
                    <a:pt x="360" y="262"/>
                    <a:pt x="344" y="205"/>
                  </a:cubicBezTo>
                  <a:cubicBezTo>
                    <a:pt x="326" y="139"/>
                    <a:pt x="305" y="73"/>
                    <a:pt x="286" y="7"/>
                  </a:cubicBezTo>
                  <a:cubicBezTo>
                    <a:pt x="285" y="2"/>
                    <a:pt x="278" y="0"/>
                    <a:pt x="274" y="4"/>
                  </a:cubicBezTo>
                  <a:cubicBezTo>
                    <a:pt x="234" y="49"/>
                    <a:pt x="194" y="94"/>
                    <a:pt x="153" y="138"/>
                  </a:cubicBezTo>
                  <a:cubicBezTo>
                    <a:pt x="116" y="178"/>
                    <a:pt x="78" y="217"/>
                    <a:pt x="50" y="264"/>
                  </a:cubicBezTo>
                  <a:cubicBezTo>
                    <a:pt x="23" y="309"/>
                    <a:pt x="7" y="360"/>
                    <a:pt x="4" y="412"/>
                  </a:cubicBezTo>
                  <a:cubicBezTo>
                    <a:pt x="0" y="465"/>
                    <a:pt x="12" y="517"/>
                    <a:pt x="33" y="567"/>
                  </a:cubicBezTo>
                  <a:cubicBezTo>
                    <a:pt x="44" y="595"/>
                    <a:pt x="58" y="622"/>
                    <a:pt x="74" y="648"/>
                  </a:cubicBezTo>
                  <a:cubicBezTo>
                    <a:pt x="89" y="674"/>
                    <a:pt x="105" y="701"/>
                    <a:pt x="108" y="732"/>
                  </a:cubicBezTo>
                  <a:cubicBezTo>
                    <a:pt x="109" y="738"/>
                    <a:pt x="119" y="740"/>
                    <a:pt x="120" y="733"/>
                  </a:cubicBezTo>
                  <a:close/>
                </a:path>
              </a:pathLst>
            </a:custGeom>
            <a:solidFill>
              <a:srgbClr val="32270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110" name="任意多边形: 形状 109"/>
            <p:cNvSpPr/>
            <p:nvPr userDrawn="1"/>
          </p:nvSpPr>
          <p:spPr bwMode="auto">
            <a:xfrm>
              <a:off x="6842125" y="10180638"/>
              <a:ext cx="284162" cy="877887"/>
            </a:xfrm>
            <a:custGeom>
              <a:avLst/>
              <a:gdLst>
                <a:gd name="T0" fmla="*/ 10 w 201"/>
                <a:gd name="T1" fmla="*/ 616 h 619"/>
                <a:gd name="T2" fmla="*/ 33 w 201"/>
                <a:gd name="T3" fmla="*/ 600 h 619"/>
                <a:gd name="T4" fmla="*/ 55 w 201"/>
                <a:gd name="T5" fmla="*/ 579 h 619"/>
                <a:gd name="T6" fmla="*/ 91 w 201"/>
                <a:gd name="T7" fmla="*/ 535 h 619"/>
                <a:gd name="T8" fmla="*/ 144 w 201"/>
                <a:gd name="T9" fmla="*/ 429 h 619"/>
                <a:gd name="T10" fmla="*/ 197 w 201"/>
                <a:gd name="T11" fmla="*/ 171 h 619"/>
                <a:gd name="T12" fmla="*/ 193 w 201"/>
                <a:gd name="T13" fmla="*/ 8 h 619"/>
                <a:gd name="T14" fmla="*/ 180 w 201"/>
                <a:gd name="T15" fmla="*/ 9 h 619"/>
                <a:gd name="T16" fmla="*/ 180 w 201"/>
                <a:gd name="T17" fmla="*/ 150 h 619"/>
                <a:gd name="T18" fmla="*/ 161 w 201"/>
                <a:gd name="T19" fmla="*/ 291 h 619"/>
                <a:gd name="T20" fmla="*/ 84 w 201"/>
                <a:gd name="T21" fmla="*/ 510 h 619"/>
                <a:gd name="T22" fmla="*/ 48 w 201"/>
                <a:gd name="T23" fmla="*/ 561 h 619"/>
                <a:gd name="T24" fmla="*/ 27 w 201"/>
                <a:gd name="T25" fmla="*/ 584 h 619"/>
                <a:gd name="T26" fmla="*/ 4 w 201"/>
                <a:gd name="T27" fmla="*/ 608 h 619"/>
                <a:gd name="T28" fmla="*/ 10 w 201"/>
                <a:gd name="T29" fmla="*/ 616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1" h="619">
                  <a:moveTo>
                    <a:pt x="10" y="616"/>
                  </a:moveTo>
                  <a:cubicBezTo>
                    <a:pt x="18" y="610"/>
                    <a:pt x="26" y="605"/>
                    <a:pt x="33" y="600"/>
                  </a:cubicBezTo>
                  <a:cubicBezTo>
                    <a:pt x="41" y="593"/>
                    <a:pt x="48" y="587"/>
                    <a:pt x="55" y="579"/>
                  </a:cubicBezTo>
                  <a:cubicBezTo>
                    <a:pt x="68" y="565"/>
                    <a:pt x="80" y="550"/>
                    <a:pt x="91" y="535"/>
                  </a:cubicBezTo>
                  <a:cubicBezTo>
                    <a:pt x="113" y="502"/>
                    <a:pt x="130" y="466"/>
                    <a:pt x="144" y="429"/>
                  </a:cubicBezTo>
                  <a:cubicBezTo>
                    <a:pt x="174" y="347"/>
                    <a:pt x="191" y="258"/>
                    <a:pt x="197" y="171"/>
                  </a:cubicBezTo>
                  <a:cubicBezTo>
                    <a:pt x="201" y="117"/>
                    <a:pt x="201" y="62"/>
                    <a:pt x="193" y="8"/>
                  </a:cubicBezTo>
                  <a:cubicBezTo>
                    <a:pt x="192" y="0"/>
                    <a:pt x="180" y="2"/>
                    <a:pt x="180" y="9"/>
                  </a:cubicBezTo>
                  <a:cubicBezTo>
                    <a:pt x="182" y="56"/>
                    <a:pt x="183" y="103"/>
                    <a:pt x="180" y="150"/>
                  </a:cubicBezTo>
                  <a:cubicBezTo>
                    <a:pt x="177" y="197"/>
                    <a:pt x="170" y="244"/>
                    <a:pt x="161" y="291"/>
                  </a:cubicBezTo>
                  <a:cubicBezTo>
                    <a:pt x="146" y="367"/>
                    <a:pt x="124" y="443"/>
                    <a:pt x="84" y="510"/>
                  </a:cubicBezTo>
                  <a:cubicBezTo>
                    <a:pt x="73" y="528"/>
                    <a:pt x="61" y="545"/>
                    <a:pt x="48" y="561"/>
                  </a:cubicBezTo>
                  <a:cubicBezTo>
                    <a:pt x="41" y="569"/>
                    <a:pt x="34" y="577"/>
                    <a:pt x="27" y="584"/>
                  </a:cubicBezTo>
                  <a:cubicBezTo>
                    <a:pt x="20" y="592"/>
                    <a:pt x="13" y="601"/>
                    <a:pt x="4" y="608"/>
                  </a:cubicBezTo>
                  <a:cubicBezTo>
                    <a:pt x="0" y="611"/>
                    <a:pt x="6" y="619"/>
                    <a:pt x="10" y="616"/>
                  </a:cubicBezTo>
                  <a:close/>
                </a:path>
              </a:pathLst>
            </a:custGeom>
            <a:solidFill>
              <a:srgbClr val="32270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111" name="任意多边形: 形状 110"/>
            <p:cNvSpPr/>
            <p:nvPr userDrawn="1"/>
          </p:nvSpPr>
          <p:spPr bwMode="auto">
            <a:xfrm>
              <a:off x="6954838" y="10274300"/>
              <a:ext cx="285750" cy="320675"/>
            </a:xfrm>
            <a:custGeom>
              <a:avLst/>
              <a:gdLst>
                <a:gd name="T0" fmla="*/ 1 w 201"/>
                <a:gd name="T1" fmla="*/ 7 h 227"/>
                <a:gd name="T2" fmla="*/ 48 w 201"/>
                <a:gd name="T3" fmla="*/ 111 h 227"/>
                <a:gd name="T4" fmla="*/ 88 w 201"/>
                <a:gd name="T5" fmla="*/ 219 h 227"/>
                <a:gd name="T6" fmla="*/ 102 w 201"/>
                <a:gd name="T7" fmla="*/ 221 h 227"/>
                <a:gd name="T8" fmla="*/ 195 w 201"/>
                <a:gd name="T9" fmla="*/ 106 h 227"/>
                <a:gd name="T10" fmla="*/ 185 w 201"/>
                <a:gd name="T11" fmla="*/ 96 h 227"/>
                <a:gd name="T12" fmla="*/ 90 w 201"/>
                <a:gd name="T13" fmla="*/ 212 h 227"/>
                <a:gd name="T14" fmla="*/ 103 w 201"/>
                <a:gd name="T15" fmla="*/ 215 h 227"/>
                <a:gd name="T16" fmla="*/ 65 w 201"/>
                <a:gd name="T17" fmla="*/ 106 h 227"/>
                <a:gd name="T18" fmla="*/ 9 w 201"/>
                <a:gd name="T19" fmla="*/ 3 h 227"/>
                <a:gd name="T20" fmla="*/ 1 w 201"/>
                <a:gd name="T21" fmla="*/ 7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1" h="227">
                  <a:moveTo>
                    <a:pt x="1" y="7"/>
                  </a:moveTo>
                  <a:cubicBezTo>
                    <a:pt x="13" y="43"/>
                    <a:pt x="33" y="76"/>
                    <a:pt x="48" y="111"/>
                  </a:cubicBezTo>
                  <a:cubicBezTo>
                    <a:pt x="64" y="146"/>
                    <a:pt x="77" y="182"/>
                    <a:pt x="88" y="219"/>
                  </a:cubicBezTo>
                  <a:cubicBezTo>
                    <a:pt x="90" y="227"/>
                    <a:pt x="98" y="226"/>
                    <a:pt x="102" y="221"/>
                  </a:cubicBezTo>
                  <a:cubicBezTo>
                    <a:pt x="132" y="182"/>
                    <a:pt x="164" y="145"/>
                    <a:pt x="195" y="106"/>
                  </a:cubicBezTo>
                  <a:cubicBezTo>
                    <a:pt x="201" y="99"/>
                    <a:pt x="191" y="88"/>
                    <a:pt x="185" y="96"/>
                  </a:cubicBezTo>
                  <a:cubicBezTo>
                    <a:pt x="153" y="135"/>
                    <a:pt x="122" y="174"/>
                    <a:pt x="90" y="212"/>
                  </a:cubicBezTo>
                  <a:cubicBezTo>
                    <a:pt x="94" y="213"/>
                    <a:pt x="98" y="214"/>
                    <a:pt x="103" y="215"/>
                  </a:cubicBezTo>
                  <a:cubicBezTo>
                    <a:pt x="95" y="177"/>
                    <a:pt x="81" y="141"/>
                    <a:pt x="65" y="106"/>
                  </a:cubicBezTo>
                  <a:cubicBezTo>
                    <a:pt x="49" y="71"/>
                    <a:pt x="33" y="34"/>
                    <a:pt x="9" y="3"/>
                  </a:cubicBezTo>
                  <a:cubicBezTo>
                    <a:pt x="6" y="0"/>
                    <a:pt x="0" y="2"/>
                    <a:pt x="1" y="7"/>
                  </a:cubicBezTo>
                  <a:close/>
                </a:path>
              </a:pathLst>
            </a:custGeom>
            <a:solidFill>
              <a:srgbClr val="32270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112" name="任意多边形: 形状 111"/>
            <p:cNvSpPr/>
            <p:nvPr userDrawn="1"/>
          </p:nvSpPr>
          <p:spPr bwMode="auto">
            <a:xfrm>
              <a:off x="6881813" y="10541000"/>
              <a:ext cx="292100" cy="334962"/>
            </a:xfrm>
            <a:custGeom>
              <a:avLst/>
              <a:gdLst>
                <a:gd name="T0" fmla="*/ 1 w 206"/>
                <a:gd name="T1" fmla="*/ 7 h 237"/>
                <a:gd name="T2" fmla="*/ 40 w 206"/>
                <a:gd name="T3" fmla="*/ 117 h 237"/>
                <a:gd name="T4" fmla="*/ 77 w 206"/>
                <a:gd name="T5" fmla="*/ 229 h 237"/>
                <a:gd name="T6" fmla="*/ 90 w 206"/>
                <a:gd name="T7" fmla="*/ 232 h 237"/>
                <a:gd name="T8" fmla="*/ 147 w 206"/>
                <a:gd name="T9" fmla="*/ 171 h 237"/>
                <a:gd name="T10" fmla="*/ 176 w 206"/>
                <a:gd name="T11" fmla="*/ 141 h 237"/>
                <a:gd name="T12" fmla="*/ 203 w 206"/>
                <a:gd name="T13" fmla="*/ 110 h 237"/>
                <a:gd name="T14" fmla="*/ 194 w 206"/>
                <a:gd name="T15" fmla="*/ 101 h 237"/>
                <a:gd name="T16" fmla="*/ 165 w 206"/>
                <a:gd name="T17" fmla="*/ 130 h 237"/>
                <a:gd name="T18" fmla="*/ 136 w 206"/>
                <a:gd name="T19" fmla="*/ 160 h 237"/>
                <a:gd name="T20" fmla="*/ 79 w 206"/>
                <a:gd name="T21" fmla="*/ 221 h 237"/>
                <a:gd name="T22" fmla="*/ 92 w 206"/>
                <a:gd name="T23" fmla="*/ 224 h 237"/>
                <a:gd name="T24" fmla="*/ 55 w 206"/>
                <a:gd name="T25" fmla="*/ 111 h 237"/>
                <a:gd name="T26" fmla="*/ 8 w 206"/>
                <a:gd name="T27" fmla="*/ 4 h 237"/>
                <a:gd name="T28" fmla="*/ 1 w 206"/>
                <a:gd name="T29" fmla="*/ 7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6" h="237">
                  <a:moveTo>
                    <a:pt x="1" y="7"/>
                  </a:moveTo>
                  <a:cubicBezTo>
                    <a:pt x="12" y="44"/>
                    <a:pt x="27" y="80"/>
                    <a:pt x="40" y="117"/>
                  </a:cubicBezTo>
                  <a:cubicBezTo>
                    <a:pt x="54" y="154"/>
                    <a:pt x="65" y="191"/>
                    <a:pt x="77" y="229"/>
                  </a:cubicBezTo>
                  <a:cubicBezTo>
                    <a:pt x="78" y="234"/>
                    <a:pt x="86" y="237"/>
                    <a:pt x="90" y="232"/>
                  </a:cubicBezTo>
                  <a:cubicBezTo>
                    <a:pt x="109" y="212"/>
                    <a:pt x="128" y="191"/>
                    <a:pt x="147" y="171"/>
                  </a:cubicBezTo>
                  <a:cubicBezTo>
                    <a:pt x="157" y="161"/>
                    <a:pt x="166" y="151"/>
                    <a:pt x="176" y="141"/>
                  </a:cubicBezTo>
                  <a:cubicBezTo>
                    <a:pt x="185" y="131"/>
                    <a:pt x="197" y="121"/>
                    <a:pt x="203" y="110"/>
                  </a:cubicBezTo>
                  <a:cubicBezTo>
                    <a:pt x="206" y="104"/>
                    <a:pt x="200" y="97"/>
                    <a:pt x="194" y="101"/>
                  </a:cubicBezTo>
                  <a:cubicBezTo>
                    <a:pt x="183" y="108"/>
                    <a:pt x="174" y="120"/>
                    <a:pt x="165" y="130"/>
                  </a:cubicBezTo>
                  <a:cubicBezTo>
                    <a:pt x="155" y="140"/>
                    <a:pt x="146" y="150"/>
                    <a:pt x="136" y="160"/>
                  </a:cubicBezTo>
                  <a:cubicBezTo>
                    <a:pt x="117" y="180"/>
                    <a:pt x="98" y="201"/>
                    <a:pt x="79" y="221"/>
                  </a:cubicBezTo>
                  <a:cubicBezTo>
                    <a:pt x="83" y="222"/>
                    <a:pt x="88" y="223"/>
                    <a:pt x="92" y="224"/>
                  </a:cubicBezTo>
                  <a:cubicBezTo>
                    <a:pt x="81" y="186"/>
                    <a:pt x="69" y="149"/>
                    <a:pt x="55" y="111"/>
                  </a:cubicBezTo>
                  <a:cubicBezTo>
                    <a:pt x="42" y="75"/>
                    <a:pt x="28" y="37"/>
                    <a:pt x="8" y="4"/>
                  </a:cubicBezTo>
                  <a:cubicBezTo>
                    <a:pt x="6" y="0"/>
                    <a:pt x="0" y="2"/>
                    <a:pt x="1" y="7"/>
                  </a:cubicBezTo>
                  <a:close/>
                </a:path>
              </a:pathLst>
            </a:custGeom>
            <a:solidFill>
              <a:srgbClr val="32270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113" name="任意多边形: 形状 112"/>
            <p:cNvSpPr/>
            <p:nvPr userDrawn="1"/>
          </p:nvSpPr>
          <p:spPr bwMode="auto">
            <a:xfrm>
              <a:off x="6889750" y="11031538"/>
              <a:ext cx="733425" cy="585787"/>
            </a:xfrm>
            <a:custGeom>
              <a:avLst/>
              <a:gdLst>
                <a:gd name="T0" fmla="*/ 14 w 517"/>
                <a:gd name="T1" fmla="*/ 391 h 413"/>
                <a:gd name="T2" fmla="*/ 120 w 517"/>
                <a:gd name="T3" fmla="*/ 162 h 413"/>
                <a:gd name="T4" fmla="*/ 351 w 517"/>
                <a:gd name="T5" fmla="*/ 35 h 413"/>
                <a:gd name="T6" fmla="*/ 508 w 517"/>
                <a:gd name="T7" fmla="*/ 20 h 413"/>
                <a:gd name="T8" fmla="*/ 502 w 517"/>
                <a:gd name="T9" fmla="*/ 9 h 413"/>
                <a:gd name="T10" fmla="*/ 471 w 517"/>
                <a:gd name="T11" fmla="*/ 80 h 413"/>
                <a:gd name="T12" fmla="*/ 449 w 517"/>
                <a:gd name="T13" fmla="*/ 154 h 413"/>
                <a:gd name="T14" fmla="*/ 398 w 517"/>
                <a:gd name="T15" fmla="*/ 284 h 413"/>
                <a:gd name="T16" fmla="*/ 308 w 517"/>
                <a:gd name="T17" fmla="*/ 371 h 413"/>
                <a:gd name="T18" fmla="*/ 170 w 517"/>
                <a:gd name="T19" fmla="*/ 387 h 413"/>
                <a:gd name="T20" fmla="*/ 89 w 517"/>
                <a:gd name="T21" fmla="*/ 384 h 413"/>
                <a:gd name="T22" fmla="*/ 9 w 517"/>
                <a:gd name="T23" fmla="*/ 396 h 413"/>
                <a:gd name="T24" fmla="*/ 14 w 517"/>
                <a:gd name="T25" fmla="*/ 411 h 413"/>
                <a:gd name="T26" fmla="*/ 85 w 517"/>
                <a:gd name="T27" fmla="*/ 403 h 413"/>
                <a:gd name="T28" fmla="*/ 159 w 517"/>
                <a:gd name="T29" fmla="*/ 406 h 413"/>
                <a:gd name="T30" fmla="*/ 302 w 517"/>
                <a:gd name="T31" fmla="*/ 395 h 413"/>
                <a:gd name="T32" fmla="*/ 460 w 517"/>
                <a:gd name="T33" fmla="*/ 187 h 413"/>
                <a:gd name="T34" fmla="*/ 484 w 517"/>
                <a:gd name="T35" fmla="*/ 101 h 413"/>
                <a:gd name="T36" fmla="*/ 514 w 517"/>
                <a:gd name="T37" fmla="*/ 17 h 413"/>
                <a:gd name="T38" fmla="*/ 508 w 517"/>
                <a:gd name="T39" fmla="*/ 5 h 413"/>
                <a:gd name="T40" fmla="*/ 227 w 517"/>
                <a:gd name="T41" fmla="*/ 61 h 413"/>
                <a:gd name="T42" fmla="*/ 41 w 517"/>
                <a:gd name="T43" fmla="*/ 245 h 413"/>
                <a:gd name="T44" fmla="*/ 15 w 517"/>
                <a:gd name="T45" fmla="*/ 312 h 413"/>
                <a:gd name="T46" fmla="*/ 5 w 517"/>
                <a:gd name="T47" fmla="*/ 391 h 413"/>
                <a:gd name="T48" fmla="*/ 14 w 517"/>
                <a:gd name="T49" fmla="*/ 391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17" h="413">
                  <a:moveTo>
                    <a:pt x="14" y="391"/>
                  </a:moveTo>
                  <a:cubicBezTo>
                    <a:pt x="24" y="306"/>
                    <a:pt x="61" y="225"/>
                    <a:pt x="120" y="162"/>
                  </a:cubicBezTo>
                  <a:cubicBezTo>
                    <a:pt x="182" y="97"/>
                    <a:pt x="264" y="55"/>
                    <a:pt x="351" y="35"/>
                  </a:cubicBezTo>
                  <a:cubicBezTo>
                    <a:pt x="402" y="23"/>
                    <a:pt x="455" y="19"/>
                    <a:pt x="508" y="20"/>
                  </a:cubicBezTo>
                  <a:cubicBezTo>
                    <a:pt x="506" y="17"/>
                    <a:pt x="504" y="13"/>
                    <a:pt x="502" y="9"/>
                  </a:cubicBezTo>
                  <a:cubicBezTo>
                    <a:pt x="490" y="32"/>
                    <a:pt x="480" y="55"/>
                    <a:pt x="471" y="80"/>
                  </a:cubicBezTo>
                  <a:cubicBezTo>
                    <a:pt x="463" y="104"/>
                    <a:pt x="456" y="129"/>
                    <a:pt x="449" y="154"/>
                  </a:cubicBezTo>
                  <a:cubicBezTo>
                    <a:pt x="436" y="199"/>
                    <a:pt x="422" y="244"/>
                    <a:pt x="398" y="284"/>
                  </a:cubicBezTo>
                  <a:cubicBezTo>
                    <a:pt x="377" y="321"/>
                    <a:pt x="347" y="353"/>
                    <a:pt x="308" y="371"/>
                  </a:cubicBezTo>
                  <a:cubicBezTo>
                    <a:pt x="265" y="390"/>
                    <a:pt x="216" y="389"/>
                    <a:pt x="170" y="387"/>
                  </a:cubicBezTo>
                  <a:cubicBezTo>
                    <a:pt x="143" y="386"/>
                    <a:pt x="116" y="383"/>
                    <a:pt x="89" y="384"/>
                  </a:cubicBezTo>
                  <a:cubicBezTo>
                    <a:pt x="62" y="385"/>
                    <a:pt x="35" y="387"/>
                    <a:pt x="9" y="396"/>
                  </a:cubicBezTo>
                  <a:cubicBezTo>
                    <a:pt x="0" y="400"/>
                    <a:pt x="4" y="413"/>
                    <a:pt x="14" y="411"/>
                  </a:cubicBezTo>
                  <a:cubicBezTo>
                    <a:pt x="37" y="406"/>
                    <a:pt x="61" y="403"/>
                    <a:pt x="85" y="403"/>
                  </a:cubicBezTo>
                  <a:cubicBezTo>
                    <a:pt x="110" y="403"/>
                    <a:pt x="134" y="405"/>
                    <a:pt x="159" y="406"/>
                  </a:cubicBezTo>
                  <a:cubicBezTo>
                    <a:pt x="206" y="409"/>
                    <a:pt x="256" y="411"/>
                    <a:pt x="302" y="395"/>
                  </a:cubicBezTo>
                  <a:cubicBezTo>
                    <a:pt x="391" y="363"/>
                    <a:pt x="434" y="272"/>
                    <a:pt x="460" y="187"/>
                  </a:cubicBezTo>
                  <a:cubicBezTo>
                    <a:pt x="468" y="158"/>
                    <a:pt x="476" y="129"/>
                    <a:pt x="484" y="101"/>
                  </a:cubicBezTo>
                  <a:cubicBezTo>
                    <a:pt x="492" y="72"/>
                    <a:pt x="501" y="43"/>
                    <a:pt x="514" y="17"/>
                  </a:cubicBezTo>
                  <a:cubicBezTo>
                    <a:pt x="517" y="11"/>
                    <a:pt x="514" y="6"/>
                    <a:pt x="508" y="5"/>
                  </a:cubicBezTo>
                  <a:cubicBezTo>
                    <a:pt x="412" y="0"/>
                    <a:pt x="313" y="17"/>
                    <a:pt x="227" y="61"/>
                  </a:cubicBezTo>
                  <a:cubicBezTo>
                    <a:pt x="148" y="102"/>
                    <a:pt x="81" y="166"/>
                    <a:pt x="41" y="245"/>
                  </a:cubicBezTo>
                  <a:cubicBezTo>
                    <a:pt x="30" y="266"/>
                    <a:pt x="22" y="289"/>
                    <a:pt x="15" y="312"/>
                  </a:cubicBezTo>
                  <a:cubicBezTo>
                    <a:pt x="8" y="338"/>
                    <a:pt x="7" y="365"/>
                    <a:pt x="5" y="391"/>
                  </a:cubicBezTo>
                  <a:cubicBezTo>
                    <a:pt x="4" y="397"/>
                    <a:pt x="13" y="397"/>
                    <a:pt x="14" y="391"/>
                  </a:cubicBezTo>
                  <a:close/>
                </a:path>
              </a:pathLst>
            </a:custGeom>
            <a:solidFill>
              <a:srgbClr val="32270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114" name="任意多边形: 形状 113"/>
            <p:cNvSpPr/>
            <p:nvPr userDrawn="1"/>
          </p:nvSpPr>
          <p:spPr bwMode="auto">
            <a:xfrm>
              <a:off x="6824663" y="11204575"/>
              <a:ext cx="571500" cy="474662"/>
            </a:xfrm>
            <a:custGeom>
              <a:avLst/>
              <a:gdLst>
                <a:gd name="T0" fmla="*/ 11 w 403"/>
                <a:gd name="T1" fmla="*/ 329 h 334"/>
                <a:gd name="T2" fmla="*/ 76 w 403"/>
                <a:gd name="T3" fmla="*/ 255 h 334"/>
                <a:gd name="T4" fmla="*/ 144 w 403"/>
                <a:gd name="T5" fmla="*/ 187 h 334"/>
                <a:gd name="T6" fmla="*/ 300 w 403"/>
                <a:gd name="T7" fmla="*/ 69 h 334"/>
                <a:gd name="T8" fmla="*/ 397 w 403"/>
                <a:gd name="T9" fmla="*/ 14 h 334"/>
                <a:gd name="T10" fmla="*/ 392 w 403"/>
                <a:gd name="T11" fmla="*/ 3 h 334"/>
                <a:gd name="T12" fmla="*/ 220 w 403"/>
                <a:gd name="T13" fmla="*/ 103 h 334"/>
                <a:gd name="T14" fmla="*/ 72 w 403"/>
                <a:gd name="T15" fmla="*/ 235 h 334"/>
                <a:gd name="T16" fmla="*/ 3 w 403"/>
                <a:gd name="T17" fmla="*/ 324 h 334"/>
                <a:gd name="T18" fmla="*/ 11 w 403"/>
                <a:gd name="T19" fmla="*/ 329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3" h="334">
                  <a:moveTo>
                    <a:pt x="11" y="329"/>
                  </a:moveTo>
                  <a:cubicBezTo>
                    <a:pt x="31" y="304"/>
                    <a:pt x="54" y="280"/>
                    <a:pt x="76" y="255"/>
                  </a:cubicBezTo>
                  <a:cubicBezTo>
                    <a:pt x="98" y="232"/>
                    <a:pt x="121" y="209"/>
                    <a:pt x="144" y="187"/>
                  </a:cubicBezTo>
                  <a:cubicBezTo>
                    <a:pt x="193" y="143"/>
                    <a:pt x="245" y="104"/>
                    <a:pt x="300" y="69"/>
                  </a:cubicBezTo>
                  <a:cubicBezTo>
                    <a:pt x="332" y="49"/>
                    <a:pt x="364" y="31"/>
                    <a:pt x="397" y="14"/>
                  </a:cubicBezTo>
                  <a:cubicBezTo>
                    <a:pt x="403" y="10"/>
                    <a:pt x="398" y="0"/>
                    <a:pt x="392" y="3"/>
                  </a:cubicBezTo>
                  <a:cubicBezTo>
                    <a:pt x="331" y="28"/>
                    <a:pt x="273" y="64"/>
                    <a:pt x="220" y="103"/>
                  </a:cubicBezTo>
                  <a:cubicBezTo>
                    <a:pt x="167" y="142"/>
                    <a:pt x="117" y="186"/>
                    <a:pt x="72" y="235"/>
                  </a:cubicBezTo>
                  <a:cubicBezTo>
                    <a:pt x="46" y="263"/>
                    <a:pt x="24" y="292"/>
                    <a:pt x="3" y="324"/>
                  </a:cubicBezTo>
                  <a:cubicBezTo>
                    <a:pt x="0" y="328"/>
                    <a:pt x="7" y="334"/>
                    <a:pt x="11" y="329"/>
                  </a:cubicBezTo>
                  <a:close/>
                </a:path>
              </a:pathLst>
            </a:custGeom>
            <a:solidFill>
              <a:srgbClr val="32270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115" name="任意多边形: 形状 114"/>
            <p:cNvSpPr/>
            <p:nvPr userDrawn="1"/>
          </p:nvSpPr>
          <p:spPr bwMode="auto">
            <a:xfrm>
              <a:off x="7107238" y="11158538"/>
              <a:ext cx="295275" cy="239712"/>
            </a:xfrm>
            <a:custGeom>
              <a:avLst/>
              <a:gdLst>
                <a:gd name="T0" fmla="*/ 76 w 208"/>
                <a:gd name="T1" fmla="*/ 5 h 169"/>
                <a:gd name="T2" fmla="*/ 39 w 208"/>
                <a:gd name="T3" fmla="*/ 82 h 169"/>
                <a:gd name="T4" fmla="*/ 2 w 208"/>
                <a:gd name="T5" fmla="*/ 159 h 169"/>
                <a:gd name="T6" fmla="*/ 7 w 208"/>
                <a:gd name="T7" fmla="*/ 168 h 169"/>
                <a:gd name="T8" fmla="*/ 200 w 208"/>
                <a:gd name="T9" fmla="*/ 149 h 169"/>
                <a:gd name="T10" fmla="*/ 200 w 208"/>
                <a:gd name="T11" fmla="*/ 137 h 169"/>
                <a:gd name="T12" fmla="*/ 7 w 208"/>
                <a:gd name="T13" fmla="*/ 156 h 169"/>
                <a:gd name="T14" fmla="*/ 13 w 208"/>
                <a:gd name="T15" fmla="*/ 165 h 169"/>
                <a:gd name="T16" fmla="*/ 52 w 208"/>
                <a:gd name="T17" fmla="*/ 88 h 169"/>
                <a:gd name="T18" fmla="*/ 85 w 208"/>
                <a:gd name="T19" fmla="*/ 8 h 169"/>
                <a:gd name="T20" fmla="*/ 76 w 208"/>
                <a:gd name="T21" fmla="*/ 5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8" h="169">
                  <a:moveTo>
                    <a:pt x="76" y="5"/>
                  </a:moveTo>
                  <a:cubicBezTo>
                    <a:pt x="62" y="29"/>
                    <a:pt x="51" y="56"/>
                    <a:pt x="39" y="82"/>
                  </a:cubicBezTo>
                  <a:cubicBezTo>
                    <a:pt x="27" y="108"/>
                    <a:pt x="15" y="134"/>
                    <a:pt x="2" y="159"/>
                  </a:cubicBezTo>
                  <a:cubicBezTo>
                    <a:pt x="0" y="163"/>
                    <a:pt x="2" y="169"/>
                    <a:pt x="7" y="168"/>
                  </a:cubicBezTo>
                  <a:cubicBezTo>
                    <a:pt x="72" y="161"/>
                    <a:pt x="136" y="155"/>
                    <a:pt x="200" y="149"/>
                  </a:cubicBezTo>
                  <a:cubicBezTo>
                    <a:pt x="208" y="148"/>
                    <a:pt x="208" y="136"/>
                    <a:pt x="200" y="137"/>
                  </a:cubicBezTo>
                  <a:cubicBezTo>
                    <a:pt x="136" y="143"/>
                    <a:pt x="72" y="150"/>
                    <a:pt x="7" y="156"/>
                  </a:cubicBezTo>
                  <a:cubicBezTo>
                    <a:pt x="9" y="159"/>
                    <a:pt x="11" y="162"/>
                    <a:pt x="13" y="165"/>
                  </a:cubicBezTo>
                  <a:cubicBezTo>
                    <a:pt x="26" y="140"/>
                    <a:pt x="40" y="114"/>
                    <a:pt x="52" y="88"/>
                  </a:cubicBezTo>
                  <a:cubicBezTo>
                    <a:pt x="64" y="62"/>
                    <a:pt x="78" y="36"/>
                    <a:pt x="85" y="8"/>
                  </a:cubicBezTo>
                  <a:cubicBezTo>
                    <a:pt x="86" y="3"/>
                    <a:pt x="79" y="0"/>
                    <a:pt x="76" y="5"/>
                  </a:cubicBezTo>
                  <a:close/>
                </a:path>
              </a:pathLst>
            </a:custGeom>
            <a:solidFill>
              <a:srgbClr val="32270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116" name="任意多边形: 形状 115"/>
            <p:cNvSpPr/>
            <p:nvPr userDrawn="1"/>
          </p:nvSpPr>
          <p:spPr bwMode="auto">
            <a:xfrm>
              <a:off x="6992938" y="11472863"/>
              <a:ext cx="250825" cy="22225"/>
            </a:xfrm>
            <a:custGeom>
              <a:avLst/>
              <a:gdLst>
                <a:gd name="T0" fmla="*/ 5 w 177"/>
                <a:gd name="T1" fmla="*/ 10 h 16"/>
                <a:gd name="T2" fmla="*/ 170 w 177"/>
                <a:gd name="T3" fmla="*/ 16 h 16"/>
                <a:gd name="T4" fmla="*/ 170 w 177"/>
                <a:gd name="T5" fmla="*/ 4 h 16"/>
                <a:gd name="T6" fmla="*/ 5 w 177"/>
                <a:gd name="T7" fmla="*/ 3 h 16"/>
                <a:gd name="T8" fmla="*/ 5 w 177"/>
                <a:gd name="T9" fmla="*/ 10 h 16"/>
              </a:gdLst>
              <a:ahLst/>
              <a:cxnLst>
                <a:cxn ang="0">
                  <a:pos x="T0" y="T1"/>
                </a:cxn>
                <a:cxn ang="0">
                  <a:pos x="T2" y="T3"/>
                </a:cxn>
                <a:cxn ang="0">
                  <a:pos x="T4" y="T5"/>
                </a:cxn>
                <a:cxn ang="0">
                  <a:pos x="T6" y="T7"/>
                </a:cxn>
                <a:cxn ang="0">
                  <a:pos x="T8" y="T9"/>
                </a:cxn>
              </a:cxnLst>
              <a:rect l="0" t="0" r="r" b="b"/>
              <a:pathLst>
                <a:path w="177" h="16">
                  <a:moveTo>
                    <a:pt x="5" y="10"/>
                  </a:moveTo>
                  <a:cubicBezTo>
                    <a:pt x="60" y="16"/>
                    <a:pt x="115" y="15"/>
                    <a:pt x="170" y="16"/>
                  </a:cubicBezTo>
                  <a:cubicBezTo>
                    <a:pt x="177" y="16"/>
                    <a:pt x="177" y="4"/>
                    <a:pt x="170" y="4"/>
                  </a:cubicBezTo>
                  <a:cubicBezTo>
                    <a:pt x="115" y="3"/>
                    <a:pt x="60" y="0"/>
                    <a:pt x="5" y="3"/>
                  </a:cubicBezTo>
                  <a:cubicBezTo>
                    <a:pt x="0" y="3"/>
                    <a:pt x="0" y="10"/>
                    <a:pt x="5" y="10"/>
                  </a:cubicBezTo>
                  <a:close/>
                </a:path>
              </a:pathLst>
            </a:custGeom>
            <a:solidFill>
              <a:srgbClr val="32270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117" name="任意多边形: 形状 116"/>
            <p:cNvSpPr/>
            <p:nvPr userDrawn="1"/>
          </p:nvSpPr>
          <p:spPr bwMode="auto">
            <a:xfrm>
              <a:off x="4078288" y="10331450"/>
              <a:ext cx="2641600" cy="2960687"/>
            </a:xfrm>
            <a:custGeom>
              <a:avLst/>
              <a:gdLst>
                <a:gd name="T0" fmla="*/ 654 w 1864"/>
                <a:gd name="T1" fmla="*/ 2051 h 2089"/>
                <a:gd name="T2" fmla="*/ 528 w 1864"/>
                <a:gd name="T3" fmla="*/ 1766 h 2089"/>
                <a:gd name="T4" fmla="*/ 83 w 1864"/>
                <a:gd name="T5" fmla="*/ 720 h 2089"/>
                <a:gd name="T6" fmla="*/ 826 w 1864"/>
                <a:gd name="T7" fmla="*/ 74 h 2089"/>
                <a:gd name="T8" fmla="*/ 1674 w 1864"/>
                <a:gd name="T9" fmla="*/ 575 h 2089"/>
                <a:gd name="T10" fmla="*/ 1425 w 1864"/>
                <a:gd name="T11" fmla="*/ 1685 h 2089"/>
                <a:gd name="T12" fmla="*/ 1352 w 1864"/>
                <a:gd name="T13" fmla="*/ 1987 h 2089"/>
                <a:gd name="T14" fmla="*/ 1008 w 1864"/>
                <a:gd name="T15" fmla="*/ 2068 h 2089"/>
                <a:gd name="T16" fmla="*/ 654 w 1864"/>
                <a:gd name="T17" fmla="*/ 2051 h 20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64" h="2089">
                  <a:moveTo>
                    <a:pt x="654" y="2051"/>
                  </a:moveTo>
                  <a:cubicBezTo>
                    <a:pt x="583" y="2012"/>
                    <a:pt x="553" y="1928"/>
                    <a:pt x="528" y="1766"/>
                  </a:cubicBezTo>
                  <a:cubicBezTo>
                    <a:pt x="479" y="1447"/>
                    <a:pt x="0" y="1320"/>
                    <a:pt x="83" y="720"/>
                  </a:cubicBezTo>
                  <a:cubicBezTo>
                    <a:pt x="165" y="120"/>
                    <a:pt x="826" y="74"/>
                    <a:pt x="826" y="74"/>
                  </a:cubicBezTo>
                  <a:cubicBezTo>
                    <a:pt x="826" y="74"/>
                    <a:pt x="1485" y="0"/>
                    <a:pt x="1674" y="575"/>
                  </a:cubicBezTo>
                  <a:cubicBezTo>
                    <a:pt x="1864" y="1150"/>
                    <a:pt x="1416" y="1361"/>
                    <a:pt x="1425" y="1685"/>
                  </a:cubicBezTo>
                  <a:cubicBezTo>
                    <a:pt x="1430" y="1848"/>
                    <a:pt x="1415" y="1936"/>
                    <a:pt x="1352" y="1987"/>
                  </a:cubicBezTo>
                  <a:cubicBezTo>
                    <a:pt x="1291" y="2037"/>
                    <a:pt x="1185" y="2052"/>
                    <a:pt x="1008" y="2068"/>
                  </a:cubicBezTo>
                  <a:cubicBezTo>
                    <a:pt x="830" y="2084"/>
                    <a:pt x="723" y="2089"/>
                    <a:pt x="654" y="2051"/>
                  </a:cubicBezTo>
                  <a:close/>
                </a:path>
              </a:pathLst>
            </a:custGeom>
            <a:solidFill>
              <a:srgbClr val="FFF0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118" name="任意多边形: 形状 117"/>
            <p:cNvSpPr/>
            <p:nvPr userDrawn="1"/>
          </p:nvSpPr>
          <p:spPr bwMode="auto">
            <a:xfrm>
              <a:off x="5000625" y="13147675"/>
              <a:ext cx="1003300" cy="336550"/>
            </a:xfrm>
            <a:custGeom>
              <a:avLst/>
              <a:gdLst>
                <a:gd name="T0" fmla="*/ 701 w 708"/>
                <a:gd name="T1" fmla="*/ 0 h 237"/>
                <a:gd name="T2" fmla="*/ 704 w 708"/>
                <a:gd name="T3" fmla="*/ 65 h 237"/>
                <a:gd name="T4" fmla="*/ 647 w 708"/>
                <a:gd name="T5" fmla="*/ 174 h 237"/>
                <a:gd name="T6" fmla="*/ 609 w 708"/>
                <a:gd name="T7" fmla="*/ 193 h 237"/>
                <a:gd name="T8" fmla="*/ 370 w 708"/>
                <a:gd name="T9" fmla="*/ 223 h 237"/>
                <a:gd name="T10" fmla="*/ 129 w 708"/>
                <a:gd name="T11" fmla="*/ 236 h 237"/>
                <a:gd name="T12" fmla="*/ 83 w 708"/>
                <a:gd name="T13" fmla="*/ 222 h 237"/>
                <a:gd name="T14" fmla="*/ 12 w 708"/>
                <a:gd name="T15" fmla="*/ 128 h 237"/>
                <a:gd name="T16" fmla="*/ 3 w 708"/>
                <a:gd name="T17" fmla="*/ 64 h 237"/>
                <a:gd name="T18" fmla="*/ 357 w 708"/>
                <a:gd name="T19" fmla="*/ 81 h 237"/>
                <a:gd name="T20" fmla="*/ 701 w 708"/>
                <a:gd name="T21" fmla="*/ 0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08" h="237">
                  <a:moveTo>
                    <a:pt x="701" y="0"/>
                  </a:moveTo>
                  <a:cubicBezTo>
                    <a:pt x="703" y="4"/>
                    <a:pt x="708" y="17"/>
                    <a:pt x="704" y="65"/>
                  </a:cubicBezTo>
                  <a:cubicBezTo>
                    <a:pt x="702" y="94"/>
                    <a:pt x="681" y="146"/>
                    <a:pt x="647" y="174"/>
                  </a:cubicBezTo>
                  <a:cubicBezTo>
                    <a:pt x="636" y="183"/>
                    <a:pt x="623" y="190"/>
                    <a:pt x="609" y="193"/>
                  </a:cubicBezTo>
                  <a:cubicBezTo>
                    <a:pt x="560" y="202"/>
                    <a:pt x="485" y="213"/>
                    <a:pt x="370" y="223"/>
                  </a:cubicBezTo>
                  <a:cubicBezTo>
                    <a:pt x="254" y="234"/>
                    <a:pt x="178" y="237"/>
                    <a:pt x="129" y="236"/>
                  </a:cubicBezTo>
                  <a:cubicBezTo>
                    <a:pt x="113" y="236"/>
                    <a:pt x="97" y="231"/>
                    <a:pt x="83" y="222"/>
                  </a:cubicBezTo>
                  <a:cubicBezTo>
                    <a:pt x="47" y="199"/>
                    <a:pt x="19" y="155"/>
                    <a:pt x="12" y="128"/>
                  </a:cubicBezTo>
                  <a:cubicBezTo>
                    <a:pt x="0" y="82"/>
                    <a:pt x="2" y="67"/>
                    <a:pt x="3" y="64"/>
                  </a:cubicBezTo>
                  <a:cubicBezTo>
                    <a:pt x="72" y="102"/>
                    <a:pt x="179" y="97"/>
                    <a:pt x="357" y="81"/>
                  </a:cubicBezTo>
                  <a:cubicBezTo>
                    <a:pt x="534" y="65"/>
                    <a:pt x="640" y="50"/>
                    <a:pt x="701" y="0"/>
                  </a:cubicBezTo>
                  <a:close/>
                </a:path>
              </a:pathLst>
            </a:custGeom>
            <a:solidFill>
              <a:srgbClr val="AAC4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119" name="任意多边形: 形状 118"/>
            <p:cNvSpPr/>
            <p:nvPr userDrawn="1"/>
          </p:nvSpPr>
          <p:spPr bwMode="auto">
            <a:xfrm>
              <a:off x="5067300" y="13395325"/>
              <a:ext cx="958850" cy="458787"/>
            </a:xfrm>
            <a:custGeom>
              <a:avLst/>
              <a:gdLst>
                <a:gd name="T0" fmla="*/ 629 w 677"/>
                <a:gd name="T1" fmla="*/ 205 h 324"/>
                <a:gd name="T2" fmla="*/ 635 w 677"/>
                <a:gd name="T3" fmla="*/ 267 h 324"/>
                <a:gd name="T4" fmla="*/ 567 w 677"/>
                <a:gd name="T5" fmla="*/ 283 h 324"/>
                <a:gd name="T6" fmla="*/ 346 w 677"/>
                <a:gd name="T7" fmla="*/ 308 h 324"/>
                <a:gd name="T8" fmla="*/ 124 w 677"/>
                <a:gd name="T9" fmla="*/ 323 h 324"/>
                <a:gd name="T10" fmla="*/ 55 w 677"/>
                <a:gd name="T11" fmla="*/ 320 h 324"/>
                <a:gd name="T12" fmla="*/ 49 w 677"/>
                <a:gd name="T13" fmla="*/ 257 h 324"/>
                <a:gd name="T14" fmla="*/ 46 w 677"/>
                <a:gd name="T15" fmla="*/ 219 h 324"/>
                <a:gd name="T16" fmla="*/ 40 w 677"/>
                <a:gd name="T17" fmla="*/ 153 h 324"/>
                <a:gd name="T18" fmla="*/ 37 w 677"/>
                <a:gd name="T19" fmla="*/ 120 h 324"/>
                <a:gd name="T20" fmla="*/ 31 w 677"/>
                <a:gd name="T21" fmla="*/ 54 h 324"/>
                <a:gd name="T22" fmla="*/ 36 w 677"/>
                <a:gd name="T23" fmla="*/ 48 h 324"/>
                <a:gd name="T24" fmla="*/ 82 w 677"/>
                <a:gd name="T25" fmla="*/ 62 h 324"/>
                <a:gd name="T26" fmla="*/ 323 w 677"/>
                <a:gd name="T27" fmla="*/ 49 h 324"/>
                <a:gd name="T28" fmla="*/ 562 w 677"/>
                <a:gd name="T29" fmla="*/ 19 h 324"/>
                <a:gd name="T30" fmla="*/ 600 w 677"/>
                <a:gd name="T31" fmla="*/ 0 h 324"/>
                <a:gd name="T32" fmla="*/ 611 w 677"/>
                <a:gd name="T33" fmla="*/ 2 h 324"/>
                <a:gd name="T34" fmla="*/ 617 w 677"/>
                <a:gd name="T35" fmla="*/ 67 h 324"/>
                <a:gd name="T36" fmla="*/ 620 w 677"/>
                <a:gd name="T37" fmla="*/ 100 h 324"/>
                <a:gd name="T38" fmla="*/ 626 w 677"/>
                <a:gd name="T39" fmla="*/ 167 h 324"/>
                <a:gd name="T40" fmla="*/ 629 w 677"/>
                <a:gd name="T41" fmla="*/ 205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77" h="324">
                  <a:moveTo>
                    <a:pt x="629" y="205"/>
                  </a:moveTo>
                  <a:cubicBezTo>
                    <a:pt x="629" y="205"/>
                    <a:pt x="677" y="226"/>
                    <a:pt x="635" y="267"/>
                  </a:cubicBezTo>
                  <a:cubicBezTo>
                    <a:pt x="635" y="267"/>
                    <a:pt x="626" y="273"/>
                    <a:pt x="567" y="283"/>
                  </a:cubicBezTo>
                  <a:cubicBezTo>
                    <a:pt x="525" y="290"/>
                    <a:pt x="456" y="298"/>
                    <a:pt x="346" y="308"/>
                  </a:cubicBezTo>
                  <a:cubicBezTo>
                    <a:pt x="236" y="318"/>
                    <a:pt x="167" y="322"/>
                    <a:pt x="124" y="323"/>
                  </a:cubicBezTo>
                  <a:cubicBezTo>
                    <a:pt x="64" y="324"/>
                    <a:pt x="55" y="320"/>
                    <a:pt x="55" y="320"/>
                  </a:cubicBezTo>
                  <a:cubicBezTo>
                    <a:pt x="6" y="287"/>
                    <a:pt x="49" y="257"/>
                    <a:pt x="49" y="257"/>
                  </a:cubicBezTo>
                  <a:cubicBezTo>
                    <a:pt x="46" y="219"/>
                    <a:pt x="46" y="219"/>
                    <a:pt x="46" y="219"/>
                  </a:cubicBezTo>
                  <a:cubicBezTo>
                    <a:pt x="0" y="185"/>
                    <a:pt x="40" y="153"/>
                    <a:pt x="40" y="153"/>
                  </a:cubicBezTo>
                  <a:cubicBezTo>
                    <a:pt x="37" y="120"/>
                    <a:pt x="37" y="120"/>
                    <a:pt x="37" y="120"/>
                  </a:cubicBezTo>
                  <a:cubicBezTo>
                    <a:pt x="0" y="81"/>
                    <a:pt x="31" y="54"/>
                    <a:pt x="31" y="54"/>
                  </a:cubicBezTo>
                  <a:cubicBezTo>
                    <a:pt x="36" y="48"/>
                    <a:pt x="36" y="48"/>
                    <a:pt x="36" y="48"/>
                  </a:cubicBezTo>
                  <a:cubicBezTo>
                    <a:pt x="50" y="57"/>
                    <a:pt x="66" y="62"/>
                    <a:pt x="82" y="62"/>
                  </a:cubicBezTo>
                  <a:cubicBezTo>
                    <a:pt x="131" y="63"/>
                    <a:pt x="207" y="60"/>
                    <a:pt x="323" y="49"/>
                  </a:cubicBezTo>
                  <a:cubicBezTo>
                    <a:pt x="438" y="39"/>
                    <a:pt x="513" y="28"/>
                    <a:pt x="562" y="19"/>
                  </a:cubicBezTo>
                  <a:cubicBezTo>
                    <a:pt x="576" y="16"/>
                    <a:pt x="589" y="9"/>
                    <a:pt x="600" y="0"/>
                  </a:cubicBezTo>
                  <a:cubicBezTo>
                    <a:pt x="611" y="2"/>
                    <a:pt x="611" y="2"/>
                    <a:pt x="611" y="2"/>
                  </a:cubicBezTo>
                  <a:cubicBezTo>
                    <a:pt x="611" y="2"/>
                    <a:pt x="646" y="23"/>
                    <a:pt x="617" y="67"/>
                  </a:cubicBezTo>
                  <a:cubicBezTo>
                    <a:pt x="620" y="100"/>
                    <a:pt x="620" y="100"/>
                    <a:pt x="620" y="100"/>
                  </a:cubicBezTo>
                  <a:cubicBezTo>
                    <a:pt x="620" y="100"/>
                    <a:pt x="665" y="124"/>
                    <a:pt x="626" y="167"/>
                  </a:cubicBezTo>
                  <a:lnTo>
                    <a:pt x="629" y="205"/>
                  </a:lnTo>
                  <a:close/>
                </a:path>
              </a:pathLst>
            </a:custGeom>
            <a:solidFill>
              <a:srgbClr val="AAC4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120" name="任意多边形: 形状 119"/>
            <p:cNvSpPr/>
            <p:nvPr userDrawn="1"/>
          </p:nvSpPr>
          <p:spPr bwMode="auto">
            <a:xfrm>
              <a:off x="5243513" y="13795375"/>
              <a:ext cx="627062" cy="188912"/>
            </a:xfrm>
            <a:custGeom>
              <a:avLst/>
              <a:gdLst>
                <a:gd name="T0" fmla="*/ 443 w 443"/>
                <a:gd name="T1" fmla="*/ 0 h 133"/>
                <a:gd name="T2" fmla="*/ 230 w 443"/>
                <a:gd name="T3" fmla="*/ 114 h 133"/>
                <a:gd name="T4" fmla="*/ 0 w 443"/>
                <a:gd name="T5" fmla="*/ 40 h 133"/>
                <a:gd name="T6" fmla="*/ 222 w 443"/>
                <a:gd name="T7" fmla="*/ 25 h 133"/>
                <a:gd name="T8" fmla="*/ 443 w 443"/>
                <a:gd name="T9" fmla="*/ 0 h 133"/>
              </a:gdLst>
              <a:ahLst/>
              <a:cxnLst>
                <a:cxn ang="0">
                  <a:pos x="T0" y="T1"/>
                </a:cxn>
                <a:cxn ang="0">
                  <a:pos x="T2" y="T3"/>
                </a:cxn>
                <a:cxn ang="0">
                  <a:pos x="T4" y="T5"/>
                </a:cxn>
                <a:cxn ang="0">
                  <a:pos x="T6" y="T7"/>
                </a:cxn>
                <a:cxn ang="0">
                  <a:pos x="T8" y="T9"/>
                </a:cxn>
              </a:cxnLst>
              <a:rect l="0" t="0" r="r" b="b"/>
              <a:pathLst>
                <a:path w="443" h="133">
                  <a:moveTo>
                    <a:pt x="443" y="0"/>
                  </a:moveTo>
                  <a:cubicBezTo>
                    <a:pt x="443" y="0"/>
                    <a:pt x="443" y="94"/>
                    <a:pt x="230" y="114"/>
                  </a:cubicBezTo>
                  <a:cubicBezTo>
                    <a:pt x="17" y="133"/>
                    <a:pt x="0" y="40"/>
                    <a:pt x="0" y="40"/>
                  </a:cubicBezTo>
                  <a:cubicBezTo>
                    <a:pt x="43" y="39"/>
                    <a:pt x="112" y="35"/>
                    <a:pt x="222" y="25"/>
                  </a:cubicBezTo>
                  <a:cubicBezTo>
                    <a:pt x="332" y="15"/>
                    <a:pt x="401" y="7"/>
                    <a:pt x="443" y="0"/>
                  </a:cubicBezTo>
                  <a:close/>
                </a:path>
              </a:pathLst>
            </a:custGeom>
            <a:solidFill>
              <a:srgbClr val="AAC4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121" name="任意多边形: 形状 120"/>
            <p:cNvSpPr/>
            <p:nvPr userDrawn="1"/>
          </p:nvSpPr>
          <p:spPr bwMode="auto">
            <a:xfrm>
              <a:off x="5102225" y="13385800"/>
              <a:ext cx="828675" cy="117475"/>
            </a:xfrm>
            <a:custGeom>
              <a:avLst/>
              <a:gdLst>
                <a:gd name="T0" fmla="*/ 4 w 584"/>
                <a:gd name="T1" fmla="*/ 52 h 82"/>
                <a:gd name="T2" fmla="*/ 56 w 584"/>
                <a:gd name="T3" fmla="*/ 67 h 82"/>
                <a:gd name="T4" fmla="*/ 115 w 584"/>
                <a:gd name="T5" fmla="*/ 73 h 82"/>
                <a:gd name="T6" fmla="*/ 235 w 584"/>
                <a:gd name="T7" fmla="*/ 80 h 82"/>
                <a:gd name="T8" fmla="*/ 462 w 584"/>
                <a:gd name="T9" fmla="*/ 58 h 82"/>
                <a:gd name="T10" fmla="*/ 522 w 584"/>
                <a:gd name="T11" fmla="*/ 39 h 82"/>
                <a:gd name="T12" fmla="*/ 578 w 584"/>
                <a:gd name="T13" fmla="*/ 14 h 82"/>
                <a:gd name="T14" fmla="*/ 573 w 584"/>
                <a:gd name="T15" fmla="*/ 3 h 82"/>
                <a:gd name="T16" fmla="*/ 523 w 584"/>
                <a:gd name="T17" fmla="*/ 24 h 82"/>
                <a:gd name="T18" fmla="*/ 471 w 584"/>
                <a:gd name="T19" fmla="*/ 41 h 82"/>
                <a:gd name="T20" fmla="*/ 366 w 584"/>
                <a:gd name="T21" fmla="*/ 61 h 82"/>
                <a:gd name="T22" fmla="*/ 135 w 584"/>
                <a:gd name="T23" fmla="*/ 61 h 82"/>
                <a:gd name="T24" fmla="*/ 70 w 584"/>
                <a:gd name="T25" fmla="*/ 54 h 82"/>
                <a:gd name="T26" fmla="*/ 7 w 584"/>
                <a:gd name="T27" fmla="*/ 45 h 82"/>
                <a:gd name="T28" fmla="*/ 4 w 584"/>
                <a:gd name="T29" fmla="*/ 52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84" h="82">
                  <a:moveTo>
                    <a:pt x="4" y="52"/>
                  </a:moveTo>
                  <a:cubicBezTo>
                    <a:pt x="20" y="62"/>
                    <a:pt x="38" y="65"/>
                    <a:pt x="56" y="67"/>
                  </a:cubicBezTo>
                  <a:cubicBezTo>
                    <a:pt x="76" y="69"/>
                    <a:pt x="96" y="71"/>
                    <a:pt x="115" y="73"/>
                  </a:cubicBezTo>
                  <a:cubicBezTo>
                    <a:pt x="155" y="77"/>
                    <a:pt x="195" y="79"/>
                    <a:pt x="235" y="80"/>
                  </a:cubicBezTo>
                  <a:cubicBezTo>
                    <a:pt x="311" y="82"/>
                    <a:pt x="388" y="76"/>
                    <a:pt x="462" y="58"/>
                  </a:cubicBezTo>
                  <a:cubicBezTo>
                    <a:pt x="483" y="53"/>
                    <a:pt x="502" y="47"/>
                    <a:pt x="522" y="39"/>
                  </a:cubicBezTo>
                  <a:cubicBezTo>
                    <a:pt x="541" y="32"/>
                    <a:pt x="561" y="25"/>
                    <a:pt x="578" y="14"/>
                  </a:cubicBezTo>
                  <a:cubicBezTo>
                    <a:pt x="584" y="11"/>
                    <a:pt x="580" y="0"/>
                    <a:pt x="573" y="3"/>
                  </a:cubicBezTo>
                  <a:cubicBezTo>
                    <a:pt x="556" y="10"/>
                    <a:pt x="540" y="18"/>
                    <a:pt x="523" y="24"/>
                  </a:cubicBezTo>
                  <a:cubicBezTo>
                    <a:pt x="506" y="30"/>
                    <a:pt x="489" y="36"/>
                    <a:pt x="471" y="41"/>
                  </a:cubicBezTo>
                  <a:cubicBezTo>
                    <a:pt x="437" y="50"/>
                    <a:pt x="401" y="57"/>
                    <a:pt x="366" y="61"/>
                  </a:cubicBezTo>
                  <a:cubicBezTo>
                    <a:pt x="289" y="69"/>
                    <a:pt x="212" y="67"/>
                    <a:pt x="135" y="61"/>
                  </a:cubicBezTo>
                  <a:cubicBezTo>
                    <a:pt x="113" y="59"/>
                    <a:pt x="92" y="57"/>
                    <a:pt x="70" y="54"/>
                  </a:cubicBezTo>
                  <a:cubicBezTo>
                    <a:pt x="49" y="52"/>
                    <a:pt x="28" y="50"/>
                    <a:pt x="7" y="45"/>
                  </a:cubicBezTo>
                  <a:cubicBezTo>
                    <a:pt x="3" y="44"/>
                    <a:pt x="0" y="50"/>
                    <a:pt x="4" y="52"/>
                  </a:cubicBezTo>
                  <a:close/>
                </a:path>
              </a:pathLst>
            </a:custGeom>
            <a:solidFill>
              <a:srgbClr val="32270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122" name="任意多边形: 形状 121"/>
            <p:cNvSpPr/>
            <p:nvPr userDrawn="1"/>
          </p:nvSpPr>
          <p:spPr bwMode="auto">
            <a:xfrm>
              <a:off x="5119688" y="13477875"/>
              <a:ext cx="825500" cy="109537"/>
            </a:xfrm>
            <a:custGeom>
              <a:avLst/>
              <a:gdLst>
                <a:gd name="T0" fmla="*/ 4 w 582"/>
                <a:gd name="T1" fmla="*/ 65 h 78"/>
                <a:gd name="T2" fmla="*/ 119 w 582"/>
                <a:gd name="T3" fmla="*/ 75 h 78"/>
                <a:gd name="T4" fmla="*/ 236 w 582"/>
                <a:gd name="T5" fmla="*/ 77 h 78"/>
                <a:gd name="T6" fmla="*/ 455 w 582"/>
                <a:gd name="T7" fmla="*/ 53 h 78"/>
                <a:gd name="T8" fmla="*/ 574 w 582"/>
                <a:gd name="T9" fmla="*/ 16 h 78"/>
                <a:gd name="T10" fmla="*/ 570 w 582"/>
                <a:gd name="T11" fmla="*/ 3 h 78"/>
                <a:gd name="T12" fmla="*/ 466 w 582"/>
                <a:gd name="T13" fmla="*/ 35 h 78"/>
                <a:gd name="T14" fmla="*/ 358 w 582"/>
                <a:gd name="T15" fmla="*/ 55 h 78"/>
                <a:gd name="T16" fmla="*/ 135 w 582"/>
                <a:gd name="T17" fmla="*/ 62 h 78"/>
                <a:gd name="T18" fmla="*/ 70 w 582"/>
                <a:gd name="T19" fmla="*/ 59 h 78"/>
                <a:gd name="T20" fmla="*/ 5 w 582"/>
                <a:gd name="T21" fmla="*/ 57 h 78"/>
                <a:gd name="T22" fmla="*/ 4 w 582"/>
                <a:gd name="T23" fmla="*/ 65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2" h="78">
                  <a:moveTo>
                    <a:pt x="4" y="65"/>
                  </a:moveTo>
                  <a:cubicBezTo>
                    <a:pt x="42" y="73"/>
                    <a:pt x="81" y="73"/>
                    <a:pt x="119" y="75"/>
                  </a:cubicBezTo>
                  <a:cubicBezTo>
                    <a:pt x="158" y="77"/>
                    <a:pt x="197" y="78"/>
                    <a:pt x="236" y="77"/>
                  </a:cubicBezTo>
                  <a:cubicBezTo>
                    <a:pt x="309" y="76"/>
                    <a:pt x="383" y="68"/>
                    <a:pt x="455" y="53"/>
                  </a:cubicBezTo>
                  <a:cubicBezTo>
                    <a:pt x="495" y="44"/>
                    <a:pt x="536" y="32"/>
                    <a:pt x="574" y="16"/>
                  </a:cubicBezTo>
                  <a:cubicBezTo>
                    <a:pt x="582" y="13"/>
                    <a:pt x="579" y="0"/>
                    <a:pt x="570" y="3"/>
                  </a:cubicBezTo>
                  <a:cubicBezTo>
                    <a:pt x="536" y="15"/>
                    <a:pt x="502" y="27"/>
                    <a:pt x="466" y="35"/>
                  </a:cubicBezTo>
                  <a:cubicBezTo>
                    <a:pt x="431" y="44"/>
                    <a:pt x="395" y="50"/>
                    <a:pt x="358" y="55"/>
                  </a:cubicBezTo>
                  <a:cubicBezTo>
                    <a:pt x="284" y="64"/>
                    <a:pt x="209" y="65"/>
                    <a:pt x="135" y="62"/>
                  </a:cubicBezTo>
                  <a:cubicBezTo>
                    <a:pt x="113" y="61"/>
                    <a:pt x="91" y="60"/>
                    <a:pt x="70" y="59"/>
                  </a:cubicBezTo>
                  <a:cubicBezTo>
                    <a:pt x="48" y="58"/>
                    <a:pt x="27" y="56"/>
                    <a:pt x="5" y="57"/>
                  </a:cubicBezTo>
                  <a:cubicBezTo>
                    <a:pt x="1" y="57"/>
                    <a:pt x="0" y="64"/>
                    <a:pt x="4" y="65"/>
                  </a:cubicBezTo>
                  <a:close/>
                </a:path>
              </a:pathLst>
            </a:custGeom>
            <a:solidFill>
              <a:srgbClr val="32270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123" name="任意多边形: 形状 122"/>
            <p:cNvSpPr/>
            <p:nvPr userDrawn="1"/>
          </p:nvSpPr>
          <p:spPr bwMode="auto">
            <a:xfrm>
              <a:off x="5119688" y="13533438"/>
              <a:ext cx="839787" cy="114300"/>
            </a:xfrm>
            <a:custGeom>
              <a:avLst/>
              <a:gdLst>
                <a:gd name="T0" fmla="*/ 4 w 592"/>
                <a:gd name="T1" fmla="*/ 58 h 80"/>
                <a:gd name="T2" fmla="*/ 29 w 592"/>
                <a:gd name="T3" fmla="*/ 67 h 80"/>
                <a:gd name="T4" fmla="*/ 55 w 592"/>
                <a:gd name="T5" fmla="*/ 71 h 80"/>
                <a:gd name="T6" fmla="*/ 114 w 592"/>
                <a:gd name="T7" fmla="*/ 75 h 80"/>
                <a:gd name="T8" fmla="*/ 237 w 592"/>
                <a:gd name="T9" fmla="*/ 80 h 80"/>
                <a:gd name="T10" fmla="*/ 466 w 592"/>
                <a:gd name="T11" fmla="*/ 57 h 80"/>
                <a:gd name="T12" fmla="*/ 585 w 592"/>
                <a:gd name="T13" fmla="*/ 15 h 80"/>
                <a:gd name="T14" fmla="*/ 578 w 592"/>
                <a:gd name="T15" fmla="*/ 3 h 80"/>
                <a:gd name="T16" fmla="*/ 132 w 592"/>
                <a:gd name="T17" fmla="*/ 63 h 80"/>
                <a:gd name="T18" fmla="*/ 68 w 592"/>
                <a:gd name="T19" fmla="*/ 60 h 80"/>
                <a:gd name="T20" fmla="*/ 7 w 592"/>
                <a:gd name="T21" fmla="*/ 51 h 80"/>
                <a:gd name="T22" fmla="*/ 4 w 592"/>
                <a:gd name="T23" fmla="*/ 5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92" h="80">
                  <a:moveTo>
                    <a:pt x="4" y="58"/>
                  </a:moveTo>
                  <a:cubicBezTo>
                    <a:pt x="12" y="62"/>
                    <a:pt x="20" y="65"/>
                    <a:pt x="29" y="67"/>
                  </a:cubicBezTo>
                  <a:cubicBezTo>
                    <a:pt x="38" y="69"/>
                    <a:pt x="46" y="70"/>
                    <a:pt x="55" y="71"/>
                  </a:cubicBezTo>
                  <a:cubicBezTo>
                    <a:pt x="75" y="73"/>
                    <a:pt x="94" y="74"/>
                    <a:pt x="114" y="75"/>
                  </a:cubicBezTo>
                  <a:cubicBezTo>
                    <a:pt x="155" y="77"/>
                    <a:pt x="196" y="79"/>
                    <a:pt x="237" y="80"/>
                  </a:cubicBezTo>
                  <a:cubicBezTo>
                    <a:pt x="314" y="80"/>
                    <a:pt x="391" y="75"/>
                    <a:pt x="466" y="57"/>
                  </a:cubicBezTo>
                  <a:cubicBezTo>
                    <a:pt x="507" y="47"/>
                    <a:pt x="547" y="34"/>
                    <a:pt x="585" y="15"/>
                  </a:cubicBezTo>
                  <a:cubicBezTo>
                    <a:pt x="592" y="11"/>
                    <a:pt x="585" y="0"/>
                    <a:pt x="578" y="3"/>
                  </a:cubicBezTo>
                  <a:cubicBezTo>
                    <a:pt x="438" y="69"/>
                    <a:pt x="283" y="71"/>
                    <a:pt x="132" y="63"/>
                  </a:cubicBezTo>
                  <a:cubicBezTo>
                    <a:pt x="111" y="62"/>
                    <a:pt x="89" y="61"/>
                    <a:pt x="68" y="60"/>
                  </a:cubicBezTo>
                  <a:cubicBezTo>
                    <a:pt x="48" y="59"/>
                    <a:pt x="26" y="58"/>
                    <a:pt x="7" y="51"/>
                  </a:cubicBezTo>
                  <a:cubicBezTo>
                    <a:pt x="3" y="49"/>
                    <a:pt x="0" y="56"/>
                    <a:pt x="4" y="58"/>
                  </a:cubicBezTo>
                  <a:close/>
                </a:path>
              </a:pathLst>
            </a:custGeom>
            <a:solidFill>
              <a:srgbClr val="32270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124" name="任意多边形: 形状 123"/>
            <p:cNvSpPr/>
            <p:nvPr userDrawn="1"/>
          </p:nvSpPr>
          <p:spPr bwMode="auto">
            <a:xfrm>
              <a:off x="5126038" y="13622338"/>
              <a:ext cx="839787" cy="115887"/>
            </a:xfrm>
            <a:custGeom>
              <a:avLst/>
              <a:gdLst>
                <a:gd name="T0" fmla="*/ 6 w 592"/>
                <a:gd name="T1" fmla="*/ 59 h 82"/>
                <a:gd name="T2" fmla="*/ 118 w 592"/>
                <a:gd name="T3" fmla="*/ 77 h 82"/>
                <a:gd name="T4" fmla="*/ 233 w 592"/>
                <a:gd name="T5" fmla="*/ 81 h 82"/>
                <a:gd name="T6" fmla="*/ 459 w 592"/>
                <a:gd name="T7" fmla="*/ 53 h 82"/>
                <a:gd name="T8" fmla="*/ 583 w 592"/>
                <a:gd name="T9" fmla="*/ 16 h 82"/>
                <a:gd name="T10" fmla="*/ 579 w 592"/>
                <a:gd name="T11" fmla="*/ 3 h 82"/>
                <a:gd name="T12" fmla="*/ 472 w 592"/>
                <a:gd name="T13" fmla="*/ 36 h 82"/>
                <a:gd name="T14" fmla="*/ 362 w 592"/>
                <a:gd name="T15" fmla="*/ 57 h 82"/>
                <a:gd name="T16" fmla="*/ 136 w 592"/>
                <a:gd name="T17" fmla="*/ 65 h 82"/>
                <a:gd name="T18" fmla="*/ 8 w 592"/>
                <a:gd name="T19" fmla="*/ 51 h 82"/>
                <a:gd name="T20" fmla="*/ 6 w 592"/>
                <a:gd name="T21" fmla="*/ 59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2" h="82">
                  <a:moveTo>
                    <a:pt x="6" y="59"/>
                  </a:moveTo>
                  <a:cubicBezTo>
                    <a:pt x="43" y="68"/>
                    <a:pt x="80" y="74"/>
                    <a:pt x="118" y="77"/>
                  </a:cubicBezTo>
                  <a:cubicBezTo>
                    <a:pt x="156" y="81"/>
                    <a:pt x="195" y="82"/>
                    <a:pt x="233" y="81"/>
                  </a:cubicBezTo>
                  <a:cubicBezTo>
                    <a:pt x="309" y="79"/>
                    <a:pt x="385" y="70"/>
                    <a:pt x="459" y="53"/>
                  </a:cubicBezTo>
                  <a:cubicBezTo>
                    <a:pt x="501" y="43"/>
                    <a:pt x="543" y="32"/>
                    <a:pt x="583" y="16"/>
                  </a:cubicBezTo>
                  <a:cubicBezTo>
                    <a:pt x="592" y="13"/>
                    <a:pt x="588" y="0"/>
                    <a:pt x="579" y="3"/>
                  </a:cubicBezTo>
                  <a:cubicBezTo>
                    <a:pt x="544" y="15"/>
                    <a:pt x="508" y="26"/>
                    <a:pt x="472" y="36"/>
                  </a:cubicBezTo>
                  <a:cubicBezTo>
                    <a:pt x="436" y="45"/>
                    <a:pt x="399" y="52"/>
                    <a:pt x="362" y="57"/>
                  </a:cubicBezTo>
                  <a:cubicBezTo>
                    <a:pt x="287" y="68"/>
                    <a:pt x="211" y="70"/>
                    <a:pt x="136" y="65"/>
                  </a:cubicBezTo>
                  <a:cubicBezTo>
                    <a:pt x="93" y="62"/>
                    <a:pt x="50" y="57"/>
                    <a:pt x="8" y="51"/>
                  </a:cubicBezTo>
                  <a:cubicBezTo>
                    <a:pt x="2" y="50"/>
                    <a:pt x="0" y="58"/>
                    <a:pt x="6" y="59"/>
                  </a:cubicBezTo>
                  <a:close/>
                </a:path>
              </a:pathLst>
            </a:custGeom>
            <a:solidFill>
              <a:srgbClr val="32270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125" name="任意多边形: 形状 124"/>
            <p:cNvSpPr/>
            <p:nvPr userDrawn="1"/>
          </p:nvSpPr>
          <p:spPr bwMode="auto">
            <a:xfrm>
              <a:off x="5138738" y="13674725"/>
              <a:ext cx="822325" cy="120650"/>
            </a:xfrm>
            <a:custGeom>
              <a:avLst/>
              <a:gdLst>
                <a:gd name="T0" fmla="*/ 5 w 581"/>
                <a:gd name="T1" fmla="*/ 63 h 86"/>
                <a:gd name="T2" fmla="*/ 230 w 581"/>
                <a:gd name="T3" fmla="*/ 84 h 86"/>
                <a:gd name="T4" fmla="*/ 452 w 581"/>
                <a:gd name="T5" fmla="*/ 54 h 86"/>
                <a:gd name="T6" fmla="*/ 574 w 581"/>
                <a:gd name="T7" fmla="*/ 14 h 86"/>
                <a:gd name="T8" fmla="*/ 571 w 581"/>
                <a:gd name="T9" fmla="*/ 2 h 86"/>
                <a:gd name="T10" fmla="*/ 357 w 581"/>
                <a:gd name="T11" fmla="*/ 60 h 86"/>
                <a:gd name="T12" fmla="*/ 134 w 581"/>
                <a:gd name="T13" fmla="*/ 70 h 86"/>
                <a:gd name="T14" fmla="*/ 8 w 581"/>
                <a:gd name="T15" fmla="*/ 54 h 86"/>
                <a:gd name="T16" fmla="*/ 5 w 581"/>
                <a:gd name="T17" fmla="*/ 63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1" h="86">
                  <a:moveTo>
                    <a:pt x="5" y="63"/>
                  </a:moveTo>
                  <a:cubicBezTo>
                    <a:pt x="78" y="81"/>
                    <a:pt x="155" y="86"/>
                    <a:pt x="230" y="84"/>
                  </a:cubicBezTo>
                  <a:cubicBezTo>
                    <a:pt x="305" y="82"/>
                    <a:pt x="380" y="72"/>
                    <a:pt x="452" y="54"/>
                  </a:cubicBezTo>
                  <a:cubicBezTo>
                    <a:pt x="493" y="43"/>
                    <a:pt x="535" y="31"/>
                    <a:pt x="574" y="14"/>
                  </a:cubicBezTo>
                  <a:cubicBezTo>
                    <a:pt x="581" y="11"/>
                    <a:pt x="578" y="0"/>
                    <a:pt x="571" y="2"/>
                  </a:cubicBezTo>
                  <a:cubicBezTo>
                    <a:pt x="501" y="29"/>
                    <a:pt x="430" y="49"/>
                    <a:pt x="357" y="60"/>
                  </a:cubicBezTo>
                  <a:cubicBezTo>
                    <a:pt x="283" y="72"/>
                    <a:pt x="208" y="75"/>
                    <a:pt x="134" y="70"/>
                  </a:cubicBezTo>
                  <a:cubicBezTo>
                    <a:pt x="92" y="67"/>
                    <a:pt x="50" y="61"/>
                    <a:pt x="8" y="54"/>
                  </a:cubicBezTo>
                  <a:cubicBezTo>
                    <a:pt x="2" y="53"/>
                    <a:pt x="0" y="61"/>
                    <a:pt x="5" y="63"/>
                  </a:cubicBezTo>
                  <a:close/>
                </a:path>
              </a:pathLst>
            </a:custGeom>
            <a:solidFill>
              <a:srgbClr val="32270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126" name="任意多边形: 形状 125"/>
            <p:cNvSpPr/>
            <p:nvPr userDrawn="1"/>
          </p:nvSpPr>
          <p:spPr bwMode="auto">
            <a:xfrm>
              <a:off x="5143500" y="13758863"/>
              <a:ext cx="833437" cy="115887"/>
            </a:xfrm>
            <a:custGeom>
              <a:avLst/>
              <a:gdLst>
                <a:gd name="T0" fmla="*/ 5 w 588"/>
                <a:gd name="T1" fmla="*/ 62 h 82"/>
                <a:gd name="T2" fmla="*/ 238 w 588"/>
                <a:gd name="T3" fmla="*/ 78 h 82"/>
                <a:gd name="T4" fmla="*/ 463 w 588"/>
                <a:gd name="T5" fmla="*/ 53 h 82"/>
                <a:gd name="T6" fmla="*/ 581 w 588"/>
                <a:gd name="T7" fmla="*/ 16 h 82"/>
                <a:gd name="T8" fmla="*/ 575 w 588"/>
                <a:gd name="T9" fmla="*/ 3 h 82"/>
                <a:gd name="T10" fmla="*/ 525 w 588"/>
                <a:gd name="T11" fmla="*/ 22 h 82"/>
                <a:gd name="T12" fmla="*/ 472 w 588"/>
                <a:gd name="T13" fmla="*/ 36 h 82"/>
                <a:gd name="T14" fmla="*/ 363 w 588"/>
                <a:gd name="T15" fmla="*/ 53 h 82"/>
                <a:gd name="T16" fmla="*/ 137 w 588"/>
                <a:gd name="T17" fmla="*/ 65 h 82"/>
                <a:gd name="T18" fmla="*/ 8 w 588"/>
                <a:gd name="T19" fmla="*/ 54 h 82"/>
                <a:gd name="T20" fmla="*/ 5 w 588"/>
                <a:gd name="T21" fmla="*/ 62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8" h="82">
                  <a:moveTo>
                    <a:pt x="5" y="62"/>
                  </a:moveTo>
                  <a:cubicBezTo>
                    <a:pt x="81" y="82"/>
                    <a:pt x="160" y="82"/>
                    <a:pt x="238" y="78"/>
                  </a:cubicBezTo>
                  <a:cubicBezTo>
                    <a:pt x="313" y="74"/>
                    <a:pt x="389" y="68"/>
                    <a:pt x="463" y="53"/>
                  </a:cubicBezTo>
                  <a:cubicBezTo>
                    <a:pt x="503" y="45"/>
                    <a:pt x="545" y="35"/>
                    <a:pt x="581" y="16"/>
                  </a:cubicBezTo>
                  <a:cubicBezTo>
                    <a:pt x="588" y="12"/>
                    <a:pt x="583" y="0"/>
                    <a:pt x="575" y="3"/>
                  </a:cubicBezTo>
                  <a:cubicBezTo>
                    <a:pt x="558" y="10"/>
                    <a:pt x="542" y="17"/>
                    <a:pt x="525" y="22"/>
                  </a:cubicBezTo>
                  <a:cubicBezTo>
                    <a:pt x="507" y="28"/>
                    <a:pt x="490" y="33"/>
                    <a:pt x="472" y="36"/>
                  </a:cubicBezTo>
                  <a:cubicBezTo>
                    <a:pt x="436" y="44"/>
                    <a:pt x="400" y="49"/>
                    <a:pt x="363" y="53"/>
                  </a:cubicBezTo>
                  <a:cubicBezTo>
                    <a:pt x="288" y="61"/>
                    <a:pt x="213" y="67"/>
                    <a:pt x="137" y="65"/>
                  </a:cubicBezTo>
                  <a:cubicBezTo>
                    <a:pt x="94" y="64"/>
                    <a:pt x="51" y="59"/>
                    <a:pt x="8" y="54"/>
                  </a:cubicBezTo>
                  <a:cubicBezTo>
                    <a:pt x="2" y="53"/>
                    <a:pt x="0" y="61"/>
                    <a:pt x="5" y="62"/>
                  </a:cubicBezTo>
                  <a:close/>
                </a:path>
              </a:pathLst>
            </a:custGeom>
            <a:solidFill>
              <a:srgbClr val="32270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127" name="任意多边形: 形状 126"/>
            <p:cNvSpPr/>
            <p:nvPr userDrawn="1"/>
          </p:nvSpPr>
          <p:spPr bwMode="auto">
            <a:xfrm>
              <a:off x="4130675" y="10390188"/>
              <a:ext cx="2430462" cy="2916237"/>
            </a:xfrm>
            <a:custGeom>
              <a:avLst/>
              <a:gdLst>
                <a:gd name="T0" fmla="*/ 1177 w 1715"/>
                <a:gd name="T1" fmla="*/ 2010 h 2057"/>
                <a:gd name="T2" fmla="*/ 1378 w 1715"/>
                <a:gd name="T3" fmla="*/ 1887 h 2057"/>
                <a:gd name="T4" fmla="*/ 1399 w 1715"/>
                <a:gd name="T5" fmla="*/ 1748 h 2057"/>
                <a:gd name="T6" fmla="*/ 1398 w 1715"/>
                <a:gd name="T7" fmla="*/ 1604 h 2057"/>
                <a:gd name="T8" fmla="*/ 1494 w 1715"/>
                <a:gd name="T9" fmla="*/ 1352 h 2057"/>
                <a:gd name="T10" fmla="*/ 1624 w 1715"/>
                <a:gd name="T11" fmla="*/ 1110 h 2057"/>
                <a:gd name="T12" fmla="*/ 1655 w 1715"/>
                <a:gd name="T13" fmla="*/ 528 h 2057"/>
                <a:gd name="T14" fmla="*/ 1527 w 1715"/>
                <a:gd name="T15" fmla="*/ 290 h 2057"/>
                <a:gd name="T16" fmla="*/ 1294 w 1715"/>
                <a:gd name="T17" fmla="*/ 117 h 2057"/>
                <a:gd name="T18" fmla="*/ 734 w 1715"/>
                <a:gd name="T19" fmla="*/ 28 h 2057"/>
                <a:gd name="T20" fmla="*/ 271 w 1715"/>
                <a:gd name="T21" fmla="*/ 249 h 2057"/>
                <a:gd name="T22" fmla="*/ 27 w 1715"/>
                <a:gd name="T23" fmla="*/ 700 h 2057"/>
                <a:gd name="T24" fmla="*/ 135 w 1715"/>
                <a:gd name="T25" fmla="*/ 1220 h 2057"/>
                <a:gd name="T26" fmla="*/ 449 w 1715"/>
                <a:gd name="T27" fmla="*/ 1628 h 2057"/>
                <a:gd name="T28" fmla="*/ 488 w 1715"/>
                <a:gd name="T29" fmla="*/ 1748 h 2057"/>
                <a:gd name="T30" fmla="*/ 516 w 1715"/>
                <a:gd name="T31" fmla="*/ 1875 h 2057"/>
                <a:gd name="T32" fmla="*/ 571 w 1715"/>
                <a:gd name="T33" fmla="*/ 1983 h 2057"/>
                <a:gd name="T34" fmla="*/ 677 w 1715"/>
                <a:gd name="T35" fmla="*/ 2046 h 2057"/>
                <a:gd name="T36" fmla="*/ 802 w 1715"/>
                <a:gd name="T37" fmla="*/ 2053 h 2057"/>
                <a:gd name="T38" fmla="*/ 802 w 1715"/>
                <a:gd name="T39" fmla="*/ 2038 h 2057"/>
                <a:gd name="T40" fmla="*/ 573 w 1715"/>
                <a:gd name="T41" fmla="*/ 1958 h 2057"/>
                <a:gd name="T42" fmla="*/ 501 w 1715"/>
                <a:gd name="T43" fmla="*/ 1723 h 2057"/>
                <a:gd name="T44" fmla="*/ 392 w 1715"/>
                <a:gd name="T45" fmla="*/ 1504 h 2057"/>
                <a:gd name="T46" fmla="*/ 228 w 1715"/>
                <a:gd name="T47" fmla="*/ 1313 h 2057"/>
                <a:gd name="T48" fmla="*/ 89 w 1715"/>
                <a:gd name="T49" fmla="*/ 1096 h 2057"/>
                <a:gd name="T50" fmla="*/ 36 w 1715"/>
                <a:gd name="T51" fmla="*/ 837 h 2057"/>
                <a:gd name="T52" fmla="*/ 200 w 1715"/>
                <a:gd name="T53" fmla="*/ 351 h 2057"/>
                <a:gd name="T54" fmla="*/ 606 w 1715"/>
                <a:gd name="T55" fmla="*/ 74 h 2057"/>
                <a:gd name="T56" fmla="*/ 1158 w 1715"/>
                <a:gd name="T57" fmla="*/ 81 h 2057"/>
                <a:gd name="T58" fmla="*/ 1417 w 1715"/>
                <a:gd name="T59" fmla="*/ 209 h 2057"/>
                <a:gd name="T60" fmla="*/ 1592 w 1715"/>
                <a:gd name="T61" fmla="*/ 418 h 2057"/>
                <a:gd name="T62" fmla="*/ 1651 w 1715"/>
                <a:gd name="T63" fmla="*/ 977 h 2057"/>
                <a:gd name="T64" fmla="*/ 1542 w 1715"/>
                <a:gd name="T65" fmla="*/ 1234 h 2057"/>
                <a:gd name="T66" fmla="*/ 1418 w 1715"/>
                <a:gd name="T67" fmla="*/ 1468 h 2057"/>
                <a:gd name="T68" fmla="*/ 1382 w 1715"/>
                <a:gd name="T69" fmla="*/ 1593 h 2057"/>
                <a:gd name="T70" fmla="*/ 1381 w 1715"/>
                <a:gd name="T71" fmla="*/ 1730 h 2057"/>
                <a:gd name="T72" fmla="*/ 1366 w 1715"/>
                <a:gd name="T73" fmla="*/ 1874 h 2057"/>
                <a:gd name="T74" fmla="*/ 1284 w 1715"/>
                <a:gd name="T75" fmla="*/ 1954 h 2057"/>
                <a:gd name="T76" fmla="*/ 1174 w 1715"/>
                <a:gd name="T77" fmla="*/ 1997 h 2057"/>
                <a:gd name="T78" fmla="*/ 1177 w 1715"/>
                <a:gd name="T79" fmla="*/ 2010 h 20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715" h="2057">
                  <a:moveTo>
                    <a:pt x="1177" y="2010"/>
                  </a:moveTo>
                  <a:cubicBezTo>
                    <a:pt x="1253" y="1990"/>
                    <a:pt x="1338" y="1959"/>
                    <a:pt x="1378" y="1887"/>
                  </a:cubicBezTo>
                  <a:cubicBezTo>
                    <a:pt x="1401" y="1844"/>
                    <a:pt x="1403" y="1795"/>
                    <a:pt x="1399" y="1748"/>
                  </a:cubicBezTo>
                  <a:cubicBezTo>
                    <a:pt x="1396" y="1700"/>
                    <a:pt x="1391" y="1652"/>
                    <a:pt x="1398" y="1604"/>
                  </a:cubicBezTo>
                  <a:cubicBezTo>
                    <a:pt x="1410" y="1514"/>
                    <a:pt x="1451" y="1431"/>
                    <a:pt x="1494" y="1352"/>
                  </a:cubicBezTo>
                  <a:cubicBezTo>
                    <a:pt x="1539" y="1272"/>
                    <a:pt x="1588" y="1194"/>
                    <a:pt x="1624" y="1110"/>
                  </a:cubicBezTo>
                  <a:cubicBezTo>
                    <a:pt x="1703" y="928"/>
                    <a:pt x="1715" y="718"/>
                    <a:pt x="1655" y="528"/>
                  </a:cubicBezTo>
                  <a:cubicBezTo>
                    <a:pt x="1628" y="442"/>
                    <a:pt x="1586" y="359"/>
                    <a:pt x="1527" y="290"/>
                  </a:cubicBezTo>
                  <a:cubicBezTo>
                    <a:pt x="1464" y="214"/>
                    <a:pt x="1382" y="159"/>
                    <a:pt x="1294" y="117"/>
                  </a:cubicBezTo>
                  <a:cubicBezTo>
                    <a:pt x="1121" y="34"/>
                    <a:pt x="924" y="0"/>
                    <a:pt x="734" y="28"/>
                  </a:cubicBezTo>
                  <a:cubicBezTo>
                    <a:pt x="561" y="53"/>
                    <a:pt x="399" y="131"/>
                    <a:pt x="271" y="249"/>
                  </a:cubicBezTo>
                  <a:cubicBezTo>
                    <a:pt x="142" y="368"/>
                    <a:pt x="54" y="527"/>
                    <a:pt x="27" y="700"/>
                  </a:cubicBezTo>
                  <a:cubicBezTo>
                    <a:pt x="0" y="880"/>
                    <a:pt x="35" y="1068"/>
                    <a:pt x="135" y="1220"/>
                  </a:cubicBezTo>
                  <a:cubicBezTo>
                    <a:pt x="230" y="1363"/>
                    <a:pt x="374" y="1472"/>
                    <a:pt x="449" y="1628"/>
                  </a:cubicBezTo>
                  <a:cubicBezTo>
                    <a:pt x="468" y="1666"/>
                    <a:pt x="480" y="1706"/>
                    <a:pt x="488" y="1748"/>
                  </a:cubicBezTo>
                  <a:cubicBezTo>
                    <a:pt x="497" y="1790"/>
                    <a:pt x="504" y="1833"/>
                    <a:pt x="516" y="1875"/>
                  </a:cubicBezTo>
                  <a:cubicBezTo>
                    <a:pt x="527" y="1914"/>
                    <a:pt x="544" y="1952"/>
                    <a:pt x="571" y="1983"/>
                  </a:cubicBezTo>
                  <a:cubicBezTo>
                    <a:pt x="599" y="2015"/>
                    <a:pt x="637" y="2035"/>
                    <a:pt x="677" y="2046"/>
                  </a:cubicBezTo>
                  <a:cubicBezTo>
                    <a:pt x="718" y="2057"/>
                    <a:pt x="760" y="2057"/>
                    <a:pt x="802" y="2053"/>
                  </a:cubicBezTo>
                  <a:cubicBezTo>
                    <a:pt x="811" y="2052"/>
                    <a:pt x="811" y="2037"/>
                    <a:pt x="802" y="2038"/>
                  </a:cubicBezTo>
                  <a:cubicBezTo>
                    <a:pt x="720" y="2047"/>
                    <a:pt x="624" y="2028"/>
                    <a:pt x="573" y="1958"/>
                  </a:cubicBezTo>
                  <a:cubicBezTo>
                    <a:pt x="523" y="1891"/>
                    <a:pt x="519" y="1801"/>
                    <a:pt x="501" y="1723"/>
                  </a:cubicBezTo>
                  <a:cubicBezTo>
                    <a:pt x="482" y="1642"/>
                    <a:pt x="442" y="1570"/>
                    <a:pt x="392" y="1504"/>
                  </a:cubicBezTo>
                  <a:cubicBezTo>
                    <a:pt x="341" y="1437"/>
                    <a:pt x="283" y="1377"/>
                    <a:pt x="228" y="1313"/>
                  </a:cubicBezTo>
                  <a:cubicBezTo>
                    <a:pt x="172" y="1247"/>
                    <a:pt x="122" y="1177"/>
                    <a:pt x="89" y="1096"/>
                  </a:cubicBezTo>
                  <a:cubicBezTo>
                    <a:pt x="55" y="1014"/>
                    <a:pt x="38" y="926"/>
                    <a:pt x="36" y="837"/>
                  </a:cubicBezTo>
                  <a:cubicBezTo>
                    <a:pt x="31" y="661"/>
                    <a:pt x="90" y="488"/>
                    <a:pt x="200" y="351"/>
                  </a:cubicBezTo>
                  <a:cubicBezTo>
                    <a:pt x="304" y="221"/>
                    <a:pt x="447" y="124"/>
                    <a:pt x="606" y="74"/>
                  </a:cubicBezTo>
                  <a:cubicBezTo>
                    <a:pt x="785" y="19"/>
                    <a:pt x="980" y="25"/>
                    <a:pt x="1158" y="81"/>
                  </a:cubicBezTo>
                  <a:cubicBezTo>
                    <a:pt x="1250" y="110"/>
                    <a:pt x="1339" y="153"/>
                    <a:pt x="1417" y="209"/>
                  </a:cubicBezTo>
                  <a:cubicBezTo>
                    <a:pt x="1491" y="264"/>
                    <a:pt x="1550" y="336"/>
                    <a:pt x="1592" y="418"/>
                  </a:cubicBezTo>
                  <a:cubicBezTo>
                    <a:pt x="1679" y="588"/>
                    <a:pt x="1697" y="792"/>
                    <a:pt x="1651" y="977"/>
                  </a:cubicBezTo>
                  <a:cubicBezTo>
                    <a:pt x="1629" y="1068"/>
                    <a:pt x="1588" y="1152"/>
                    <a:pt x="1542" y="1234"/>
                  </a:cubicBezTo>
                  <a:cubicBezTo>
                    <a:pt x="1499" y="1311"/>
                    <a:pt x="1452" y="1386"/>
                    <a:pt x="1418" y="1468"/>
                  </a:cubicBezTo>
                  <a:cubicBezTo>
                    <a:pt x="1402" y="1508"/>
                    <a:pt x="1389" y="1550"/>
                    <a:pt x="1382" y="1593"/>
                  </a:cubicBezTo>
                  <a:cubicBezTo>
                    <a:pt x="1375" y="1639"/>
                    <a:pt x="1378" y="1684"/>
                    <a:pt x="1381" y="1730"/>
                  </a:cubicBezTo>
                  <a:cubicBezTo>
                    <a:pt x="1385" y="1778"/>
                    <a:pt x="1388" y="1829"/>
                    <a:pt x="1366" y="1874"/>
                  </a:cubicBezTo>
                  <a:cubicBezTo>
                    <a:pt x="1349" y="1909"/>
                    <a:pt x="1318" y="1935"/>
                    <a:pt x="1284" y="1954"/>
                  </a:cubicBezTo>
                  <a:cubicBezTo>
                    <a:pt x="1249" y="1973"/>
                    <a:pt x="1212" y="1986"/>
                    <a:pt x="1174" y="1997"/>
                  </a:cubicBezTo>
                  <a:cubicBezTo>
                    <a:pt x="1166" y="2000"/>
                    <a:pt x="1169" y="2012"/>
                    <a:pt x="1177" y="2010"/>
                  </a:cubicBezTo>
                  <a:close/>
                </a:path>
              </a:pathLst>
            </a:custGeom>
            <a:solidFill>
              <a:srgbClr val="32270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128" name="任意多边形: 形状 127"/>
            <p:cNvSpPr/>
            <p:nvPr userDrawn="1"/>
          </p:nvSpPr>
          <p:spPr bwMode="auto">
            <a:xfrm>
              <a:off x="4273550" y="10901363"/>
              <a:ext cx="223837" cy="860425"/>
            </a:xfrm>
            <a:custGeom>
              <a:avLst/>
              <a:gdLst>
                <a:gd name="T0" fmla="*/ 35 w 158"/>
                <a:gd name="T1" fmla="*/ 600 h 607"/>
                <a:gd name="T2" fmla="*/ 19 w 158"/>
                <a:gd name="T3" fmla="*/ 475 h 607"/>
                <a:gd name="T4" fmla="*/ 24 w 158"/>
                <a:gd name="T5" fmla="*/ 358 h 607"/>
                <a:gd name="T6" fmla="*/ 88 w 158"/>
                <a:gd name="T7" fmla="*/ 132 h 607"/>
                <a:gd name="T8" fmla="*/ 152 w 158"/>
                <a:gd name="T9" fmla="*/ 17 h 607"/>
                <a:gd name="T10" fmla="*/ 138 w 158"/>
                <a:gd name="T11" fmla="*/ 9 h 607"/>
                <a:gd name="T12" fmla="*/ 3 w 158"/>
                <a:gd name="T13" fmla="*/ 463 h 607"/>
                <a:gd name="T14" fmla="*/ 27 w 158"/>
                <a:gd name="T15" fmla="*/ 602 h 607"/>
                <a:gd name="T16" fmla="*/ 35 w 158"/>
                <a:gd name="T17" fmla="*/ 600 h 6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8" h="607">
                  <a:moveTo>
                    <a:pt x="35" y="600"/>
                  </a:moveTo>
                  <a:cubicBezTo>
                    <a:pt x="23" y="560"/>
                    <a:pt x="20" y="517"/>
                    <a:pt x="19" y="475"/>
                  </a:cubicBezTo>
                  <a:cubicBezTo>
                    <a:pt x="18" y="436"/>
                    <a:pt x="19" y="397"/>
                    <a:pt x="24" y="358"/>
                  </a:cubicBezTo>
                  <a:cubicBezTo>
                    <a:pt x="34" y="280"/>
                    <a:pt x="55" y="204"/>
                    <a:pt x="88" y="132"/>
                  </a:cubicBezTo>
                  <a:cubicBezTo>
                    <a:pt x="106" y="92"/>
                    <a:pt x="127" y="54"/>
                    <a:pt x="152" y="17"/>
                  </a:cubicBezTo>
                  <a:cubicBezTo>
                    <a:pt x="158" y="8"/>
                    <a:pt x="144" y="0"/>
                    <a:pt x="138" y="9"/>
                  </a:cubicBezTo>
                  <a:cubicBezTo>
                    <a:pt x="47" y="141"/>
                    <a:pt x="0" y="303"/>
                    <a:pt x="3" y="463"/>
                  </a:cubicBezTo>
                  <a:cubicBezTo>
                    <a:pt x="4" y="510"/>
                    <a:pt x="9" y="558"/>
                    <a:pt x="27" y="602"/>
                  </a:cubicBezTo>
                  <a:cubicBezTo>
                    <a:pt x="29" y="607"/>
                    <a:pt x="37" y="605"/>
                    <a:pt x="35" y="600"/>
                  </a:cubicBezTo>
                  <a:close/>
                </a:path>
              </a:pathLst>
            </a:custGeom>
            <a:solidFill>
              <a:srgbClr val="32270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129" name="任意多边形: 形状 128"/>
            <p:cNvSpPr/>
            <p:nvPr userDrawn="1"/>
          </p:nvSpPr>
          <p:spPr bwMode="auto">
            <a:xfrm>
              <a:off x="4359275" y="11244263"/>
              <a:ext cx="61912" cy="184150"/>
            </a:xfrm>
            <a:custGeom>
              <a:avLst/>
              <a:gdLst>
                <a:gd name="T0" fmla="*/ 9 w 44"/>
                <a:gd name="T1" fmla="*/ 125 h 130"/>
                <a:gd name="T2" fmla="*/ 14 w 44"/>
                <a:gd name="T3" fmla="*/ 111 h 130"/>
                <a:gd name="T4" fmla="*/ 19 w 44"/>
                <a:gd name="T5" fmla="*/ 96 h 130"/>
                <a:gd name="T6" fmla="*/ 27 w 44"/>
                <a:gd name="T7" fmla="*/ 69 h 130"/>
                <a:gd name="T8" fmla="*/ 35 w 44"/>
                <a:gd name="T9" fmla="*/ 40 h 130"/>
                <a:gd name="T10" fmla="*/ 43 w 44"/>
                <a:gd name="T11" fmla="*/ 10 h 130"/>
                <a:gd name="T12" fmla="*/ 29 w 44"/>
                <a:gd name="T13" fmla="*/ 7 h 130"/>
                <a:gd name="T14" fmla="*/ 20 w 44"/>
                <a:gd name="T15" fmla="*/ 36 h 130"/>
                <a:gd name="T16" fmla="*/ 13 w 44"/>
                <a:gd name="T17" fmla="*/ 65 h 130"/>
                <a:gd name="T18" fmla="*/ 7 w 44"/>
                <a:gd name="T19" fmla="*/ 93 h 130"/>
                <a:gd name="T20" fmla="*/ 4 w 44"/>
                <a:gd name="T21" fmla="*/ 108 h 130"/>
                <a:gd name="T22" fmla="*/ 1 w 44"/>
                <a:gd name="T23" fmla="*/ 123 h 130"/>
                <a:gd name="T24" fmla="*/ 9 w 44"/>
                <a:gd name="T25" fmla="*/ 125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130">
                  <a:moveTo>
                    <a:pt x="9" y="125"/>
                  </a:moveTo>
                  <a:cubicBezTo>
                    <a:pt x="10" y="121"/>
                    <a:pt x="13" y="116"/>
                    <a:pt x="14" y="111"/>
                  </a:cubicBezTo>
                  <a:cubicBezTo>
                    <a:pt x="16" y="106"/>
                    <a:pt x="17" y="101"/>
                    <a:pt x="19" y="96"/>
                  </a:cubicBezTo>
                  <a:cubicBezTo>
                    <a:pt x="22" y="87"/>
                    <a:pt x="24" y="78"/>
                    <a:pt x="27" y="69"/>
                  </a:cubicBezTo>
                  <a:cubicBezTo>
                    <a:pt x="30" y="59"/>
                    <a:pt x="33" y="50"/>
                    <a:pt x="35" y="40"/>
                  </a:cubicBezTo>
                  <a:cubicBezTo>
                    <a:pt x="38" y="31"/>
                    <a:pt x="42" y="20"/>
                    <a:pt x="43" y="10"/>
                  </a:cubicBezTo>
                  <a:cubicBezTo>
                    <a:pt x="44" y="3"/>
                    <a:pt x="32" y="0"/>
                    <a:pt x="29" y="7"/>
                  </a:cubicBezTo>
                  <a:cubicBezTo>
                    <a:pt x="25" y="16"/>
                    <a:pt x="23" y="27"/>
                    <a:pt x="20" y="36"/>
                  </a:cubicBezTo>
                  <a:cubicBezTo>
                    <a:pt x="18" y="46"/>
                    <a:pt x="16" y="55"/>
                    <a:pt x="13" y="65"/>
                  </a:cubicBezTo>
                  <a:cubicBezTo>
                    <a:pt x="11" y="74"/>
                    <a:pt x="9" y="84"/>
                    <a:pt x="7" y="93"/>
                  </a:cubicBezTo>
                  <a:cubicBezTo>
                    <a:pt x="6" y="98"/>
                    <a:pt x="5" y="103"/>
                    <a:pt x="4" y="108"/>
                  </a:cubicBezTo>
                  <a:cubicBezTo>
                    <a:pt x="3" y="113"/>
                    <a:pt x="3" y="118"/>
                    <a:pt x="1" y="123"/>
                  </a:cubicBezTo>
                  <a:cubicBezTo>
                    <a:pt x="0" y="128"/>
                    <a:pt x="7" y="130"/>
                    <a:pt x="9" y="125"/>
                  </a:cubicBezTo>
                  <a:close/>
                </a:path>
              </a:pathLst>
            </a:custGeom>
            <a:solidFill>
              <a:srgbClr val="32270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130" name="任意多边形: 形状 129"/>
            <p:cNvSpPr/>
            <p:nvPr userDrawn="1"/>
          </p:nvSpPr>
          <p:spPr bwMode="auto">
            <a:xfrm>
              <a:off x="6167438" y="11410950"/>
              <a:ext cx="293687" cy="823912"/>
            </a:xfrm>
            <a:custGeom>
              <a:avLst/>
              <a:gdLst>
                <a:gd name="T0" fmla="*/ 198 w 207"/>
                <a:gd name="T1" fmla="*/ 6 h 582"/>
                <a:gd name="T2" fmla="*/ 192 w 207"/>
                <a:gd name="T3" fmla="*/ 65 h 582"/>
                <a:gd name="T4" fmla="*/ 183 w 207"/>
                <a:gd name="T5" fmla="*/ 124 h 582"/>
                <a:gd name="T6" fmla="*/ 158 w 207"/>
                <a:gd name="T7" fmla="*/ 237 h 582"/>
                <a:gd name="T8" fmla="*/ 72 w 207"/>
                <a:gd name="T9" fmla="*/ 455 h 582"/>
                <a:gd name="T10" fmla="*/ 40 w 207"/>
                <a:gd name="T11" fmla="*/ 510 h 582"/>
                <a:gd name="T12" fmla="*/ 4 w 207"/>
                <a:gd name="T13" fmla="*/ 566 h 582"/>
                <a:gd name="T14" fmla="*/ 16 w 207"/>
                <a:gd name="T15" fmla="*/ 575 h 582"/>
                <a:gd name="T16" fmla="*/ 51 w 207"/>
                <a:gd name="T17" fmla="*/ 525 h 582"/>
                <a:gd name="T18" fmla="*/ 81 w 207"/>
                <a:gd name="T19" fmla="*/ 474 h 582"/>
                <a:gd name="T20" fmla="*/ 131 w 207"/>
                <a:gd name="T21" fmla="*/ 367 h 582"/>
                <a:gd name="T22" fmla="*/ 196 w 207"/>
                <a:gd name="T23" fmla="*/ 140 h 582"/>
                <a:gd name="T24" fmla="*/ 204 w 207"/>
                <a:gd name="T25" fmla="*/ 75 h 582"/>
                <a:gd name="T26" fmla="*/ 207 w 207"/>
                <a:gd name="T27" fmla="*/ 6 h 582"/>
                <a:gd name="T28" fmla="*/ 198 w 207"/>
                <a:gd name="T29" fmla="*/ 6 h 5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7" h="582">
                  <a:moveTo>
                    <a:pt x="198" y="6"/>
                  </a:moveTo>
                  <a:cubicBezTo>
                    <a:pt x="197" y="26"/>
                    <a:pt x="194" y="45"/>
                    <a:pt x="192" y="65"/>
                  </a:cubicBezTo>
                  <a:cubicBezTo>
                    <a:pt x="189" y="85"/>
                    <a:pt x="187" y="104"/>
                    <a:pt x="183" y="124"/>
                  </a:cubicBezTo>
                  <a:cubicBezTo>
                    <a:pt x="177" y="162"/>
                    <a:pt x="169" y="200"/>
                    <a:pt x="158" y="237"/>
                  </a:cubicBezTo>
                  <a:cubicBezTo>
                    <a:pt x="137" y="312"/>
                    <a:pt x="109" y="386"/>
                    <a:pt x="72" y="455"/>
                  </a:cubicBezTo>
                  <a:cubicBezTo>
                    <a:pt x="62" y="473"/>
                    <a:pt x="51" y="492"/>
                    <a:pt x="40" y="510"/>
                  </a:cubicBezTo>
                  <a:cubicBezTo>
                    <a:pt x="28" y="529"/>
                    <a:pt x="15" y="547"/>
                    <a:pt x="4" y="566"/>
                  </a:cubicBezTo>
                  <a:cubicBezTo>
                    <a:pt x="0" y="573"/>
                    <a:pt x="10" y="582"/>
                    <a:pt x="16" y="575"/>
                  </a:cubicBezTo>
                  <a:cubicBezTo>
                    <a:pt x="29" y="560"/>
                    <a:pt x="40" y="542"/>
                    <a:pt x="51" y="525"/>
                  </a:cubicBezTo>
                  <a:cubicBezTo>
                    <a:pt x="61" y="508"/>
                    <a:pt x="71" y="491"/>
                    <a:pt x="81" y="474"/>
                  </a:cubicBezTo>
                  <a:cubicBezTo>
                    <a:pt x="100" y="439"/>
                    <a:pt x="116" y="404"/>
                    <a:pt x="131" y="367"/>
                  </a:cubicBezTo>
                  <a:cubicBezTo>
                    <a:pt x="162" y="295"/>
                    <a:pt x="183" y="218"/>
                    <a:pt x="196" y="140"/>
                  </a:cubicBezTo>
                  <a:cubicBezTo>
                    <a:pt x="200" y="118"/>
                    <a:pt x="202" y="97"/>
                    <a:pt x="204" y="75"/>
                  </a:cubicBezTo>
                  <a:cubicBezTo>
                    <a:pt x="206" y="52"/>
                    <a:pt x="206" y="29"/>
                    <a:pt x="207" y="6"/>
                  </a:cubicBezTo>
                  <a:cubicBezTo>
                    <a:pt x="207" y="0"/>
                    <a:pt x="199" y="0"/>
                    <a:pt x="198" y="6"/>
                  </a:cubicBezTo>
                  <a:close/>
                </a:path>
              </a:pathLst>
            </a:custGeom>
            <a:solidFill>
              <a:srgbClr val="32270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131" name="任意多边形: 形状 130"/>
            <p:cNvSpPr/>
            <p:nvPr userDrawn="1"/>
          </p:nvSpPr>
          <p:spPr bwMode="auto">
            <a:xfrm>
              <a:off x="4843463" y="12528550"/>
              <a:ext cx="1217612" cy="722312"/>
            </a:xfrm>
            <a:custGeom>
              <a:avLst/>
              <a:gdLst>
                <a:gd name="T0" fmla="*/ 4 w 859"/>
                <a:gd name="T1" fmla="*/ 126 h 509"/>
                <a:gd name="T2" fmla="*/ 32 w 859"/>
                <a:gd name="T3" fmla="*/ 181 h 509"/>
                <a:gd name="T4" fmla="*/ 51 w 859"/>
                <a:gd name="T5" fmla="*/ 241 h 509"/>
                <a:gd name="T6" fmla="*/ 91 w 859"/>
                <a:gd name="T7" fmla="*/ 361 h 509"/>
                <a:gd name="T8" fmla="*/ 297 w 859"/>
                <a:gd name="T9" fmla="*/ 491 h 509"/>
                <a:gd name="T10" fmla="*/ 600 w 859"/>
                <a:gd name="T11" fmla="*/ 475 h 509"/>
                <a:gd name="T12" fmla="*/ 833 w 859"/>
                <a:gd name="T13" fmla="*/ 324 h 509"/>
                <a:gd name="T14" fmla="*/ 855 w 859"/>
                <a:gd name="T15" fmla="*/ 189 h 509"/>
                <a:gd name="T16" fmla="*/ 848 w 859"/>
                <a:gd name="T17" fmla="*/ 47 h 509"/>
                <a:gd name="T18" fmla="*/ 855 w 859"/>
                <a:gd name="T19" fmla="*/ 12 h 509"/>
                <a:gd name="T20" fmla="*/ 843 w 859"/>
                <a:gd name="T21" fmla="*/ 8 h 509"/>
                <a:gd name="T22" fmla="*/ 836 w 859"/>
                <a:gd name="T23" fmla="*/ 145 h 509"/>
                <a:gd name="T24" fmla="*/ 832 w 859"/>
                <a:gd name="T25" fmla="*/ 282 h 509"/>
                <a:gd name="T26" fmla="*/ 629 w 859"/>
                <a:gd name="T27" fmla="*/ 448 h 509"/>
                <a:gd name="T28" fmla="*/ 330 w 859"/>
                <a:gd name="T29" fmla="*/ 478 h 509"/>
                <a:gd name="T30" fmla="*/ 116 w 859"/>
                <a:gd name="T31" fmla="*/ 370 h 509"/>
                <a:gd name="T32" fmla="*/ 31 w 859"/>
                <a:gd name="T33" fmla="*/ 142 h 509"/>
                <a:gd name="T34" fmla="*/ 13 w 859"/>
                <a:gd name="T35" fmla="*/ 119 h 509"/>
                <a:gd name="T36" fmla="*/ 4 w 859"/>
                <a:gd name="T37" fmla="*/ 126 h 5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59" h="509">
                  <a:moveTo>
                    <a:pt x="4" y="126"/>
                  </a:moveTo>
                  <a:cubicBezTo>
                    <a:pt x="15" y="143"/>
                    <a:pt x="25" y="162"/>
                    <a:pt x="32" y="181"/>
                  </a:cubicBezTo>
                  <a:cubicBezTo>
                    <a:pt x="39" y="201"/>
                    <a:pt x="45" y="221"/>
                    <a:pt x="51" y="241"/>
                  </a:cubicBezTo>
                  <a:cubicBezTo>
                    <a:pt x="62" y="282"/>
                    <a:pt x="71" y="324"/>
                    <a:pt x="91" y="361"/>
                  </a:cubicBezTo>
                  <a:cubicBezTo>
                    <a:pt x="131" y="439"/>
                    <a:pt x="214" y="477"/>
                    <a:pt x="297" y="491"/>
                  </a:cubicBezTo>
                  <a:cubicBezTo>
                    <a:pt x="397" y="509"/>
                    <a:pt x="502" y="502"/>
                    <a:pt x="600" y="475"/>
                  </a:cubicBezTo>
                  <a:cubicBezTo>
                    <a:pt x="690" y="451"/>
                    <a:pt x="787" y="409"/>
                    <a:pt x="833" y="324"/>
                  </a:cubicBezTo>
                  <a:cubicBezTo>
                    <a:pt x="855" y="282"/>
                    <a:pt x="859" y="236"/>
                    <a:pt x="855" y="189"/>
                  </a:cubicBezTo>
                  <a:cubicBezTo>
                    <a:pt x="852" y="142"/>
                    <a:pt x="843" y="94"/>
                    <a:pt x="848" y="47"/>
                  </a:cubicBezTo>
                  <a:cubicBezTo>
                    <a:pt x="849" y="35"/>
                    <a:pt x="852" y="23"/>
                    <a:pt x="855" y="12"/>
                  </a:cubicBezTo>
                  <a:cubicBezTo>
                    <a:pt x="857" y="4"/>
                    <a:pt x="845" y="0"/>
                    <a:pt x="843" y="8"/>
                  </a:cubicBezTo>
                  <a:cubicBezTo>
                    <a:pt x="829" y="53"/>
                    <a:pt x="832" y="100"/>
                    <a:pt x="836" y="145"/>
                  </a:cubicBezTo>
                  <a:cubicBezTo>
                    <a:pt x="841" y="190"/>
                    <a:pt x="845" y="238"/>
                    <a:pt x="832" y="282"/>
                  </a:cubicBezTo>
                  <a:cubicBezTo>
                    <a:pt x="804" y="372"/>
                    <a:pt x="713" y="420"/>
                    <a:pt x="629" y="448"/>
                  </a:cubicBezTo>
                  <a:cubicBezTo>
                    <a:pt x="533" y="479"/>
                    <a:pt x="430" y="490"/>
                    <a:pt x="330" y="478"/>
                  </a:cubicBezTo>
                  <a:cubicBezTo>
                    <a:pt x="250" y="468"/>
                    <a:pt x="162" y="441"/>
                    <a:pt x="116" y="370"/>
                  </a:cubicBezTo>
                  <a:cubicBezTo>
                    <a:pt x="72" y="300"/>
                    <a:pt x="75" y="212"/>
                    <a:pt x="31" y="142"/>
                  </a:cubicBezTo>
                  <a:cubicBezTo>
                    <a:pt x="26" y="133"/>
                    <a:pt x="20" y="126"/>
                    <a:pt x="13" y="119"/>
                  </a:cubicBezTo>
                  <a:cubicBezTo>
                    <a:pt x="8" y="114"/>
                    <a:pt x="0" y="120"/>
                    <a:pt x="4" y="126"/>
                  </a:cubicBezTo>
                  <a:close/>
                </a:path>
              </a:pathLst>
            </a:custGeom>
            <a:solidFill>
              <a:srgbClr val="32270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132" name="任意多边形: 形状 131"/>
            <p:cNvSpPr/>
            <p:nvPr userDrawn="1"/>
          </p:nvSpPr>
          <p:spPr bwMode="auto">
            <a:xfrm>
              <a:off x="5208588" y="11172825"/>
              <a:ext cx="1136650" cy="1168400"/>
            </a:xfrm>
            <a:custGeom>
              <a:avLst/>
              <a:gdLst>
                <a:gd name="T0" fmla="*/ 79 w 801"/>
                <a:gd name="T1" fmla="*/ 481 h 825"/>
                <a:gd name="T2" fmla="*/ 0 w 801"/>
                <a:gd name="T3" fmla="*/ 814 h 825"/>
                <a:gd name="T4" fmla="*/ 466 w 801"/>
                <a:gd name="T5" fmla="*/ 781 h 825"/>
                <a:gd name="T6" fmla="*/ 759 w 801"/>
                <a:gd name="T7" fmla="*/ 454 h 825"/>
                <a:gd name="T8" fmla="*/ 770 w 801"/>
                <a:gd name="T9" fmla="*/ 0 h 825"/>
                <a:gd name="T10" fmla="*/ 546 w 801"/>
                <a:gd name="T11" fmla="*/ 117 h 825"/>
                <a:gd name="T12" fmla="*/ 305 w 801"/>
                <a:gd name="T13" fmla="*/ 202 h 825"/>
                <a:gd name="T14" fmla="*/ 79 w 801"/>
                <a:gd name="T15" fmla="*/ 481 h 8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01" h="825">
                  <a:moveTo>
                    <a:pt x="79" y="481"/>
                  </a:moveTo>
                  <a:cubicBezTo>
                    <a:pt x="36" y="587"/>
                    <a:pt x="17" y="701"/>
                    <a:pt x="0" y="814"/>
                  </a:cubicBezTo>
                  <a:cubicBezTo>
                    <a:pt x="149" y="768"/>
                    <a:pt x="316" y="825"/>
                    <a:pt x="466" y="781"/>
                  </a:cubicBezTo>
                  <a:cubicBezTo>
                    <a:pt x="613" y="737"/>
                    <a:pt x="717" y="601"/>
                    <a:pt x="759" y="454"/>
                  </a:cubicBezTo>
                  <a:cubicBezTo>
                    <a:pt x="801" y="308"/>
                    <a:pt x="790" y="151"/>
                    <a:pt x="770" y="0"/>
                  </a:cubicBezTo>
                  <a:cubicBezTo>
                    <a:pt x="711" y="61"/>
                    <a:pt x="628" y="93"/>
                    <a:pt x="546" y="117"/>
                  </a:cubicBezTo>
                  <a:cubicBezTo>
                    <a:pt x="464" y="140"/>
                    <a:pt x="379" y="159"/>
                    <a:pt x="305" y="202"/>
                  </a:cubicBezTo>
                  <a:cubicBezTo>
                    <a:pt x="200" y="262"/>
                    <a:pt x="125" y="368"/>
                    <a:pt x="79" y="481"/>
                  </a:cubicBezTo>
                  <a:close/>
                </a:path>
              </a:pathLst>
            </a:custGeom>
            <a:solidFill>
              <a:srgbClr val="AAC4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133" name="任意多边形: 形状 132"/>
            <p:cNvSpPr/>
            <p:nvPr userDrawn="1"/>
          </p:nvSpPr>
          <p:spPr bwMode="auto">
            <a:xfrm>
              <a:off x="5118100" y="11309350"/>
              <a:ext cx="1136650" cy="1212850"/>
            </a:xfrm>
            <a:custGeom>
              <a:avLst/>
              <a:gdLst>
                <a:gd name="T0" fmla="*/ 791 w 802"/>
                <a:gd name="T1" fmla="*/ 6 h 856"/>
                <a:gd name="T2" fmla="*/ 674 w 802"/>
                <a:gd name="T3" fmla="*/ 218 h 856"/>
                <a:gd name="T4" fmla="*/ 503 w 802"/>
                <a:gd name="T5" fmla="*/ 378 h 856"/>
                <a:gd name="T6" fmla="*/ 132 w 802"/>
                <a:gd name="T7" fmla="*/ 640 h 856"/>
                <a:gd name="T8" fmla="*/ 55 w 802"/>
                <a:gd name="T9" fmla="*/ 733 h 856"/>
                <a:gd name="T10" fmla="*/ 2 w 802"/>
                <a:gd name="T11" fmla="*/ 842 h 856"/>
                <a:gd name="T12" fmla="*/ 18 w 802"/>
                <a:gd name="T13" fmla="*/ 846 h 856"/>
                <a:gd name="T14" fmla="*/ 65 w 802"/>
                <a:gd name="T15" fmla="*/ 749 h 856"/>
                <a:gd name="T16" fmla="*/ 131 w 802"/>
                <a:gd name="T17" fmla="*/ 665 h 856"/>
                <a:gd name="T18" fmla="*/ 302 w 802"/>
                <a:gd name="T19" fmla="*/ 528 h 856"/>
                <a:gd name="T20" fmla="*/ 673 w 802"/>
                <a:gd name="T21" fmla="*/ 246 h 856"/>
                <a:gd name="T22" fmla="*/ 800 w 802"/>
                <a:gd name="T23" fmla="*/ 9 h 856"/>
                <a:gd name="T24" fmla="*/ 791 w 802"/>
                <a:gd name="T25" fmla="*/ 6 h 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02" h="856">
                  <a:moveTo>
                    <a:pt x="791" y="6"/>
                  </a:moveTo>
                  <a:cubicBezTo>
                    <a:pt x="758" y="79"/>
                    <a:pt x="723" y="153"/>
                    <a:pt x="674" y="218"/>
                  </a:cubicBezTo>
                  <a:cubicBezTo>
                    <a:pt x="627" y="281"/>
                    <a:pt x="567" y="333"/>
                    <a:pt x="503" y="378"/>
                  </a:cubicBezTo>
                  <a:cubicBezTo>
                    <a:pt x="379" y="466"/>
                    <a:pt x="241" y="533"/>
                    <a:pt x="132" y="640"/>
                  </a:cubicBezTo>
                  <a:cubicBezTo>
                    <a:pt x="103" y="669"/>
                    <a:pt x="77" y="699"/>
                    <a:pt x="55" y="733"/>
                  </a:cubicBezTo>
                  <a:cubicBezTo>
                    <a:pt x="32" y="766"/>
                    <a:pt x="13" y="803"/>
                    <a:pt x="2" y="842"/>
                  </a:cubicBezTo>
                  <a:cubicBezTo>
                    <a:pt x="0" y="852"/>
                    <a:pt x="14" y="856"/>
                    <a:pt x="18" y="846"/>
                  </a:cubicBezTo>
                  <a:cubicBezTo>
                    <a:pt x="30" y="812"/>
                    <a:pt x="45" y="779"/>
                    <a:pt x="65" y="749"/>
                  </a:cubicBezTo>
                  <a:cubicBezTo>
                    <a:pt x="84" y="719"/>
                    <a:pt x="107" y="691"/>
                    <a:pt x="131" y="665"/>
                  </a:cubicBezTo>
                  <a:cubicBezTo>
                    <a:pt x="182" y="613"/>
                    <a:pt x="241" y="568"/>
                    <a:pt x="302" y="528"/>
                  </a:cubicBezTo>
                  <a:cubicBezTo>
                    <a:pt x="432" y="443"/>
                    <a:pt x="575" y="369"/>
                    <a:pt x="673" y="246"/>
                  </a:cubicBezTo>
                  <a:cubicBezTo>
                    <a:pt x="730" y="176"/>
                    <a:pt x="772" y="95"/>
                    <a:pt x="800" y="9"/>
                  </a:cubicBezTo>
                  <a:cubicBezTo>
                    <a:pt x="802" y="4"/>
                    <a:pt x="794" y="0"/>
                    <a:pt x="791" y="6"/>
                  </a:cubicBezTo>
                  <a:close/>
                </a:path>
              </a:pathLst>
            </a:custGeom>
            <a:solidFill>
              <a:srgbClr val="32270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134" name="任意多边形: 形状 133"/>
            <p:cNvSpPr/>
            <p:nvPr userDrawn="1"/>
          </p:nvSpPr>
          <p:spPr bwMode="auto">
            <a:xfrm>
              <a:off x="5311775" y="11693525"/>
              <a:ext cx="666750" cy="527050"/>
            </a:xfrm>
            <a:custGeom>
              <a:avLst/>
              <a:gdLst>
                <a:gd name="T0" fmla="*/ 464 w 470"/>
                <a:gd name="T1" fmla="*/ 280 h 372"/>
                <a:gd name="T2" fmla="*/ 372 w 470"/>
                <a:gd name="T3" fmla="*/ 282 h 372"/>
                <a:gd name="T4" fmla="*/ 280 w 470"/>
                <a:gd name="T5" fmla="*/ 289 h 372"/>
                <a:gd name="T6" fmla="*/ 102 w 470"/>
                <a:gd name="T7" fmla="*/ 321 h 372"/>
                <a:gd name="T8" fmla="*/ 6 w 470"/>
                <a:gd name="T9" fmla="*/ 356 h 372"/>
                <a:gd name="T10" fmla="*/ 16 w 470"/>
                <a:gd name="T11" fmla="*/ 366 h 372"/>
                <a:gd name="T12" fmla="*/ 134 w 470"/>
                <a:gd name="T13" fmla="*/ 93 h 372"/>
                <a:gd name="T14" fmla="*/ 166 w 470"/>
                <a:gd name="T15" fmla="*/ 15 h 372"/>
                <a:gd name="T16" fmla="*/ 151 w 470"/>
                <a:gd name="T17" fmla="*/ 9 h 372"/>
                <a:gd name="T18" fmla="*/ 94 w 470"/>
                <a:gd name="T19" fmla="*/ 144 h 372"/>
                <a:gd name="T20" fmla="*/ 36 w 470"/>
                <a:gd name="T21" fmla="*/ 281 h 372"/>
                <a:gd name="T22" fmla="*/ 3 w 470"/>
                <a:gd name="T23" fmla="*/ 359 h 372"/>
                <a:gd name="T24" fmla="*/ 13 w 470"/>
                <a:gd name="T25" fmla="*/ 369 h 372"/>
                <a:gd name="T26" fmla="*/ 363 w 470"/>
                <a:gd name="T27" fmla="*/ 296 h 372"/>
                <a:gd name="T28" fmla="*/ 464 w 470"/>
                <a:gd name="T29" fmla="*/ 289 h 372"/>
                <a:gd name="T30" fmla="*/ 464 w 470"/>
                <a:gd name="T31" fmla="*/ 280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70" h="372">
                  <a:moveTo>
                    <a:pt x="464" y="280"/>
                  </a:moveTo>
                  <a:cubicBezTo>
                    <a:pt x="433" y="281"/>
                    <a:pt x="403" y="280"/>
                    <a:pt x="372" y="282"/>
                  </a:cubicBezTo>
                  <a:cubicBezTo>
                    <a:pt x="341" y="283"/>
                    <a:pt x="311" y="286"/>
                    <a:pt x="280" y="289"/>
                  </a:cubicBezTo>
                  <a:cubicBezTo>
                    <a:pt x="220" y="295"/>
                    <a:pt x="160" y="304"/>
                    <a:pt x="102" y="321"/>
                  </a:cubicBezTo>
                  <a:cubicBezTo>
                    <a:pt x="69" y="330"/>
                    <a:pt x="37" y="342"/>
                    <a:pt x="6" y="356"/>
                  </a:cubicBezTo>
                  <a:cubicBezTo>
                    <a:pt x="9" y="359"/>
                    <a:pt x="13" y="363"/>
                    <a:pt x="16" y="366"/>
                  </a:cubicBezTo>
                  <a:cubicBezTo>
                    <a:pt x="55" y="275"/>
                    <a:pt x="95" y="184"/>
                    <a:pt x="134" y="93"/>
                  </a:cubicBezTo>
                  <a:cubicBezTo>
                    <a:pt x="145" y="67"/>
                    <a:pt x="156" y="41"/>
                    <a:pt x="166" y="15"/>
                  </a:cubicBezTo>
                  <a:cubicBezTo>
                    <a:pt x="170" y="6"/>
                    <a:pt x="155" y="0"/>
                    <a:pt x="151" y="9"/>
                  </a:cubicBezTo>
                  <a:cubicBezTo>
                    <a:pt x="131" y="53"/>
                    <a:pt x="113" y="99"/>
                    <a:pt x="94" y="144"/>
                  </a:cubicBezTo>
                  <a:cubicBezTo>
                    <a:pt x="75" y="189"/>
                    <a:pt x="55" y="235"/>
                    <a:pt x="36" y="281"/>
                  </a:cubicBezTo>
                  <a:cubicBezTo>
                    <a:pt x="25" y="307"/>
                    <a:pt x="14" y="333"/>
                    <a:pt x="3" y="359"/>
                  </a:cubicBezTo>
                  <a:cubicBezTo>
                    <a:pt x="0" y="366"/>
                    <a:pt x="6" y="372"/>
                    <a:pt x="13" y="369"/>
                  </a:cubicBezTo>
                  <a:cubicBezTo>
                    <a:pt x="123" y="319"/>
                    <a:pt x="243" y="304"/>
                    <a:pt x="363" y="296"/>
                  </a:cubicBezTo>
                  <a:cubicBezTo>
                    <a:pt x="397" y="293"/>
                    <a:pt x="430" y="291"/>
                    <a:pt x="464" y="289"/>
                  </a:cubicBezTo>
                  <a:cubicBezTo>
                    <a:pt x="470" y="288"/>
                    <a:pt x="470" y="280"/>
                    <a:pt x="464" y="280"/>
                  </a:cubicBezTo>
                  <a:close/>
                </a:path>
              </a:pathLst>
            </a:custGeom>
            <a:solidFill>
              <a:srgbClr val="32270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135" name="任意多边形: 形状 134"/>
            <p:cNvSpPr/>
            <p:nvPr userDrawn="1"/>
          </p:nvSpPr>
          <p:spPr bwMode="auto">
            <a:xfrm>
              <a:off x="5768975" y="11455400"/>
              <a:ext cx="454025" cy="455612"/>
            </a:xfrm>
            <a:custGeom>
              <a:avLst/>
              <a:gdLst>
                <a:gd name="T0" fmla="*/ 315 w 320"/>
                <a:gd name="T1" fmla="*/ 233 h 321"/>
                <a:gd name="T2" fmla="*/ 238 w 320"/>
                <a:gd name="T3" fmla="*/ 243 h 321"/>
                <a:gd name="T4" fmla="*/ 160 w 320"/>
                <a:gd name="T5" fmla="*/ 260 h 321"/>
                <a:gd name="T6" fmla="*/ 8 w 320"/>
                <a:gd name="T7" fmla="*/ 303 h 321"/>
                <a:gd name="T8" fmla="*/ 17 w 320"/>
                <a:gd name="T9" fmla="*/ 315 h 321"/>
                <a:gd name="T10" fmla="*/ 76 w 320"/>
                <a:gd name="T11" fmla="*/ 168 h 321"/>
                <a:gd name="T12" fmla="*/ 94 w 320"/>
                <a:gd name="T13" fmla="*/ 91 h 321"/>
                <a:gd name="T14" fmla="*/ 106 w 320"/>
                <a:gd name="T15" fmla="*/ 12 h 321"/>
                <a:gd name="T16" fmla="*/ 90 w 320"/>
                <a:gd name="T17" fmla="*/ 9 h 321"/>
                <a:gd name="T18" fmla="*/ 78 w 320"/>
                <a:gd name="T19" fmla="*/ 87 h 321"/>
                <a:gd name="T20" fmla="*/ 59 w 320"/>
                <a:gd name="T21" fmla="*/ 162 h 321"/>
                <a:gd name="T22" fmla="*/ 3 w 320"/>
                <a:gd name="T23" fmla="*/ 307 h 321"/>
                <a:gd name="T24" fmla="*/ 12 w 320"/>
                <a:gd name="T25" fmla="*/ 319 h 321"/>
                <a:gd name="T26" fmla="*/ 163 w 320"/>
                <a:gd name="T27" fmla="*/ 275 h 321"/>
                <a:gd name="T28" fmla="*/ 239 w 320"/>
                <a:gd name="T29" fmla="*/ 258 h 321"/>
                <a:gd name="T30" fmla="*/ 316 w 320"/>
                <a:gd name="T31" fmla="*/ 240 h 321"/>
                <a:gd name="T32" fmla="*/ 315 w 320"/>
                <a:gd name="T33" fmla="*/ 23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0" h="321">
                  <a:moveTo>
                    <a:pt x="315" y="233"/>
                  </a:moveTo>
                  <a:cubicBezTo>
                    <a:pt x="289" y="234"/>
                    <a:pt x="264" y="238"/>
                    <a:pt x="238" y="243"/>
                  </a:cubicBezTo>
                  <a:cubicBezTo>
                    <a:pt x="212" y="248"/>
                    <a:pt x="186" y="253"/>
                    <a:pt x="160" y="260"/>
                  </a:cubicBezTo>
                  <a:cubicBezTo>
                    <a:pt x="109" y="272"/>
                    <a:pt x="58" y="286"/>
                    <a:pt x="8" y="303"/>
                  </a:cubicBezTo>
                  <a:cubicBezTo>
                    <a:pt x="11" y="307"/>
                    <a:pt x="14" y="311"/>
                    <a:pt x="17" y="315"/>
                  </a:cubicBezTo>
                  <a:cubicBezTo>
                    <a:pt x="41" y="268"/>
                    <a:pt x="61" y="218"/>
                    <a:pt x="76" y="168"/>
                  </a:cubicBezTo>
                  <a:cubicBezTo>
                    <a:pt x="83" y="142"/>
                    <a:pt x="89" y="117"/>
                    <a:pt x="94" y="91"/>
                  </a:cubicBezTo>
                  <a:cubicBezTo>
                    <a:pt x="99" y="65"/>
                    <a:pt x="105" y="38"/>
                    <a:pt x="106" y="12"/>
                  </a:cubicBezTo>
                  <a:cubicBezTo>
                    <a:pt x="106" y="2"/>
                    <a:pt x="91" y="0"/>
                    <a:pt x="90" y="9"/>
                  </a:cubicBezTo>
                  <a:cubicBezTo>
                    <a:pt x="85" y="35"/>
                    <a:pt x="83" y="61"/>
                    <a:pt x="78" y="87"/>
                  </a:cubicBezTo>
                  <a:cubicBezTo>
                    <a:pt x="73" y="112"/>
                    <a:pt x="67" y="137"/>
                    <a:pt x="59" y="162"/>
                  </a:cubicBezTo>
                  <a:cubicBezTo>
                    <a:pt x="45" y="212"/>
                    <a:pt x="26" y="260"/>
                    <a:pt x="3" y="307"/>
                  </a:cubicBezTo>
                  <a:cubicBezTo>
                    <a:pt x="0" y="313"/>
                    <a:pt x="5" y="321"/>
                    <a:pt x="12" y="319"/>
                  </a:cubicBezTo>
                  <a:cubicBezTo>
                    <a:pt x="62" y="302"/>
                    <a:pt x="112" y="288"/>
                    <a:pt x="163" y="275"/>
                  </a:cubicBezTo>
                  <a:cubicBezTo>
                    <a:pt x="189" y="269"/>
                    <a:pt x="214" y="263"/>
                    <a:pt x="239" y="258"/>
                  </a:cubicBezTo>
                  <a:cubicBezTo>
                    <a:pt x="265" y="252"/>
                    <a:pt x="291" y="248"/>
                    <a:pt x="316" y="240"/>
                  </a:cubicBezTo>
                  <a:cubicBezTo>
                    <a:pt x="320" y="239"/>
                    <a:pt x="320" y="233"/>
                    <a:pt x="315" y="233"/>
                  </a:cubicBezTo>
                  <a:close/>
                </a:path>
              </a:pathLst>
            </a:custGeom>
            <a:solidFill>
              <a:srgbClr val="32270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136" name="任意多边形: 形状 135"/>
            <p:cNvSpPr/>
            <p:nvPr userDrawn="1"/>
          </p:nvSpPr>
          <p:spPr bwMode="auto">
            <a:xfrm>
              <a:off x="5110163" y="10528300"/>
              <a:ext cx="642937" cy="1169987"/>
            </a:xfrm>
            <a:custGeom>
              <a:avLst/>
              <a:gdLst>
                <a:gd name="T0" fmla="*/ 104 w 454"/>
                <a:gd name="T1" fmla="*/ 801 h 826"/>
                <a:gd name="T2" fmla="*/ 37 w 454"/>
                <a:gd name="T3" fmla="*/ 628 h 826"/>
                <a:gd name="T4" fmla="*/ 35 w 454"/>
                <a:gd name="T5" fmla="*/ 449 h 826"/>
                <a:gd name="T6" fmla="*/ 185 w 454"/>
                <a:gd name="T7" fmla="*/ 143 h 826"/>
                <a:gd name="T8" fmla="*/ 328 w 454"/>
                <a:gd name="T9" fmla="*/ 16 h 826"/>
                <a:gd name="T10" fmla="*/ 317 w 454"/>
                <a:gd name="T11" fmla="*/ 11 h 826"/>
                <a:gd name="T12" fmla="*/ 344 w 454"/>
                <a:gd name="T13" fmla="*/ 117 h 826"/>
                <a:gd name="T14" fmla="*/ 383 w 454"/>
                <a:gd name="T15" fmla="*/ 220 h 826"/>
                <a:gd name="T16" fmla="*/ 429 w 454"/>
                <a:gd name="T17" fmla="*/ 419 h 826"/>
                <a:gd name="T18" fmla="*/ 414 w 454"/>
                <a:gd name="T19" fmla="*/ 516 h 826"/>
                <a:gd name="T20" fmla="*/ 370 w 454"/>
                <a:gd name="T21" fmla="*/ 589 h 826"/>
                <a:gd name="T22" fmla="*/ 244 w 454"/>
                <a:gd name="T23" fmla="*/ 689 h 826"/>
                <a:gd name="T24" fmla="*/ 105 w 454"/>
                <a:gd name="T25" fmla="*/ 811 h 826"/>
                <a:gd name="T26" fmla="*/ 117 w 454"/>
                <a:gd name="T27" fmla="*/ 820 h 826"/>
                <a:gd name="T28" fmla="*/ 177 w 454"/>
                <a:gd name="T29" fmla="*/ 761 h 826"/>
                <a:gd name="T30" fmla="*/ 244 w 454"/>
                <a:gd name="T31" fmla="*/ 713 h 826"/>
                <a:gd name="T32" fmla="*/ 377 w 454"/>
                <a:gd name="T33" fmla="*/ 611 h 826"/>
                <a:gd name="T34" fmla="*/ 424 w 454"/>
                <a:gd name="T35" fmla="*/ 544 h 826"/>
                <a:gd name="T36" fmla="*/ 449 w 454"/>
                <a:gd name="T37" fmla="*/ 445 h 826"/>
                <a:gd name="T38" fmla="*/ 412 w 454"/>
                <a:gd name="T39" fmla="*/ 243 h 826"/>
                <a:gd name="T40" fmla="*/ 367 w 454"/>
                <a:gd name="T41" fmla="*/ 127 h 826"/>
                <a:gd name="T42" fmla="*/ 331 w 454"/>
                <a:gd name="T43" fmla="*/ 7 h 826"/>
                <a:gd name="T44" fmla="*/ 320 w 454"/>
                <a:gd name="T45" fmla="*/ 3 h 826"/>
                <a:gd name="T46" fmla="*/ 84 w 454"/>
                <a:gd name="T47" fmla="*/ 256 h 826"/>
                <a:gd name="T48" fmla="*/ 17 w 454"/>
                <a:gd name="T49" fmla="*/ 608 h 826"/>
                <a:gd name="T50" fmla="*/ 43 w 454"/>
                <a:gd name="T51" fmla="*/ 708 h 826"/>
                <a:gd name="T52" fmla="*/ 65 w 454"/>
                <a:gd name="T53" fmla="*/ 755 h 826"/>
                <a:gd name="T54" fmla="*/ 96 w 454"/>
                <a:gd name="T55" fmla="*/ 805 h 826"/>
                <a:gd name="T56" fmla="*/ 104 w 454"/>
                <a:gd name="T57" fmla="*/ 801 h 8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54" h="826">
                  <a:moveTo>
                    <a:pt x="104" y="801"/>
                  </a:moveTo>
                  <a:cubicBezTo>
                    <a:pt x="72" y="747"/>
                    <a:pt x="49" y="689"/>
                    <a:pt x="37" y="628"/>
                  </a:cubicBezTo>
                  <a:cubicBezTo>
                    <a:pt x="26" y="569"/>
                    <a:pt x="26" y="508"/>
                    <a:pt x="35" y="449"/>
                  </a:cubicBezTo>
                  <a:cubicBezTo>
                    <a:pt x="53" y="335"/>
                    <a:pt x="108" y="229"/>
                    <a:pt x="185" y="143"/>
                  </a:cubicBezTo>
                  <a:cubicBezTo>
                    <a:pt x="227" y="95"/>
                    <a:pt x="275" y="52"/>
                    <a:pt x="328" y="16"/>
                  </a:cubicBezTo>
                  <a:cubicBezTo>
                    <a:pt x="324" y="14"/>
                    <a:pt x="321" y="13"/>
                    <a:pt x="317" y="11"/>
                  </a:cubicBezTo>
                  <a:cubicBezTo>
                    <a:pt x="324" y="47"/>
                    <a:pt x="333" y="82"/>
                    <a:pt x="344" y="117"/>
                  </a:cubicBezTo>
                  <a:cubicBezTo>
                    <a:pt x="356" y="151"/>
                    <a:pt x="370" y="185"/>
                    <a:pt x="383" y="220"/>
                  </a:cubicBezTo>
                  <a:cubicBezTo>
                    <a:pt x="407" y="284"/>
                    <a:pt x="429" y="350"/>
                    <a:pt x="429" y="419"/>
                  </a:cubicBezTo>
                  <a:cubicBezTo>
                    <a:pt x="430" y="452"/>
                    <a:pt x="425" y="485"/>
                    <a:pt x="414" y="516"/>
                  </a:cubicBezTo>
                  <a:cubicBezTo>
                    <a:pt x="404" y="543"/>
                    <a:pt x="389" y="567"/>
                    <a:pt x="370" y="589"/>
                  </a:cubicBezTo>
                  <a:cubicBezTo>
                    <a:pt x="334" y="629"/>
                    <a:pt x="289" y="659"/>
                    <a:pt x="244" y="689"/>
                  </a:cubicBezTo>
                  <a:cubicBezTo>
                    <a:pt x="194" y="723"/>
                    <a:pt x="139" y="759"/>
                    <a:pt x="105" y="811"/>
                  </a:cubicBezTo>
                  <a:cubicBezTo>
                    <a:pt x="100" y="818"/>
                    <a:pt x="112" y="826"/>
                    <a:pt x="117" y="820"/>
                  </a:cubicBezTo>
                  <a:cubicBezTo>
                    <a:pt x="135" y="799"/>
                    <a:pt x="155" y="779"/>
                    <a:pt x="177" y="761"/>
                  </a:cubicBezTo>
                  <a:cubicBezTo>
                    <a:pt x="198" y="744"/>
                    <a:pt x="221" y="728"/>
                    <a:pt x="244" y="713"/>
                  </a:cubicBezTo>
                  <a:cubicBezTo>
                    <a:pt x="290" y="682"/>
                    <a:pt x="338" y="652"/>
                    <a:pt x="377" y="611"/>
                  </a:cubicBezTo>
                  <a:cubicBezTo>
                    <a:pt x="396" y="591"/>
                    <a:pt x="412" y="569"/>
                    <a:pt x="424" y="544"/>
                  </a:cubicBezTo>
                  <a:cubicBezTo>
                    <a:pt x="439" y="513"/>
                    <a:pt x="447" y="479"/>
                    <a:pt x="449" y="445"/>
                  </a:cubicBezTo>
                  <a:cubicBezTo>
                    <a:pt x="454" y="376"/>
                    <a:pt x="436" y="307"/>
                    <a:pt x="412" y="243"/>
                  </a:cubicBezTo>
                  <a:cubicBezTo>
                    <a:pt x="398" y="204"/>
                    <a:pt x="382" y="165"/>
                    <a:pt x="367" y="127"/>
                  </a:cubicBezTo>
                  <a:cubicBezTo>
                    <a:pt x="353" y="88"/>
                    <a:pt x="338" y="48"/>
                    <a:pt x="331" y="7"/>
                  </a:cubicBezTo>
                  <a:cubicBezTo>
                    <a:pt x="330" y="3"/>
                    <a:pt x="324" y="0"/>
                    <a:pt x="320" y="3"/>
                  </a:cubicBezTo>
                  <a:cubicBezTo>
                    <a:pt x="223" y="67"/>
                    <a:pt x="140" y="154"/>
                    <a:pt x="84" y="256"/>
                  </a:cubicBezTo>
                  <a:cubicBezTo>
                    <a:pt x="25" y="363"/>
                    <a:pt x="0" y="487"/>
                    <a:pt x="17" y="608"/>
                  </a:cubicBezTo>
                  <a:cubicBezTo>
                    <a:pt x="22" y="642"/>
                    <a:pt x="31" y="676"/>
                    <a:pt x="43" y="708"/>
                  </a:cubicBezTo>
                  <a:cubicBezTo>
                    <a:pt x="49" y="724"/>
                    <a:pt x="57" y="740"/>
                    <a:pt x="65" y="755"/>
                  </a:cubicBezTo>
                  <a:cubicBezTo>
                    <a:pt x="74" y="772"/>
                    <a:pt x="85" y="789"/>
                    <a:pt x="96" y="805"/>
                  </a:cubicBezTo>
                  <a:cubicBezTo>
                    <a:pt x="99" y="810"/>
                    <a:pt x="106" y="806"/>
                    <a:pt x="104" y="801"/>
                  </a:cubicBezTo>
                  <a:close/>
                </a:path>
              </a:pathLst>
            </a:custGeom>
            <a:solidFill>
              <a:srgbClr val="32270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137" name="任意多边形: 形状 136"/>
            <p:cNvSpPr/>
            <p:nvPr userDrawn="1"/>
          </p:nvSpPr>
          <p:spPr bwMode="auto">
            <a:xfrm>
              <a:off x="5232400" y="10882313"/>
              <a:ext cx="241300" cy="930275"/>
            </a:xfrm>
            <a:custGeom>
              <a:avLst/>
              <a:gdLst>
                <a:gd name="T0" fmla="*/ 12 w 170"/>
                <a:gd name="T1" fmla="*/ 651 h 657"/>
                <a:gd name="T2" fmla="*/ 21 w 170"/>
                <a:gd name="T3" fmla="*/ 522 h 657"/>
                <a:gd name="T4" fmla="*/ 39 w 170"/>
                <a:gd name="T5" fmla="*/ 394 h 657"/>
                <a:gd name="T6" fmla="*/ 109 w 170"/>
                <a:gd name="T7" fmla="*/ 146 h 657"/>
                <a:gd name="T8" fmla="*/ 167 w 170"/>
                <a:gd name="T9" fmla="*/ 13 h 657"/>
                <a:gd name="T10" fmla="*/ 157 w 170"/>
                <a:gd name="T11" fmla="*/ 7 h 657"/>
                <a:gd name="T12" fmla="*/ 56 w 170"/>
                <a:gd name="T13" fmla="*/ 248 h 657"/>
                <a:gd name="T14" fmla="*/ 6 w 170"/>
                <a:gd name="T15" fmla="*/ 503 h 657"/>
                <a:gd name="T16" fmla="*/ 2 w 170"/>
                <a:gd name="T17" fmla="*/ 651 h 657"/>
                <a:gd name="T18" fmla="*/ 12 w 170"/>
                <a:gd name="T19" fmla="*/ 651 h 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0" h="657">
                  <a:moveTo>
                    <a:pt x="12" y="651"/>
                  </a:moveTo>
                  <a:cubicBezTo>
                    <a:pt x="13" y="608"/>
                    <a:pt x="17" y="565"/>
                    <a:pt x="21" y="522"/>
                  </a:cubicBezTo>
                  <a:cubicBezTo>
                    <a:pt x="25" y="479"/>
                    <a:pt x="31" y="436"/>
                    <a:pt x="39" y="394"/>
                  </a:cubicBezTo>
                  <a:cubicBezTo>
                    <a:pt x="55" y="309"/>
                    <a:pt x="79" y="227"/>
                    <a:pt x="109" y="146"/>
                  </a:cubicBezTo>
                  <a:cubicBezTo>
                    <a:pt x="126" y="101"/>
                    <a:pt x="146" y="57"/>
                    <a:pt x="167" y="13"/>
                  </a:cubicBezTo>
                  <a:cubicBezTo>
                    <a:pt x="170" y="6"/>
                    <a:pt x="160" y="0"/>
                    <a:pt x="157" y="7"/>
                  </a:cubicBezTo>
                  <a:cubicBezTo>
                    <a:pt x="114" y="83"/>
                    <a:pt x="81" y="165"/>
                    <a:pt x="56" y="248"/>
                  </a:cubicBezTo>
                  <a:cubicBezTo>
                    <a:pt x="32" y="331"/>
                    <a:pt x="15" y="416"/>
                    <a:pt x="6" y="503"/>
                  </a:cubicBezTo>
                  <a:cubicBezTo>
                    <a:pt x="1" y="552"/>
                    <a:pt x="0" y="601"/>
                    <a:pt x="2" y="651"/>
                  </a:cubicBezTo>
                  <a:cubicBezTo>
                    <a:pt x="3" y="657"/>
                    <a:pt x="12" y="657"/>
                    <a:pt x="12" y="651"/>
                  </a:cubicBezTo>
                  <a:close/>
                </a:path>
              </a:pathLst>
            </a:custGeom>
            <a:solidFill>
              <a:srgbClr val="32270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138" name="任意多边形: 形状 137"/>
            <p:cNvSpPr/>
            <p:nvPr userDrawn="1"/>
          </p:nvSpPr>
          <p:spPr bwMode="auto">
            <a:xfrm>
              <a:off x="5245100" y="10964863"/>
              <a:ext cx="354012" cy="331787"/>
            </a:xfrm>
            <a:custGeom>
              <a:avLst/>
              <a:gdLst>
                <a:gd name="T0" fmla="*/ 1 w 250"/>
                <a:gd name="T1" fmla="*/ 8 h 235"/>
                <a:gd name="T2" fmla="*/ 25 w 250"/>
                <a:gd name="T3" fmla="*/ 118 h 235"/>
                <a:gd name="T4" fmla="*/ 46 w 250"/>
                <a:gd name="T5" fmla="*/ 229 h 235"/>
                <a:gd name="T6" fmla="*/ 57 w 250"/>
                <a:gd name="T7" fmla="*/ 232 h 235"/>
                <a:gd name="T8" fmla="*/ 244 w 250"/>
                <a:gd name="T9" fmla="*/ 58 h 235"/>
                <a:gd name="T10" fmla="*/ 236 w 250"/>
                <a:gd name="T11" fmla="*/ 50 h 235"/>
                <a:gd name="T12" fmla="*/ 48 w 250"/>
                <a:gd name="T13" fmla="*/ 223 h 235"/>
                <a:gd name="T14" fmla="*/ 58 w 250"/>
                <a:gd name="T15" fmla="*/ 226 h 235"/>
                <a:gd name="T16" fmla="*/ 39 w 250"/>
                <a:gd name="T17" fmla="*/ 115 h 235"/>
                <a:gd name="T18" fmla="*/ 10 w 250"/>
                <a:gd name="T19" fmla="*/ 5 h 235"/>
                <a:gd name="T20" fmla="*/ 1 w 250"/>
                <a:gd name="T21" fmla="*/ 8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0" h="235">
                  <a:moveTo>
                    <a:pt x="1" y="8"/>
                  </a:moveTo>
                  <a:cubicBezTo>
                    <a:pt x="7" y="45"/>
                    <a:pt x="17" y="82"/>
                    <a:pt x="25" y="118"/>
                  </a:cubicBezTo>
                  <a:cubicBezTo>
                    <a:pt x="32" y="155"/>
                    <a:pt x="40" y="192"/>
                    <a:pt x="46" y="229"/>
                  </a:cubicBezTo>
                  <a:cubicBezTo>
                    <a:pt x="47" y="234"/>
                    <a:pt x="54" y="235"/>
                    <a:pt x="57" y="232"/>
                  </a:cubicBezTo>
                  <a:cubicBezTo>
                    <a:pt x="119" y="174"/>
                    <a:pt x="182" y="116"/>
                    <a:pt x="244" y="58"/>
                  </a:cubicBezTo>
                  <a:cubicBezTo>
                    <a:pt x="250" y="53"/>
                    <a:pt x="241" y="44"/>
                    <a:pt x="236" y="50"/>
                  </a:cubicBezTo>
                  <a:cubicBezTo>
                    <a:pt x="173" y="108"/>
                    <a:pt x="111" y="166"/>
                    <a:pt x="48" y="223"/>
                  </a:cubicBezTo>
                  <a:cubicBezTo>
                    <a:pt x="51" y="224"/>
                    <a:pt x="55" y="225"/>
                    <a:pt x="58" y="226"/>
                  </a:cubicBezTo>
                  <a:cubicBezTo>
                    <a:pt x="53" y="189"/>
                    <a:pt x="47" y="152"/>
                    <a:pt x="39" y="115"/>
                  </a:cubicBezTo>
                  <a:cubicBezTo>
                    <a:pt x="31" y="78"/>
                    <a:pt x="24" y="40"/>
                    <a:pt x="10" y="5"/>
                  </a:cubicBezTo>
                  <a:cubicBezTo>
                    <a:pt x="8" y="0"/>
                    <a:pt x="0" y="2"/>
                    <a:pt x="1" y="8"/>
                  </a:cubicBezTo>
                  <a:close/>
                </a:path>
              </a:pathLst>
            </a:custGeom>
            <a:solidFill>
              <a:srgbClr val="32270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139" name="任意多边形: 形状 138"/>
            <p:cNvSpPr/>
            <p:nvPr userDrawn="1"/>
          </p:nvSpPr>
          <p:spPr bwMode="auto">
            <a:xfrm>
              <a:off x="5260975" y="11283950"/>
              <a:ext cx="269875" cy="203200"/>
            </a:xfrm>
            <a:custGeom>
              <a:avLst/>
              <a:gdLst>
                <a:gd name="T0" fmla="*/ 7 w 190"/>
                <a:gd name="T1" fmla="*/ 141 h 143"/>
                <a:gd name="T2" fmla="*/ 184 w 190"/>
                <a:gd name="T3" fmla="*/ 15 h 143"/>
                <a:gd name="T4" fmla="*/ 178 w 190"/>
                <a:gd name="T5" fmla="*/ 5 h 143"/>
                <a:gd name="T6" fmla="*/ 3 w 190"/>
                <a:gd name="T7" fmla="*/ 135 h 143"/>
                <a:gd name="T8" fmla="*/ 7 w 190"/>
                <a:gd name="T9" fmla="*/ 141 h 143"/>
              </a:gdLst>
              <a:ahLst/>
              <a:cxnLst>
                <a:cxn ang="0">
                  <a:pos x="T0" y="T1"/>
                </a:cxn>
                <a:cxn ang="0">
                  <a:pos x="T2" y="T3"/>
                </a:cxn>
                <a:cxn ang="0">
                  <a:pos x="T4" y="T5"/>
                </a:cxn>
                <a:cxn ang="0">
                  <a:pos x="T6" y="T7"/>
                </a:cxn>
                <a:cxn ang="0">
                  <a:pos x="T8" y="T9"/>
                </a:cxn>
              </a:cxnLst>
              <a:rect l="0" t="0" r="r" b="b"/>
              <a:pathLst>
                <a:path w="190" h="143">
                  <a:moveTo>
                    <a:pt x="7" y="141"/>
                  </a:moveTo>
                  <a:cubicBezTo>
                    <a:pt x="69" y="103"/>
                    <a:pt x="126" y="58"/>
                    <a:pt x="184" y="15"/>
                  </a:cubicBezTo>
                  <a:cubicBezTo>
                    <a:pt x="190" y="11"/>
                    <a:pt x="184" y="0"/>
                    <a:pt x="178" y="5"/>
                  </a:cubicBezTo>
                  <a:cubicBezTo>
                    <a:pt x="120" y="48"/>
                    <a:pt x="59" y="90"/>
                    <a:pt x="3" y="135"/>
                  </a:cubicBezTo>
                  <a:cubicBezTo>
                    <a:pt x="0" y="138"/>
                    <a:pt x="4" y="143"/>
                    <a:pt x="7" y="141"/>
                  </a:cubicBezTo>
                  <a:close/>
                </a:path>
              </a:pathLst>
            </a:custGeom>
            <a:solidFill>
              <a:srgbClr val="32270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140" name="任意多边形: 形状 139"/>
            <p:cNvSpPr/>
            <p:nvPr userDrawn="1"/>
          </p:nvSpPr>
          <p:spPr bwMode="auto">
            <a:xfrm>
              <a:off x="4411663" y="11093450"/>
              <a:ext cx="750887" cy="1246187"/>
            </a:xfrm>
            <a:custGeom>
              <a:avLst/>
              <a:gdLst>
                <a:gd name="T0" fmla="*/ 526 w 529"/>
                <a:gd name="T1" fmla="*/ 598 h 879"/>
                <a:gd name="T2" fmla="*/ 475 w 529"/>
                <a:gd name="T3" fmla="*/ 879 h 879"/>
                <a:gd name="T4" fmla="*/ 131 w 529"/>
                <a:gd name="T5" fmla="*/ 697 h 879"/>
                <a:gd name="T6" fmla="*/ 17 w 529"/>
                <a:gd name="T7" fmla="*/ 350 h 879"/>
                <a:gd name="T8" fmla="*/ 160 w 529"/>
                <a:gd name="T9" fmla="*/ 0 h 879"/>
                <a:gd name="T10" fmla="*/ 292 w 529"/>
                <a:gd name="T11" fmla="*/ 164 h 879"/>
                <a:gd name="T12" fmla="*/ 447 w 529"/>
                <a:gd name="T13" fmla="*/ 309 h 879"/>
                <a:gd name="T14" fmla="*/ 526 w 529"/>
                <a:gd name="T15" fmla="*/ 598 h 87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9" h="879">
                  <a:moveTo>
                    <a:pt x="526" y="598"/>
                  </a:moveTo>
                  <a:cubicBezTo>
                    <a:pt x="524" y="693"/>
                    <a:pt x="500" y="786"/>
                    <a:pt x="475" y="879"/>
                  </a:cubicBezTo>
                  <a:cubicBezTo>
                    <a:pt x="378" y="793"/>
                    <a:pt x="231" y="781"/>
                    <a:pt x="131" y="697"/>
                  </a:cubicBezTo>
                  <a:cubicBezTo>
                    <a:pt x="34" y="615"/>
                    <a:pt x="0" y="476"/>
                    <a:pt x="17" y="350"/>
                  </a:cubicBezTo>
                  <a:cubicBezTo>
                    <a:pt x="34" y="224"/>
                    <a:pt x="94" y="109"/>
                    <a:pt x="160" y="0"/>
                  </a:cubicBezTo>
                  <a:cubicBezTo>
                    <a:pt x="185" y="67"/>
                    <a:pt x="238" y="119"/>
                    <a:pt x="292" y="164"/>
                  </a:cubicBezTo>
                  <a:cubicBezTo>
                    <a:pt x="347" y="210"/>
                    <a:pt x="405" y="252"/>
                    <a:pt x="447" y="309"/>
                  </a:cubicBezTo>
                  <a:cubicBezTo>
                    <a:pt x="508" y="391"/>
                    <a:pt x="529" y="496"/>
                    <a:pt x="526" y="598"/>
                  </a:cubicBezTo>
                  <a:close/>
                </a:path>
              </a:pathLst>
            </a:custGeom>
            <a:solidFill>
              <a:srgbClr val="8AA2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141" name="任意多边形: 形状 140"/>
            <p:cNvSpPr/>
            <p:nvPr userDrawn="1"/>
          </p:nvSpPr>
          <p:spPr bwMode="auto">
            <a:xfrm>
              <a:off x="4614863" y="11215688"/>
              <a:ext cx="495300" cy="1300162"/>
            </a:xfrm>
            <a:custGeom>
              <a:avLst/>
              <a:gdLst>
                <a:gd name="T0" fmla="*/ 7 w 349"/>
                <a:gd name="T1" fmla="*/ 6 h 918"/>
                <a:gd name="T2" fmla="*/ 19 w 349"/>
                <a:gd name="T3" fmla="*/ 207 h 918"/>
                <a:gd name="T4" fmla="*/ 90 w 349"/>
                <a:gd name="T5" fmla="*/ 381 h 918"/>
                <a:gd name="T6" fmla="*/ 286 w 349"/>
                <a:gd name="T7" fmla="*/ 701 h 918"/>
                <a:gd name="T8" fmla="*/ 318 w 349"/>
                <a:gd name="T9" fmla="*/ 801 h 918"/>
                <a:gd name="T10" fmla="*/ 324 w 349"/>
                <a:gd name="T11" fmla="*/ 906 h 918"/>
                <a:gd name="T12" fmla="*/ 339 w 349"/>
                <a:gd name="T13" fmla="*/ 909 h 918"/>
                <a:gd name="T14" fmla="*/ 314 w 349"/>
                <a:gd name="T15" fmla="*/ 724 h 918"/>
                <a:gd name="T16" fmla="*/ 226 w 349"/>
                <a:gd name="T17" fmla="*/ 557 h 918"/>
                <a:gd name="T18" fmla="*/ 43 w 349"/>
                <a:gd name="T19" fmla="*/ 232 h 918"/>
                <a:gd name="T20" fmla="*/ 17 w 349"/>
                <a:gd name="T21" fmla="*/ 6 h 918"/>
                <a:gd name="T22" fmla="*/ 7 w 349"/>
                <a:gd name="T23" fmla="*/ 6 h 9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9" h="918">
                  <a:moveTo>
                    <a:pt x="7" y="6"/>
                  </a:moveTo>
                  <a:cubicBezTo>
                    <a:pt x="0" y="73"/>
                    <a:pt x="4" y="141"/>
                    <a:pt x="19" y="207"/>
                  </a:cubicBezTo>
                  <a:cubicBezTo>
                    <a:pt x="33" y="269"/>
                    <a:pt x="58" y="327"/>
                    <a:pt x="90" y="381"/>
                  </a:cubicBezTo>
                  <a:cubicBezTo>
                    <a:pt x="153" y="489"/>
                    <a:pt x="235" y="585"/>
                    <a:pt x="286" y="701"/>
                  </a:cubicBezTo>
                  <a:cubicBezTo>
                    <a:pt x="300" y="733"/>
                    <a:pt x="311" y="766"/>
                    <a:pt x="318" y="801"/>
                  </a:cubicBezTo>
                  <a:cubicBezTo>
                    <a:pt x="325" y="836"/>
                    <a:pt x="325" y="871"/>
                    <a:pt x="324" y="906"/>
                  </a:cubicBezTo>
                  <a:cubicBezTo>
                    <a:pt x="323" y="915"/>
                    <a:pt x="338" y="918"/>
                    <a:pt x="339" y="909"/>
                  </a:cubicBezTo>
                  <a:cubicBezTo>
                    <a:pt x="349" y="847"/>
                    <a:pt x="335" y="782"/>
                    <a:pt x="314" y="724"/>
                  </a:cubicBezTo>
                  <a:cubicBezTo>
                    <a:pt x="292" y="665"/>
                    <a:pt x="260" y="610"/>
                    <a:pt x="226" y="557"/>
                  </a:cubicBezTo>
                  <a:cubicBezTo>
                    <a:pt x="158" y="453"/>
                    <a:pt x="78" y="353"/>
                    <a:pt x="43" y="232"/>
                  </a:cubicBezTo>
                  <a:cubicBezTo>
                    <a:pt x="21" y="159"/>
                    <a:pt x="18" y="82"/>
                    <a:pt x="17" y="6"/>
                  </a:cubicBezTo>
                  <a:cubicBezTo>
                    <a:pt x="17" y="0"/>
                    <a:pt x="7" y="0"/>
                    <a:pt x="7" y="6"/>
                  </a:cubicBezTo>
                  <a:close/>
                </a:path>
              </a:pathLst>
            </a:custGeom>
            <a:solidFill>
              <a:srgbClr val="32270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142" name="任意多边形: 形状 141"/>
            <p:cNvSpPr/>
            <p:nvPr userDrawn="1"/>
          </p:nvSpPr>
          <p:spPr bwMode="auto">
            <a:xfrm>
              <a:off x="4570413" y="11744325"/>
              <a:ext cx="484187" cy="477837"/>
            </a:xfrm>
            <a:custGeom>
              <a:avLst/>
              <a:gdLst>
                <a:gd name="T0" fmla="*/ 6 w 341"/>
                <a:gd name="T1" fmla="*/ 120 h 338"/>
                <a:gd name="T2" fmla="*/ 139 w 341"/>
                <a:gd name="T3" fmla="*/ 191 h 338"/>
                <a:gd name="T4" fmla="*/ 262 w 341"/>
                <a:gd name="T5" fmla="*/ 274 h 338"/>
                <a:gd name="T6" fmla="*/ 324 w 341"/>
                <a:gd name="T7" fmla="*/ 333 h 338"/>
                <a:gd name="T8" fmla="*/ 336 w 341"/>
                <a:gd name="T9" fmla="*/ 327 h 338"/>
                <a:gd name="T10" fmla="*/ 338 w 341"/>
                <a:gd name="T11" fmla="*/ 169 h 338"/>
                <a:gd name="T12" fmla="*/ 340 w 341"/>
                <a:gd name="T13" fmla="*/ 11 h 338"/>
                <a:gd name="T14" fmla="*/ 324 w 341"/>
                <a:gd name="T15" fmla="*/ 11 h 338"/>
                <a:gd name="T16" fmla="*/ 322 w 341"/>
                <a:gd name="T17" fmla="*/ 169 h 338"/>
                <a:gd name="T18" fmla="*/ 321 w 341"/>
                <a:gd name="T19" fmla="*/ 327 h 338"/>
                <a:gd name="T20" fmla="*/ 334 w 341"/>
                <a:gd name="T21" fmla="*/ 322 h 338"/>
                <a:gd name="T22" fmla="*/ 89 w 341"/>
                <a:gd name="T23" fmla="*/ 148 h 338"/>
                <a:gd name="T24" fmla="*/ 10 w 341"/>
                <a:gd name="T25" fmla="*/ 112 h 338"/>
                <a:gd name="T26" fmla="*/ 6 w 341"/>
                <a:gd name="T27" fmla="*/ 120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41" h="338">
                  <a:moveTo>
                    <a:pt x="6" y="120"/>
                  </a:moveTo>
                  <a:cubicBezTo>
                    <a:pt x="50" y="142"/>
                    <a:pt x="95" y="166"/>
                    <a:pt x="139" y="191"/>
                  </a:cubicBezTo>
                  <a:cubicBezTo>
                    <a:pt x="182" y="215"/>
                    <a:pt x="224" y="242"/>
                    <a:pt x="262" y="274"/>
                  </a:cubicBezTo>
                  <a:cubicBezTo>
                    <a:pt x="284" y="292"/>
                    <a:pt x="305" y="312"/>
                    <a:pt x="324" y="333"/>
                  </a:cubicBezTo>
                  <a:cubicBezTo>
                    <a:pt x="328" y="338"/>
                    <a:pt x="336" y="333"/>
                    <a:pt x="336" y="327"/>
                  </a:cubicBezTo>
                  <a:cubicBezTo>
                    <a:pt x="337" y="275"/>
                    <a:pt x="338" y="222"/>
                    <a:pt x="338" y="169"/>
                  </a:cubicBezTo>
                  <a:cubicBezTo>
                    <a:pt x="339" y="116"/>
                    <a:pt x="341" y="64"/>
                    <a:pt x="340" y="11"/>
                  </a:cubicBezTo>
                  <a:cubicBezTo>
                    <a:pt x="340" y="0"/>
                    <a:pt x="324" y="0"/>
                    <a:pt x="324" y="11"/>
                  </a:cubicBezTo>
                  <a:cubicBezTo>
                    <a:pt x="322" y="64"/>
                    <a:pt x="323" y="116"/>
                    <a:pt x="322" y="169"/>
                  </a:cubicBezTo>
                  <a:cubicBezTo>
                    <a:pt x="322" y="222"/>
                    <a:pt x="322" y="275"/>
                    <a:pt x="321" y="327"/>
                  </a:cubicBezTo>
                  <a:cubicBezTo>
                    <a:pt x="326" y="326"/>
                    <a:pt x="330" y="324"/>
                    <a:pt x="334" y="322"/>
                  </a:cubicBezTo>
                  <a:cubicBezTo>
                    <a:pt x="267" y="247"/>
                    <a:pt x="179" y="193"/>
                    <a:pt x="89" y="148"/>
                  </a:cubicBezTo>
                  <a:cubicBezTo>
                    <a:pt x="63" y="135"/>
                    <a:pt x="37" y="124"/>
                    <a:pt x="10" y="112"/>
                  </a:cubicBezTo>
                  <a:cubicBezTo>
                    <a:pt x="5" y="109"/>
                    <a:pt x="0" y="117"/>
                    <a:pt x="6" y="120"/>
                  </a:cubicBezTo>
                  <a:close/>
                </a:path>
              </a:pathLst>
            </a:custGeom>
            <a:solidFill>
              <a:srgbClr val="32270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143" name="任意多边形: 形状 142"/>
            <p:cNvSpPr/>
            <p:nvPr userDrawn="1"/>
          </p:nvSpPr>
          <p:spPr bwMode="auto">
            <a:xfrm>
              <a:off x="4489450" y="11436350"/>
              <a:ext cx="365125" cy="396875"/>
            </a:xfrm>
            <a:custGeom>
              <a:avLst/>
              <a:gdLst>
                <a:gd name="T0" fmla="*/ 3 w 258"/>
                <a:gd name="T1" fmla="*/ 114 h 280"/>
                <a:gd name="T2" fmla="*/ 55 w 258"/>
                <a:gd name="T3" fmla="*/ 153 h 280"/>
                <a:gd name="T4" fmla="*/ 107 w 258"/>
                <a:gd name="T5" fmla="*/ 191 h 280"/>
                <a:gd name="T6" fmla="*/ 208 w 258"/>
                <a:gd name="T7" fmla="*/ 276 h 280"/>
                <a:gd name="T8" fmla="*/ 222 w 258"/>
                <a:gd name="T9" fmla="*/ 270 h 280"/>
                <a:gd name="T10" fmla="*/ 227 w 258"/>
                <a:gd name="T11" fmla="*/ 141 h 280"/>
                <a:gd name="T12" fmla="*/ 239 w 258"/>
                <a:gd name="T13" fmla="*/ 77 h 280"/>
                <a:gd name="T14" fmla="*/ 255 w 258"/>
                <a:gd name="T15" fmla="*/ 14 h 280"/>
                <a:gd name="T16" fmla="*/ 239 w 258"/>
                <a:gd name="T17" fmla="*/ 10 h 280"/>
                <a:gd name="T18" fmla="*/ 222 w 258"/>
                <a:gd name="T19" fmla="*/ 74 h 280"/>
                <a:gd name="T20" fmla="*/ 211 w 258"/>
                <a:gd name="T21" fmla="*/ 138 h 280"/>
                <a:gd name="T22" fmla="*/ 206 w 258"/>
                <a:gd name="T23" fmla="*/ 270 h 280"/>
                <a:gd name="T24" fmla="*/ 220 w 258"/>
                <a:gd name="T25" fmla="*/ 264 h 280"/>
                <a:gd name="T26" fmla="*/ 118 w 258"/>
                <a:gd name="T27" fmla="*/ 180 h 280"/>
                <a:gd name="T28" fmla="*/ 65 w 258"/>
                <a:gd name="T29" fmla="*/ 141 h 280"/>
                <a:gd name="T30" fmla="*/ 8 w 258"/>
                <a:gd name="T31" fmla="*/ 108 h 280"/>
                <a:gd name="T32" fmla="*/ 3 w 258"/>
                <a:gd name="T33" fmla="*/ 114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8" h="280">
                  <a:moveTo>
                    <a:pt x="3" y="114"/>
                  </a:moveTo>
                  <a:cubicBezTo>
                    <a:pt x="19" y="128"/>
                    <a:pt x="37" y="140"/>
                    <a:pt x="55" y="153"/>
                  </a:cubicBezTo>
                  <a:cubicBezTo>
                    <a:pt x="72" y="166"/>
                    <a:pt x="90" y="178"/>
                    <a:pt x="107" y="191"/>
                  </a:cubicBezTo>
                  <a:cubicBezTo>
                    <a:pt x="142" y="218"/>
                    <a:pt x="176" y="246"/>
                    <a:pt x="208" y="276"/>
                  </a:cubicBezTo>
                  <a:cubicBezTo>
                    <a:pt x="213" y="280"/>
                    <a:pt x="223" y="277"/>
                    <a:pt x="222" y="270"/>
                  </a:cubicBezTo>
                  <a:cubicBezTo>
                    <a:pt x="220" y="227"/>
                    <a:pt x="222" y="184"/>
                    <a:pt x="227" y="141"/>
                  </a:cubicBezTo>
                  <a:cubicBezTo>
                    <a:pt x="230" y="119"/>
                    <a:pt x="234" y="98"/>
                    <a:pt x="239" y="77"/>
                  </a:cubicBezTo>
                  <a:cubicBezTo>
                    <a:pt x="243" y="56"/>
                    <a:pt x="250" y="35"/>
                    <a:pt x="255" y="14"/>
                  </a:cubicBezTo>
                  <a:cubicBezTo>
                    <a:pt x="258" y="4"/>
                    <a:pt x="243" y="0"/>
                    <a:pt x="239" y="10"/>
                  </a:cubicBezTo>
                  <a:cubicBezTo>
                    <a:pt x="231" y="30"/>
                    <a:pt x="226" y="52"/>
                    <a:pt x="222" y="74"/>
                  </a:cubicBezTo>
                  <a:cubicBezTo>
                    <a:pt x="217" y="95"/>
                    <a:pt x="213" y="117"/>
                    <a:pt x="211" y="138"/>
                  </a:cubicBezTo>
                  <a:cubicBezTo>
                    <a:pt x="205" y="182"/>
                    <a:pt x="203" y="226"/>
                    <a:pt x="206" y="270"/>
                  </a:cubicBezTo>
                  <a:cubicBezTo>
                    <a:pt x="210" y="268"/>
                    <a:pt x="215" y="266"/>
                    <a:pt x="220" y="264"/>
                  </a:cubicBezTo>
                  <a:cubicBezTo>
                    <a:pt x="187" y="235"/>
                    <a:pt x="153" y="207"/>
                    <a:pt x="118" y="180"/>
                  </a:cubicBezTo>
                  <a:cubicBezTo>
                    <a:pt x="101" y="167"/>
                    <a:pt x="83" y="154"/>
                    <a:pt x="65" y="141"/>
                  </a:cubicBezTo>
                  <a:cubicBezTo>
                    <a:pt x="46" y="129"/>
                    <a:pt x="28" y="117"/>
                    <a:pt x="8" y="108"/>
                  </a:cubicBezTo>
                  <a:cubicBezTo>
                    <a:pt x="4" y="106"/>
                    <a:pt x="0" y="111"/>
                    <a:pt x="3" y="114"/>
                  </a:cubicBezTo>
                  <a:close/>
                </a:path>
              </a:pathLst>
            </a:custGeom>
            <a:solidFill>
              <a:srgbClr val="32270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144" name="任意多边形: 形状 143"/>
            <p:cNvSpPr/>
            <p:nvPr userDrawn="1"/>
          </p:nvSpPr>
          <p:spPr bwMode="auto">
            <a:xfrm>
              <a:off x="6115050" y="10169525"/>
              <a:ext cx="312737" cy="438150"/>
            </a:xfrm>
            <a:custGeom>
              <a:avLst/>
              <a:gdLst>
                <a:gd name="T0" fmla="*/ 11 w 221"/>
                <a:gd name="T1" fmla="*/ 304 h 309"/>
                <a:gd name="T2" fmla="*/ 114 w 221"/>
                <a:gd name="T3" fmla="*/ 163 h 309"/>
                <a:gd name="T4" fmla="*/ 214 w 221"/>
                <a:gd name="T5" fmla="*/ 19 h 309"/>
                <a:gd name="T6" fmla="*/ 198 w 221"/>
                <a:gd name="T7" fmla="*/ 10 h 309"/>
                <a:gd name="T8" fmla="*/ 99 w 221"/>
                <a:gd name="T9" fmla="*/ 153 h 309"/>
                <a:gd name="T10" fmla="*/ 3 w 221"/>
                <a:gd name="T11" fmla="*/ 298 h 309"/>
                <a:gd name="T12" fmla="*/ 11 w 221"/>
                <a:gd name="T13" fmla="*/ 304 h 309"/>
              </a:gdLst>
              <a:ahLst/>
              <a:cxnLst>
                <a:cxn ang="0">
                  <a:pos x="T0" y="T1"/>
                </a:cxn>
                <a:cxn ang="0">
                  <a:pos x="T2" y="T3"/>
                </a:cxn>
                <a:cxn ang="0">
                  <a:pos x="T4" y="T5"/>
                </a:cxn>
                <a:cxn ang="0">
                  <a:pos x="T6" y="T7"/>
                </a:cxn>
                <a:cxn ang="0">
                  <a:pos x="T8" y="T9"/>
                </a:cxn>
                <a:cxn ang="0">
                  <a:pos x="T10" y="T11"/>
                </a:cxn>
                <a:cxn ang="0">
                  <a:pos x="T12" y="T13"/>
                </a:cxn>
              </a:cxnLst>
              <a:rect l="0" t="0" r="r" b="b"/>
              <a:pathLst>
                <a:path w="221" h="309">
                  <a:moveTo>
                    <a:pt x="11" y="304"/>
                  </a:moveTo>
                  <a:cubicBezTo>
                    <a:pt x="48" y="259"/>
                    <a:pt x="80" y="211"/>
                    <a:pt x="114" y="163"/>
                  </a:cubicBezTo>
                  <a:cubicBezTo>
                    <a:pt x="147" y="115"/>
                    <a:pt x="182" y="68"/>
                    <a:pt x="214" y="19"/>
                  </a:cubicBezTo>
                  <a:cubicBezTo>
                    <a:pt x="221" y="9"/>
                    <a:pt x="205" y="0"/>
                    <a:pt x="198" y="10"/>
                  </a:cubicBezTo>
                  <a:cubicBezTo>
                    <a:pt x="164" y="56"/>
                    <a:pt x="132" y="105"/>
                    <a:pt x="99" y="153"/>
                  </a:cubicBezTo>
                  <a:cubicBezTo>
                    <a:pt x="67" y="201"/>
                    <a:pt x="32" y="248"/>
                    <a:pt x="3" y="298"/>
                  </a:cubicBezTo>
                  <a:cubicBezTo>
                    <a:pt x="0" y="303"/>
                    <a:pt x="7" y="309"/>
                    <a:pt x="11" y="304"/>
                  </a:cubicBezTo>
                  <a:close/>
                </a:path>
              </a:pathLst>
            </a:custGeom>
            <a:solidFill>
              <a:srgbClr val="32270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145" name="任意多边形: 形状 144"/>
            <p:cNvSpPr/>
            <p:nvPr userDrawn="1"/>
          </p:nvSpPr>
          <p:spPr bwMode="auto">
            <a:xfrm>
              <a:off x="6019800" y="10145713"/>
              <a:ext cx="138112" cy="363537"/>
            </a:xfrm>
            <a:custGeom>
              <a:avLst/>
              <a:gdLst>
                <a:gd name="T0" fmla="*/ 14 w 97"/>
                <a:gd name="T1" fmla="*/ 248 h 256"/>
                <a:gd name="T2" fmla="*/ 56 w 97"/>
                <a:gd name="T3" fmla="*/ 133 h 256"/>
                <a:gd name="T4" fmla="*/ 75 w 97"/>
                <a:gd name="T5" fmla="*/ 76 h 256"/>
                <a:gd name="T6" fmla="*/ 95 w 97"/>
                <a:gd name="T7" fmla="*/ 17 h 256"/>
                <a:gd name="T8" fmla="*/ 78 w 97"/>
                <a:gd name="T9" fmla="*/ 10 h 256"/>
                <a:gd name="T10" fmla="*/ 58 w 97"/>
                <a:gd name="T11" fmla="*/ 69 h 256"/>
                <a:gd name="T12" fmla="*/ 39 w 97"/>
                <a:gd name="T13" fmla="*/ 127 h 256"/>
                <a:gd name="T14" fmla="*/ 2 w 97"/>
                <a:gd name="T15" fmla="*/ 245 h 256"/>
                <a:gd name="T16" fmla="*/ 14 w 97"/>
                <a:gd name="T17" fmla="*/ 248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256">
                  <a:moveTo>
                    <a:pt x="14" y="248"/>
                  </a:moveTo>
                  <a:cubicBezTo>
                    <a:pt x="30" y="210"/>
                    <a:pt x="42" y="171"/>
                    <a:pt x="56" y="133"/>
                  </a:cubicBezTo>
                  <a:cubicBezTo>
                    <a:pt x="62" y="114"/>
                    <a:pt x="69" y="95"/>
                    <a:pt x="75" y="76"/>
                  </a:cubicBezTo>
                  <a:cubicBezTo>
                    <a:pt x="82" y="57"/>
                    <a:pt x="90" y="37"/>
                    <a:pt x="95" y="17"/>
                  </a:cubicBezTo>
                  <a:cubicBezTo>
                    <a:pt x="97" y="7"/>
                    <a:pt x="83" y="0"/>
                    <a:pt x="78" y="10"/>
                  </a:cubicBezTo>
                  <a:cubicBezTo>
                    <a:pt x="70" y="29"/>
                    <a:pt x="65" y="49"/>
                    <a:pt x="58" y="69"/>
                  </a:cubicBezTo>
                  <a:cubicBezTo>
                    <a:pt x="52" y="88"/>
                    <a:pt x="45" y="107"/>
                    <a:pt x="39" y="127"/>
                  </a:cubicBezTo>
                  <a:cubicBezTo>
                    <a:pt x="26" y="166"/>
                    <a:pt x="12" y="205"/>
                    <a:pt x="2" y="245"/>
                  </a:cubicBezTo>
                  <a:cubicBezTo>
                    <a:pt x="0" y="253"/>
                    <a:pt x="11" y="256"/>
                    <a:pt x="14" y="248"/>
                  </a:cubicBezTo>
                  <a:close/>
                </a:path>
              </a:pathLst>
            </a:custGeom>
            <a:solidFill>
              <a:srgbClr val="32270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146" name="任意多边形: 形状 145"/>
            <p:cNvSpPr/>
            <p:nvPr userDrawn="1"/>
          </p:nvSpPr>
          <p:spPr bwMode="auto">
            <a:xfrm>
              <a:off x="5883275" y="10225088"/>
              <a:ext cx="77787" cy="239712"/>
            </a:xfrm>
            <a:custGeom>
              <a:avLst/>
              <a:gdLst>
                <a:gd name="T0" fmla="*/ 11 w 54"/>
                <a:gd name="T1" fmla="*/ 163 h 169"/>
                <a:gd name="T2" fmla="*/ 26 w 54"/>
                <a:gd name="T3" fmla="*/ 87 h 169"/>
                <a:gd name="T4" fmla="*/ 38 w 54"/>
                <a:gd name="T5" fmla="*/ 50 h 169"/>
                <a:gd name="T6" fmla="*/ 45 w 54"/>
                <a:gd name="T7" fmla="*/ 33 h 169"/>
                <a:gd name="T8" fmla="*/ 52 w 54"/>
                <a:gd name="T9" fmla="*/ 14 h 169"/>
                <a:gd name="T10" fmla="*/ 39 w 54"/>
                <a:gd name="T11" fmla="*/ 6 h 169"/>
                <a:gd name="T12" fmla="*/ 23 w 54"/>
                <a:gd name="T13" fmla="*/ 43 h 169"/>
                <a:gd name="T14" fmla="*/ 11 w 54"/>
                <a:gd name="T15" fmla="*/ 82 h 169"/>
                <a:gd name="T16" fmla="*/ 1 w 54"/>
                <a:gd name="T17" fmla="*/ 162 h 169"/>
                <a:gd name="T18" fmla="*/ 11 w 54"/>
                <a:gd name="T19" fmla="*/ 163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169">
                  <a:moveTo>
                    <a:pt x="11" y="163"/>
                  </a:moveTo>
                  <a:cubicBezTo>
                    <a:pt x="15" y="137"/>
                    <a:pt x="19" y="112"/>
                    <a:pt x="26" y="87"/>
                  </a:cubicBezTo>
                  <a:cubicBezTo>
                    <a:pt x="30" y="75"/>
                    <a:pt x="34" y="62"/>
                    <a:pt x="38" y="50"/>
                  </a:cubicBezTo>
                  <a:cubicBezTo>
                    <a:pt x="40" y="44"/>
                    <a:pt x="43" y="39"/>
                    <a:pt x="45" y="33"/>
                  </a:cubicBezTo>
                  <a:cubicBezTo>
                    <a:pt x="48" y="27"/>
                    <a:pt x="51" y="21"/>
                    <a:pt x="52" y="14"/>
                  </a:cubicBezTo>
                  <a:cubicBezTo>
                    <a:pt x="54" y="7"/>
                    <a:pt x="45" y="0"/>
                    <a:pt x="39" y="6"/>
                  </a:cubicBezTo>
                  <a:cubicBezTo>
                    <a:pt x="31" y="16"/>
                    <a:pt x="27" y="31"/>
                    <a:pt x="23" y="43"/>
                  </a:cubicBezTo>
                  <a:cubicBezTo>
                    <a:pt x="18" y="56"/>
                    <a:pt x="14" y="69"/>
                    <a:pt x="11" y="82"/>
                  </a:cubicBezTo>
                  <a:cubicBezTo>
                    <a:pt x="5" y="108"/>
                    <a:pt x="0" y="135"/>
                    <a:pt x="1" y="162"/>
                  </a:cubicBezTo>
                  <a:cubicBezTo>
                    <a:pt x="1" y="167"/>
                    <a:pt x="10" y="169"/>
                    <a:pt x="11" y="163"/>
                  </a:cubicBezTo>
                  <a:close/>
                </a:path>
              </a:pathLst>
            </a:custGeom>
            <a:solidFill>
              <a:srgbClr val="32270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147" name="任意多边形: 形状 146"/>
            <p:cNvSpPr/>
            <p:nvPr userDrawn="1"/>
          </p:nvSpPr>
          <p:spPr bwMode="auto">
            <a:xfrm>
              <a:off x="6272213" y="10477500"/>
              <a:ext cx="220662" cy="223837"/>
            </a:xfrm>
            <a:custGeom>
              <a:avLst/>
              <a:gdLst>
                <a:gd name="T0" fmla="*/ 11 w 156"/>
                <a:gd name="T1" fmla="*/ 153 h 157"/>
                <a:gd name="T2" fmla="*/ 83 w 156"/>
                <a:gd name="T3" fmla="*/ 85 h 157"/>
                <a:gd name="T4" fmla="*/ 117 w 156"/>
                <a:gd name="T5" fmla="*/ 50 h 157"/>
                <a:gd name="T6" fmla="*/ 135 w 156"/>
                <a:gd name="T7" fmla="*/ 33 h 157"/>
                <a:gd name="T8" fmla="*/ 152 w 156"/>
                <a:gd name="T9" fmla="*/ 15 h 157"/>
                <a:gd name="T10" fmla="*/ 141 w 156"/>
                <a:gd name="T11" fmla="*/ 4 h 157"/>
                <a:gd name="T12" fmla="*/ 123 w 156"/>
                <a:gd name="T13" fmla="*/ 20 h 157"/>
                <a:gd name="T14" fmla="*/ 106 w 156"/>
                <a:gd name="T15" fmla="*/ 37 h 157"/>
                <a:gd name="T16" fmla="*/ 71 w 156"/>
                <a:gd name="T17" fmla="*/ 73 h 157"/>
                <a:gd name="T18" fmla="*/ 4 w 156"/>
                <a:gd name="T19" fmla="*/ 146 h 157"/>
                <a:gd name="T20" fmla="*/ 11 w 156"/>
                <a:gd name="T21" fmla="*/ 153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6" h="157">
                  <a:moveTo>
                    <a:pt x="11" y="153"/>
                  </a:moveTo>
                  <a:cubicBezTo>
                    <a:pt x="36" y="131"/>
                    <a:pt x="59" y="108"/>
                    <a:pt x="83" y="85"/>
                  </a:cubicBezTo>
                  <a:cubicBezTo>
                    <a:pt x="94" y="73"/>
                    <a:pt x="106" y="62"/>
                    <a:pt x="117" y="50"/>
                  </a:cubicBezTo>
                  <a:cubicBezTo>
                    <a:pt x="123" y="44"/>
                    <a:pt x="129" y="39"/>
                    <a:pt x="135" y="33"/>
                  </a:cubicBezTo>
                  <a:cubicBezTo>
                    <a:pt x="140" y="27"/>
                    <a:pt x="148" y="22"/>
                    <a:pt x="152" y="15"/>
                  </a:cubicBezTo>
                  <a:cubicBezTo>
                    <a:pt x="156" y="8"/>
                    <a:pt x="148" y="0"/>
                    <a:pt x="141" y="4"/>
                  </a:cubicBezTo>
                  <a:cubicBezTo>
                    <a:pt x="134" y="8"/>
                    <a:pt x="129" y="14"/>
                    <a:pt x="123" y="20"/>
                  </a:cubicBezTo>
                  <a:cubicBezTo>
                    <a:pt x="118" y="26"/>
                    <a:pt x="112" y="31"/>
                    <a:pt x="106" y="37"/>
                  </a:cubicBezTo>
                  <a:cubicBezTo>
                    <a:pt x="94" y="49"/>
                    <a:pt x="83" y="61"/>
                    <a:pt x="71" y="73"/>
                  </a:cubicBezTo>
                  <a:cubicBezTo>
                    <a:pt x="48" y="97"/>
                    <a:pt x="25" y="120"/>
                    <a:pt x="4" y="146"/>
                  </a:cubicBezTo>
                  <a:cubicBezTo>
                    <a:pt x="0" y="151"/>
                    <a:pt x="6" y="157"/>
                    <a:pt x="11" y="153"/>
                  </a:cubicBezTo>
                  <a:close/>
                </a:path>
              </a:pathLst>
            </a:custGeom>
            <a:solidFill>
              <a:srgbClr val="32270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148" name="任意多边形: 形状 147"/>
            <p:cNvSpPr/>
            <p:nvPr userDrawn="1"/>
          </p:nvSpPr>
          <p:spPr bwMode="auto">
            <a:xfrm>
              <a:off x="6332538" y="10709275"/>
              <a:ext cx="139700" cy="73025"/>
            </a:xfrm>
            <a:custGeom>
              <a:avLst/>
              <a:gdLst>
                <a:gd name="T0" fmla="*/ 3 w 98"/>
                <a:gd name="T1" fmla="*/ 49 h 52"/>
                <a:gd name="T2" fmla="*/ 27 w 98"/>
                <a:gd name="T3" fmla="*/ 47 h 52"/>
                <a:gd name="T4" fmla="*/ 51 w 98"/>
                <a:gd name="T5" fmla="*/ 40 h 52"/>
                <a:gd name="T6" fmla="*/ 73 w 98"/>
                <a:gd name="T7" fmla="*/ 29 h 52"/>
                <a:gd name="T8" fmla="*/ 84 w 98"/>
                <a:gd name="T9" fmla="*/ 22 h 52"/>
                <a:gd name="T10" fmla="*/ 95 w 98"/>
                <a:gd name="T11" fmla="*/ 13 h 52"/>
                <a:gd name="T12" fmla="*/ 86 w 98"/>
                <a:gd name="T13" fmla="*/ 2 h 52"/>
                <a:gd name="T14" fmla="*/ 76 w 98"/>
                <a:gd name="T15" fmla="*/ 8 h 52"/>
                <a:gd name="T16" fmla="*/ 66 w 98"/>
                <a:gd name="T17" fmla="*/ 14 h 52"/>
                <a:gd name="T18" fmla="*/ 45 w 98"/>
                <a:gd name="T19" fmla="*/ 25 h 52"/>
                <a:gd name="T20" fmla="*/ 24 w 98"/>
                <a:gd name="T21" fmla="*/ 33 h 52"/>
                <a:gd name="T22" fmla="*/ 2 w 98"/>
                <a:gd name="T23" fmla="*/ 42 h 52"/>
                <a:gd name="T24" fmla="*/ 3 w 98"/>
                <a:gd name="T25" fmla="*/ 49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8" h="52">
                  <a:moveTo>
                    <a:pt x="3" y="49"/>
                  </a:moveTo>
                  <a:cubicBezTo>
                    <a:pt x="10" y="52"/>
                    <a:pt x="19" y="49"/>
                    <a:pt x="27" y="47"/>
                  </a:cubicBezTo>
                  <a:cubicBezTo>
                    <a:pt x="35" y="46"/>
                    <a:pt x="43" y="43"/>
                    <a:pt x="51" y="40"/>
                  </a:cubicBezTo>
                  <a:cubicBezTo>
                    <a:pt x="59" y="37"/>
                    <a:pt x="66" y="33"/>
                    <a:pt x="73" y="29"/>
                  </a:cubicBezTo>
                  <a:cubicBezTo>
                    <a:pt x="77" y="27"/>
                    <a:pt x="81" y="25"/>
                    <a:pt x="84" y="22"/>
                  </a:cubicBezTo>
                  <a:cubicBezTo>
                    <a:pt x="88" y="20"/>
                    <a:pt x="93" y="17"/>
                    <a:pt x="95" y="13"/>
                  </a:cubicBezTo>
                  <a:cubicBezTo>
                    <a:pt x="98" y="7"/>
                    <a:pt x="93" y="0"/>
                    <a:pt x="86" y="2"/>
                  </a:cubicBezTo>
                  <a:cubicBezTo>
                    <a:pt x="82" y="3"/>
                    <a:pt x="79" y="5"/>
                    <a:pt x="76" y="8"/>
                  </a:cubicBezTo>
                  <a:cubicBezTo>
                    <a:pt x="73" y="10"/>
                    <a:pt x="69" y="12"/>
                    <a:pt x="66" y="14"/>
                  </a:cubicBezTo>
                  <a:cubicBezTo>
                    <a:pt x="59" y="18"/>
                    <a:pt x="52" y="22"/>
                    <a:pt x="45" y="25"/>
                  </a:cubicBezTo>
                  <a:cubicBezTo>
                    <a:pt x="38" y="28"/>
                    <a:pt x="31" y="31"/>
                    <a:pt x="24" y="33"/>
                  </a:cubicBezTo>
                  <a:cubicBezTo>
                    <a:pt x="17" y="36"/>
                    <a:pt x="7" y="37"/>
                    <a:pt x="2" y="42"/>
                  </a:cubicBezTo>
                  <a:cubicBezTo>
                    <a:pt x="0" y="44"/>
                    <a:pt x="0" y="47"/>
                    <a:pt x="3" y="49"/>
                  </a:cubicBezTo>
                  <a:close/>
                </a:path>
              </a:pathLst>
            </a:custGeom>
            <a:solidFill>
              <a:srgbClr val="32270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additive="base">
                                        <p:cTn id="16" dur="500" fill="hold"/>
                                        <p:tgtEl>
                                          <p:spTgt spid="15"/>
                                        </p:tgtEl>
                                        <p:attrNameLst>
                                          <p:attrName>ppt_x</p:attrName>
                                        </p:attrNameLst>
                                      </p:cBhvr>
                                      <p:tavLst>
                                        <p:tav tm="0">
                                          <p:val>
                                            <p:strVal val="#ppt_x"/>
                                          </p:val>
                                        </p:tav>
                                        <p:tav tm="100000">
                                          <p:val>
                                            <p:strVal val="#ppt_x"/>
                                          </p:val>
                                        </p:tav>
                                      </p:tavLst>
                                    </p:anim>
                                    <p:anim calcmode="lin" valueType="num">
                                      <p:cBhvr additive="base">
                                        <p:cTn id="17"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additive="base">
                                        <p:cTn id="29" dur="500" fill="hold"/>
                                        <p:tgtEl>
                                          <p:spTgt spid="17"/>
                                        </p:tgtEl>
                                        <p:attrNameLst>
                                          <p:attrName>ppt_x</p:attrName>
                                        </p:attrNameLst>
                                      </p:cBhvr>
                                      <p:tavLst>
                                        <p:tav tm="0">
                                          <p:val>
                                            <p:strVal val="#ppt_x"/>
                                          </p:val>
                                        </p:tav>
                                        <p:tav tm="100000">
                                          <p:val>
                                            <p:strVal val="#ppt_x"/>
                                          </p:val>
                                        </p:tav>
                                      </p:tavLst>
                                    </p:anim>
                                    <p:anim calcmode="lin" valueType="num">
                                      <p:cBhvr additive="base">
                                        <p:cTn id="3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9" grpId="0" bldLvl="0" animBg="1"/>
      <p:bldP spid="10" grpId="0" bldLvl="0" animBg="1"/>
      <p:bldP spid="11" grpId="0" bldLvl="0" animBg="1"/>
      <p:bldP spid="12" grpId="0" bldLvl="0" animBg="1"/>
      <p:bldP spid="13" grpId="0" bldLvl="0" animBg="1"/>
      <p:bldP spid="14" grpId="0" bldLvl="0" animBg="1"/>
      <p:bldP spid="15" grpId="0" bldLvl="0" animBg="1"/>
      <p:bldP spid="16" grpId="0" bldLvl="0" animBg="1"/>
      <p:bldP spid="17" grpId="0" bldLvl="0" animBg="1"/>
      <p:bldP spid="18" grpId="0" bldLvl="0" animBg="1"/>
      <p:bldP spid="19" grpId="0"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375458" y="243512"/>
            <a:ext cx="11441083" cy="6370975"/>
          </a:xfrm>
          <a:prstGeom prst="rect">
            <a:avLst/>
          </a:prstGeom>
          <a:noFill/>
        </p:spPr>
        <p:txBody>
          <a:bodyPr wrap="square">
            <a:spAutoFit/>
          </a:bodyPr>
          <a:lstStyle/>
          <a:p>
            <a:pPr algn="just"/>
            <a:r>
              <a:rPr lang="en-US" altLang="zh-CN" sz="2400" kern="100" dirty="0">
                <a:effectLst/>
                <a:latin typeface="Times New Roman" panose="02020603050405020304" pitchFamily="18" charset="0"/>
                <a:ea typeface="宋体" panose="02010600030101010101" pitchFamily="2" charset="-122"/>
                <a:cs typeface="Times New Roman" panose="02020603050405020304" pitchFamily="18" charset="0"/>
              </a:rPr>
              <a:t>       No one can deny that the world we live in is becoming increasingly intolerable because of </a:t>
            </a:r>
            <a:r>
              <a:rPr lang="en-US" altLang="zh-CN" sz="24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the effects of global warming</a:t>
            </a:r>
            <a:r>
              <a:rPr lang="en-US" altLang="zh-CN" sz="2400" kern="100" dirty="0">
                <a:effectLst/>
                <a:latin typeface="Times New Roman" panose="02020603050405020304" pitchFamily="18" charset="0"/>
                <a:ea typeface="宋体" panose="02010600030101010101" pitchFamily="2" charset="-122"/>
                <a:cs typeface="Times New Roman" panose="02020603050405020304" pitchFamily="18" charset="0"/>
              </a:rPr>
              <a:t>. There are numerous causes that contribute to this problem. On one hand, ______________________(</a:t>
            </a:r>
            <a:r>
              <a:rPr lang="zh-CN" altLang="zh-CN" sz="2400" kern="100" dirty="0">
                <a:effectLst/>
                <a:latin typeface="Times New Roman" panose="02020603050405020304" pitchFamily="18" charset="0"/>
                <a:ea typeface="宋体" panose="02010600030101010101" pitchFamily="2" charset="-122"/>
                <a:cs typeface="Times New Roman" panose="02020603050405020304" pitchFamily="18" charset="0"/>
              </a:rPr>
              <a:t>与人类有关的碳排放</a:t>
            </a:r>
            <a:r>
              <a:rPr lang="en-US" altLang="zh-CN" sz="2400" kern="100" dirty="0">
                <a:effectLst/>
                <a:latin typeface="Times New Roman" panose="02020603050405020304" pitchFamily="18" charset="0"/>
                <a:ea typeface="宋体" panose="02010600030101010101" pitchFamily="2" charset="-122"/>
                <a:cs typeface="Times New Roman" panose="02020603050405020304" pitchFamily="18" charset="0"/>
              </a:rPr>
              <a:t>)</a:t>
            </a:r>
            <a:r>
              <a:rPr lang="en-US" altLang="zh-CN" sz="2400" kern="100" dirty="0">
                <a:solidFill>
                  <a:srgbClr val="0000FF"/>
                </a:solidFill>
                <a:effectLst/>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kern="100" dirty="0">
                <a:effectLst/>
                <a:latin typeface="Times New Roman" panose="02020603050405020304" pitchFamily="18" charset="0"/>
                <a:ea typeface="宋体" panose="02010600030101010101" pitchFamily="2" charset="-122"/>
                <a:cs typeface="Times New Roman" panose="02020603050405020304" pitchFamily="18" charset="0"/>
              </a:rPr>
              <a:t>,such as the________________</a:t>
            </a:r>
            <a:r>
              <a:rPr lang="en-US" altLang="zh-CN" sz="2400" kern="100" dirty="0">
                <a:solidFill>
                  <a:srgbClr val="0000FF"/>
                </a:solidFill>
                <a:effectLst/>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a:t>
            </a:r>
            <a:r>
              <a:rPr lang="zh-CN" altLang="zh-CN" sz="24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燃烧化石燃料</a:t>
            </a:r>
            <a:r>
              <a:rPr lang="en-US" altLang="zh-CN" sz="24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a:t>
            </a:r>
            <a:r>
              <a:rPr lang="en-US" altLang="zh-CN" sz="2400" kern="100" dirty="0">
                <a:effectLst/>
                <a:latin typeface="Times New Roman" panose="02020603050405020304" pitchFamily="18" charset="0"/>
                <a:ea typeface="宋体" panose="02010600030101010101" pitchFamily="2" charset="-122"/>
                <a:cs typeface="Times New Roman" panose="02020603050405020304" pitchFamily="18" charset="0"/>
              </a:rPr>
              <a:t>, into the air, </a:t>
            </a:r>
            <a:r>
              <a:rPr lang="en-US" altLang="zh-CN" sz="24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deforestation</a:t>
            </a:r>
            <a:r>
              <a:rPr lang="en-US" altLang="zh-CN" sz="2400" kern="100" dirty="0">
                <a:effectLst/>
                <a:latin typeface="Times New Roman" panose="02020603050405020304" pitchFamily="18" charset="0"/>
                <a:ea typeface="宋体" panose="02010600030101010101" pitchFamily="2" charset="-122"/>
                <a:cs typeface="Times New Roman" panose="02020603050405020304" pitchFamily="18" charset="0"/>
              </a:rPr>
              <a:t> and </a:t>
            </a:r>
            <a:r>
              <a:rPr lang="en-US" altLang="zh-CN" sz="24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land__________( destruct)</a:t>
            </a:r>
            <a:r>
              <a:rPr lang="en-US" altLang="zh-CN" sz="2400" kern="100" dirty="0">
                <a:effectLst/>
                <a:latin typeface="Times New Roman" panose="02020603050405020304" pitchFamily="18" charset="0"/>
                <a:ea typeface="宋体" panose="02010600030101010101" pitchFamily="2" charset="-122"/>
                <a:cs typeface="Times New Roman" panose="02020603050405020304" pitchFamily="18" charset="0"/>
              </a:rPr>
              <a:t> because of the urbanization, are blamed for the continued greenhouse gas .On the other hand, more _________(</a:t>
            </a:r>
            <a:r>
              <a:rPr lang="zh-CN" altLang="zh-CN" sz="2400" kern="100" dirty="0">
                <a:effectLst/>
                <a:latin typeface="Times New Roman" panose="02020603050405020304" pitchFamily="18" charset="0"/>
                <a:ea typeface="宋体" panose="02010600030101010101" pitchFamily="2" charset="-122"/>
                <a:cs typeface="Times New Roman" panose="02020603050405020304" pitchFamily="18" charset="0"/>
              </a:rPr>
              <a:t>化肥</a:t>
            </a:r>
            <a:r>
              <a:rPr lang="en-US" altLang="zh-CN" sz="2400" kern="100" dirty="0">
                <a:effectLst/>
                <a:latin typeface="Times New Roman" panose="02020603050405020304" pitchFamily="18" charset="0"/>
                <a:ea typeface="宋体" panose="02010600030101010101" pitchFamily="2" charset="-122"/>
                <a:cs typeface="Times New Roman" panose="02020603050405020304" pitchFamily="18" charset="0"/>
              </a:rPr>
              <a:t>) are used to increase the food production to meet the need of the </a:t>
            </a:r>
            <a:r>
              <a:rPr lang="en-US" altLang="zh-CN" sz="24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increasing global population</a:t>
            </a:r>
            <a:r>
              <a:rPr lang="en-US" altLang="zh-CN" sz="2400" kern="100" dirty="0">
                <a:effectLst/>
                <a:latin typeface="Times New Roman" panose="02020603050405020304" pitchFamily="18" charset="0"/>
                <a:ea typeface="宋体" panose="02010600030101010101" pitchFamily="2" charset="-122"/>
                <a:cs typeface="Times New Roman" panose="02020603050405020304" pitchFamily="18" charset="0"/>
              </a:rPr>
              <a:t>, which, in turn,___________________(</a:t>
            </a:r>
            <a:r>
              <a:rPr lang="zh-CN" altLang="zh-CN" sz="2400" kern="100" dirty="0">
                <a:effectLst/>
                <a:latin typeface="Times New Roman" panose="02020603050405020304" pitchFamily="18" charset="0"/>
                <a:ea typeface="宋体" panose="02010600030101010101" pitchFamily="2" charset="-122"/>
                <a:cs typeface="Times New Roman" panose="02020603050405020304" pitchFamily="18" charset="0"/>
              </a:rPr>
              <a:t>对</a:t>
            </a:r>
            <a:r>
              <a:rPr lang="en-US" altLang="zh-CN" sz="2400" kern="100" dirty="0">
                <a:effectLst/>
                <a:latin typeface="Times New Roman" panose="02020603050405020304" pitchFamily="18" charset="0"/>
                <a:ea typeface="宋体" panose="02010600030101010101" pitchFamily="2" charset="-122"/>
                <a:cs typeface="Times New Roman" panose="02020603050405020304" pitchFamily="18" charset="0"/>
              </a:rPr>
              <a:t>......</a:t>
            </a:r>
            <a:r>
              <a:rPr lang="zh-CN" altLang="zh-CN" sz="2400" kern="100" dirty="0">
                <a:effectLst/>
                <a:latin typeface="Times New Roman" panose="02020603050405020304" pitchFamily="18" charset="0"/>
                <a:ea typeface="宋体" panose="02010600030101010101" pitchFamily="2" charset="-122"/>
                <a:cs typeface="Times New Roman" panose="02020603050405020304" pitchFamily="18" charset="0"/>
              </a:rPr>
              <a:t>造成严重损害</a:t>
            </a:r>
            <a:r>
              <a:rPr lang="en-US" altLang="zh-CN" sz="2400" kern="100" dirty="0">
                <a:effectLst/>
                <a:latin typeface="Times New Roman" panose="02020603050405020304" pitchFamily="18" charset="0"/>
                <a:ea typeface="宋体" panose="02010600030101010101" pitchFamily="2" charset="-122"/>
                <a:cs typeface="Times New Roman" panose="02020603050405020304" pitchFamily="18" charset="0"/>
              </a:rPr>
              <a:t>) the natural environment. What’s more, global warming leads to_______________(</a:t>
            </a:r>
            <a:r>
              <a:rPr lang="zh-CN" altLang="zh-CN" sz="2400" kern="100" dirty="0">
                <a:effectLst/>
                <a:latin typeface="Times New Roman" panose="02020603050405020304" pitchFamily="18" charset="0"/>
                <a:ea typeface="宋体" panose="02010600030101010101" pitchFamily="2" charset="-122"/>
                <a:cs typeface="Times New Roman" panose="02020603050405020304" pitchFamily="18" charset="0"/>
              </a:rPr>
              <a:t>极端天气</a:t>
            </a:r>
            <a:r>
              <a:rPr lang="en-US" altLang="zh-CN" sz="2400" kern="100" dirty="0">
                <a:effectLst/>
                <a:latin typeface="Times New Roman" panose="02020603050405020304" pitchFamily="18" charset="0"/>
                <a:ea typeface="宋体" panose="02010600030101010101" pitchFamily="2" charset="-122"/>
                <a:cs typeface="Times New Roman" panose="02020603050405020304" pitchFamily="18" charset="0"/>
              </a:rPr>
              <a:t>) , natural disasters, and even causes deaths and_____________ (</a:t>
            </a:r>
            <a:r>
              <a:rPr lang="zh-CN" altLang="zh-CN" sz="2400" kern="100" dirty="0">
                <a:effectLst/>
                <a:latin typeface="Times New Roman" panose="02020603050405020304" pitchFamily="18" charset="0"/>
                <a:ea typeface="宋体" panose="02010600030101010101" pitchFamily="2" charset="-122"/>
                <a:cs typeface="Times New Roman" panose="02020603050405020304" pitchFamily="18" charset="0"/>
              </a:rPr>
              <a:t>经济损失</a:t>
            </a:r>
            <a:r>
              <a:rPr lang="en-US" altLang="zh-CN" sz="2400" kern="100" dirty="0">
                <a:effectLst/>
                <a:latin typeface="Times New Roman" panose="02020603050405020304" pitchFamily="18" charset="0"/>
                <a:ea typeface="宋体" panose="02010600030101010101" pitchFamily="2" charset="-122"/>
                <a:cs typeface="Times New Roman" panose="02020603050405020304" pitchFamily="18" charset="0"/>
              </a:rPr>
              <a:t>). It is urgent that immediate and effective actions should be taken right way. First of all, stricter laws concerning global warming and </a:t>
            </a:r>
            <a:r>
              <a:rPr lang="en-US" altLang="zh-CN" sz="24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irresponsible use of fuel resources </a:t>
            </a:r>
            <a:r>
              <a:rPr lang="en-US" altLang="zh-CN" sz="2400" kern="100" dirty="0">
                <a:effectLst/>
                <a:latin typeface="Times New Roman" panose="02020603050405020304" pitchFamily="18" charset="0"/>
                <a:ea typeface="宋体" panose="02010600030101010101" pitchFamily="2" charset="-122"/>
                <a:cs typeface="Times New Roman" panose="02020603050405020304" pitchFamily="18" charset="0"/>
              </a:rPr>
              <a:t>have to be___________(</a:t>
            </a:r>
            <a:r>
              <a:rPr lang="zh-CN" altLang="zh-CN" sz="2400" kern="100" dirty="0">
                <a:effectLst/>
                <a:latin typeface="Times New Roman" panose="02020603050405020304" pitchFamily="18" charset="0"/>
                <a:ea typeface="宋体" panose="02010600030101010101" pitchFamily="2" charset="-122"/>
                <a:cs typeface="Times New Roman" panose="02020603050405020304" pitchFamily="18" charset="0"/>
              </a:rPr>
              <a:t>实行；实施</a:t>
            </a:r>
            <a:r>
              <a:rPr lang="en-US" altLang="zh-CN" sz="2400" kern="100" dirty="0">
                <a:effectLst/>
                <a:latin typeface="Times New Roman" panose="02020603050405020304" pitchFamily="18" charset="0"/>
                <a:ea typeface="宋体" panose="02010600030101010101" pitchFamily="2" charset="-122"/>
                <a:cs typeface="Times New Roman" panose="02020603050405020304" pitchFamily="18" charset="0"/>
              </a:rPr>
              <a:t>)</a:t>
            </a:r>
            <a:r>
              <a:rPr lang="en-US" altLang="zh-CN" sz="2400" kern="100" dirty="0">
                <a:solidFill>
                  <a:srgbClr val="4874CB"/>
                </a:solidFill>
                <a:effectLst/>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kern="100" dirty="0">
                <a:effectLst/>
                <a:latin typeface="Times New Roman" panose="02020603050405020304" pitchFamily="18" charset="0"/>
                <a:ea typeface="宋体" panose="02010600030101010101" pitchFamily="2" charset="-122"/>
                <a:cs typeface="Times New Roman" panose="02020603050405020304" pitchFamily="18" charset="0"/>
              </a:rPr>
              <a:t>. What’s more, we ought to</a:t>
            </a:r>
            <a:r>
              <a:rPr lang="en-US" altLang="zh-CN" sz="24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 ___________________(</a:t>
            </a:r>
            <a:r>
              <a:rPr lang="zh-CN" altLang="zh-CN" sz="24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培养</a:t>
            </a:r>
            <a:r>
              <a:rPr lang="en-US" altLang="zh-CN" sz="24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a:t>
            </a:r>
            <a:r>
              <a:rPr lang="zh-CN" altLang="zh-CN" sz="24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的意识）</a:t>
            </a:r>
            <a:r>
              <a:rPr lang="en-US" altLang="zh-CN" sz="2400" kern="100" dirty="0">
                <a:effectLst/>
                <a:latin typeface="Times New Roman" panose="02020603050405020304" pitchFamily="18" charset="0"/>
                <a:ea typeface="宋体" panose="02010600030101010101" pitchFamily="2" charset="-122"/>
                <a:cs typeface="Times New Roman" panose="02020603050405020304" pitchFamily="18" charset="0"/>
              </a:rPr>
              <a:t>environmental protection and cherish forests resources. We should also promote a__________( harmony) relationship between humans and nature, advocate an eco-friendly lifestyle, and encourage the use of clean energy. By doing so, we can improve water quality, conserve resources, and head towards a clean and</a:t>
            </a:r>
            <a:r>
              <a:rPr lang="en-US" altLang="zh-CN" sz="2400" kern="100" dirty="0">
                <a:solidFill>
                  <a:srgbClr val="0070C0"/>
                </a:solidFill>
                <a:effectLst/>
                <a:latin typeface="Times New Roman" panose="02020603050405020304" pitchFamily="18" charset="0"/>
                <a:ea typeface="宋体" panose="02010600030101010101" pitchFamily="2" charset="-122"/>
                <a:cs typeface="Times New Roman" panose="02020603050405020304" pitchFamily="18" charset="0"/>
              </a:rPr>
              <a:t> ___________</a:t>
            </a:r>
            <a:r>
              <a:rPr lang="en-US" altLang="zh-CN" sz="2400" kern="100" dirty="0">
                <a:effectLst/>
                <a:latin typeface="Times New Roman" panose="02020603050405020304" pitchFamily="18" charset="0"/>
                <a:ea typeface="宋体" panose="02010600030101010101" pitchFamily="2" charset="-122"/>
                <a:cs typeface="Times New Roman" panose="02020603050405020304" pitchFamily="18" charset="0"/>
              </a:rPr>
              <a:t>(sustain) future.</a:t>
            </a:r>
            <a:endParaRPr lang="zh-CN" altLang="zh-CN" sz="1600" kern="100" dirty="0">
              <a:effectLst/>
              <a:latin typeface="Times New Roman" panose="02020603050405020304" pitchFamily="18" charset="0"/>
              <a:ea typeface="宋体" panose="02010600030101010101" pitchFamily="2" charset="-122"/>
              <a:cs typeface="Times New Roman" panose="02020603050405020304" pitchFamily="18" charset="0"/>
            </a:endParaRPr>
          </a:p>
        </p:txBody>
      </p:sp>
      <p:sp>
        <p:nvSpPr>
          <p:cNvPr id="2" name="标题 1"/>
          <p:cNvSpPr>
            <a:spLocks noGrp="1"/>
          </p:cNvSpPr>
          <p:nvPr>
            <p:ph type="title" hasCustomPrompt="1"/>
          </p:nvPr>
        </p:nvSpPr>
        <p:spPr>
          <a:xfrm>
            <a:off x="0" y="-212090"/>
            <a:ext cx="8454390" cy="582930"/>
          </a:xfrm>
        </p:spPr>
        <p:txBody>
          <a:bodyPr>
            <a:normAutofit/>
          </a:bodyPr>
          <a:lstStyle/>
          <a:p>
            <a:r>
              <a:rPr lang="en-US" altLang="zh-CN" dirty="0"/>
              <a:t>Activity2 Thematic vocabulary application</a:t>
            </a:r>
            <a:endParaRPr lang="en-US" dirty="0"/>
          </a:p>
        </p:txBody>
      </p:sp>
      <p:sp>
        <p:nvSpPr>
          <p:cNvPr id="8" name="文本框 7"/>
          <p:cNvSpPr txBox="1"/>
          <p:nvPr/>
        </p:nvSpPr>
        <p:spPr>
          <a:xfrm>
            <a:off x="2473960" y="949960"/>
            <a:ext cx="4485005" cy="400050"/>
          </a:xfrm>
          <a:prstGeom prst="rect">
            <a:avLst/>
          </a:prstGeom>
          <a:solidFill>
            <a:srgbClr val="8AC17D"/>
          </a:solidFill>
        </p:spPr>
        <p:txBody>
          <a:bodyPr wrap="square" rtlCol="0">
            <a:noAutofit/>
          </a:bodyPr>
          <a:lstStyle/>
          <a:p>
            <a:r>
              <a:rPr lang="en-US" altLang="zh-CN" sz="2400" kern="100" dirty="0">
                <a:solidFill>
                  <a:srgbClr val="0000FF"/>
                </a:solidFill>
                <a:effectLst/>
                <a:latin typeface="Times New Roman" panose="02020603050405020304" pitchFamily="18" charset="0"/>
                <a:ea typeface="宋体" panose="02010600030101010101" pitchFamily="2" charset="-122"/>
                <a:cs typeface="Times New Roman" panose="02020603050405020304" pitchFamily="18" charset="0"/>
              </a:rPr>
              <a:t>human-related carbon emissions</a:t>
            </a:r>
            <a:endParaRPr lang="zh-CN" altLang="en-US" sz="2400" dirty="0">
              <a:latin typeface="Times New Roman" panose="02020603050405020304" pitchFamily="18" charset="0"/>
              <a:cs typeface="Times New Roman" panose="02020603050405020304" pitchFamily="18" charset="0"/>
            </a:endParaRPr>
          </a:p>
        </p:txBody>
      </p:sp>
      <p:sp>
        <p:nvSpPr>
          <p:cNvPr id="5" name="文本框 4"/>
          <p:cNvSpPr txBox="1"/>
          <p:nvPr/>
        </p:nvSpPr>
        <p:spPr>
          <a:xfrm>
            <a:off x="5892165" y="4155440"/>
            <a:ext cx="2218055" cy="460375"/>
          </a:xfrm>
          <a:prstGeom prst="rect">
            <a:avLst/>
          </a:prstGeom>
          <a:solidFill>
            <a:srgbClr val="8AC17D"/>
          </a:solidFill>
        </p:spPr>
        <p:txBody>
          <a:bodyPr wrap="square" rtlCol="0">
            <a:spAutoFit/>
          </a:bodyPr>
          <a:lstStyle/>
          <a:p>
            <a:r>
              <a:rPr lang="en-US" altLang="zh-CN" sz="2400" kern="100" dirty="0">
                <a:solidFill>
                  <a:srgbClr val="0000FF"/>
                </a:solidFill>
                <a:effectLst/>
                <a:latin typeface="Times New Roman" panose="02020603050405020304" pitchFamily="18" charset="0"/>
                <a:ea typeface="宋体" panose="02010600030101010101" pitchFamily="2" charset="-122"/>
                <a:cs typeface="Times New Roman" panose="02020603050405020304" pitchFamily="18" charset="0"/>
              </a:rPr>
              <a:t>come into effect</a:t>
            </a:r>
            <a:endParaRPr lang="zh-CN" altLang="en-US" sz="2400" dirty="0">
              <a:latin typeface="Times New Roman" panose="02020603050405020304" pitchFamily="18" charset="0"/>
              <a:cs typeface="Times New Roman" panose="02020603050405020304" pitchFamily="18" charset="0"/>
            </a:endParaRPr>
          </a:p>
        </p:txBody>
      </p:sp>
      <p:sp>
        <p:nvSpPr>
          <p:cNvPr id="6" name="文本框 5"/>
          <p:cNvSpPr txBox="1"/>
          <p:nvPr/>
        </p:nvSpPr>
        <p:spPr>
          <a:xfrm>
            <a:off x="1578852" y="4577825"/>
            <a:ext cx="3337277" cy="461665"/>
          </a:xfrm>
          <a:prstGeom prst="rect">
            <a:avLst/>
          </a:prstGeom>
          <a:solidFill>
            <a:srgbClr val="8AC17D"/>
          </a:solidFill>
        </p:spPr>
        <p:txBody>
          <a:bodyPr wrap="square" rtlCol="0">
            <a:spAutoFit/>
          </a:bodyPr>
          <a:lstStyle/>
          <a:p>
            <a:r>
              <a:rPr lang="en-US" altLang="zh-CN" sz="2400" kern="100" dirty="0">
                <a:solidFill>
                  <a:srgbClr val="0000FF"/>
                </a:solidFill>
                <a:effectLst/>
                <a:latin typeface="Times New Roman" panose="02020603050405020304" pitchFamily="18" charset="0"/>
                <a:ea typeface="宋体" panose="02010600030101010101" pitchFamily="2" charset="-122"/>
                <a:cs typeface="Times New Roman" panose="02020603050405020304" pitchFamily="18" charset="0"/>
              </a:rPr>
              <a:t>develop an awareness of</a:t>
            </a:r>
            <a:endParaRPr lang="zh-CN" altLang="en-US" sz="2400" dirty="0">
              <a:latin typeface="Times New Roman" panose="02020603050405020304" pitchFamily="18" charset="0"/>
              <a:cs typeface="Times New Roman" panose="02020603050405020304" pitchFamily="18" charset="0"/>
            </a:endParaRPr>
          </a:p>
        </p:txBody>
      </p:sp>
      <p:sp>
        <p:nvSpPr>
          <p:cNvPr id="20" name="文本框 19"/>
          <p:cNvSpPr txBox="1"/>
          <p:nvPr/>
        </p:nvSpPr>
        <p:spPr>
          <a:xfrm>
            <a:off x="6096000" y="4906645"/>
            <a:ext cx="1685290" cy="460375"/>
          </a:xfrm>
          <a:prstGeom prst="rect">
            <a:avLst/>
          </a:prstGeom>
          <a:solidFill>
            <a:srgbClr val="8AC17D"/>
          </a:solidFill>
        </p:spPr>
        <p:txBody>
          <a:bodyPr wrap="square" rtlCol="0">
            <a:spAutoFit/>
          </a:bodyPr>
          <a:lstStyle/>
          <a:p>
            <a:r>
              <a:rPr lang="en-US" altLang="zh-CN" sz="2400" kern="100" dirty="0">
                <a:solidFill>
                  <a:srgbClr val="0000FF"/>
                </a:solidFill>
                <a:effectLst/>
                <a:latin typeface="Times New Roman" panose="02020603050405020304" pitchFamily="18" charset="0"/>
                <a:ea typeface="宋体" panose="02010600030101010101" pitchFamily="2" charset="-122"/>
                <a:cs typeface="Times New Roman" panose="02020603050405020304" pitchFamily="18" charset="0"/>
              </a:rPr>
              <a:t>harmonious</a:t>
            </a:r>
            <a:endParaRPr lang="zh-CN" altLang="en-US" sz="2400" dirty="0">
              <a:latin typeface="Times New Roman" panose="02020603050405020304" pitchFamily="18" charset="0"/>
              <a:cs typeface="Times New Roman" panose="02020603050405020304" pitchFamily="18" charset="0"/>
            </a:endParaRPr>
          </a:p>
        </p:txBody>
      </p:sp>
      <p:sp>
        <p:nvSpPr>
          <p:cNvPr id="21" name="文本框 20"/>
          <p:cNvSpPr txBox="1"/>
          <p:nvPr/>
        </p:nvSpPr>
        <p:spPr>
          <a:xfrm>
            <a:off x="1768891" y="6082768"/>
            <a:ext cx="1583575" cy="461665"/>
          </a:xfrm>
          <a:prstGeom prst="rect">
            <a:avLst/>
          </a:prstGeom>
          <a:solidFill>
            <a:srgbClr val="8AC17D"/>
          </a:solidFill>
        </p:spPr>
        <p:txBody>
          <a:bodyPr wrap="square" rtlCol="0">
            <a:spAutoFit/>
          </a:bodyPr>
          <a:lstStyle/>
          <a:p>
            <a:r>
              <a:rPr lang="en-US" altLang="zh-CN" sz="2400" kern="100" dirty="0">
                <a:solidFill>
                  <a:srgbClr val="0000FF"/>
                </a:solidFill>
                <a:effectLst/>
                <a:latin typeface="Times New Roman" panose="02020603050405020304" pitchFamily="18" charset="0"/>
                <a:ea typeface="宋体" panose="02010600030101010101" pitchFamily="2" charset="-122"/>
                <a:cs typeface="Times New Roman" panose="02020603050405020304" pitchFamily="18" charset="0"/>
              </a:rPr>
              <a:t>sustainable</a:t>
            </a:r>
            <a:endParaRPr lang="zh-CN" altLang="en-US" sz="2400" dirty="0">
              <a:latin typeface="Times New Roman" panose="02020603050405020304" pitchFamily="18" charset="0"/>
              <a:cs typeface="Times New Roman" panose="02020603050405020304" pitchFamily="18" charset="0"/>
            </a:endParaRPr>
          </a:p>
        </p:txBody>
      </p:sp>
      <p:sp>
        <p:nvSpPr>
          <p:cNvPr id="22" name="文本框 21"/>
          <p:cNvSpPr txBox="1"/>
          <p:nvPr/>
        </p:nvSpPr>
        <p:spPr>
          <a:xfrm>
            <a:off x="5759450" y="2050415"/>
            <a:ext cx="1583690" cy="441960"/>
          </a:xfrm>
          <a:prstGeom prst="rect">
            <a:avLst/>
          </a:prstGeom>
          <a:solidFill>
            <a:srgbClr val="8AC17D"/>
          </a:solidFill>
        </p:spPr>
        <p:txBody>
          <a:bodyPr wrap="square" rtlCol="0">
            <a:noAutofit/>
          </a:bodyPr>
          <a:lstStyle/>
          <a:p>
            <a:r>
              <a:rPr lang="en-US" altLang="zh-CN" sz="2400" kern="100" dirty="0">
                <a:solidFill>
                  <a:srgbClr val="0000FF"/>
                </a:solidFill>
                <a:effectLst/>
                <a:latin typeface="Times New Roman" panose="02020603050405020304" pitchFamily="18" charset="0"/>
                <a:ea typeface="宋体" panose="02010600030101010101" pitchFamily="2" charset="-122"/>
                <a:cs typeface="Times New Roman" panose="02020603050405020304" pitchFamily="18" charset="0"/>
              </a:rPr>
              <a:t>fertilizers</a:t>
            </a:r>
            <a:endParaRPr lang="zh-CN" altLang="en-US" sz="2400" dirty="0">
              <a:latin typeface="Times New Roman" panose="02020603050405020304" pitchFamily="18" charset="0"/>
              <a:cs typeface="Times New Roman" panose="02020603050405020304" pitchFamily="18" charset="0"/>
            </a:endParaRPr>
          </a:p>
        </p:txBody>
      </p:sp>
      <p:sp>
        <p:nvSpPr>
          <p:cNvPr id="23" name="文本框 22"/>
          <p:cNvSpPr txBox="1"/>
          <p:nvPr/>
        </p:nvSpPr>
        <p:spPr>
          <a:xfrm>
            <a:off x="937025" y="1287962"/>
            <a:ext cx="2959269" cy="461665"/>
          </a:xfrm>
          <a:prstGeom prst="rect">
            <a:avLst/>
          </a:prstGeom>
          <a:solidFill>
            <a:srgbClr val="8AC17D"/>
          </a:solidFill>
        </p:spPr>
        <p:txBody>
          <a:bodyPr wrap="square" rtlCol="0">
            <a:spAutoFit/>
          </a:bodyPr>
          <a:lstStyle/>
          <a:p>
            <a:r>
              <a:rPr lang="en-US" altLang="zh-CN" sz="2400" kern="100" dirty="0">
                <a:solidFill>
                  <a:srgbClr val="0000FF"/>
                </a:solidFill>
                <a:effectLst/>
                <a:latin typeface="Times New Roman" panose="02020603050405020304" pitchFamily="18" charset="0"/>
                <a:ea typeface="宋体" panose="02010600030101010101" pitchFamily="2" charset="-122"/>
                <a:cs typeface="Times New Roman" panose="02020603050405020304" pitchFamily="18" charset="0"/>
              </a:rPr>
              <a:t>burning of fossil fuels</a:t>
            </a:r>
            <a:endParaRPr lang="zh-CN" altLang="en-US" sz="2400" dirty="0">
              <a:latin typeface="Times New Roman" panose="02020603050405020304" pitchFamily="18" charset="0"/>
              <a:cs typeface="Times New Roman" panose="02020603050405020304" pitchFamily="18" charset="0"/>
            </a:endParaRPr>
          </a:p>
        </p:txBody>
      </p:sp>
      <p:sp>
        <p:nvSpPr>
          <p:cNvPr id="24" name="文本框 23"/>
          <p:cNvSpPr txBox="1"/>
          <p:nvPr/>
        </p:nvSpPr>
        <p:spPr>
          <a:xfrm>
            <a:off x="1050172" y="1749695"/>
            <a:ext cx="1583576" cy="461665"/>
          </a:xfrm>
          <a:prstGeom prst="rect">
            <a:avLst/>
          </a:prstGeom>
          <a:solidFill>
            <a:srgbClr val="8AC17D"/>
          </a:solidFill>
        </p:spPr>
        <p:txBody>
          <a:bodyPr wrap="square" rtlCol="0">
            <a:spAutoFit/>
          </a:bodyPr>
          <a:lstStyle/>
          <a:p>
            <a:r>
              <a:rPr lang="en-US" altLang="zh-CN" sz="2400" kern="100" dirty="0">
                <a:solidFill>
                  <a:srgbClr val="0000FF"/>
                </a:solidFill>
                <a:effectLst/>
                <a:latin typeface="Times New Roman" panose="02020603050405020304" pitchFamily="18" charset="0"/>
                <a:ea typeface="宋体" panose="02010600030101010101" pitchFamily="2" charset="-122"/>
                <a:cs typeface="Times New Roman" panose="02020603050405020304" pitchFamily="18" charset="0"/>
              </a:rPr>
              <a:t>destruction</a:t>
            </a:r>
            <a:endParaRPr lang="zh-CN" altLang="en-US" sz="2400" dirty="0">
              <a:latin typeface="Times New Roman" panose="02020603050405020304" pitchFamily="18" charset="0"/>
              <a:cs typeface="Times New Roman" panose="02020603050405020304" pitchFamily="18" charset="0"/>
            </a:endParaRPr>
          </a:p>
        </p:txBody>
      </p:sp>
      <p:sp>
        <p:nvSpPr>
          <p:cNvPr id="25" name="文本框 24"/>
          <p:cNvSpPr txBox="1"/>
          <p:nvPr/>
        </p:nvSpPr>
        <p:spPr>
          <a:xfrm>
            <a:off x="1108776" y="2754458"/>
            <a:ext cx="3442203" cy="461665"/>
          </a:xfrm>
          <a:prstGeom prst="rect">
            <a:avLst/>
          </a:prstGeom>
          <a:solidFill>
            <a:srgbClr val="8AC17D"/>
          </a:solidFill>
        </p:spPr>
        <p:txBody>
          <a:bodyPr wrap="square" rtlCol="0">
            <a:spAutoFit/>
          </a:bodyPr>
          <a:lstStyle/>
          <a:p>
            <a:r>
              <a:rPr lang="en-US" altLang="zh-CN" sz="2400" kern="100" dirty="0">
                <a:solidFill>
                  <a:srgbClr val="0000FF"/>
                </a:solidFill>
                <a:effectLst/>
                <a:latin typeface="Times New Roman" panose="02020603050405020304" pitchFamily="18" charset="0"/>
                <a:ea typeface="宋体" panose="02010600030101010101" pitchFamily="2" charset="-122"/>
                <a:cs typeface="Times New Roman" panose="02020603050405020304" pitchFamily="18" charset="0"/>
              </a:rPr>
              <a:t>causes serious damage to</a:t>
            </a:r>
            <a:endParaRPr lang="zh-CN" altLang="en-US" sz="2400" dirty="0">
              <a:latin typeface="Times New Roman" panose="02020603050405020304" pitchFamily="18" charset="0"/>
              <a:cs typeface="Times New Roman" panose="02020603050405020304" pitchFamily="18" charset="0"/>
            </a:endParaRPr>
          </a:p>
        </p:txBody>
      </p:sp>
      <p:sp>
        <p:nvSpPr>
          <p:cNvPr id="26" name="文本框 25"/>
          <p:cNvSpPr txBox="1"/>
          <p:nvPr/>
        </p:nvSpPr>
        <p:spPr>
          <a:xfrm>
            <a:off x="1776095" y="3544570"/>
            <a:ext cx="2247900" cy="460375"/>
          </a:xfrm>
          <a:prstGeom prst="rect">
            <a:avLst/>
          </a:prstGeom>
          <a:solidFill>
            <a:srgbClr val="8AC17D"/>
          </a:solidFill>
        </p:spPr>
        <p:txBody>
          <a:bodyPr wrap="square" rtlCol="0">
            <a:spAutoFit/>
          </a:bodyPr>
          <a:lstStyle/>
          <a:p>
            <a:r>
              <a:rPr lang="en-US" altLang="zh-CN" sz="2400" kern="100" dirty="0">
                <a:solidFill>
                  <a:srgbClr val="0000FF"/>
                </a:solidFill>
                <a:effectLst/>
                <a:latin typeface="Times New Roman" panose="02020603050405020304" pitchFamily="18" charset="0"/>
                <a:ea typeface="宋体" panose="02010600030101010101" pitchFamily="2" charset="-122"/>
                <a:cs typeface="Times New Roman" panose="02020603050405020304" pitchFamily="18" charset="0"/>
              </a:rPr>
              <a:t>economic losses</a:t>
            </a:r>
            <a:endParaRPr lang="zh-CN" altLang="en-US" sz="2400" dirty="0">
              <a:latin typeface="Times New Roman" panose="02020603050405020304" pitchFamily="18" charset="0"/>
              <a:cs typeface="Times New Roman" panose="02020603050405020304" pitchFamily="18" charset="0"/>
            </a:endParaRPr>
          </a:p>
        </p:txBody>
      </p:sp>
      <p:sp>
        <p:nvSpPr>
          <p:cNvPr id="27" name="文本框 26"/>
          <p:cNvSpPr txBox="1"/>
          <p:nvPr/>
        </p:nvSpPr>
        <p:spPr>
          <a:xfrm>
            <a:off x="3540768" y="3097652"/>
            <a:ext cx="2351116" cy="461665"/>
          </a:xfrm>
          <a:prstGeom prst="rect">
            <a:avLst/>
          </a:prstGeom>
          <a:solidFill>
            <a:srgbClr val="8AC17D"/>
          </a:solidFill>
        </p:spPr>
        <p:txBody>
          <a:bodyPr wrap="square" rtlCol="0">
            <a:spAutoFit/>
          </a:bodyPr>
          <a:lstStyle/>
          <a:p>
            <a:r>
              <a:rPr lang="en-US" altLang="zh-CN" sz="2400" kern="100" dirty="0">
                <a:solidFill>
                  <a:srgbClr val="0000FF"/>
                </a:solidFill>
                <a:effectLst/>
                <a:latin typeface="Times New Roman" panose="02020603050405020304" pitchFamily="18" charset="0"/>
                <a:ea typeface="宋体" panose="02010600030101010101" pitchFamily="2" charset="-122"/>
                <a:cs typeface="Times New Roman" panose="02020603050405020304" pitchFamily="18" charset="0"/>
              </a:rPr>
              <a:t>extreme weather</a:t>
            </a:r>
            <a:endParaRPr lang="zh-CN" altLang="en-US" sz="2400" dirty="0">
              <a:latin typeface="Times New Roman" panose="02020603050405020304" pitchFamily="18" charset="0"/>
              <a:cs typeface="Times New Roman" panose="02020603050405020304" pitchFamily="18" charset="0"/>
            </a:endParaRPr>
          </a:p>
        </p:txBody>
      </p:sp>
      <p:grpSp>
        <p:nvGrpSpPr>
          <p:cNvPr id="3" name="组合 2"/>
          <p:cNvGrpSpPr/>
          <p:nvPr/>
        </p:nvGrpSpPr>
        <p:grpSpPr>
          <a:xfrm>
            <a:off x="10541925" y="6082768"/>
            <a:ext cx="1181095" cy="736313"/>
            <a:chOff x="2509838" y="9952038"/>
            <a:chExt cx="5989637" cy="6205537"/>
          </a:xfrm>
        </p:grpSpPr>
        <p:sp>
          <p:nvSpPr>
            <p:cNvPr id="7" name="任意多边形: 形状 6"/>
            <p:cNvSpPr/>
            <p:nvPr userDrawn="1"/>
          </p:nvSpPr>
          <p:spPr bwMode="auto">
            <a:xfrm>
              <a:off x="7380288" y="13654088"/>
              <a:ext cx="481012" cy="933450"/>
            </a:xfrm>
            <a:custGeom>
              <a:avLst/>
              <a:gdLst>
                <a:gd name="T0" fmla="*/ 339 w 339"/>
                <a:gd name="T1" fmla="*/ 0 h 659"/>
                <a:gd name="T2" fmla="*/ 285 w 339"/>
                <a:gd name="T3" fmla="*/ 327 h 659"/>
                <a:gd name="T4" fmla="*/ 1 w 339"/>
                <a:gd name="T5" fmla="*/ 659 h 659"/>
                <a:gd name="T6" fmla="*/ 0 w 339"/>
                <a:gd name="T7" fmla="*/ 658 h 659"/>
                <a:gd name="T8" fmla="*/ 110 w 339"/>
                <a:gd name="T9" fmla="*/ 184 h 659"/>
                <a:gd name="T10" fmla="*/ 339 w 339"/>
                <a:gd name="T11" fmla="*/ 0 h 659"/>
              </a:gdLst>
              <a:ahLst/>
              <a:cxnLst>
                <a:cxn ang="0">
                  <a:pos x="T0" y="T1"/>
                </a:cxn>
                <a:cxn ang="0">
                  <a:pos x="T2" y="T3"/>
                </a:cxn>
                <a:cxn ang="0">
                  <a:pos x="T4" y="T5"/>
                </a:cxn>
                <a:cxn ang="0">
                  <a:pos x="T6" y="T7"/>
                </a:cxn>
                <a:cxn ang="0">
                  <a:pos x="T8" y="T9"/>
                </a:cxn>
                <a:cxn ang="0">
                  <a:pos x="T10" y="T11"/>
                </a:cxn>
              </a:cxnLst>
              <a:rect l="0" t="0" r="r" b="b"/>
              <a:pathLst>
                <a:path w="339" h="659">
                  <a:moveTo>
                    <a:pt x="339" y="0"/>
                  </a:moveTo>
                  <a:cubicBezTo>
                    <a:pt x="316" y="108"/>
                    <a:pt x="317" y="221"/>
                    <a:pt x="285" y="327"/>
                  </a:cubicBezTo>
                  <a:cubicBezTo>
                    <a:pt x="241" y="470"/>
                    <a:pt x="136" y="594"/>
                    <a:pt x="1" y="659"/>
                  </a:cubicBezTo>
                  <a:cubicBezTo>
                    <a:pt x="0" y="658"/>
                    <a:pt x="0" y="658"/>
                    <a:pt x="0" y="658"/>
                  </a:cubicBezTo>
                  <a:cubicBezTo>
                    <a:pt x="64" y="508"/>
                    <a:pt x="35" y="329"/>
                    <a:pt x="110" y="184"/>
                  </a:cubicBezTo>
                  <a:cubicBezTo>
                    <a:pt x="157" y="95"/>
                    <a:pt x="242" y="26"/>
                    <a:pt x="339" y="0"/>
                  </a:cubicBezTo>
                  <a:close/>
                </a:path>
              </a:pathLst>
            </a:custGeom>
            <a:solidFill>
              <a:srgbClr val="AAC4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9" name="任意多边形: 形状 8"/>
            <p:cNvSpPr/>
            <p:nvPr userDrawn="1"/>
          </p:nvSpPr>
          <p:spPr bwMode="auto">
            <a:xfrm>
              <a:off x="6953250" y="14941550"/>
              <a:ext cx="747712" cy="273050"/>
            </a:xfrm>
            <a:custGeom>
              <a:avLst/>
              <a:gdLst>
                <a:gd name="T0" fmla="*/ 528 w 528"/>
                <a:gd name="T1" fmla="*/ 78 h 193"/>
                <a:gd name="T2" fmla="*/ 258 w 528"/>
                <a:gd name="T3" fmla="*/ 182 h 193"/>
                <a:gd name="T4" fmla="*/ 0 w 528"/>
                <a:gd name="T5" fmla="*/ 67 h 193"/>
                <a:gd name="T6" fmla="*/ 528 w 528"/>
                <a:gd name="T7" fmla="*/ 78 h 193"/>
              </a:gdLst>
              <a:ahLst/>
              <a:cxnLst>
                <a:cxn ang="0">
                  <a:pos x="T0" y="T1"/>
                </a:cxn>
                <a:cxn ang="0">
                  <a:pos x="T2" y="T3"/>
                </a:cxn>
                <a:cxn ang="0">
                  <a:pos x="T4" y="T5"/>
                </a:cxn>
                <a:cxn ang="0">
                  <a:pos x="T6" y="T7"/>
                </a:cxn>
              </a:cxnLst>
              <a:rect l="0" t="0" r="r" b="b"/>
              <a:pathLst>
                <a:path w="528" h="193">
                  <a:moveTo>
                    <a:pt x="528" y="78"/>
                  </a:moveTo>
                  <a:cubicBezTo>
                    <a:pt x="462" y="153"/>
                    <a:pt x="358" y="193"/>
                    <a:pt x="258" y="182"/>
                  </a:cubicBezTo>
                  <a:cubicBezTo>
                    <a:pt x="164" y="171"/>
                    <a:pt x="80" y="119"/>
                    <a:pt x="0" y="67"/>
                  </a:cubicBezTo>
                  <a:cubicBezTo>
                    <a:pt x="168" y="0"/>
                    <a:pt x="363" y="4"/>
                    <a:pt x="528" y="78"/>
                  </a:cubicBezTo>
                  <a:close/>
                </a:path>
              </a:pathLst>
            </a:custGeom>
            <a:solidFill>
              <a:srgbClr val="AAC4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10" name="任意多边形: 形状 9"/>
            <p:cNvSpPr/>
            <p:nvPr userDrawn="1"/>
          </p:nvSpPr>
          <p:spPr bwMode="auto">
            <a:xfrm>
              <a:off x="7235825" y="14438313"/>
              <a:ext cx="804862" cy="428625"/>
            </a:xfrm>
            <a:custGeom>
              <a:avLst/>
              <a:gdLst>
                <a:gd name="T0" fmla="*/ 9 w 568"/>
                <a:gd name="T1" fmla="*/ 225 h 303"/>
                <a:gd name="T2" fmla="*/ 568 w 568"/>
                <a:gd name="T3" fmla="*/ 0 h 303"/>
                <a:gd name="T4" fmla="*/ 527 w 568"/>
                <a:gd name="T5" fmla="*/ 58 h 303"/>
                <a:gd name="T6" fmla="*/ 359 w 568"/>
                <a:gd name="T7" fmla="*/ 237 h 303"/>
                <a:gd name="T8" fmla="*/ 11 w 568"/>
                <a:gd name="T9" fmla="*/ 234 h 303"/>
                <a:gd name="T10" fmla="*/ 0 w 568"/>
                <a:gd name="T11" fmla="*/ 229 h 303"/>
                <a:gd name="T12" fmla="*/ 4 w 568"/>
                <a:gd name="T13" fmla="*/ 217 h 303"/>
                <a:gd name="T14" fmla="*/ 7 w 568"/>
                <a:gd name="T15" fmla="*/ 223 h 303"/>
                <a:gd name="T16" fmla="*/ 9 w 568"/>
                <a:gd name="T17" fmla="*/ 225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8" h="303">
                  <a:moveTo>
                    <a:pt x="9" y="225"/>
                  </a:moveTo>
                  <a:cubicBezTo>
                    <a:pt x="161" y="87"/>
                    <a:pt x="363" y="6"/>
                    <a:pt x="568" y="0"/>
                  </a:cubicBezTo>
                  <a:cubicBezTo>
                    <a:pt x="555" y="20"/>
                    <a:pt x="541" y="39"/>
                    <a:pt x="527" y="58"/>
                  </a:cubicBezTo>
                  <a:cubicBezTo>
                    <a:pt x="479" y="125"/>
                    <a:pt x="429" y="193"/>
                    <a:pt x="359" y="237"/>
                  </a:cubicBezTo>
                  <a:cubicBezTo>
                    <a:pt x="255" y="303"/>
                    <a:pt x="113" y="301"/>
                    <a:pt x="11" y="234"/>
                  </a:cubicBezTo>
                  <a:cubicBezTo>
                    <a:pt x="0" y="229"/>
                    <a:pt x="0" y="229"/>
                    <a:pt x="0" y="229"/>
                  </a:cubicBezTo>
                  <a:cubicBezTo>
                    <a:pt x="1" y="225"/>
                    <a:pt x="3" y="221"/>
                    <a:pt x="4" y="217"/>
                  </a:cubicBezTo>
                  <a:cubicBezTo>
                    <a:pt x="5" y="219"/>
                    <a:pt x="6" y="221"/>
                    <a:pt x="7" y="223"/>
                  </a:cubicBezTo>
                  <a:lnTo>
                    <a:pt x="9" y="225"/>
                  </a:lnTo>
                  <a:close/>
                </a:path>
              </a:pathLst>
            </a:custGeom>
            <a:solidFill>
              <a:srgbClr val="8AA2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11" name="任意多边形: 形状 10"/>
            <p:cNvSpPr/>
            <p:nvPr userDrawn="1"/>
          </p:nvSpPr>
          <p:spPr bwMode="auto">
            <a:xfrm>
              <a:off x="7088188" y="13796963"/>
              <a:ext cx="287337" cy="949325"/>
            </a:xfrm>
            <a:custGeom>
              <a:avLst/>
              <a:gdLst>
                <a:gd name="T0" fmla="*/ 162 w 202"/>
                <a:gd name="T1" fmla="*/ 0 h 669"/>
                <a:gd name="T2" fmla="*/ 108 w 202"/>
                <a:gd name="T3" fmla="*/ 669 h 669"/>
                <a:gd name="T4" fmla="*/ 4 w 202"/>
                <a:gd name="T5" fmla="*/ 311 h 669"/>
                <a:gd name="T6" fmla="*/ 162 w 202"/>
                <a:gd name="T7" fmla="*/ 0 h 669"/>
              </a:gdLst>
              <a:ahLst/>
              <a:cxnLst>
                <a:cxn ang="0">
                  <a:pos x="T0" y="T1"/>
                </a:cxn>
                <a:cxn ang="0">
                  <a:pos x="T2" y="T3"/>
                </a:cxn>
                <a:cxn ang="0">
                  <a:pos x="T4" y="T5"/>
                </a:cxn>
                <a:cxn ang="0">
                  <a:pos x="T6" y="T7"/>
                </a:cxn>
              </a:cxnLst>
              <a:rect l="0" t="0" r="r" b="b"/>
              <a:pathLst>
                <a:path w="202" h="669">
                  <a:moveTo>
                    <a:pt x="162" y="0"/>
                  </a:moveTo>
                  <a:cubicBezTo>
                    <a:pt x="202" y="222"/>
                    <a:pt x="184" y="455"/>
                    <a:pt x="108" y="669"/>
                  </a:cubicBezTo>
                  <a:cubicBezTo>
                    <a:pt x="54" y="555"/>
                    <a:pt x="0" y="436"/>
                    <a:pt x="4" y="311"/>
                  </a:cubicBezTo>
                  <a:cubicBezTo>
                    <a:pt x="7" y="191"/>
                    <a:pt x="67" y="73"/>
                    <a:pt x="162" y="0"/>
                  </a:cubicBezTo>
                  <a:close/>
                </a:path>
              </a:pathLst>
            </a:custGeom>
            <a:solidFill>
              <a:srgbClr val="AAC4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12" name="任意多边形: 形状 11"/>
            <p:cNvSpPr/>
            <p:nvPr userDrawn="1"/>
          </p:nvSpPr>
          <p:spPr bwMode="auto">
            <a:xfrm>
              <a:off x="6835775" y="14184313"/>
              <a:ext cx="250825" cy="857250"/>
            </a:xfrm>
            <a:custGeom>
              <a:avLst/>
              <a:gdLst>
                <a:gd name="T0" fmla="*/ 77 w 177"/>
                <a:gd name="T1" fmla="*/ 604 h 605"/>
                <a:gd name="T2" fmla="*/ 1 w 177"/>
                <a:gd name="T3" fmla="*/ 412 h 605"/>
                <a:gd name="T4" fmla="*/ 38 w 177"/>
                <a:gd name="T5" fmla="*/ 205 h 605"/>
                <a:gd name="T6" fmla="*/ 93 w 177"/>
                <a:gd name="T7" fmla="*/ 0 h 605"/>
                <a:gd name="T8" fmla="*/ 174 w 177"/>
                <a:gd name="T9" fmla="*/ 309 h 605"/>
                <a:gd name="T10" fmla="*/ 78 w 177"/>
                <a:gd name="T11" fmla="*/ 605 h 605"/>
                <a:gd name="T12" fmla="*/ 77 w 177"/>
                <a:gd name="T13" fmla="*/ 604 h 605"/>
              </a:gdLst>
              <a:ahLst/>
              <a:cxnLst>
                <a:cxn ang="0">
                  <a:pos x="T0" y="T1"/>
                </a:cxn>
                <a:cxn ang="0">
                  <a:pos x="T2" y="T3"/>
                </a:cxn>
                <a:cxn ang="0">
                  <a:pos x="T4" y="T5"/>
                </a:cxn>
                <a:cxn ang="0">
                  <a:pos x="T6" y="T7"/>
                </a:cxn>
                <a:cxn ang="0">
                  <a:pos x="T8" y="T9"/>
                </a:cxn>
                <a:cxn ang="0">
                  <a:pos x="T10" y="T11"/>
                </a:cxn>
                <a:cxn ang="0">
                  <a:pos x="T12" y="T13"/>
                </a:cxn>
              </a:cxnLst>
              <a:rect l="0" t="0" r="r" b="b"/>
              <a:pathLst>
                <a:path w="177" h="605">
                  <a:moveTo>
                    <a:pt x="77" y="604"/>
                  </a:moveTo>
                  <a:cubicBezTo>
                    <a:pt x="26" y="555"/>
                    <a:pt x="3" y="483"/>
                    <a:pt x="1" y="412"/>
                  </a:cubicBezTo>
                  <a:cubicBezTo>
                    <a:pt x="0" y="342"/>
                    <a:pt x="17" y="272"/>
                    <a:pt x="38" y="205"/>
                  </a:cubicBezTo>
                  <a:cubicBezTo>
                    <a:pt x="58" y="137"/>
                    <a:pt x="82" y="70"/>
                    <a:pt x="93" y="0"/>
                  </a:cubicBezTo>
                  <a:cubicBezTo>
                    <a:pt x="149" y="92"/>
                    <a:pt x="177" y="201"/>
                    <a:pt x="174" y="309"/>
                  </a:cubicBezTo>
                  <a:cubicBezTo>
                    <a:pt x="171" y="414"/>
                    <a:pt x="137" y="517"/>
                    <a:pt x="78" y="605"/>
                  </a:cubicBezTo>
                  <a:lnTo>
                    <a:pt x="77" y="604"/>
                  </a:lnTo>
                  <a:close/>
                </a:path>
              </a:pathLst>
            </a:custGeom>
            <a:solidFill>
              <a:srgbClr val="8AA2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13" name="任意多边形: 形状 12"/>
            <p:cNvSpPr/>
            <p:nvPr userDrawn="1"/>
          </p:nvSpPr>
          <p:spPr bwMode="auto">
            <a:xfrm>
              <a:off x="6750050" y="13952538"/>
              <a:ext cx="974725" cy="1195387"/>
            </a:xfrm>
            <a:custGeom>
              <a:avLst/>
              <a:gdLst>
                <a:gd name="T0" fmla="*/ 11 w 688"/>
                <a:gd name="T1" fmla="*/ 841 h 844"/>
                <a:gd name="T2" fmla="*/ 191 w 688"/>
                <a:gd name="T3" fmla="*/ 722 h 844"/>
                <a:gd name="T4" fmla="*/ 348 w 688"/>
                <a:gd name="T5" fmla="*/ 578 h 844"/>
                <a:gd name="T6" fmla="*/ 596 w 688"/>
                <a:gd name="T7" fmla="*/ 230 h 844"/>
                <a:gd name="T8" fmla="*/ 686 w 688"/>
                <a:gd name="T9" fmla="*/ 8 h 844"/>
                <a:gd name="T10" fmla="*/ 676 w 688"/>
                <a:gd name="T11" fmla="*/ 6 h 844"/>
                <a:gd name="T12" fmla="*/ 591 w 688"/>
                <a:gd name="T13" fmla="*/ 201 h 844"/>
                <a:gd name="T14" fmla="*/ 483 w 688"/>
                <a:gd name="T15" fmla="*/ 382 h 844"/>
                <a:gd name="T16" fmla="*/ 198 w 688"/>
                <a:gd name="T17" fmla="*/ 692 h 844"/>
                <a:gd name="T18" fmla="*/ 105 w 688"/>
                <a:gd name="T19" fmla="*/ 764 h 844"/>
                <a:gd name="T20" fmla="*/ 6 w 688"/>
                <a:gd name="T21" fmla="*/ 832 h 844"/>
                <a:gd name="T22" fmla="*/ 11 w 688"/>
                <a:gd name="T23" fmla="*/ 841 h 8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88" h="844">
                  <a:moveTo>
                    <a:pt x="11" y="841"/>
                  </a:moveTo>
                  <a:cubicBezTo>
                    <a:pt x="76" y="810"/>
                    <a:pt x="135" y="767"/>
                    <a:pt x="191" y="722"/>
                  </a:cubicBezTo>
                  <a:cubicBezTo>
                    <a:pt x="246" y="678"/>
                    <a:pt x="299" y="630"/>
                    <a:pt x="348" y="578"/>
                  </a:cubicBezTo>
                  <a:cubicBezTo>
                    <a:pt x="446" y="474"/>
                    <a:pt x="530" y="357"/>
                    <a:pt x="596" y="230"/>
                  </a:cubicBezTo>
                  <a:cubicBezTo>
                    <a:pt x="632" y="159"/>
                    <a:pt x="663" y="85"/>
                    <a:pt x="686" y="8"/>
                  </a:cubicBezTo>
                  <a:cubicBezTo>
                    <a:pt x="688" y="2"/>
                    <a:pt x="678" y="0"/>
                    <a:pt x="676" y="6"/>
                  </a:cubicBezTo>
                  <a:cubicBezTo>
                    <a:pt x="651" y="72"/>
                    <a:pt x="624" y="138"/>
                    <a:pt x="591" y="201"/>
                  </a:cubicBezTo>
                  <a:cubicBezTo>
                    <a:pt x="558" y="264"/>
                    <a:pt x="523" y="325"/>
                    <a:pt x="483" y="382"/>
                  </a:cubicBezTo>
                  <a:cubicBezTo>
                    <a:pt x="403" y="498"/>
                    <a:pt x="307" y="603"/>
                    <a:pt x="198" y="692"/>
                  </a:cubicBezTo>
                  <a:cubicBezTo>
                    <a:pt x="168" y="717"/>
                    <a:pt x="137" y="741"/>
                    <a:pt x="105" y="764"/>
                  </a:cubicBezTo>
                  <a:cubicBezTo>
                    <a:pt x="72" y="787"/>
                    <a:pt x="38" y="809"/>
                    <a:pt x="6" y="832"/>
                  </a:cubicBezTo>
                  <a:cubicBezTo>
                    <a:pt x="0" y="836"/>
                    <a:pt x="5" y="844"/>
                    <a:pt x="11" y="841"/>
                  </a:cubicBezTo>
                  <a:close/>
                </a:path>
              </a:pathLst>
            </a:custGeom>
            <a:solidFill>
              <a:srgbClr val="32270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14" name="任意多边形: 形状 13"/>
            <p:cNvSpPr/>
            <p:nvPr userDrawn="1"/>
          </p:nvSpPr>
          <p:spPr bwMode="auto">
            <a:xfrm>
              <a:off x="7199313" y="13919200"/>
              <a:ext cx="639762" cy="849312"/>
            </a:xfrm>
            <a:custGeom>
              <a:avLst/>
              <a:gdLst>
                <a:gd name="T0" fmla="*/ 44 w 451"/>
                <a:gd name="T1" fmla="*/ 6 h 599"/>
                <a:gd name="T2" fmla="*/ 19 w 451"/>
                <a:gd name="T3" fmla="*/ 119 h 599"/>
                <a:gd name="T4" fmla="*/ 6 w 451"/>
                <a:gd name="T5" fmla="*/ 233 h 599"/>
                <a:gd name="T6" fmla="*/ 8 w 451"/>
                <a:gd name="T7" fmla="*/ 462 h 599"/>
                <a:gd name="T8" fmla="*/ 26 w 451"/>
                <a:gd name="T9" fmla="*/ 592 h 599"/>
                <a:gd name="T10" fmla="*/ 34 w 451"/>
                <a:gd name="T11" fmla="*/ 598 h 599"/>
                <a:gd name="T12" fmla="*/ 358 w 451"/>
                <a:gd name="T13" fmla="*/ 539 h 599"/>
                <a:gd name="T14" fmla="*/ 442 w 451"/>
                <a:gd name="T15" fmla="*/ 500 h 599"/>
                <a:gd name="T16" fmla="*/ 433 w 451"/>
                <a:gd name="T17" fmla="*/ 485 h 599"/>
                <a:gd name="T18" fmla="*/ 125 w 451"/>
                <a:gd name="T19" fmla="*/ 572 h 599"/>
                <a:gd name="T20" fmla="*/ 34 w 451"/>
                <a:gd name="T21" fmla="*/ 581 h 599"/>
                <a:gd name="T22" fmla="*/ 43 w 451"/>
                <a:gd name="T23" fmla="*/ 587 h 599"/>
                <a:gd name="T24" fmla="*/ 33 w 451"/>
                <a:gd name="T25" fmla="*/ 136 h 599"/>
                <a:gd name="T26" fmla="*/ 53 w 451"/>
                <a:gd name="T27" fmla="*/ 8 h 599"/>
                <a:gd name="T28" fmla="*/ 44 w 451"/>
                <a:gd name="T29" fmla="*/ 6 h 5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51" h="599">
                  <a:moveTo>
                    <a:pt x="44" y="6"/>
                  </a:moveTo>
                  <a:cubicBezTo>
                    <a:pt x="34" y="43"/>
                    <a:pt x="25" y="80"/>
                    <a:pt x="19" y="119"/>
                  </a:cubicBezTo>
                  <a:cubicBezTo>
                    <a:pt x="13" y="157"/>
                    <a:pt x="8" y="195"/>
                    <a:pt x="6" y="233"/>
                  </a:cubicBezTo>
                  <a:cubicBezTo>
                    <a:pt x="0" y="310"/>
                    <a:pt x="1" y="386"/>
                    <a:pt x="8" y="462"/>
                  </a:cubicBezTo>
                  <a:cubicBezTo>
                    <a:pt x="12" y="506"/>
                    <a:pt x="18" y="549"/>
                    <a:pt x="26" y="592"/>
                  </a:cubicBezTo>
                  <a:cubicBezTo>
                    <a:pt x="26" y="595"/>
                    <a:pt x="31" y="599"/>
                    <a:pt x="34" y="598"/>
                  </a:cubicBezTo>
                  <a:cubicBezTo>
                    <a:pt x="143" y="587"/>
                    <a:pt x="254" y="577"/>
                    <a:pt x="358" y="539"/>
                  </a:cubicBezTo>
                  <a:cubicBezTo>
                    <a:pt x="387" y="528"/>
                    <a:pt x="415" y="515"/>
                    <a:pt x="442" y="500"/>
                  </a:cubicBezTo>
                  <a:cubicBezTo>
                    <a:pt x="451" y="495"/>
                    <a:pt x="442" y="480"/>
                    <a:pt x="433" y="485"/>
                  </a:cubicBezTo>
                  <a:cubicBezTo>
                    <a:pt x="339" y="539"/>
                    <a:pt x="231" y="559"/>
                    <a:pt x="125" y="572"/>
                  </a:cubicBezTo>
                  <a:cubicBezTo>
                    <a:pt x="95" y="575"/>
                    <a:pt x="64" y="578"/>
                    <a:pt x="34" y="581"/>
                  </a:cubicBezTo>
                  <a:cubicBezTo>
                    <a:pt x="37" y="583"/>
                    <a:pt x="40" y="585"/>
                    <a:pt x="43" y="587"/>
                  </a:cubicBezTo>
                  <a:cubicBezTo>
                    <a:pt x="16" y="438"/>
                    <a:pt x="13" y="286"/>
                    <a:pt x="33" y="136"/>
                  </a:cubicBezTo>
                  <a:cubicBezTo>
                    <a:pt x="38" y="93"/>
                    <a:pt x="44" y="50"/>
                    <a:pt x="53" y="8"/>
                  </a:cubicBezTo>
                  <a:cubicBezTo>
                    <a:pt x="54" y="2"/>
                    <a:pt x="45" y="0"/>
                    <a:pt x="44" y="6"/>
                  </a:cubicBezTo>
                  <a:close/>
                </a:path>
              </a:pathLst>
            </a:custGeom>
            <a:solidFill>
              <a:srgbClr val="32270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15" name="任意多边形: 形状 14"/>
            <p:cNvSpPr/>
            <p:nvPr userDrawn="1"/>
          </p:nvSpPr>
          <p:spPr bwMode="auto">
            <a:xfrm>
              <a:off x="6926263" y="14373225"/>
              <a:ext cx="649287" cy="769937"/>
            </a:xfrm>
            <a:custGeom>
              <a:avLst/>
              <a:gdLst>
                <a:gd name="T0" fmla="*/ 60 w 458"/>
                <a:gd name="T1" fmla="*/ 4 h 543"/>
                <a:gd name="T2" fmla="*/ 45 w 458"/>
                <a:gd name="T3" fmla="*/ 51 h 543"/>
                <a:gd name="T4" fmla="*/ 34 w 458"/>
                <a:gd name="T5" fmla="*/ 97 h 543"/>
                <a:gd name="T6" fmla="*/ 19 w 458"/>
                <a:gd name="T7" fmla="*/ 190 h 543"/>
                <a:gd name="T8" fmla="*/ 5 w 458"/>
                <a:gd name="T9" fmla="*/ 381 h 543"/>
                <a:gd name="T10" fmla="*/ 3 w 458"/>
                <a:gd name="T11" fmla="*/ 429 h 543"/>
                <a:gd name="T12" fmla="*/ 7 w 458"/>
                <a:gd name="T13" fmla="*/ 468 h 543"/>
                <a:gd name="T14" fmla="*/ 41 w 458"/>
                <a:gd name="T15" fmla="*/ 491 h 543"/>
                <a:gd name="T16" fmla="*/ 79 w 458"/>
                <a:gd name="T17" fmla="*/ 506 h 543"/>
                <a:gd name="T18" fmla="*/ 250 w 458"/>
                <a:gd name="T19" fmla="*/ 540 h 543"/>
                <a:gd name="T20" fmla="*/ 348 w 458"/>
                <a:gd name="T21" fmla="*/ 543 h 543"/>
                <a:gd name="T22" fmla="*/ 448 w 458"/>
                <a:gd name="T23" fmla="*/ 541 h 543"/>
                <a:gd name="T24" fmla="*/ 448 w 458"/>
                <a:gd name="T25" fmla="*/ 525 h 543"/>
                <a:gd name="T26" fmla="*/ 363 w 458"/>
                <a:gd name="T27" fmla="*/ 527 h 543"/>
                <a:gd name="T28" fmla="*/ 278 w 458"/>
                <a:gd name="T29" fmla="*/ 525 h 543"/>
                <a:gd name="T30" fmla="*/ 113 w 458"/>
                <a:gd name="T31" fmla="*/ 500 h 543"/>
                <a:gd name="T32" fmla="*/ 36 w 458"/>
                <a:gd name="T33" fmla="*/ 469 h 543"/>
                <a:gd name="T34" fmla="*/ 21 w 458"/>
                <a:gd name="T35" fmla="*/ 459 h 543"/>
                <a:gd name="T36" fmla="*/ 19 w 458"/>
                <a:gd name="T37" fmla="*/ 441 h 543"/>
                <a:gd name="T38" fmla="*/ 21 w 458"/>
                <a:gd name="T39" fmla="*/ 395 h 543"/>
                <a:gd name="T40" fmla="*/ 33 w 458"/>
                <a:gd name="T41" fmla="*/ 210 h 543"/>
                <a:gd name="T42" fmla="*/ 47 w 458"/>
                <a:gd name="T43" fmla="*/ 109 h 543"/>
                <a:gd name="T44" fmla="*/ 57 w 458"/>
                <a:gd name="T45" fmla="*/ 58 h 543"/>
                <a:gd name="T46" fmla="*/ 67 w 458"/>
                <a:gd name="T47" fmla="*/ 6 h 543"/>
                <a:gd name="T48" fmla="*/ 60 w 458"/>
                <a:gd name="T49" fmla="*/ 4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58" h="543">
                  <a:moveTo>
                    <a:pt x="60" y="4"/>
                  </a:moveTo>
                  <a:cubicBezTo>
                    <a:pt x="55" y="20"/>
                    <a:pt x="49" y="35"/>
                    <a:pt x="45" y="51"/>
                  </a:cubicBezTo>
                  <a:cubicBezTo>
                    <a:pt x="41" y="66"/>
                    <a:pt x="38" y="82"/>
                    <a:pt x="34" y="97"/>
                  </a:cubicBezTo>
                  <a:cubicBezTo>
                    <a:pt x="28" y="128"/>
                    <a:pt x="23" y="159"/>
                    <a:pt x="19" y="190"/>
                  </a:cubicBezTo>
                  <a:cubicBezTo>
                    <a:pt x="11" y="254"/>
                    <a:pt x="7" y="317"/>
                    <a:pt x="5" y="381"/>
                  </a:cubicBezTo>
                  <a:cubicBezTo>
                    <a:pt x="4" y="397"/>
                    <a:pt x="3" y="413"/>
                    <a:pt x="3" y="429"/>
                  </a:cubicBezTo>
                  <a:cubicBezTo>
                    <a:pt x="2" y="442"/>
                    <a:pt x="0" y="457"/>
                    <a:pt x="7" y="468"/>
                  </a:cubicBezTo>
                  <a:cubicBezTo>
                    <a:pt x="14" y="480"/>
                    <a:pt x="29" y="485"/>
                    <a:pt x="41" y="491"/>
                  </a:cubicBezTo>
                  <a:cubicBezTo>
                    <a:pt x="53" y="496"/>
                    <a:pt x="66" y="502"/>
                    <a:pt x="79" y="506"/>
                  </a:cubicBezTo>
                  <a:cubicBezTo>
                    <a:pt x="134" y="526"/>
                    <a:pt x="192" y="536"/>
                    <a:pt x="250" y="540"/>
                  </a:cubicBezTo>
                  <a:cubicBezTo>
                    <a:pt x="283" y="543"/>
                    <a:pt x="315" y="543"/>
                    <a:pt x="348" y="543"/>
                  </a:cubicBezTo>
                  <a:cubicBezTo>
                    <a:pt x="381" y="543"/>
                    <a:pt x="415" y="543"/>
                    <a:pt x="448" y="541"/>
                  </a:cubicBezTo>
                  <a:cubicBezTo>
                    <a:pt x="458" y="540"/>
                    <a:pt x="458" y="525"/>
                    <a:pt x="448" y="525"/>
                  </a:cubicBezTo>
                  <a:cubicBezTo>
                    <a:pt x="419" y="525"/>
                    <a:pt x="391" y="526"/>
                    <a:pt x="363" y="527"/>
                  </a:cubicBezTo>
                  <a:cubicBezTo>
                    <a:pt x="334" y="527"/>
                    <a:pt x="306" y="526"/>
                    <a:pt x="278" y="525"/>
                  </a:cubicBezTo>
                  <a:cubicBezTo>
                    <a:pt x="222" y="522"/>
                    <a:pt x="166" y="515"/>
                    <a:pt x="113" y="500"/>
                  </a:cubicBezTo>
                  <a:cubicBezTo>
                    <a:pt x="86" y="492"/>
                    <a:pt x="61" y="482"/>
                    <a:pt x="36" y="469"/>
                  </a:cubicBezTo>
                  <a:cubicBezTo>
                    <a:pt x="31" y="467"/>
                    <a:pt x="24" y="464"/>
                    <a:pt x="21" y="459"/>
                  </a:cubicBezTo>
                  <a:cubicBezTo>
                    <a:pt x="18" y="454"/>
                    <a:pt x="19" y="447"/>
                    <a:pt x="19" y="441"/>
                  </a:cubicBezTo>
                  <a:cubicBezTo>
                    <a:pt x="20" y="426"/>
                    <a:pt x="20" y="410"/>
                    <a:pt x="21" y="395"/>
                  </a:cubicBezTo>
                  <a:cubicBezTo>
                    <a:pt x="23" y="333"/>
                    <a:pt x="27" y="272"/>
                    <a:pt x="33" y="210"/>
                  </a:cubicBezTo>
                  <a:cubicBezTo>
                    <a:pt x="37" y="176"/>
                    <a:pt x="41" y="143"/>
                    <a:pt x="47" y="109"/>
                  </a:cubicBezTo>
                  <a:cubicBezTo>
                    <a:pt x="50" y="92"/>
                    <a:pt x="53" y="75"/>
                    <a:pt x="57" y="58"/>
                  </a:cubicBezTo>
                  <a:cubicBezTo>
                    <a:pt x="60" y="41"/>
                    <a:pt x="63" y="23"/>
                    <a:pt x="67" y="6"/>
                  </a:cubicBezTo>
                  <a:cubicBezTo>
                    <a:pt x="69" y="2"/>
                    <a:pt x="62" y="0"/>
                    <a:pt x="60" y="4"/>
                  </a:cubicBezTo>
                  <a:close/>
                </a:path>
              </a:pathLst>
            </a:custGeom>
            <a:solidFill>
              <a:srgbClr val="32270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16" name="任意多边形: 形状 15"/>
            <p:cNvSpPr/>
            <p:nvPr userDrawn="1"/>
          </p:nvSpPr>
          <p:spPr bwMode="auto">
            <a:xfrm>
              <a:off x="7923213" y="14658975"/>
              <a:ext cx="568325" cy="584200"/>
            </a:xfrm>
            <a:custGeom>
              <a:avLst/>
              <a:gdLst>
                <a:gd name="T0" fmla="*/ 136 w 401"/>
                <a:gd name="T1" fmla="*/ 355 h 412"/>
                <a:gd name="T2" fmla="*/ 206 w 401"/>
                <a:gd name="T3" fmla="*/ 317 h 412"/>
                <a:gd name="T4" fmla="*/ 329 w 401"/>
                <a:gd name="T5" fmla="*/ 175 h 412"/>
                <a:gd name="T6" fmla="*/ 401 w 401"/>
                <a:gd name="T7" fmla="*/ 0 h 412"/>
                <a:gd name="T8" fmla="*/ 313 w 401"/>
                <a:gd name="T9" fmla="*/ 59 h 412"/>
                <a:gd name="T10" fmla="*/ 34 w 401"/>
                <a:gd name="T11" fmla="*/ 339 h 412"/>
                <a:gd name="T12" fmla="*/ 0 w 401"/>
                <a:gd name="T13" fmla="*/ 404 h 412"/>
                <a:gd name="T14" fmla="*/ 3 w 401"/>
                <a:gd name="T15" fmla="*/ 412 h 412"/>
                <a:gd name="T16" fmla="*/ 136 w 401"/>
                <a:gd name="T17" fmla="*/ 355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1" h="412">
                  <a:moveTo>
                    <a:pt x="136" y="355"/>
                  </a:moveTo>
                  <a:cubicBezTo>
                    <a:pt x="160" y="344"/>
                    <a:pt x="184" y="332"/>
                    <a:pt x="206" y="317"/>
                  </a:cubicBezTo>
                  <a:cubicBezTo>
                    <a:pt x="259" y="282"/>
                    <a:pt x="299" y="231"/>
                    <a:pt x="329" y="175"/>
                  </a:cubicBezTo>
                  <a:cubicBezTo>
                    <a:pt x="359" y="120"/>
                    <a:pt x="380" y="60"/>
                    <a:pt x="401" y="0"/>
                  </a:cubicBezTo>
                  <a:cubicBezTo>
                    <a:pt x="376" y="25"/>
                    <a:pt x="344" y="41"/>
                    <a:pt x="313" y="59"/>
                  </a:cubicBezTo>
                  <a:cubicBezTo>
                    <a:pt x="197" y="125"/>
                    <a:pt x="87" y="216"/>
                    <a:pt x="34" y="339"/>
                  </a:cubicBezTo>
                  <a:cubicBezTo>
                    <a:pt x="24" y="362"/>
                    <a:pt x="16" y="386"/>
                    <a:pt x="0" y="404"/>
                  </a:cubicBezTo>
                  <a:cubicBezTo>
                    <a:pt x="3" y="412"/>
                    <a:pt x="3" y="412"/>
                    <a:pt x="3" y="412"/>
                  </a:cubicBezTo>
                  <a:cubicBezTo>
                    <a:pt x="48" y="394"/>
                    <a:pt x="92" y="375"/>
                    <a:pt x="136" y="355"/>
                  </a:cubicBezTo>
                  <a:close/>
                </a:path>
              </a:pathLst>
            </a:custGeom>
            <a:solidFill>
              <a:srgbClr val="FFF0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17" name="任意多边形: 形状 16"/>
            <p:cNvSpPr/>
            <p:nvPr userDrawn="1"/>
          </p:nvSpPr>
          <p:spPr bwMode="auto">
            <a:xfrm>
              <a:off x="7373938" y="14832013"/>
              <a:ext cx="720725" cy="930275"/>
            </a:xfrm>
            <a:custGeom>
              <a:avLst/>
              <a:gdLst>
                <a:gd name="T0" fmla="*/ 388 w 509"/>
                <a:gd name="T1" fmla="*/ 653 h 656"/>
                <a:gd name="T2" fmla="*/ 509 w 509"/>
                <a:gd name="T3" fmla="*/ 647 h 656"/>
                <a:gd name="T4" fmla="*/ 450 w 509"/>
                <a:gd name="T5" fmla="*/ 600 h 656"/>
                <a:gd name="T6" fmla="*/ 296 w 509"/>
                <a:gd name="T7" fmla="*/ 502 h 656"/>
                <a:gd name="T8" fmla="*/ 55 w 509"/>
                <a:gd name="T9" fmla="*/ 487 h 656"/>
                <a:gd name="T10" fmla="*/ 191 w 509"/>
                <a:gd name="T11" fmla="*/ 261 h 656"/>
                <a:gd name="T12" fmla="*/ 155 w 509"/>
                <a:gd name="T13" fmla="*/ 0 h 656"/>
                <a:gd name="T14" fmla="*/ 18 w 509"/>
                <a:gd name="T15" fmla="*/ 216 h 656"/>
                <a:gd name="T16" fmla="*/ 49 w 509"/>
                <a:gd name="T17" fmla="*/ 447 h 656"/>
                <a:gd name="T18" fmla="*/ 52 w 509"/>
                <a:gd name="T19" fmla="*/ 488 h 656"/>
                <a:gd name="T20" fmla="*/ 52 w 509"/>
                <a:gd name="T21" fmla="*/ 488 h 656"/>
                <a:gd name="T22" fmla="*/ 149 w 509"/>
                <a:gd name="T23" fmla="*/ 606 h 656"/>
                <a:gd name="T24" fmla="*/ 296 w 509"/>
                <a:gd name="T25" fmla="*/ 653 h 656"/>
                <a:gd name="T26" fmla="*/ 388 w 509"/>
                <a:gd name="T27" fmla="*/ 653 h 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09" h="656">
                  <a:moveTo>
                    <a:pt x="388" y="653"/>
                  </a:moveTo>
                  <a:cubicBezTo>
                    <a:pt x="428" y="651"/>
                    <a:pt x="469" y="649"/>
                    <a:pt x="509" y="647"/>
                  </a:cubicBezTo>
                  <a:cubicBezTo>
                    <a:pt x="489" y="632"/>
                    <a:pt x="469" y="616"/>
                    <a:pt x="450" y="600"/>
                  </a:cubicBezTo>
                  <a:cubicBezTo>
                    <a:pt x="402" y="562"/>
                    <a:pt x="353" y="523"/>
                    <a:pt x="296" y="502"/>
                  </a:cubicBezTo>
                  <a:cubicBezTo>
                    <a:pt x="220" y="474"/>
                    <a:pt x="136" y="480"/>
                    <a:pt x="55" y="487"/>
                  </a:cubicBezTo>
                  <a:cubicBezTo>
                    <a:pt x="117" y="423"/>
                    <a:pt x="174" y="349"/>
                    <a:pt x="191" y="261"/>
                  </a:cubicBezTo>
                  <a:cubicBezTo>
                    <a:pt x="207" y="174"/>
                    <a:pt x="181" y="85"/>
                    <a:pt x="155" y="0"/>
                  </a:cubicBezTo>
                  <a:cubicBezTo>
                    <a:pt x="111" y="74"/>
                    <a:pt x="37" y="132"/>
                    <a:pt x="18" y="216"/>
                  </a:cubicBezTo>
                  <a:cubicBezTo>
                    <a:pt x="0" y="293"/>
                    <a:pt x="31" y="371"/>
                    <a:pt x="49" y="447"/>
                  </a:cubicBezTo>
                  <a:cubicBezTo>
                    <a:pt x="52" y="460"/>
                    <a:pt x="55" y="474"/>
                    <a:pt x="52" y="488"/>
                  </a:cubicBezTo>
                  <a:cubicBezTo>
                    <a:pt x="52" y="488"/>
                    <a:pt x="52" y="488"/>
                    <a:pt x="52" y="488"/>
                  </a:cubicBezTo>
                  <a:cubicBezTo>
                    <a:pt x="70" y="537"/>
                    <a:pt x="105" y="578"/>
                    <a:pt x="149" y="606"/>
                  </a:cubicBezTo>
                  <a:cubicBezTo>
                    <a:pt x="193" y="634"/>
                    <a:pt x="244" y="649"/>
                    <a:pt x="296" y="653"/>
                  </a:cubicBezTo>
                  <a:cubicBezTo>
                    <a:pt x="327" y="656"/>
                    <a:pt x="358" y="654"/>
                    <a:pt x="388" y="653"/>
                  </a:cubicBezTo>
                  <a:close/>
                </a:path>
              </a:pathLst>
            </a:custGeom>
            <a:solidFill>
              <a:srgbClr val="FFF0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18" name="任意多边形: 形状 17"/>
            <p:cNvSpPr/>
            <p:nvPr userDrawn="1"/>
          </p:nvSpPr>
          <p:spPr bwMode="auto">
            <a:xfrm>
              <a:off x="6662738" y="15641638"/>
              <a:ext cx="477837" cy="454025"/>
            </a:xfrm>
            <a:custGeom>
              <a:avLst/>
              <a:gdLst>
                <a:gd name="T0" fmla="*/ 0 w 338"/>
                <a:gd name="T1" fmla="*/ 0 h 320"/>
                <a:gd name="T2" fmla="*/ 88 w 338"/>
                <a:gd name="T3" fmla="*/ 159 h 320"/>
                <a:gd name="T4" fmla="*/ 150 w 338"/>
                <a:gd name="T5" fmla="*/ 243 h 320"/>
                <a:gd name="T6" fmla="*/ 238 w 338"/>
                <a:gd name="T7" fmla="*/ 299 h 320"/>
                <a:gd name="T8" fmla="*/ 338 w 338"/>
                <a:gd name="T9" fmla="*/ 320 h 320"/>
                <a:gd name="T10" fmla="*/ 0 w 338"/>
                <a:gd name="T11" fmla="*/ 0 h 320"/>
              </a:gdLst>
              <a:ahLst/>
              <a:cxnLst>
                <a:cxn ang="0">
                  <a:pos x="T0" y="T1"/>
                </a:cxn>
                <a:cxn ang="0">
                  <a:pos x="T2" y="T3"/>
                </a:cxn>
                <a:cxn ang="0">
                  <a:pos x="T4" y="T5"/>
                </a:cxn>
                <a:cxn ang="0">
                  <a:pos x="T6" y="T7"/>
                </a:cxn>
                <a:cxn ang="0">
                  <a:pos x="T8" y="T9"/>
                </a:cxn>
                <a:cxn ang="0">
                  <a:pos x="T10" y="T11"/>
                </a:cxn>
              </a:cxnLst>
              <a:rect l="0" t="0" r="r" b="b"/>
              <a:pathLst>
                <a:path w="338" h="320">
                  <a:moveTo>
                    <a:pt x="0" y="0"/>
                  </a:moveTo>
                  <a:cubicBezTo>
                    <a:pt x="11" y="54"/>
                    <a:pt x="57" y="113"/>
                    <a:pt x="88" y="159"/>
                  </a:cubicBezTo>
                  <a:cubicBezTo>
                    <a:pt x="107" y="188"/>
                    <a:pt x="126" y="218"/>
                    <a:pt x="150" y="243"/>
                  </a:cubicBezTo>
                  <a:cubicBezTo>
                    <a:pt x="175" y="268"/>
                    <a:pt x="204" y="290"/>
                    <a:pt x="238" y="299"/>
                  </a:cubicBezTo>
                  <a:cubicBezTo>
                    <a:pt x="271" y="308"/>
                    <a:pt x="307" y="306"/>
                    <a:pt x="338" y="320"/>
                  </a:cubicBezTo>
                  <a:cubicBezTo>
                    <a:pt x="291" y="168"/>
                    <a:pt x="152" y="45"/>
                    <a:pt x="0" y="0"/>
                  </a:cubicBezTo>
                  <a:close/>
                </a:path>
              </a:pathLst>
            </a:custGeom>
            <a:solidFill>
              <a:srgbClr val="FFF0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19" name="任意多边形: 形状 18"/>
            <p:cNvSpPr/>
            <p:nvPr userDrawn="1"/>
          </p:nvSpPr>
          <p:spPr bwMode="auto">
            <a:xfrm>
              <a:off x="6659563" y="15073313"/>
              <a:ext cx="360362" cy="568325"/>
            </a:xfrm>
            <a:custGeom>
              <a:avLst/>
              <a:gdLst>
                <a:gd name="T0" fmla="*/ 242 w 254"/>
                <a:gd name="T1" fmla="*/ 0 h 401"/>
                <a:gd name="T2" fmla="*/ 127 w 254"/>
                <a:gd name="T3" fmla="*/ 127 h 401"/>
                <a:gd name="T4" fmla="*/ 26 w 254"/>
                <a:gd name="T5" fmla="*/ 265 h 401"/>
                <a:gd name="T6" fmla="*/ 2 w 254"/>
                <a:gd name="T7" fmla="*/ 401 h 401"/>
                <a:gd name="T8" fmla="*/ 241 w 254"/>
                <a:gd name="T9" fmla="*/ 178 h 401"/>
                <a:gd name="T10" fmla="*/ 242 w 254"/>
                <a:gd name="T11" fmla="*/ 0 h 401"/>
              </a:gdLst>
              <a:ahLst/>
              <a:cxnLst>
                <a:cxn ang="0">
                  <a:pos x="T0" y="T1"/>
                </a:cxn>
                <a:cxn ang="0">
                  <a:pos x="T2" y="T3"/>
                </a:cxn>
                <a:cxn ang="0">
                  <a:pos x="T4" y="T5"/>
                </a:cxn>
                <a:cxn ang="0">
                  <a:pos x="T6" y="T7"/>
                </a:cxn>
                <a:cxn ang="0">
                  <a:pos x="T8" y="T9"/>
                </a:cxn>
                <a:cxn ang="0">
                  <a:pos x="T10" y="T11"/>
                </a:cxn>
              </a:cxnLst>
              <a:rect l="0" t="0" r="r" b="b"/>
              <a:pathLst>
                <a:path w="254" h="401">
                  <a:moveTo>
                    <a:pt x="242" y="0"/>
                  </a:moveTo>
                  <a:cubicBezTo>
                    <a:pt x="214" y="50"/>
                    <a:pt x="169" y="88"/>
                    <a:pt x="127" y="127"/>
                  </a:cubicBezTo>
                  <a:cubicBezTo>
                    <a:pt x="85" y="167"/>
                    <a:pt x="44" y="210"/>
                    <a:pt x="26" y="265"/>
                  </a:cubicBezTo>
                  <a:cubicBezTo>
                    <a:pt x="11" y="308"/>
                    <a:pt x="0" y="356"/>
                    <a:pt x="2" y="401"/>
                  </a:cubicBezTo>
                  <a:cubicBezTo>
                    <a:pt x="116" y="384"/>
                    <a:pt x="216" y="291"/>
                    <a:pt x="241" y="178"/>
                  </a:cubicBezTo>
                  <a:cubicBezTo>
                    <a:pt x="254" y="120"/>
                    <a:pt x="248" y="59"/>
                    <a:pt x="242" y="0"/>
                  </a:cubicBezTo>
                  <a:close/>
                </a:path>
              </a:pathLst>
            </a:custGeom>
            <a:solidFill>
              <a:srgbClr val="FFF0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28" name="任意多边形: 形状 27"/>
            <p:cNvSpPr/>
            <p:nvPr userDrawn="1"/>
          </p:nvSpPr>
          <p:spPr bwMode="auto">
            <a:xfrm>
              <a:off x="7688263" y="14647863"/>
              <a:ext cx="287337" cy="706437"/>
            </a:xfrm>
            <a:custGeom>
              <a:avLst/>
              <a:gdLst>
                <a:gd name="T0" fmla="*/ 13 w 203"/>
                <a:gd name="T1" fmla="*/ 279 h 499"/>
                <a:gd name="T2" fmla="*/ 58 w 203"/>
                <a:gd name="T3" fmla="*/ 499 h 499"/>
                <a:gd name="T4" fmla="*/ 191 w 203"/>
                <a:gd name="T5" fmla="*/ 211 h 499"/>
                <a:gd name="T6" fmla="*/ 162 w 203"/>
                <a:gd name="T7" fmla="*/ 0 h 499"/>
                <a:gd name="T8" fmla="*/ 93 w 203"/>
                <a:gd name="T9" fmla="*/ 109 h 499"/>
                <a:gd name="T10" fmla="*/ 34 w 203"/>
                <a:gd name="T11" fmla="*/ 209 h 499"/>
                <a:gd name="T12" fmla="*/ 13 w 203"/>
                <a:gd name="T13" fmla="*/ 279 h 499"/>
              </a:gdLst>
              <a:ahLst/>
              <a:cxnLst>
                <a:cxn ang="0">
                  <a:pos x="T0" y="T1"/>
                </a:cxn>
                <a:cxn ang="0">
                  <a:pos x="T2" y="T3"/>
                </a:cxn>
                <a:cxn ang="0">
                  <a:pos x="T4" y="T5"/>
                </a:cxn>
                <a:cxn ang="0">
                  <a:pos x="T6" y="T7"/>
                </a:cxn>
                <a:cxn ang="0">
                  <a:pos x="T8" y="T9"/>
                </a:cxn>
                <a:cxn ang="0">
                  <a:pos x="T10" y="T11"/>
                </a:cxn>
                <a:cxn ang="0">
                  <a:pos x="T12" y="T13"/>
                </a:cxn>
              </a:cxnLst>
              <a:rect l="0" t="0" r="r" b="b"/>
              <a:pathLst>
                <a:path w="203" h="499">
                  <a:moveTo>
                    <a:pt x="13" y="279"/>
                  </a:moveTo>
                  <a:cubicBezTo>
                    <a:pt x="0" y="354"/>
                    <a:pt x="24" y="431"/>
                    <a:pt x="58" y="499"/>
                  </a:cubicBezTo>
                  <a:cubicBezTo>
                    <a:pt x="116" y="415"/>
                    <a:pt x="174" y="310"/>
                    <a:pt x="191" y="211"/>
                  </a:cubicBezTo>
                  <a:cubicBezTo>
                    <a:pt x="203" y="140"/>
                    <a:pt x="192" y="65"/>
                    <a:pt x="162" y="0"/>
                  </a:cubicBezTo>
                  <a:cubicBezTo>
                    <a:pt x="152" y="43"/>
                    <a:pt x="119" y="75"/>
                    <a:pt x="93" y="109"/>
                  </a:cubicBezTo>
                  <a:cubicBezTo>
                    <a:pt x="69" y="139"/>
                    <a:pt x="49" y="173"/>
                    <a:pt x="34" y="209"/>
                  </a:cubicBezTo>
                  <a:cubicBezTo>
                    <a:pt x="24" y="232"/>
                    <a:pt x="17" y="255"/>
                    <a:pt x="13" y="279"/>
                  </a:cubicBezTo>
                  <a:close/>
                </a:path>
              </a:pathLst>
            </a:custGeom>
            <a:solidFill>
              <a:srgbClr val="FFF0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29" name="任意多边形: 形状 28"/>
            <p:cNvSpPr/>
            <p:nvPr userDrawn="1"/>
          </p:nvSpPr>
          <p:spPr bwMode="auto">
            <a:xfrm>
              <a:off x="7059613" y="15632113"/>
              <a:ext cx="568325" cy="328612"/>
            </a:xfrm>
            <a:custGeom>
              <a:avLst/>
              <a:gdLst>
                <a:gd name="T0" fmla="*/ 199 w 401"/>
                <a:gd name="T1" fmla="*/ 218 h 232"/>
                <a:gd name="T2" fmla="*/ 295 w 401"/>
                <a:gd name="T3" fmla="*/ 231 h 232"/>
                <a:gd name="T4" fmla="*/ 401 w 401"/>
                <a:gd name="T5" fmla="*/ 229 h 232"/>
                <a:gd name="T6" fmla="*/ 272 w 401"/>
                <a:gd name="T7" fmla="*/ 89 h 232"/>
                <a:gd name="T8" fmla="*/ 6 w 401"/>
                <a:gd name="T9" fmla="*/ 0 h 232"/>
                <a:gd name="T10" fmla="*/ 0 w 401"/>
                <a:gd name="T11" fmla="*/ 3 h 232"/>
                <a:gd name="T12" fmla="*/ 137 w 401"/>
                <a:gd name="T13" fmla="*/ 180 h 232"/>
                <a:gd name="T14" fmla="*/ 199 w 401"/>
                <a:gd name="T15" fmla="*/ 218 h 2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1" h="232">
                  <a:moveTo>
                    <a:pt x="199" y="218"/>
                  </a:moveTo>
                  <a:cubicBezTo>
                    <a:pt x="230" y="229"/>
                    <a:pt x="263" y="231"/>
                    <a:pt x="295" y="231"/>
                  </a:cubicBezTo>
                  <a:cubicBezTo>
                    <a:pt x="330" y="232"/>
                    <a:pt x="365" y="231"/>
                    <a:pt x="401" y="229"/>
                  </a:cubicBezTo>
                  <a:cubicBezTo>
                    <a:pt x="363" y="178"/>
                    <a:pt x="324" y="126"/>
                    <a:pt x="272" y="89"/>
                  </a:cubicBezTo>
                  <a:cubicBezTo>
                    <a:pt x="195" y="33"/>
                    <a:pt x="99" y="16"/>
                    <a:pt x="6" y="0"/>
                  </a:cubicBezTo>
                  <a:cubicBezTo>
                    <a:pt x="4" y="1"/>
                    <a:pt x="2" y="2"/>
                    <a:pt x="0" y="3"/>
                  </a:cubicBezTo>
                  <a:cubicBezTo>
                    <a:pt x="38" y="67"/>
                    <a:pt x="79" y="134"/>
                    <a:pt x="137" y="180"/>
                  </a:cubicBezTo>
                  <a:cubicBezTo>
                    <a:pt x="156" y="195"/>
                    <a:pt x="177" y="209"/>
                    <a:pt x="199" y="218"/>
                  </a:cubicBezTo>
                  <a:close/>
                </a:path>
              </a:pathLst>
            </a:custGeom>
            <a:solidFill>
              <a:srgbClr val="FFF0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30" name="任意多边形: 形状 29"/>
            <p:cNvSpPr/>
            <p:nvPr userDrawn="1"/>
          </p:nvSpPr>
          <p:spPr bwMode="auto">
            <a:xfrm>
              <a:off x="7059613" y="14968538"/>
              <a:ext cx="268287" cy="663575"/>
            </a:xfrm>
            <a:custGeom>
              <a:avLst/>
              <a:gdLst>
                <a:gd name="T0" fmla="*/ 0 w 189"/>
                <a:gd name="T1" fmla="*/ 467 h 468"/>
                <a:gd name="T2" fmla="*/ 5 w 189"/>
                <a:gd name="T3" fmla="*/ 468 h 468"/>
                <a:gd name="T4" fmla="*/ 121 w 189"/>
                <a:gd name="T5" fmla="*/ 372 h 468"/>
                <a:gd name="T6" fmla="*/ 185 w 189"/>
                <a:gd name="T7" fmla="*/ 229 h 468"/>
                <a:gd name="T8" fmla="*/ 184 w 189"/>
                <a:gd name="T9" fmla="*/ 138 h 468"/>
                <a:gd name="T10" fmla="*/ 162 w 189"/>
                <a:gd name="T11" fmla="*/ 0 h 468"/>
                <a:gd name="T12" fmla="*/ 77 w 189"/>
                <a:gd name="T13" fmla="*/ 107 h 468"/>
                <a:gd name="T14" fmla="*/ 39 w 189"/>
                <a:gd name="T15" fmla="*/ 159 h 468"/>
                <a:gd name="T16" fmla="*/ 7 w 189"/>
                <a:gd name="T17" fmla="*/ 260 h 468"/>
                <a:gd name="T18" fmla="*/ 0 w 189"/>
                <a:gd name="T19" fmla="*/ 467 h 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9" h="468">
                  <a:moveTo>
                    <a:pt x="0" y="467"/>
                  </a:moveTo>
                  <a:cubicBezTo>
                    <a:pt x="2" y="467"/>
                    <a:pt x="3" y="468"/>
                    <a:pt x="5" y="468"/>
                  </a:cubicBezTo>
                  <a:cubicBezTo>
                    <a:pt x="48" y="443"/>
                    <a:pt x="89" y="411"/>
                    <a:pt x="121" y="372"/>
                  </a:cubicBezTo>
                  <a:cubicBezTo>
                    <a:pt x="155" y="331"/>
                    <a:pt x="179" y="282"/>
                    <a:pt x="185" y="229"/>
                  </a:cubicBezTo>
                  <a:cubicBezTo>
                    <a:pt x="189" y="199"/>
                    <a:pt x="187" y="168"/>
                    <a:pt x="184" y="138"/>
                  </a:cubicBezTo>
                  <a:cubicBezTo>
                    <a:pt x="179" y="92"/>
                    <a:pt x="172" y="46"/>
                    <a:pt x="162" y="0"/>
                  </a:cubicBezTo>
                  <a:cubicBezTo>
                    <a:pt x="134" y="36"/>
                    <a:pt x="105" y="71"/>
                    <a:pt x="77" y="107"/>
                  </a:cubicBezTo>
                  <a:cubicBezTo>
                    <a:pt x="64" y="124"/>
                    <a:pt x="50" y="141"/>
                    <a:pt x="39" y="159"/>
                  </a:cubicBezTo>
                  <a:cubicBezTo>
                    <a:pt x="21" y="190"/>
                    <a:pt x="10" y="224"/>
                    <a:pt x="7" y="260"/>
                  </a:cubicBezTo>
                  <a:cubicBezTo>
                    <a:pt x="1" y="329"/>
                    <a:pt x="25" y="402"/>
                    <a:pt x="0" y="467"/>
                  </a:cubicBezTo>
                  <a:close/>
                </a:path>
              </a:pathLst>
            </a:custGeom>
            <a:solidFill>
              <a:srgbClr val="FFF0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31" name="任意多边形: 形状 30"/>
            <p:cNvSpPr/>
            <p:nvPr userDrawn="1"/>
          </p:nvSpPr>
          <p:spPr bwMode="auto">
            <a:xfrm>
              <a:off x="7769225" y="15301913"/>
              <a:ext cx="671512" cy="184150"/>
            </a:xfrm>
            <a:custGeom>
              <a:avLst/>
              <a:gdLst>
                <a:gd name="T0" fmla="*/ 335 w 474"/>
                <a:gd name="T1" fmla="*/ 97 h 130"/>
                <a:gd name="T2" fmla="*/ 474 w 474"/>
                <a:gd name="T3" fmla="*/ 57 h 130"/>
                <a:gd name="T4" fmla="*/ 266 w 474"/>
                <a:gd name="T5" fmla="*/ 1 h 130"/>
                <a:gd name="T6" fmla="*/ 193 w 474"/>
                <a:gd name="T7" fmla="*/ 6 h 130"/>
                <a:gd name="T8" fmla="*/ 12 w 474"/>
                <a:gd name="T9" fmla="*/ 43 h 130"/>
                <a:gd name="T10" fmla="*/ 6 w 474"/>
                <a:gd name="T11" fmla="*/ 43 h 130"/>
                <a:gd name="T12" fmla="*/ 1 w 474"/>
                <a:gd name="T13" fmla="*/ 38 h 130"/>
                <a:gd name="T14" fmla="*/ 0 w 474"/>
                <a:gd name="T15" fmla="*/ 41 h 130"/>
                <a:gd name="T16" fmla="*/ 272 w 474"/>
                <a:gd name="T17" fmla="*/ 113 h 130"/>
                <a:gd name="T18" fmla="*/ 335 w 474"/>
                <a:gd name="T19" fmla="*/ 97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4" h="130">
                  <a:moveTo>
                    <a:pt x="335" y="97"/>
                  </a:moveTo>
                  <a:cubicBezTo>
                    <a:pt x="381" y="84"/>
                    <a:pt x="428" y="70"/>
                    <a:pt x="474" y="57"/>
                  </a:cubicBezTo>
                  <a:cubicBezTo>
                    <a:pt x="409" y="27"/>
                    <a:pt x="339" y="2"/>
                    <a:pt x="266" y="1"/>
                  </a:cubicBezTo>
                  <a:cubicBezTo>
                    <a:pt x="242" y="0"/>
                    <a:pt x="217" y="3"/>
                    <a:pt x="193" y="6"/>
                  </a:cubicBezTo>
                  <a:cubicBezTo>
                    <a:pt x="132" y="13"/>
                    <a:pt x="71" y="26"/>
                    <a:pt x="12" y="43"/>
                  </a:cubicBezTo>
                  <a:cubicBezTo>
                    <a:pt x="10" y="44"/>
                    <a:pt x="8" y="44"/>
                    <a:pt x="6" y="43"/>
                  </a:cubicBezTo>
                  <a:cubicBezTo>
                    <a:pt x="4" y="42"/>
                    <a:pt x="3" y="40"/>
                    <a:pt x="1" y="38"/>
                  </a:cubicBezTo>
                  <a:cubicBezTo>
                    <a:pt x="1" y="39"/>
                    <a:pt x="0" y="40"/>
                    <a:pt x="0" y="41"/>
                  </a:cubicBezTo>
                  <a:cubicBezTo>
                    <a:pt x="74" y="103"/>
                    <a:pt x="177" y="130"/>
                    <a:pt x="272" y="113"/>
                  </a:cubicBezTo>
                  <a:cubicBezTo>
                    <a:pt x="293" y="109"/>
                    <a:pt x="314" y="103"/>
                    <a:pt x="335" y="97"/>
                  </a:cubicBezTo>
                  <a:close/>
                </a:path>
              </a:pathLst>
            </a:custGeom>
            <a:solidFill>
              <a:srgbClr val="FFF0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32" name="任意多边形: 形状 31"/>
            <p:cNvSpPr/>
            <p:nvPr userDrawn="1"/>
          </p:nvSpPr>
          <p:spPr bwMode="auto">
            <a:xfrm>
              <a:off x="6448425" y="14986000"/>
              <a:ext cx="1768475" cy="679450"/>
            </a:xfrm>
            <a:custGeom>
              <a:avLst/>
              <a:gdLst>
                <a:gd name="T0" fmla="*/ 1239 w 1248"/>
                <a:gd name="T1" fmla="*/ 3 h 479"/>
                <a:gd name="T2" fmla="*/ 1190 w 1248"/>
                <a:gd name="T3" fmla="*/ 46 h 479"/>
                <a:gd name="T4" fmla="*/ 1141 w 1248"/>
                <a:gd name="T5" fmla="*/ 89 h 479"/>
                <a:gd name="T6" fmla="*/ 1039 w 1248"/>
                <a:gd name="T7" fmla="*/ 172 h 479"/>
                <a:gd name="T8" fmla="*/ 821 w 1248"/>
                <a:gd name="T9" fmla="*/ 315 h 479"/>
                <a:gd name="T10" fmla="*/ 578 w 1248"/>
                <a:gd name="T11" fmla="*/ 418 h 479"/>
                <a:gd name="T12" fmla="*/ 311 w 1248"/>
                <a:gd name="T13" fmla="*/ 463 h 479"/>
                <a:gd name="T14" fmla="*/ 45 w 1248"/>
                <a:gd name="T15" fmla="*/ 431 h 479"/>
                <a:gd name="T16" fmla="*/ 14 w 1248"/>
                <a:gd name="T17" fmla="*/ 422 h 479"/>
                <a:gd name="T18" fmla="*/ 9 w 1248"/>
                <a:gd name="T19" fmla="*/ 437 h 479"/>
                <a:gd name="T20" fmla="*/ 277 w 1248"/>
                <a:gd name="T21" fmla="*/ 479 h 479"/>
                <a:gd name="T22" fmla="*/ 547 w 1248"/>
                <a:gd name="T23" fmla="*/ 443 h 479"/>
                <a:gd name="T24" fmla="*/ 797 w 1248"/>
                <a:gd name="T25" fmla="*/ 345 h 479"/>
                <a:gd name="T26" fmla="*/ 1021 w 1248"/>
                <a:gd name="T27" fmla="*/ 204 h 479"/>
                <a:gd name="T28" fmla="*/ 1124 w 1248"/>
                <a:gd name="T29" fmla="*/ 122 h 479"/>
                <a:gd name="T30" fmla="*/ 1221 w 1248"/>
                <a:gd name="T31" fmla="*/ 32 h 479"/>
                <a:gd name="T32" fmla="*/ 1245 w 1248"/>
                <a:gd name="T33" fmla="*/ 9 h 479"/>
                <a:gd name="T34" fmla="*/ 1239 w 1248"/>
                <a:gd name="T35" fmla="*/ 3 h 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48" h="479">
                  <a:moveTo>
                    <a:pt x="1239" y="3"/>
                  </a:moveTo>
                  <a:cubicBezTo>
                    <a:pt x="1223" y="18"/>
                    <a:pt x="1207" y="32"/>
                    <a:pt x="1190" y="46"/>
                  </a:cubicBezTo>
                  <a:cubicBezTo>
                    <a:pt x="1174" y="61"/>
                    <a:pt x="1157" y="75"/>
                    <a:pt x="1141" y="89"/>
                  </a:cubicBezTo>
                  <a:cubicBezTo>
                    <a:pt x="1107" y="117"/>
                    <a:pt x="1073" y="145"/>
                    <a:pt x="1039" y="172"/>
                  </a:cubicBezTo>
                  <a:cubicBezTo>
                    <a:pt x="970" y="225"/>
                    <a:pt x="897" y="273"/>
                    <a:pt x="821" y="315"/>
                  </a:cubicBezTo>
                  <a:cubicBezTo>
                    <a:pt x="743" y="357"/>
                    <a:pt x="662" y="393"/>
                    <a:pt x="578" y="418"/>
                  </a:cubicBezTo>
                  <a:cubicBezTo>
                    <a:pt x="491" y="444"/>
                    <a:pt x="401" y="460"/>
                    <a:pt x="311" y="463"/>
                  </a:cubicBezTo>
                  <a:cubicBezTo>
                    <a:pt x="221" y="466"/>
                    <a:pt x="131" y="456"/>
                    <a:pt x="45" y="431"/>
                  </a:cubicBezTo>
                  <a:cubicBezTo>
                    <a:pt x="34" y="428"/>
                    <a:pt x="24" y="425"/>
                    <a:pt x="14" y="422"/>
                  </a:cubicBezTo>
                  <a:cubicBezTo>
                    <a:pt x="4" y="418"/>
                    <a:pt x="0" y="434"/>
                    <a:pt x="9" y="437"/>
                  </a:cubicBezTo>
                  <a:cubicBezTo>
                    <a:pt x="95" y="465"/>
                    <a:pt x="186" y="479"/>
                    <a:pt x="277" y="479"/>
                  </a:cubicBezTo>
                  <a:cubicBezTo>
                    <a:pt x="368" y="479"/>
                    <a:pt x="459" y="466"/>
                    <a:pt x="547" y="443"/>
                  </a:cubicBezTo>
                  <a:cubicBezTo>
                    <a:pt x="634" y="420"/>
                    <a:pt x="718" y="386"/>
                    <a:pt x="797" y="345"/>
                  </a:cubicBezTo>
                  <a:cubicBezTo>
                    <a:pt x="876" y="305"/>
                    <a:pt x="950" y="257"/>
                    <a:pt x="1021" y="204"/>
                  </a:cubicBezTo>
                  <a:cubicBezTo>
                    <a:pt x="1056" y="178"/>
                    <a:pt x="1091" y="150"/>
                    <a:pt x="1124" y="122"/>
                  </a:cubicBezTo>
                  <a:cubicBezTo>
                    <a:pt x="1158" y="93"/>
                    <a:pt x="1191" y="64"/>
                    <a:pt x="1221" y="32"/>
                  </a:cubicBezTo>
                  <a:cubicBezTo>
                    <a:pt x="1229" y="24"/>
                    <a:pt x="1237" y="16"/>
                    <a:pt x="1245" y="9"/>
                  </a:cubicBezTo>
                  <a:cubicBezTo>
                    <a:pt x="1248" y="5"/>
                    <a:pt x="1243" y="0"/>
                    <a:pt x="1239" y="3"/>
                  </a:cubicBezTo>
                  <a:close/>
                </a:path>
              </a:pathLst>
            </a:custGeom>
            <a:solidFill>
              <a:srgbClr val="32270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33" name="任意多边形: 形状 32"/>
            <p:cNvSpPr/>
            <p:nvPr userDrawn="1"/>
          </p:nvSpPr>
          <p:spPr bwMode="auto">
            <a:xfrm>
              <a:off x="7905750" y="14651038"/>
              <a:ext cx="593725" cy="604837"/>
            </a:xfrm>
            <a:custGeom>
              <a:avLst/>
              <a:gdLst>
                <a:gd name="T0" fmla="*/ 11 w 419"/>
                <a:gd name="T1" fmla="*/ 425 h 427"/>
                <a:gd name="T2" fmla="*/ 130 w 419"/>
                <a:gd name="T3" fmla="*/ 377 h 427"/>
                <a:gd name="T4" fmla="*/ 238 w 419"/>
                <a:gd name="T5" fmla="*/ 318 h 427"/>
                <a:gd name="T6" fmla="*/ 368 w 419"/>
                <a:gd name="T7" fmla="*/ 138 h 427"/>
                <a:gd name="T8" fmla="*/ 418 w 419"/>
                <a:gd name="T9" fmla="*/ 7 h 427"/>
                <a:gd name="T10" fmla="*/ 411 w 419"/>
                <a:gd name="T11" fmla="*/ 3 h 427"/>
                <a:gd name="T12" fmla="*/ 308 w 419"/>
                <a:gd name="T13" fmla="*/ 70 h 427"/>
                <a:gd name="T14" fmla="*/ 216 w 419"/>
                <a:gd name="T15" fmla="*/ 131 h 427"/>
                <a:gd name="T16" fmla="*/ 67 w 419"/>
                <a:gd name="T17" fmla="*/ 289 h 427"/>
                <a:gd name="T18" fmla="*/ 38 w 419"/>
                <a:gd name="T19" fmla="*/ 345 h 427"/>
                <a:gd name="T20" fmla="*/ 7 w 419"/>
                <a:gd name="T21" fmla="*/ 404 h 427"/>
                <a:gd name="T22" fmla="*/ 19 w 419"/>
                <a:gd name="T23" fmla="*/ 415 h 427"/>
                <a:gd name="T24" fmla="*/ 48 w 419"/>
                <a:gd name="T25" fmla="*/ 365 h 427"/>
                <a:gd name="T26" fmla="*/ 72 w 419"/>
                <a:gd name="T27" fmla="*/ 313 h 427"/>
                <a:gd name="T28" fmla="*/ 134 w 419"/>
                <a:gd name="T29" fmla="*/ 223 h 427"/>
                <a:gd name="T30" fmla="*/ 305 w 419"/>
                <a:gd name="T31" fmla="*/ 83 h 427"/>
                <a:gd name="T32" fmla="*/ 417 w 419"/>
                <a:gd name="T33" fmla="*/ 9 h 427"/>
                <a:gd name="T34" fmla="*/ 409 w 419"/>
                <a:gd name="T35" fmla="*/ 5 h 427"/>
                <a:gd name="T36" fmla="*/ 312 w 419"/>
                <a:gd name="T37" fmla="*/ 222 h 427"/>
                <a:gd name="T38" fmla="*/ 239 w 419"/>
                <a:gd name="T39" fmla="*/ 301 h 427"/>
                <a:gd name="T40" fmla="*/ 137 w 419"/>
                <a:gd name="T41" fmla="*/ 360 h 427"/>
                <a:gd name="T42" fmla="*/ 7 w 419"/>
                <a:gd name="T43" fmla="*/ 416 h 427"/>
                <a:gd name="T44" fmla="*/ 11 w 419"/>
                <a:gd name="T45" fmla="*/ 425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19" h="427">
                  <a:moveTo>
                    <a:pt x="11" y="425"/>
                  </a:moveTo>
                  <a:cubicBezTo>
                    <a:pt x="51" y="411"/>
                    <a:pt x="91" y="394"/>
                    <a:pt x="130" y="377"/>
                  </a:cubicBezTo>
                  <a:cubicBezTo>
                    <a:pt x="167" y="360"/>
                    <a:pt x="205" y="343"/>
                    <a:pt x="238" y="318"/>
                  </a:cubicBezTo>
                  <a:cubicBezTo>
                    <a:pt x="297" y="272"/>
                    <a:pt x="338" y="206"/>
                    <a:pt x="368" y="138"/>
                  </a:cubicBezTo>
                  <a:cubicBezTo>
                    <a:pt x="387" y="95"/>
                    <a:pt x="403" y="51"/>
                    <a:pt x="418" y="7"/>
                  </a:cubicBezTo>
                  <a:cubicBezTo>
                    <a:pt x="419" y="3"/>
                    <a:pt x="414" y="0"/>
                    <a:pt x="411" y="3"/>
                  </a:cubicBezTo>
                  <a:cubicBezTo>
                    <a:pt x="381" y="32"/>
                    <a:pt x="343" y="50"/>
                    <a:pt x="308" y="70"/>
                  </a:cubicBezTo>
                  <a:cubicBezTo>
                    <a:pt x="276" y="88"/>
                    <a:pt x="245" y="109"/>
                    <a:pt x="216" y="131"/>
                  </a:cubicBezTo>
                  <a:cubicBezTo>
                    <a:pt x="158" y="175"/>
                    <a:pt x="104" y="227"/>
                    <a:pt x="67" y="289"/>
                  </a:cubicBezTo>
                  <a:cubicBezTo>
                    <a:pt x="56" y="307"/>
                    <a:pt x="46" y="326"/>
                    <a:pt x="38" y="345"/>
                  </a:cubicBezTo>
                  <a:cubicBezTo>
                    <a:pt x="29" y="366"/>
                    <a:pt x="22" y="387"/>
                    <a:pt x="7" y="404"/>
                  </a:cubicBezTo>
                  <a:cubicBezTo>
                    <a:pt x="0" y="412"/>
                    <a:pt x="11" y="423"/>
                    <a:pt x="19" y="415"/>
                  </a:cubicBezTo>
                  <a:cubicBezTo>
                    <a:pt x="32" y="401"/>
                    <a:pt x="40" y="383"/>
                    <a:pt x="48" y="365"/>
                  </a:cubicBezTo>
                  <a:cubicBezTo>
                    <a:pt x="55" y="347"/>
                    <a:pt x="63" y="330"/>
                    <a:pt x="72" y="313"/>
                  </a:cubicBezTo>
                  <a:cubicBezTo>
                    <a:pt x="89" y="281"/>
                    <a:pt x="111" y="251"/>
                    <a:pt x="134" y="223"/>
                  </a:cubicBezTo>
                  <a:cubicBezTo>
                    <a:pt x="183" y="168"/>
                    <a:pt x="242" y="121"/>
                    <a:pt x="305" y="83"/>
                  </a:cubicBezTo>
                  <a:cubicBezTo>
                    <a:pt x="343" y="59"/>
                    <a:pt x="385" y="41"/>
                    <a:pt x="417" y="9"/>
                  </a:cubicBezTo>
                  <a:cubicBezTo>
                    <a:pt x="414" y="8"/>
                    <a:pt x="412" y="6"/>
                    <a:pt x="409" y="5"/>
                  </a:cubicBezTo>
                  <a:cubicBezTo>
                    <a:pt x="384" y="80"/>
                    <a:pt x="357" y="156"/>
                    <a:pt x="312" y="222"/>
                  </a:cubicBezTo>
                  <a:cubicBezTo>
                    <a:pt x="292" y="252"/>
                    <a:pt x="267" y="279"/>
                    <a:pt x="239" y="301"/>
                  </a:cubicBezTo>
                  <a:cubicBezTo>
                    <a:pt x="209" y="326"/>
                    <a:pt x="173" y="343"/>
                    <a:pt x="137" y="360"/>
                  </a:cubicBezTo>
                  <a:cubicBezTo>
                    <a:pt x="94" y="379"/>
                    <a:pt x="50" y="397"/>
                    <a:pt x="7" y="416"/>
                  </a:cubicBezTo>
                  <a:cubicBezTo>
                    <a:pt x="2" y="419"/>
                    <a:pt x="6" y="427"/>
                    <a:pt x="11" y="425"/>
                  </a:cubicBezTo>
                  <a:close/>
                </a:path>
              </a:pathLst>
            </a:custGeom>
            <a:solidFill>
              <a:srgbClr val="32270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34" name="任意多边形: 形状 33"/>
            <p:cNvSpPr/>
            <p:nvPr userDrawn="1"/>
          </p:nvSpPr>
          <p:spPr bwMode="auto">
            <a:xfrm>
              <a:off x="7681913" y="14636750"/>
              <a:ext cx="771525" cy="844550"/>
            </a:xfrm>
            <a:custGeom>
              <a:avLst/>
              <a:gdLst>
                <a:gd name="T0" fmla="*/ 64 w 544"/>
                <a:gd name="T1" fmla="*/ 512 h 596"/>
                <a:gd name="T2" fmla="*/ 171 w 544"/>
                <a:gd name="T3" fmla="*/ 325 h 596"/>
                <a:gd name="T4" fmla="*/ 204 w 544"/>
                <a:gd name="T5" fmla="*/ 120 h 596"/>
                <a:gd name="T6" fmla="*/ 171 w 544"/>
                <a:gd name="T7" fmla="*/ 5 h 596"/>
                <a:gd name="T8" fmla="*/ 159 w 544"/>
                <a:gd name="T9" fmla="*/ 7 h 596"/>
                <a:gd name="T10" fmla="*/ 114 w 544"/>
                <a:gd name="T11" fmla="*/ 85 h 596"/>
                <a:gd name="T12" fmla="*/ 56 w 544"/>
                <a:gd name="T13" fmla="*/ 163 h 596"/>
                <a:gd name="T14" fmla="*/ 8 w 544"/>
                <a:gd name="T15" fmla="*/ 358 h 596"/>
                <a:gd name="T16" fmla="*/ 33 w 544"/>
                <a:gd name="T17" fmla="*/ 457 h 596"/>
                <a:gd name="T18" fmla="*/ 53 w 544"/>
                <a:gd name="T19" fmla="*/ 502 h 596"/>
                <a:gd name="T20" fmla="*/ 63 w 544"/>
                <a:gd name="T21" fmla="*/ 518 h 596"/>
                <a:gd name="T22" fmla="*/ 87 w 544"/>
                <a:gd name="T23" fmla="*/ 515 h 596"/>
                <a:gd name="T24" fmla="*/ 193 w 544"/>
                <a:gd name="T25" fmla="*/ 490 h 596"/>
                <a:gd name="T26" fmla="*/ 303 w 544"/>
                <a:gd name="T27" fmla="*/ 476 h 596"/>
                <a:gd name="T28" fmla="*/ 532 w 544"/>
                <a:gd name="T29" fmla="*/ 532 h 596"/>
                <a:gd name="T30" fmla="*/ 534 w 544"/>
                <a:gd name="T31" fmla="*/ 520 h 596"/>
                <a:gd name="T32" fmla="*/ 428 w 544"/>
                <a:gd name="T33" fmla="*/ 549 h 596"/>
                <a:gd name="T34" fmla="*/ 326 w 544"/>
                <a:gd name="T35" fmla="*/ 575 h 596"/>
                <a:gd name="T36" fmla="*/ 153 w 544"/>
                <a:gd name="T37" fmla="*/ 556 h 596"/>
                <a:gd name="T38" fmla="*/ 65 w 544"/>
                <a:gd name="T39" fmla="*/ 505 h 596"/>
                <a:gd name="T40" fmla="*/ 56 w 544"/>
                <a:gd name="T41" fmla="*/ 515 h 596"/>
                <a:gd name="T42" fmla="*/ 221 w 544"/>
                <a:gd name="T43" fmla="*/ 590 h 596"/>
                <a:gd name="T44" fmla="*/ 312 w 544"/>
                <a:gd name="T45" fmla="*/ 592 h 596"/>
                <a:gd name="T46" fmla="*/ 414 w 544"/>
                <a:gd name="T47" fmla="*/ 568 h 596"/>
                <a:gd name="T48" fmla="*/ 537 w 544"/>
                <a:gd name="T49" fmla="*/ 533 h 596"/>
                <a:gd name="T50" fmla="*/ 539 w 544"/>
                <a:gd name="T51" fmla="*/ 521 h 596"/>
                <a:gd name="T52" fmla="*/ 346 w 544"/>
                <a:gd name="T53" fmla="*/ 464 h 596"/>
                <a:gd name="T54" fmla="*/ 241 w 544"/>
                <a:gd name="T55" fmla="*/ 470 h 596"/>
                <a:gd name="T56" fmla="*/ 136 w 544"/>
                <a:gd name="T57" fmla="*/ 489 h 596"/>
                <a:gd name="T58" fmla="*/ 85 w 544"/>
                <a:gd name="T59" fmla="*/ 502 h 596"/>
                <a:gd name="T60" fmla="*/ 72 w 544"/>
                <a:gd name="T61" fmla="*/ 506 h 596"/>
                <a:gd name="T62" fmla="*/ 65 w 544"/>
                <a:gd name="T63" fmla="*/ 497 h 596"/>
                <a:gd name="T64" fmla="*/ 54 w 544"/>
                <a:gd name="T65" fmla="*/ 473 h 596"/>
                <a:gd name="T66" fmla="*/ 25 w 544"/>
                <a:gd name="T67" fmla="*/ 376 h 596"/>
                <a:gd name="T68" fmla="*/ 26 w 544"/>
                <a:gd name="T69" fmla="*/ 277 h 596"/>
                <a:gd name="T70" fmla="*/ 62 w 544"/>
                <a:gd name="T71" fmla="*/ 183 h 596"/>
                <a:gd name="T72" fmla="*/ 123 w 544"/>
                <a:gd name="T73" fmla="*/ 95 h 596"/>
                <a:gd name="T74" fmla="*/ 172 w 544"/>
                <a:gd name="T75" fmla="*/ 10 h 596"/>
                <a:gd name="T76" fmla="*/ 160 w 544"/>
                <a:gd name="T77" fmla="*/ 12 h 596"/>
                <a:gd name="T78" fmla="*/ 188 w 544"/>
                <a:gd name="T79" fmla="*/ 217 h 596"/>
                <a:gd name="T80" fmla="*/ 116 w 544"/>
                <a:gd name="T81" fmla="*/ 409 h 596"/>
                <a:gd name="T82" fmla="*/ 57 w 544"/>
                <a:gd name="T83" fmla="*/ 508 h 596"/>
                <a:gd name="T84" fmla="*/ 64 w 544"/>
                <a:gd name="T85" fmla="*/ 512 h 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44" h="596">
                  <a:moveTo>
                    <a:pt x="64" y="512"/>
                  </a:moveTo>
                  <a:cubicBezTo>
                    <a:pt x="107" y="454"/>
                    <a:pt x="144" y="392"/>
                    <a:pt x="171" y="325"/>
                  </a:cubicBezTo>
                  <a:cubicBezTo>
                    <a:pt x="197" y="260"/>
                    <a:pt x="212" y="191"/>
                    <a:pt x="204" y="120"/>
                  </a:cubicBezTo>
                  <a:cubicBezTo>
                    <a:pt x="199" y="80"/>
                    <a:pt x="188" y="42"/>
                    <a:pt x="171" y="5"/>
                  </a:cubicBezTo>
                  <a:cubicBezTo>
                    <a:pt x="169" y="0"/>
                    <a:pt x="160" y="1"/>
                    <a:pt x="159" y="7"/>
                  </a:cubicBezTo>
                  <a:cubicBezTo>
                    <a:pt x="152" y="37"/>
                    <a:pt x="133" y="62"/>
                    <a:pt x="114" y="85"/>
                  </a:cubicBezTo>
                  <a:cubicBezTo>
                    <a:pt x="93" y="110"/>
                    <a:pt x="73" y="135"/>
                    <a:pt x="56" y="163"/>
                  </a:cubicBezTo>
                  <a:cubicBezTo>
                    <a:pt x="22" y="223"/>
                    <a:pt x="0" y="289"/>
                    <a:pt x="8" y="358"/>
                  </a:cubicBezTo>
                  <a:cubicBezTo>
                    <a:pt x="11" y="392"/>
                    <a:pt x="20" y="425"/>
                    <a:pt x="33" y="457"/>
                  </a:cubicBezTo>
                  <a:cubicBezTo>
                    <a:pt x="39" y="473"/>
                    <a:pt x="45" y="488"/>
                    <a:pt x="53" y="502"/>
                  </a:cubicBezTo>
                  <a:cubicBezTo>
                    <a:pt x="55" y="508"/>
                    <a:pt x="58" y="515"/>
                    <a:pt x="63" y="518"/>
                  </a:cubicBezTo>
                  <a:cubicBezTo>
                    <a:pt x="70" y="521"/>
                    <a:pt x="80" y="517"/>
                    <a:pt x="87" y="515"/>
                  </a:cubicBezTo>
                  <a:cubicBezTo>
                    <a:pt x="122" y="505"/>
                    <a:pt x="157" y="497"/>
                    <a:pt x="193" y="490"/>
                  </a:cubicBezTo>
                  <a:cubicBezTo>
                    <a:pt x="229" y="484"/>
                    <a:pt x="266" y="478"/>
                    <a:pt x="303" y="476"/>
                  </a:cubicBezTo>
                  <a:cubicBezTo>
                    <a:pt x="382" y="472"/>
                    <a:pt x="461" y="497"/>
                    <a:pt x="532" y="532"/>
                  </a:cubicBezTo>
                  <a:cubicBezTo>
                    <a:pt x="533" y="528"/>
                    <a:pt x="533" y="524"/>
                    <a:pt x="534" y="520"/>
                  </a:cubicBezTo>
                  <a:cubicBezTo>
                    <a:pt x="499" y="530"/>
                    <a:pt x="463" y="539"/>
                    <a:pt x="428" y="549"/>
                  </a:cubicBezTo>
                  <a:cubicBezTo>
                    <a:pt x="395" y="559"/>
                    <a:pt x="361" y="570"/>
                    <a:pt x="326" y="575"/>
                  </a:cubicBezTo>
                  <a:cubicBezTo>
                    <a:pt x="268" y="585"/>
                    <a:pt x="207" y="577"/>
                    <a:pt x="153" y="556"/>
                  </a:cubicBezTo>
                  <a:cubicBezTo>
                    <a:pt x="121" y="544"/>
                    <a:pt x="92" y="526"/>
                    <a:pt x="65" y="505"/>
                  </a:cubicBezTo>
                  <a:cubicBezTo>
                    <a:pt x="59" y="500"/>
                    <a:pt x="49" y="509"/>
                    <a:pt x="56" y="515"/>
                  </a:cubicBezTo>
                  <a:cubicBezTo>
                    <a:pt x="102" y="555"/>
                    <a:pt x="160" y="580"/>
                    <a:pt x="221" y="590"/>
                  </a:cubicBezTo>
                  <a:cubicBezTo>
                    <a:pt x="251" y="595"/>
                    <a:pt x="282" y="596"/>
                    <a:pt x="312" y="592"/>
                  </a:cubicBezTo>
                  <a:cubicBezTo>
                    <a:pt x="347" y="588"/>
                    <a:pt x="381" y="578"/>
                    <a:pt x="414" y="568"/>
                  </a:cubicBezTo>
                  <a:cubicBezTo>
                    <a:pt x="455" y="557"/>
                    <a:pt x="496" y="544"/>
                    <a:pt x="537" y="533"/>
                  </a:cubicBezTo>
                  <a:cubicBezTo>
                    <a:pt x="542" y="531"/>
                    <a:pt x="544" y="523"/>
                    <a:pt x="539" y="521"/>
                  </a:cubicBezTo>
                  <a:cubicBezTo>
                    <a:pt x="477" y="494"/>
                    <a:pt x="414" y="469"/>
                    <a:pt x="346" y="464"/>
                  </a:cubicBezTo>
                  <a:cubicBezTo>
                    <a:pt x="311" y="462"/>
                    <a:pt x="276" y="465"/>
                    <a:pt x="241" y="470"/>
                  </a:cubicBezTo>
                  <a:cubicBezTo>
                    <a:pt x="206" y="475"/>
                    <a:pt x="171" y="481"/>
                    <a:pt x="136" y="489"/>
                  </a:cubicBezTo>
                  <a:cubicBezTo>
                    <a:pt x="119" y="493"/>
                    <a:pt x="102" y="497"/>
                    <a:pt x="85" y="502"/>
                  </a:cubicBezTo>
                  <a:cubicBezTo>
                    <a:pt x="81" y="503"/>
                    <a:pt x="76" y="506"/>
                    <a:pt x="72" y="506"/>
                  </a:cubicBezTo>
                  <a:cubicBezTo>
                    <a:pt x="67" y="506"/>
                    <a:pt x="66" y="500"/>
                    <a:pt x="65" y="497"/>
                  </a:cubicBezTo>
                  <a:cubicBezTo>
                    <a:pt x="61" y="489"/>
                    <a:pt x="57" y="481"/>
                    <a:pt x="54" y="473"/>
                  </a:cubicBezTo>
                  <a:cubicBezTo>
                    <a:pt x="41" y="442"/>
                    <a:pt x="31" y="409"/>
                    <a:pt x="25" y="376"/>
                  </a:cubicBezTo>
                  <a:cubicBezTo>
                    <a:pt x="20" y="344"/>
                    <a:pt x="19" y="310"/>
                    <a:pt x="26" y="277"/>
                  </a:cubicBezTo>
                  <a:cubicBezTo>
                    <a:pt x="33" y="244"/>
                    <a:pt x="46" y="213"/>
                    <a:pt x="62" y="183"/>
                  </a:cubicBezTo>
                  <a:cubicBezTo>
                    <a:pt x="79" y="151"/>
                    <a:pt x="101" y="123"/>
                    <a:pt x="123" y="95"/>
                  </a:cubicBezTo>
                  <a:cubicBezTo>
                    <a:pt x="144" y="70"/>
                    <a:pt x="165" y="43"/>
                    <a:pt x="172" y="10"/>
                  </a:cubicBezTo>
                  <a:cubicBezTo>
                    <a:pt x="168" y="11"/>
                    <a:pt x="164" y="11"/>
                    <a:pt x="160" y="12"/>
                  </a:cubicBezTo>
                  <a:cubicBezTo>
                    <a:pt x="190" y="75"/>
                    <a:pt x="200" y="148"/>
                    <a:pt x="188" y="217"/>
                  </a:cubicBezTo>
                  <a:cubicBezTo>
                    <a:pt x="177" y="285"/>
                    <a:pt x="149" y="349"/>
                    <a:pt x="116" y="409"/>
                  </a:cubicBezTo>
                  <a:cubicBezTo>
                    <a:pt x="98" y="443"/>
                    <a:pt x="77" y="475"/>
                    <a:pt x="57" y="508"/>
                  </a:cubicBezTo>
                  <a:cubicBezTo>
                    <a:pt x="54" y="513"/>
                    <a:pt x="61" y="517"/>
                    <a:pt x="64" y="512"/>
                  </a:cubicBezTo>
                  <a:close/>
                </a:path>
              </a:pathLst>
            </a:custGeom>
            <a:solidFill>
              <a:srgbClr val="32270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35" name="任意多边形: 形状 34"/>
            <p:cNvSpPr/>
            <p:nvPr userDrawn="1"/>
          </p:nvSpPr>
          <p:spPr bwMode="auto">
            <a:xfrm>
              <a:off x="7377113" y="14822488"/>
              <a:ext cx="730250" cy="947737"/>
            </a:xfrm>
            <a:custGeom>
              <a:avLst/>
              <a:gdLst>
                <a:gd name="T0" fmla="*/ 55 w 516"/>
                <a:gd name="T1" fmla="*/ 498 h 669"/>
                <a:gd name="T2" fmla="*/ 172 w 516"/>
                <a:gd name="T3" fmla="*/ 338 h 669"/>
                <a:gd name="T4" fmla="*/ 198 w 516"/>
                <a:gd name="T5" fmla="*/ 242 h 669"/>
                <a:gd name="T6" fmla="*/ 191 w 516"/>
                <a:gd name="T7" fmla="*/ 130 h 669"/>
                <a:gd name="T8" fmla="*/ 159 w 516"/>
                <a:gd name="T9" fmla="*/ 6 h 669"/>
                <a:gd name="T10" fmla="*/ 148 w 516"/>
                <a:gd name="T11" fmla="*/ 4 h 669"/>
                <a:gd name="T12" fmla="*/ 34 w 516"/>
                <a:gd name="T13" fmla="*/ 159 h 669"/>
                <a:gd name="T14" fmla="*/ 4 w 516"/>
                <a:gd name="T15" fmla="*/ 252 h 669"/>
                <a:gd name="T16" fmla="*/ 16 w 516"/>
                <a:gd name="T17" fmla="*/ 365 h 669"/>
                <a:gd name="T18" fmla="*/ 33 w 516"/>
                <a:gd name="T19" fmla="*/ 428 h 669"/>
                <a:gd name="T20" fmla="*/ 43 w 516"/>
                <a:gd name="T21" fmla="*/ 495 h 669"/>
                <a:gd name="T22" fmla="*/ 50 w 516"/>
                <a:gd name="T23" fmla="*/ 502 h 669"/>
                <a:gd name="T24" fmla="*/ 247 w 516"/>
                <a:gd name="T25" fmla="*/ 502 h 669"/>
                <a:gd name="T26" fmla="*/ 414 w 516"/>
                <a:gd name="T27" fmla="*/ 588 h 669"/>
                <a:gd name="T28" fmla="*/ 502 w 516"/>
                <a:gd name="T29" fmla="*/ 659 h 669"/>
                <a:gd name="T30" fmla="*/ 507 w 516"/>
                <a:gd name="T31" fmla="*/ 648 h 669"/>
                <a:gd name="T32" fmla="*/ 395 w 516"/>
                <a:gd name="T33" fmla="*/ 653 h 669"/>
                <a:gd name="T34" fmla="*/ 284 w 516"/>
                <a:gd name="T35" fmla="*/ 653 h 669"/>
                <a:gd name="T36" fmla="*/ 111 w 516"/>
                <a:gd name="T37" fmla="*/ 577 h 669"/>
                <a:gd name="T38" fmla="*/ 56 w 516"/>
                <a:gd name="T39" fmla="*/ 493 h 669"/>
                <a:gd name="T40" fmla="*/ 44 w 516"/>
                <a:gd name="T41" fmla="*/ 496 h 669"/>
                <a:gd name="T42" fmla="*/ 167 w 516"/>
                <a:gd name="T43" fmla="*/ 632 h 669"/>
                <a:gd name="T44" fmla="*/ 263 w 516"/>
                <a:gd name="T45" fmla="*/ 663 h 669"/>
                <a:gd name="T46" fmla="*/ 375 w 516"/>
                <a:gd name="T47" fmla="*/ 667 h 669"/>
                <a:gd name="T48" fmla="*/ 507 w 516"/>
                <a:gd name="T49" fmla="*/ 661 h 669"/>
                <a:gd name="T50" fmla="*/ 511 w 516"/>
                <a:gd name="T51" fmla="*/ 650 h 669"/>
                <a:gd name="T52" fmla="*/ 353 w 516"/>
                <a:gd name="T53" fmla="*/ 530 h 669"/>
                <a:gd name="T54" fmla="*/ 263 w 516"/>
                <a:gd name="T55" fmla="*/ 493 h 669"/>
                <a:gd name="T56" fmla="*/ 166 w 516"/>
                <a:gd name="T57" fmla="*/ 482 h 669"/>
                <a:gd name="T58" fmla="*/ 50 w 516"/>
                <a:gd name="T59" fmla="*/ 488 h 669"/>
                <a:gd name="T60" fmla="*/ 57 w 516"/>
                <a:gd name="T61" fmla="*/ 497 h 669"/>
                <a:gd name="T62" fmla="*/ 51 w 516"/>
                <a:gd name="T63" fmla="*/ 439 h 669"/>
                <a:gd name="T64" fmla="*/ 37 w 516"/>
                <a:gd name="T65" fmla="*/ 385 h 669"/>
                <a:gd name="T66" fmla="*/ 18 w 516"/>
                <a:gd name="T67" fmla="*/ 272 h 669"/>
                <a:gd name="T68" fmla="*/ 42 w 516"/>
                <a:gd name="T69" fmla="*/ 175 h 669"/>
                <a:gd name="T70" fmla="*/ 95 w 516"/>
                <a:gd name="T71" fmla="*/ 97 h 669"/>
                <a:gd name="T72" fmla="*/ 158 w 516"/>
                <a:gd name="T73" fmla="*/ 10 h 669"/>
                <a:gd name="T74" fmla="*/ 148 w 516"/>
                <a:gd name="T75" fmla="*/ 9 h 669"/>
                <a:gd name="T76" fmla="*/ 188 w 516"/>
                <a:gd name="T77" fmla="*/ 226 h 669"/>
                <a:gd name="T78" fmla="*/ 120 w 516"/>
                <a:gd name="T79" fmla="*/ 406 h 669"/>
                <a:gd name="T80" fmla="*/ 50 w 516"/>
                <a:gd name="T81" fmla="*/ 492 h 669"/>
                <a:gd name="T82" fmla="*/ 55 w 516"/>
                <a:gd name="T83" fmla="*/ 498 h 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16" h="669">
                  <a:moveTo>
                    <a:pt x="55" y="498"/>
                  </a:moveTo>
                  <a:cubicBezTo>
                    <a:pt x="103" y="452"/>
                    <a:pt x="145" y="399"/>
                    <a:pt x="172" y="338"/>
                  </a:cubicBezTo>
                  <a:cubicBezTo>
                    <a:pt x="186" y="308"/>
                    <a:pt x="195" y="275"/>
                    <a:pt x="198" y="242"/>
                  </a:cubicBezTo>
                  <a:cubicBezTo>
                    <a:pt x="201" y="204"/>
                    <a:pt x="198" y="167"/>
                    <a:pt x="191" y="130"/>
                  </a:cubicBezTo>
                  <a:cubicBezTo>
                    <a:pt x="183" y="88"/>
                    <a:pt x="171" y="47"/>
                    <a:pt x="159" y="6"/>
                  </a:cubicBezTo>
                  <a:cubicBezTo>
                    <a:pt x="157" y="1"/>
                    <a:pt x="151" y="0"/>
                    <a:pt x="148" y="4"/>
                  </a:cubicBezTo>
                  <a:cubicBezTo>
                    <a:pt x="115" y="59"/>
                    <a:pt x="67" y="104"/>
                    <a:pt x="34" y="159"/>
                  </a:cubicBezTo>
                  <a:cubicBezTo>
                    <a:pt x="18" y="188"/>
                    <a:pt x="7" y="219"/>
                    <a:pt x="4" y="252"/>
                  </a:cubicBezTo>
                  <a:cubicBezTo>
                    <a:pt x="0" y="290"/>
                    <a:pt x="7" y="328"/>
                    <a:pt x="16" y="365"/>
                  </a:cubicBezTo>
                  <a:cubicBezTo>
                    <a:pt x="21" y="386"/>
                    <a:pt x="27" y="407"/>
                    <a:pt x="33" y="428"/>
                  </a:cubicBezTo>
                  <a:cubicBezTo>
                    <a:pt x="38" y="449"/>
                    <a:pt x="46" y="472"/>
                    <a:pt x="43" y="495"/>
                  </a:cubicBezTo>
                  <a:cubicBezTo>
                    <a:pt x="43" y="498"/>
                    <a:pt x="47" y="502"/>
                    <a:pt x="50" y="502"/>
                  </a:cubicBezTo>
                  <a:cubicBezTo>
                    <a:pt x="115" y="496"/>
                    <a:pt x="182" y="489"/>
                    <a:pt x="247" y="502"/>
                  </a:cubicBezTo>
                  <a:cubicBezTo>
                    <a:pt x="310" y="515"/>
                    <a:pt x="364" y="549"/>
                    <a:pt x="414" y="588"/>
                  </a:cubicBezTo>
                  <a:cubicBezTo>
                    <a:pt x="444" y="612"/>
                    <a:pt x="473" y="636"/>
                    <a:pt x="502" y="659"/>
                  </a:cubicBezTo>
                  <a:cubicBezTo>
                    <a:pt x="504" y="655"/>
                    <a:pt x="505" y="652"/>
                    <a:pt x="507" y="648"/>
                  </a:cubicBezTo>
                  <a:cubicBezTo>
                    <a:pt x="469" y="650"/>
                    <a:pt x="432" y="651"/>
                    <a:pt x="395" y="653"/>
                  </a:cubicBezTo>
                  <a:cubicBezTo>
                    <a:pt x="358" y="655"/>
                    <a:pt x="321" y="657"/>
                    <a:pt x="284" y="653"/>
                  </a:cubicBezTo>
                  <a:cubicBezTo>
                    <a:pt x="221" y="646"/>
                    <a:pt x="158" y="622"/>
                    <a:pt x="111" y="577"/>
                  </a:cubicBezTo>
                  <a:cubicBezTo>
                    <a:pt x="87" y="553"/>
                    <a:pt x="68" y="524"/>
                    <a:pt x="56" y="493"/>
                  </a:cubicBezTo>
                  <a:cubicBezTo>
                    <a:pt x="53" y="485"/>
                    <a:pt x="41" y="488"/>
                    <a:pt x="44" y="496"/>
                  </a:cubicBezTo>
                  <a:cubicBezTo>
                    <a:pt x="65" y="556"/>
                    <a:pt x="111" y="604"/>
                    <a:pt x="167" y="632"/>
                  </a:cubicBezTo>
                  <a:cubicBezTo>
                    <a:pt x="197" y="647"/>
                    <a:pt x="230" y="658"/>
                    <a:pt x="263" y="663"/>
                  </a:cubicBezTo>
                  <a:cubicBezTo>
                    <a:pt x="300" y="669"/>
                    <a:pt x="338" y="668"/>
                    <a:pt x="375" y="667"/>
                  </a:cubicBezTo>
                  <a:cubicBezTo>
                    <a:pt x="419" y="665"/>
                    <a:pt x="463" y="663"/>
                    <a:pt x="507" y="661"/>
                  </a:cubicBezTo>
                  <a:cubicBezTo>
                    <a:pt x="512" y="661"/>
                    <a:pt x="516" y="654"/>
                    <a:pt x="511" y="650"/>
                  </a:cubicBezTo>
                  <a:cubicBezTo>
                    <a:pt x="460" y="609"/>
                    <a:pt x="410" y="564"/>
                    <a:pt x="353" y="530"/>
                  </a:cubicBezTo>
                  <a:cubicBezTo>
                    <a:pt x="325" y="513"/>
                    <a:pt x="295" y="501"/>
                    <a:pt x="263" y="493"/>
                  </a:cubicBezTo>
                  <a:cubicBezTo>
                    <a:pt x="231" y="485"/>
                    <a:pt x="198" y="482"/>
                    <a:pt x="166" y="482"/>
                  </a:cubicBezTo>
                  <a:cubicBezTo>
                    <a:pt x="127" y="481"/>
                    <a:pt x="89" y="484"/>
                    <a:pt x="50" y="488"/>
                  </a:cubicBezTo>
                  <a:cubicBezTo>
                    <a:pt x="52" y="491"/>
                    <a:pt x="55" y="494"/>
                    <a:pt x="57" y="497"/>
                  </a:cubicBezTo>
                  <a:cubicBezTo>
                    <a:pt x="60" y="477"/>
                    <a:pt x="56" y="458"/>
                    <a:pt x="51" y="439"/>
                  </a:cubicBezTo>
                  <a:cubicBezTo>
                    <a:pt x="46" y="421"/>
                    <a:pt x="41" y="403"/>
                    <a:pt x="37" y="385"/>
                  </a:cubicBezTo>
                  <a:cubicBezTo>
                    <a:pt x="27" y="348"/>
                    <a:pt x="18" y="311"/>
                    <a:pt x="18" y="272"/>
                  </a:cubicBezTo>
                  <a:cubicBezTo>
                    <a:pt x="17" y="238"/>
                    <a:pt x="26" y="205"/>
                    <a:pt x="42" y="175"/>
                  </a:cubicBezTo>
                  <a:cubicBezTo>
                    <a:pt x="56" y="147"/>
                    <a:pt x="75" y="122"/>
                    <a:pt x="95" y="97"/>
                  </a:cubicBezTo>
                  <a:cubicBezTo>
                    <a:pt x="117" y="69"/>
                    <a:pt x="140" y="41"/>
                    <a:pt x="158" y="10"/>
                  </a:cubicBezTo>
                  <a:cubicBezTo>
                    <a:pt x="155" y="10"/>
                    <a:pt x="151" y="9"/>
                    <a:pt x="148" y="9"/>
                  </a:cubicBezTo>
                  <a:cubicBezTo>
                    <a:pt x="169" y="79"/>
                    <a:pt x="191" y="152"/>
                    <a:pt x="188" y="226"/>
                  </a:cubicBezTo>
                  <a:cubicBezTo>
                    <a:pt x="185" y="292"/>
                    <a:pt x="158" y="353"/>
                    <a:pt x="120" y="406"/>
                  </a:cubicBezTo>
                  <a:cubicBezTo>
                    <a:pt x="99" y="437"/>
                    <a:pt x="74" y="465"/>
                    <a:pt x="50" y="492"/>
                  </a:cubicBezTo>
                  <a:cubicBezTo>
                    <a:pt x="47" y="496"/>
                    <a:pt x="52" y="501"/>
                    <a:pt x="55" y="498"/>
                  </a:cubicBezTo>
                  <a:close/>
                </a:path>
              </a:pathLst>
            </a:custGeom>
            <a:solidFill>
              <a:srgbClr val="32270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36" name="任意多边形: 形状 35"/>
            <p:cNvSpPr/>
            <p:nvPr userDrawn="1"/>
          </p:nvSpPr>
          <p:spPr bwMode="auto">
            <a:xfrm>
              <a:off x="7045325" y="14959013"/>
              <a:ext cx="593725" cy="1011237"/>
            </a:xfrm>
            <a:custGeom>
              <a:avLst/>
              <a:gdLst>
                <a:gd name="T0" fmla="*/ 12 w 419"/>
                <a:gd name="T1" fmla="*/ 481 h 713"/>
                <a:gd name="T2" fmla="*/ 163 w 419"/>
                <a:gd name="T3" fmla="*/ 345 h 713"/>
                <a:gd name="T4" fmla="*/ 199 w 419"/>
                <a:gd name="T5" fmla="*/ 251 h 713"/>
                <a:gd name="T6" fmla="*/ 199 w 419"/>
                <a:gd name="T7" fmla="*/ 136 h 713"/>
                <a:gd name="T8" fmla="*/ 178 w 419"/>
                <a:gd name="T9" fmla="*/ 5 h 713"/>
                <a:gd name="T10" fmla="*/ 169 w 419"/>
                <a:gd name="T11" fmla="*/ 3 h 713"/>
                <a:gd name="T12" fmla="*/ 100 w 419"/>
                <a:gd name="T13" fmla="*/ 89 h 713"/>
                <a:gd name="T14" fmla="*/ 41 w 419"/>
                <a:gd name="T15" fmla="*/ 171 h 713"/>
                <a:gd name="T16" fmla="*/ 13 w 419"/>
                <a:gd name="T17" fmla="*/ 262 h 713"/>
                <a:gd name="T18" fmla="*/ 15 w 419"/>
                <a:gd name="T19" fmla="*/ 361 h 713"/>
                <a:gd name="T20" fmla="*/ 5 w 419"/>
                <a:gd name="T21" fmla="*/ 471 h 713"/>
                <a:gd name="T22" fmla="*/ 9 w 419"/>
                <a:gd name="T23" fmla="*/ 479 h 713"/>
                <a:gd name="T24" fmla="*/ 188 w 419"/>
                <a:gd name="T25" fmla="*/ 521 h 713"/>
                <a:gd name="T26" fmla="*/ 269 w 419"/>
                <a:gd name="T27" fmla="*/ 561 h 713"/>
                <a:gd name="T28" fmla="*/ 339 w 419"/>
                <a:gd name="T29" fmla="*/ 623 h 713"/>
                <a:gd name="T30" fmla="*/ 405 w 419"/>
                <a:gd name="T31" fmla="*/ 707 h 713"/>
                <a:gd name="T32" fmla="*/ 410 w 419"/>
                <a:gd name="T33" fmla="*/ 697 h 713"/>
                <a:gd name="T34" fmla="*/ 305 w 419"/>
                <a:gd name="T35" fmla="*/ 699 h 713"/>
                <a:gd name="T36" fmla="*/ 206 w 419"/>
                <a:gd name="T37" fmla="*/ 683 h 713"/>
                <a:gd name="T38" fmla="*/ 129 w 419"/>
                <a:gd name="T39" fmla="*/ 630 h 713"/>
                <a:gd name="T40" fmla="*/ 71 w 419"/>
                <a:gd name="T41" fmla="*/ 561 h 713"/>
                <a:gd name="T42" fmla="*/ 15 w 419"/>
                <a:gd name="T43" fmla="*/ 474 h 713"/>
                <a:gd name="T44" fmla="*/ 4 w 419"/>
                <a:gd name="T45" fmla="*/ 481 h 713"/>
                <a:gd name="T46" fmla="*/ 114 w 419"/>
                <a:gd name="T47" fmla="*/ 633 h 713"/>
                <a:gd name="T48" fmla="*/ 190 w 419"/>
                <a:gd name="T49" fmla="*/ 690 h 713"/>
                <a:gd name="T50" fmla="*/ 288 w 419"/>
                <a:gd name="T51" fmla="*/ 712 h 713"/>
                <a:gd name="T52" fmla="*/ 410 w 419"/>
                <a:gd name="T53" fmla="*/ 710 h 713"/>
                <a:gd name="T54" fmla="*/ 416 w 419"/>
                <a:gd name="T55" fmla="*/ 700 h 713"/>
                <a:gd name="T56" fmla="*/ 288 w 419"/>
                <a:gd name="T57" fmla="*/ 559 h 713"/>
                <a:gd name="T58" fmla="*/ 117 w 419"/>
                <a:gd name="T59" fmla="*/ 487 h 713"/>
                <a:gd name="T60" fmla="*/ 13 w 419"/>
                <a:gd name="T61" fmla="*/ 467 h 713"/>
                <a:gd name="T62" fmla="*/ 17 w 419"/>
                <a:gd name="T63" fmla="*/ 475 h 713"/>
                <a:gd name="T64" fmla="*/ 23 w 419"/>
                <a:gd name="T65" fmla="*/ 284 h 713"/>
                <a:gd name="T66" fmla="*/ 45 w 419"/>
                <a:gd name="T67" fmla="*/ 188 h 713"/>
                <a:gd name="T68" fmla="*/ 101 w 419"/>
                <a:gd name="T69" fmla="*/ 106 h 713"/>
                <a:gd name="T70" fmla="*/ 176 w 419"/>
                <a:gd name="T71" fmla="*/ 10 h 713"/>
                <a:gd name="T72" fmla="*/ 168 w 419"/>
                <a:gd name="T73" fmla="*/ 8 h 713"/>
                <a:gd name="T74" fmla="*/ 187 w 419"/>
                <a:gd name="T75" fmla="*/ 122 h 713"/>
                <a:gd name="T76" fmla="*/ 191 w 419"/>
                <a:gd name="T77" fmla="*/ 235 h 713"/>
                <a:gd name="T78" fmla="*/ 98 w 419"/>
                <a:gd name="T79" fmla="*/ 406 h 713"/>
                <a:gd name="T80" fmla="*/ 8 w 419"/>
                <a:gd name="T81" fmla="*/ 474 h 713"/>
                <a:gd name="T82" fmla="*/ 12 w 419"/>
                <a:gd name="T83" fmla="*/ 481 h 7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19" h="713">
                  <a:moveTo>
                    <a:pt x="12" y="481"/>
                  </a:moveTo>
                  <a:cubicBezTo>
                    <a:pt x="73" y="452"/>
                    <a:pt x="128" y="402"/>
                    <a:pt x="163" y="345"/>
                  </a:cubicBezTo>
                  <a:cubicBezTo>
                    <a:pt x="180" y="316"/>
                    <a:pt x="193" y="284"/>
                    <a:pt x="199" y="251"/>
                  </a:cubicBezTo>
                  <a:cubicBezTo>
                    <a:pt x="206" y="213"/>
                    <a:pt x="204" y="174"/>
                    <a:pt x="199" y="136"/>
                  </a:cubicBezTo>
                  <a:cubicBezTo>
                    <a:pt x="195" y="92"/>
                    <a:pt x="187" y="48"/>
                    <a:pt x="178" y="5"/>
                  </a:cubicBezTo>
                  <a:cubicBezTo>
                    <a:pt x="177" y="1"/>
                    <a:pt x="171" y="0"/>
                    <a:pt x="169" y="3"/>
                  </a:cubicBezTo>
                  <a:cubicBezTo>
                    <a:pt x="146" y="31"/>
                    <a:pt x="123" y="60"/>
                    <a:pt x="100" y="89"/>
                  </a:cubicBezTo>
                  <a:cubicBezTo>
                    <a:pt x="79" y="115"/>
                    <a:pt x="57" y="141"/>
                    <a:pt x="41" y="171"/>
                  </a:cubicBezTo>
                  <a:cubicBezTo>
                    <a:pt x="26" y="199"/>
                    <a:pt x="16" y="230"/>
                    <a:pt x="13" y="262"/>
                  </a:cubicBezTo>
                  <a:cubicBezTo>
                    <a:pt x="10" y="295"/>
                    <a:pt x="13" y="328"/>
                    <a:pt x="15" y="361"/>
                  </a:cubicBezTo>
                  <a:cubicBezTo>
                    <a:pt x="18" y="398"/>
                    <a:pt x="19" y="436"/>
                    <a:pt x="5" y="471"/>
                  </a:cubicBezTo>
                  <a:cubicBezTo>
                    <a:pt x="4" y="474"/>
                    <a:pt x="6" y="478"/>
                    <a:pt x="9" y="479"/>
                  </a:cubicBezTo>
                  <a:cubicBezTo>
                    <a:pt x="69" y="489"/>
                    <a:pt x="130" y="500"/>
                    <a:pt x="188" y="521"/>
                  </a:cubicBezTo>
                  <a:cubicBezTo>
                    <a:pt x="216" y="531"/>
                    <a:pt x="244" y="544"/>
                    <a:pt x="269" y="561"/>
                  </a:cubicBezTo>
                  <a:cubicBezTo>
                    <a:pt x="295" y="578"/>
                    <a:pt x="318" y="600"/>
                    <a:pt x="339" y="623"/>
                  </a:cubicBezTo>
                  <a:cubicBezTo>
                    <a:pt x="363" y="649"/>
                    <a:pt x="384" y="678"/>
                    <a:pt x="405" y="707"/>
                  </a:cubicBezTo>
                  <a:cubicBezTo>
                    <a:pt x="407" y="703"/>
                    <a:pt x="409" y="700"/>
                    <a:pt x="410" y="697"/>
                  </a:cubicBezTo>
                  <a:cubicBezTo>
                    <a:pt x="375" y="698"/>
                    <a:pt x="340" y="699"/>
                    <a:pt x="305" y="699"/>
                  </a:cubicBezTo>
                  <a:cubicBezTo>
                    <a:pt x="272" y="698"/>
                    <a:pt x="237" y="697"/>
                    <a:pt x="206" y="683"/>
                  </a:cubicBezTo>
                  <a:cubicBezTo>
                    <a:pt x="177" y="671"/>
                    <a:pt x="152" y="651"/>
                    <a:pt x="129" y="630"/>
                  </a:cubicBezTo>
                  <a:cubicBezTo>
                    <a:pt x="107" y="609"/>
                    <a:pt x="88" y="586"/>
                    <a:pt x="71" y="561"/>
                  </a:cubicBezTo>
                  <a:cubicBezTo>
                    <a:pt x="51" y="533"/>
                    <a:pt x="33" y="504"/>
                    <a:pt x="15" y="474"/>
                  </a:cubicBezTo>
                  <a:cubicBezTo>
                    <a:pt x="11" y="467"/>
                    <a:pt x="0" y="473"/>
                    <a:pt x="4" y="481"/>
                  </a:cubicBezTo>
                  <a:cubicBezTo>
                    <a:pt x="36" y="534"/>
                    <a:pt x="70" y="589"/>
                    <a:pt x="114" y="633"/>
                  </a:cubicBezTo>
                  <a:cubicBezTo>
                    <a:pt x="136" y="655"/>
                    <a:pt x="162" y="676"/>
                    <a:pt x="190" y="690"/>
                  </a:cubicBezTo>
                  <a:cubicBezTo>
                    <a:pt x="220" y="706"/>
                    <a:pt x="254" y="711"/>
                    <a:pt x="288" y="712"/>
                  </a:cubicBezTo>
                  <a:cubicBezTo>
                    <a:pt x="329" y="713"/>
                    <a:pt x="370" y="713"/>
                    <a:pt x="410" y="710"/>
                  </a:cubicBezTo>
                  <a:cubicBezTo>
                    <a:pt x="415" y="710"/>
                    <a:pt x="419" y="704"/>
                    <a:pt x="416" y="700"/>
                  </a:cubicBezTo>
                  <a:cubicBezTo>
                    <a:pt x="379" y="649"/>
                    <a:pt x="340" y="597"/>
                    <a:pt x="288" y="559"/>
                  </a:cubicBezTo>
                  <a:cubicBezTo>
                    <a:pt x="238" y="522"/>
                    <a:pt x="178" y="501"/>
                    <a:pt x="117" y="487"/>
                  </a:cubicBezTo>
                  <a:cubicBezTo>
                    <a:pt x="83" y="479"/>
                    <a:pt x="48" y="473"/>
                    <a:pt x="13" y="467"/>
                  </a:cubicBezTo>
                  <a:cubicBezTo>
                    <a:pt x="14" y="470"/>
                    <a:pt x="15" y="472"/>
                    <a:pt x="17" y="475"/>
                  </a:cubicBezTo>
                  <a:cubicBezTo>
                    <a:pt x="40" y="413"/>
                    <a:pt x="22" y="347"/>
                    <a:pt x="23" y="284"/>
                  </a:cubicBezTo>
                  <a:cubicBezTo>
                    <a:pt x="24" y="251"/>
                    <a:pt x="31" y="218"/>
                    <a:pt x="45" y="188"/>
                  </a:cubicBezTo>
                  <a:cubicBezTo>
                    <a:pt x="59" y="158"/>
                    <a:pt x="80" y="132"/>
                    <a:pt x="101" y="106"/>
                  </a:cubicBezTo>
                  <a:cubicBezTo>
                    <a:pt x="126" y="74"/>
                    <a:pt x="151" y="42"/>
                    <a:pt x="176" y="10"/>
                  </a:cubicBezTo>
                  <a:cubicBezTo>
                    <a:pt x="174" y="9"/>
                    <a:pt x="171" y="9"/>
                    <a:pt x="168" y="8"/>
                  </a:cubicBezTo>
                  <a:cubicBezTo>
                    <a:pt x="176" y="46"/>
                    <a:pt x="182" y="84"/>
                    <a:pt x="187" y="122"/>
                  </a:cubicBezTo>
                  <a:cubicBezTo>
                    <a:pt x="191" y="159"/>
                    <a:pt x="195" y="198"/>
                    <a:pt x="191" y="235"/>
                  </a:cubicBezTo>
                  <a:cubicBezTo>
                    <a:pt x="182" y="301"/>
                    <a:pt x="146" y="361"/>
                    <a:pt x="98" y="406"/>
                  </a:cubicBezTo>
                  <a:cubicBezTo>
                    <a:pt x="71" y="432"/>
                    <a:pt x="39" y="453"/>
                    <a:pt x="8" y="474"/>
                  </a:cubicBezTo>
                  <a:cubicBezTo>
                    <a:pt x="3" y="477"/>
                    <a:pt x="7" y="483"/>
                    <a:pt x="12" y="481"/>
                  </a:cubicBezTo>
                  <a:close/>
                </a:path>
              </a:pathLst>
            </a:custGeom>
            <a:solidFill>
              <a:srgbClr val="32270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37" name="任意多边形: 形状 36"/>
            <p:cNvSpPr/>
            <p:nvPr userDrawn="1"/>
          </p:nvSpPr>
          <p:spPr bwMode="auto">
            <a:xfrm>
              <a:off x="6650038" y="15060613"/>
              <a:ext cx="503237" cy="1046162"/>
            </a:xfrm>
            <a:custGeom>
              <a:avLst/>
              <a:gdLst>
                <a:gd name="T0" fmla="*/ 8 w 355"/>
                <a:gd name="T1" fmla="*/ 414 h 738"/>
                <a:gd name="T2" fmla="*/ 176 w 355"/>
                <a:gd name="T3" fmla="*/ 329 h 738"/>
                <a:gd name="T4" fmla="*/ 259 w 355"/>
                <a:gd name="T5" fmla="*/ 152 h 738"/>
                <a:gd name="T6" fmla="*/ 254 w 355"/>
                <a:gd name="T7" fmla="*/ 9 h 738"/>
                <a:gd name="T8" fmla="*/ 243 w 355"/>
                <a:gd name="T9" fmla="*/ 6 h 738"/>
                <a:gd name="T10" fmla="*/ 115 w 355"/>
                <a:gd name="T11" fmla="*/ 145 h 738"/>
                <a:gd name="T12" fmla="*/ 56 w 355"/>
                <a:gd name="T13" fmla="*/ 213 h 738"/>
                <a:gd name="T14" fmla="*/ 18 w 355"/>
                <a:gd name="T15" fmla="*/ 297 h 738"/>
                <a:gd name="T16" fmla="*/ 1 w 355"/>
                <a:gd name="T17" fmla="*/ 410 h 738"/>
                <a:gd name="T18" fmla="*/ 6 w 355"/>
                <a:gd name="T19" fmla="*/ 416 h 738"/>
                <a:gd name="T20" fmla="*/ 297 w 355"/>
                <a:gd name="T21" fmla="*/ 638 h 738"/>
                <a:gd name="T22" fmla="*/ 340 w 355"/>
                <a:gd name="T23" fmla="*/ 732 h 738"/>
                <a:gd name="T24" fmla="*/ 350 w 355"/>
                <a:gd name="T25" fmla="*/ 724 h 738"/>
                <a:gd name="T26" fmla="*/ 253 w 355"/>
                <a:gd name="T27" fmla="*/ 704 h 738"/>
                <a:gd name="T28" fmla="*/ 171 w 355"/>
                <a:gd name="T29" fmla="*/ 657 h 738"/>
                <a:gd name="T30" fmla="*/ 110 w 355"/>
                <a:gd name="T31" fmla="*/ 578 h 738"/>
                <a:gd name="T32" fmla="*/ 58 w 355"/>
                <a:gd name="T33" fmla="*/ 501 h 738"/>
                <a:gd name="T34" fmla="*/ 14 w 355"/>
                <a:gd name="T35" fmla="*/ 408 h 738"/>
                <a:gd name="T36" fmla="*/ 1 w 355"/>
                <a:gd name="T37" fmla="*/ 412 h 738"/>
                <a:gd name="T38" fmla="*/ 39 w 355"/>
                <a:gd name="T39" fmla="*/ 496 h 738"/>
                <a:gd name="T40" fmla="*/ 91 w 355"/>
                <a:gd name="T41" fmla="*/ 574 h 738"/>
                <a:gd name="T42" fmla="*/ 231 w 355"/>
                <a:gd name="T43" fmla="*/ 711 h 738"/>
                <a:gd name="T44" fmla="*/ 343 w 355"/>
                <a:gd name="T45" fmla="*/ 736 h 738"/>
                <a:gd name="T46" fmla="*/ 353 w 355"/>
                <a:gd name="T47" fmla="*/ 728 h 738"/>
                <a:gd name="T48" fmla="*/ 109 w 355"/>
                <a:gd name="T49" fmla="*/ 445 h 738"/>
                <a:gd name="T50" fmla="*/ 9 w 355"/>
                <a:gd name="T51" fmla="*/ 404 h 738"/>
                <a:gd name="T52" fmla="*/ 14 w 355"/>
                <a:gd name="T53" fmla="*/ 410 h 738"/>
                <a:gd name="T54" fmla="*/ 27 w 355"/>
                <a:gd name="T55" fmla="*/ 310 h 738"/>
                <a:gd name="T56" fmla="*/ 63 w 355"/>
                <a:gd name="T57" fmla="*/ 224 h 738"/>
                <a:gd name="T58" fmla="*/ 189 w 355"/>
                <a:gd name="T59" fmla="*/ 92 h 738"/>
                <a:gd name="T60" fmla="*/ 253 w 355"/>
                <a:gd name="T61" fmla="*/ 12 h 738"/>
                <a:gd name="T62" fmla="*/ 242 w 355"/>
                <a:gd name="T63" fmla="*/ 9 h 738"/>
                <a:gd name="T64" fmla="*/ 225 w 355"/>
                <a:gd name="T65" fmla="*/ 234 h 738"/>
                <a:gd name="T66" fmla="*/ 104 w 355"/>
                <a:gd name="T67" fmla="*/ 369 h 738"/>
                <a:gd name="T68" fmla="*/ 7 w 355"/>
                <a:gd name="T69" fmla="*/ 406 h 738"/>
                <a:gd name="T70" fmla="*/ 8 w 355"/>
                <a:gd name="T71" fmla="*/ 414 h 7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55" h="738">
                  <a:moveTo>
                    <a:pt x="8" y="414"/>
                  </a:moveTo>
                  <a:cubicBezTo>
                    <a:pt x="71" y="408"/>
                    <a:pt x="132" y="374"/>
                    <a:pt x="176" y="329"/>
                  </a:cubicBezTo>
                  <a:cubicBezTo>
                    <a:pt x="223" y="281"/>
                    <a:pt x="252" y="219"/>
                    <a:pt x="259" y="152"/>
                  </a:cubicBezTo>
                  <a:cubicBezTo>
                    <a:pt x="264" y="105"/>
                    <a:pt x="259" y="56"/>
                    <a:pt x="254" y="9"/>
                  </a:cubicBezTo>
                  <a:cubicBezTo>
                    <a:pt x="254" y="3"/>
                    <a:pt x="246" y="0"/>
                    <a:pt x="243" y="6"/>
                  </a:cubicBezTo>
                  <a:cubicBezTo>
                    <a:pt x="211" y="61"/>
                    <a:pt x="160" y="101"/>
                    <a:pt x="115" y="145"/>
                  </a:cubicBezTo>
                  <a:cubicBezTo>
                    <a:pt x="93" y="166"/>
                    <a:pt x="73" y="188"/>
                    <a:pt x="56" y="213"/>
                  </a:cubicBezTo>
                  <a:cubicBezTo>
                    <a:pt x="38" y="239"/>
                    <a:pt x="27" y="267"/>
                    <a:pt x="18" y="297"/>
                  </a:cubicBezTo>
                  <a:cubicBezTo>
                    <a:pt x="8" y="333"/>
                    <a:pt x="0" y="372"/>
                    <a:pt x="1" y="410"/>
                  </a:cubicBezTo>
                  <a:cubicBezTo>
                    <a:pt x="1" y="413"/>
                    <a:pt x="3" y="415"/>
                    <a:pt x="6" y="416"/>
                  </a:cubicBezTo>
                  <a:cubicBezTo>
                    <a:pt x="125" y="452"/>
                    <a:pt x="232" y="532"/>
                    <a:pt x="297" y="638"/>
                  </a:cubicBezTo>
                  <a:cubicBezTo>
                    <a:pt x="315" y="667"/>
                    <a:pt x="329" y="699"/>
                    <a:pt x="340" y="732"/>
                  </a:cubicBezTo>
                  <a:cubicBezTo>
                    <a:pt x="343" y="729"/>
                    <a:pt x="346" y="726"/>
                    <a:pt x="350" y="724"/>
                  </a:cubicBezTo>
                  <a:cubicBezTo>
                    <a:pt x="319" y="710"/>
                    <a:pt x="285" y="712"/>
                    <a:pt x="253" y="704"/>
                  </a:cubicBezTo>
                  <a:cubicBezTo>
                    <a:pt x="222" y="696"/>
                    <a:pt x="194" y="679"/>
                    <a:pt x="171" y="657"/>
                  </a:cubicBezTo>
                  <a:cubicBezTo>
                    <a:pt x="147" y="634"/>
                    <a:pt x="128" y="606"/>
                    <a:pt x="110" y="578"/>
                  </a:cubicBezTo>
                  <a:cubicBezTo>
                    <a:pt x="93" y="552"/>
                    <a:pt x="75" y="527"/>
                    <a:pt x="58" y="501"/>
                  </a:cubicBezTo>
                  <a:cubicBezTo>
                    <a:pt x="39" y="472"/>
                    <a:pt x="21" y="442"/>
                    <a:pt x="14" y="408"/>
                  </a:cubicBezTo>
                  <a:cubicBezTo>
                    <a:pt x="12" y="400"/>
                    <a:pt x="0" y="403"/>
                    <a:pt x="1" y="412"/>
                  </a:cubicBezTo>
                  <a:cubicBezTo>
                    <a:pt x="8" y="442"/>
                    <a:pt x="23" y="470"/>
                    <a:pt x="39" y="496"/>
                  </a:cubicBezTo>
                  <a:cubicBezTo>
                    <a:pt x="55" y="522"/>
                    <a:pt x="74" y="548"/>
                    <a:pt x="91" y="574"/>
                  </a:cubicBezTo>
                  <a:cubicBezTo>
                    <a:pt x="127" y="629"/>
                    <a:pt x="167" y="687"/>
                    <a:pt x="231" y="711"/>
                  </a:cubicBezTo>
                  <a:cubicBezTo>
                    <a:pt x="267" y="725"/>
                    <a:pt x="307" y="720"/>
                    <a:pt x="343" y="736"/>
                  </a:cubicBezTo>
                  <a:cubicBezTo>
                    <a:pt x="348" y="738"/>
                    <a:pt x="355" y="734"/>
                    <a:pt x="353" y="728"/>
                  </a:cubicBezTo>
                  <a:cubicBezTo>
                    <a:pt x="314" y="606"/>
                    <a:pt x="221" y="505"/>
                    <a:pt x="109" y="445"/>
                  </a:cubicBezTo>
                  <a:cubicBezTo>
                    <a:pt x="77" y="428"/>
                    <a:pt x="44" y="414"/>
                    <a:pt x="9" y="404"/>
                  </a:cubicBezTo>
                  <a:cubicBezTo>
                    <a:pt x="11" y="406"/>
                    <a:pt x="13" y="408"/>
                    <a:pt x="14" y="410"/>
                  </a:cubicBezTo>
                  <a:cubicBezTo>
                    <a:pt x="13" y="376"/>
                    <a:pt x="19" y="343"/>
                    <a:pt x="27" y="310"/>
                  </a:cubicBezTo>
                  <a:cubicBezTo>
                    <a:pt x="35" y="280"/>
                    <a:pt x="45" y="251"/>
                    <a:pt x="63" y="224"/>
                  </a:cubicBezTo>
                  <a:cubicBezTo>
                    <a:pt x="96" y="173"/>
                    <a:pt x="146" y="135"/>
                    <a:pt x="189" y="92"/>
                  </a:cubicBezTo>
                  <a:cubicBezTo>
                    <a:pt x="213" y="68"/>
                    <a:pt x="236" y="42"/>
                    <a:pt x="253" y="12"/>
                  </a:cubicBezTo>
                  <a:cubicBezTo>
                    <a:pt x="249" y="11"/>
                    <a:pt x="246" y="10"/>
                    <a:pt x="242" y="9"/>
                  </a:cubicBezTo>
                  <a:cubicBezTo>
                    <a:pt x="249" y="84"/>
                    <a:pt x="256" y="163"/>
                    <a:pt x="225" y="234"/>
                  </a:cubicBezTo>
                  <a:cubicBezTo>
                    <a:pt x="201" y="291"/>
                    <a:pt x="157" y="338"/>
                    <a:pt x="104" y="369"/>
                  </a:cubicBezTo>
                  <a:cubicBezTo>
                    <a:pt x="74" y="387"/>
                    <a:pt x="41" y="399"/>
                    <a:pt x="7" y="406"/>
                  </a:cubicBezTo>
                  <a:cubicBezTo>
                    <a:pt x="2" y="407"/>
                    <a:pt x="3" y="414"/>
                    <a:pt x="8" y="414"/>
                  </a:cubicBezTo>
                  <a:close/>
                </a:path>
              </a:pathLst>
            </a:custGeom>
            <a:solidFill>
              <a:srgbClr val="32270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38" name="任意多边形: 形状 37"/>
            <p:cNvSpPr/>
            <p:nvPr userDrawn="1"/>
          </p:nvSpPr>
          <p:spPr bwMode="auto">
            <a:xfrm>
              <a:off x="7786688" y="15360650"/>
              <a:ext cx="414337" cy="36512"/>
            </a:xfrm>
            <a:custGeom>
              <a:avLst/>
              <a:gdLst>
                <a:gd name="T0" fmla="*/ 288 w 292"/>
                <a:gd name="T1" fmla="*/ 14 h 26"/>
                <a:gd name="T2" fmla="*/ 149 w 292"/>
                <a:gd name="T3" fmla="*/ 14 h 26"/>
                <a:gd name="T4" fmla="*/ 9 w 292"/>
                <a:gd name="T5" fmla="*/ 1 h 26"/>
                <a:gd name="T6" fmla="*/ 6 w 292"/>
                <a:gd name="T7" fmla="*/ 11 h 26"/>
                <a:gd name="T8" fmla="*/ 146 w 292"/>
                <a:gd name="T9" fmla="*/ 23 h 26"/>
                <a:gd name="T10" fmla="*/ 288 w 292"/>
                <a:gd name="T11" fmla="*/ 20 h 26"/>
                <a:gd name="T12" fmla="*/ 288 w 292"/>
                <a:gd name="T13" fmla="*/ 14 h 26"/>
              </a:gdLst>
              <a:ahLst/>
              <a:cxnLst>
                <a:cxn ang="0">
                  <a:pos x="T0" y="T1"/>
                </a:cxn>
                <a:cxn ang="0">
                  <a:pos x="T2" y="T3"/>
                </a:cxn>
                <a:cxn ang="0">
                  <a:pos x="T4" y="T5"/>
                </a:cxn>
                <a:cxn ang="0">
                  <a:pos x="T6" y="T7"/>
                </a:cxn>
                <a:cxn ang="0">
                  <a:pos x="T8" y="T9"/>
                </a:cxn>
                <a:cxn ang="0">
                  <a:pos x="T10" y="T11"/>
                </a:cxn>
                <a:cxn ang="0">
                  <a:pos x="T12" y="T13"/>
                </a:cxn>
              </a:cxnLst>
              <a:rect l="0" t="0" r="r" b="b"/>
              <a:pathLst>
                <a:path w="292" h="26">
                  <a:moveTo>
                    <a:pt x="288" y="14"/>
                  </a:moveTo>
                  <a:cubicBezTo>
                    <a:pt x="241" y="14"/>
                    <a:pt x="195" y="15"/>
                    <a:pt x="149" y="14"/>
                  </a:cubicBezTo>
                  <a:cubicBezTo>
                    <a:pt x="102" y="12"/>
                    <a:pt x="55" y="8"/>
                    <a:pt x="9" y="1"/>
                  </a:cubicBezTo>
                  <a:cubicBezTo>
                    <a:pt x="3" y="0"/>
                    <a:pt x="0" y="10"/>
                    <a:pt x="6" y="11"/>
                  </a:cubicBezTo>
                  <a:cubicBezTo>
                    <a:pt x="53" y="17"/>
                    <a:pt x="99" y="22"/>
                    <a:pt x="146" y="23"/>
                  </a:cubicBezTo>
                  <a:cubicBezTo>
                    <a:pt x="193" y="25"/>
                    <a:pt x="241" y="26"/>
                    <a:pt x="288" y="20"/>
                  </a:cubicBezTo>
                  <a:cubicBezTo>
                    <a:pt x="292" y="20"/>
                    <a:pt x="292" y="14"/>
                    <a:pt x="288" y="14"/>
                  </a:cubicBezTo>
                  <a:close/>
                </a:path>
              </a:pathLst>
            </a:custGeom>
            <a:solidFill>
              <a:srgbClr val="32270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39" name="任意多边形: 形状 38"/>
            <p:cNvSpPr/>
            <p:nvPr userDrawn="1"/>
          </p:nvSpPr>
          <p:spPr bwMode="auto">
            <a:xfrm>
              <a:off x="7772400" y="14859000"/>
              <a:ext cx="114300" cy="495300"/>
            </a:xfrm>
            <a:custGeom>
              <a:avLst/>
              <a:gdLst>
                <a:gd name="T0" fmla="*/ 7 w 81"/>
                <a:gd name="T1" fmla="*/ 347 h 350"/>
                <a:gd name="T2" fmla="*/ 79 w 81"/>
                <a:gd name="T3" fmla="*/ 10 h 350"/>
                <a:gd name="T4" fmla="*/ 69 w 81"/>
                <a:gd name="T5" fmla="*/ 7 h 350"/>
                <a:gd name="T6" fmla="*/ 1 w 81"/>
                <a:gd name="T7" fmla="*/ 346 h 350"/>
                <a:gd name="T8" fmla="*/ 7 w 81"/>
                <a:gd name="T9" fmla="*/ 347 h 350"/>
              </a:gdLst>
              <a:ahLst/>
              <a:cxnLst>
                <a:cxn ang="0">
                  <a:pos x="T0" y="T1"/>
                </a:cxn>
                <a:cxn ang="0">
                  <a:pos x="T2" y="T3"/>
                </a:cxn>
                <a:cxn ang="0">
                  <a:pos x="T4" y="T5"/>
                </a:cxn>
                <a:cxn ang="0">
                  <a:pos x="T6" y="T7"/>
                </a:cxn>
                <a:cxn ang="0">
                  <a:pos x="T8" y="T9"/>
                </a:cxn>
              </a:cxnLst>
              <a:rect l="0" t="0" r="r" b="b"/>
              <a:pathLst>
                <a:path w="81" h="350">
                  <a:moveTo>
                    <a:pt x="7" y="347"/>
                  </a:moveTo>
                  <a:cubicBezTo>
                    <a:pt x="23" y="233"/>
                    <a:pt x="46" y="120"/>
                    <a:pt x="79" y="10"/>
                  </a:cubicBezTo>
                  <a:cubicBezTo>
                    <a:pt x="81" y="3"/>
                    <a:pt x="70" y="0"/>
                    <a:pt x="69" y="7"/>
                  </a:cubicBezTo>
                  <a:cubicBezTo>
                    <a:pt x="36" y="117"/>
                    <a:pt x="11" y="231"/>
                    <a:pt x="1" y="346"/>
                  </a:cubicBezTo>
                  <a:cubicBezTo>
                    <a:pt x="0" y="349"/>
                    <a:pt x="6" y="350"/>
                    <a:pt x="7" y="347"/>
                  </a:cubicBezTo>
                  <a:close/>
                </a:path>
              </a:pathLst>
            </a:custGeom>
            <a:solidFill>
              <a:srgbClr val="32270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40" name="任意多边形: 形状 39"/>
            <p:cNvSpPr/>
            <p:nvPr userDrawn="1"/>
          </p:nvSpPr>
          <p:spPr bwMode="auto">
            <a:xfrm>
              <a:off x="7446963" y="14995525"/>
              <a:ext cx="120650" cy="509587"/>
            </a:xfrm>
            <a:custGeom>
              <a:avLst/>
              <a:gdLst>
                <a:gd name="T0" fmla="*/ 72 w 85"/>
                <a:gd name="T1" fmla="*/ 7 h 360"/>
                <a:gd name="T2" fmla="*/ 65 w 85"/>
                <a:gd name="T3" fmla="*/ 97 h 360"/>
                <a:gd name="T4" fmla="*/ 49 w 85"/>
                <a:gd name="T5" fmla="*/ 182 h 360"/>
                <a:gd name="T6" fmla="*/ 28 w 85"/>
                <a:gd name="T7" fmla="*/ 267 h 360"/>
                <a:gd name="T8" fmla="*/ 3 w 85"/>
                <a:gd name="T9" fmla="*/ 350 h 360"/>
                <a:gd name="T10" fmla="*/ 14 w 85"/>
                <a:gd name="T11" fmla="*/ 353 h 360"/>
                <a:gd name="T12" fmla="*/ 35 w 85"/>
                <a:gd name="T13" fmla="*/ 287 h 360"/>
                <a:gd name="T14" fmla="*/ 53 w 85"/>
                <a:gd name="T15" fmla="*/ 218 h 360"/>
                <a:gd name="T16" fmla="*/ 79 w 85"/>
                <a:gd name="T17" fmla="*/ 82 h 360"/>
                <a:gd name="T18" fmla="*/ 80 w 85"/>
                <a:gd name="T19" fmla="*/ 5 h 360"/>
                <a:gd name="T20" fmla="*/ 72 w 85"/>
                <a:gd name="T21" fmla="*/ 7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5" h="360">
                  <a:moveTo>
                    <a:pt x="72" y="7"/>
                  </a:moveTo>
                  <a:cubicBezTo>
                    <a:pt x="76" y="37"/>
                    <a:pt x="70" y="68"/>
                    <a:pt x="65" y="97"/>
                  </a:cubicBezTo>
                  <a:cubicBezTo>
                    <a:pt x="61" y="125"/>
                    <a:pt x="55" y="154"/>
                    <a:pt x="49" y="182"/>
                  </a:cubicBezTo>
                  <a:cubicBezTo>
                    <a:pt x="43" y="211"/>
                    <a:pt x="36" y="239"/>
                    <a:pt x="28" y="267"/>
                  </a:cubicBezTo>
                  <a:cubicBezTo>
                    <a:pt x="21" y="295"/>
                    <a:pt x="11" y="322"/>
                    <a:pt x="3" y="350"/>
                  </a:cubicBezTo>
                  <a:cubicBezTo>
                    <a:pt x="0" y="357"/>
                    <a:pt x="11" y="360"/>
                    <a:pt x="14" y="353"/>
                  </a:cubicBezTo>
                  <a:cubicBezTo>
                    <a:pt x="22" y="331"/>
                    <a:pt x="28" y="309"/>
                    <a:pt x="35" y="287"/>
                  </a:cubicBezTo>
                  <a:cubicBezTo>
                    <a:pt x="41" y="264"/>
                    <a:pt x="47" y="241"/>
                    <a:pt x="53" y="218"/>
                  </a:cubicBezTo>
                  <a:cubicBezTo>
                    <a:pt x="64" y="173"/>
                    <a:pt x="72" y="128"/>
                    <a:pt x="79" y="82"/>
                  </a:cubicBezTo>
                  <a:cubicBezTo>
                    <a:pt x="82" y="56"/>
                    <a:pt x="85" y="31"/>
                    <a:pt x="80" y="5"/>
                  </a:cubicBezTo>
                  <a:cubicBezTo>
                    <a:pt x="79" y="0"/>
                    <a:pt x="72" y="2"/>
                    <a:pt x="72" y="7"/>
                  </a:cubicBezTo>
                  <a:close/>
                </a:path>
              </a:pathLst>
            </a:custGeom>
            <a:solidFill>
              <a:srgbClr val="32270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41" name="任意多边形: 形状 40"/>
            <p:cNvSpPr/>
            <p:nvPr userDrawn="1"/>
          </p:nvSpPr>
          <p:spPr bwMode="auto">
            <a:xfrm>
              <a:off x="7443788" y="15519400"/>
              <a:ext cx="468312" cy="179387"/>
            </a:xfrm>
            <a:custGeom>
              <a:avLst/>
              <a:gdLst>
                <a:gd name="T0" fmla="*/ 5 w 330"/>
                <a:gd name="T1" fmla="*/ 8 h 127"/>
                <a:gd name="T2" fmla="*/ 47 w 330"/>
                <a:gd name="T3" fmla="*/ 24 h 127"/>
                <a:gd name="T4" fmla="*/ 87 w 330"/>
                <a:gd name="T5" fmla="*/ 37 h 127"/>
                <a:gd name="T6" fmla="*/ 168 w 330"/>
                <a:gd name="T7" fmla="*/ 63 h 127"/>
                <a:gd name="T8" fmla="*/ 244 w 330"/>
                <a:gd name="T9" fmla="*/ 89 h 127"/>
                <a:gd name="T10" fmla="*/ 281 w 330"/>
                <a:gd name="T11" fmla="*/ 105 h 127"/>
                <a:gd name="T12" fmla="*/ 319 w 330"/>
                <a:gd name="T13" fmla="*/ 124 h 127"/>
                <a:gd name="T14" fmla="*/ 324 w 330"/>
                <a:gd name="T15" fmla="*/ 114 h 127"/>
                <a:gd name="T16" fmla="*/ 252 w 330"/>
                <a:gd name="T17" fmla="*/ 80 h 127"/>
                <a:gd name="T18" fmla="*/ 174 w 330"/>
                <a:gd name="T19" fmla="*/ 52 h 127"/>
                <a:gd name="T20" fmla="*/ 92 w 330"/>
                <a:gd name="T21" fmla="*/ 26 h 127"/>
                <a:gd name="T22" fmla="*/ 50 w 330"/>
                <a:gd name="T23" fmla="*/ 13 h 127"/>
                <a:gd name="T24" fmla="*/ 7 w 330"/>
                <a:gd name="T25" fmla="*/ 1 h 127"/>
                <a:gd name="T26" fmla="*/ 5 w 330"/>
                <a:gd name="T27" fmla="*/ 8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0" h="127">
                  <a:moveTo>
                    <a:pt x="5" y="8"/>
                  </a:moveTo>
                  <a:cubicBezTo>
                    <a:pt x="19" y="13"/>
                    <a:pt x="33" y="19"/>
                    <a:pt x="47" y="24"/>
                  </a:cubicBezTo>
                  <a:cubicBezTo>
                    <a:pt x="60" y="28"/>
                    <a:pt x="74" y="33"/>
                    <a:pt x="87" y="37"/>
                  </a:cubicBezTo>
                  <a:cubicBezTo>
                    <a:pt x="114" y="46"/>
                    <a:pt x="141" y="54"/>
                    <a:pt x="168" y="63"/>
                  </a:cubicBezTo>
                  <a:cubicBezTo>
                    <a:pt x="194" y="71"/>
                    <a:pt x="219" y="80"/>
                    <a:pt x="244" y="89"/>
                  </a:cubicBezTo>
                  <a:cubicBezTo>
                    <a:pt x="257" y="94"/>
                    <a:pt x="269" y="100"/>
                    <a:pt x="281" y="105"/>
                  </a:cubicBezTo>
                  <a:cubicBezTo>
                    <a:pt x="294" y="111"/>
                    <a:pt x="306" y="118"/>
                    <a:pt x="319" y="124"/>
                  </a:cubicBezTo>
                  <a:cubicBezTo>
                    <a:pt x="325" y="127"/>
                    <a:pt x="330" y="119"/>
                    <a:pt x="324" y="114"/>
                  </a:cubicBezTo>
                  <a:cubicBezTo>
                    <a:pt x="303" y="100"/>
                    <a:pt x="277" y="89"/>
                    <a:pt x="252" y="80"/>
                  </a:cubicBezTo>
                  <a:cubicBezTo>
                    <a:pt x="226" y="70"/>
                    <a:pt x="200" y="61"/>
                    <a:pt x="174" y="52"/>
                  </a:cubicBezTo>
                  <a:cubicBezTo>
                    <a:pt x="147" y="44"/>
                    <a:pt x="119" y="35"/>
                    <a:pt x="92" y="26"/>
                  </a:cubicBezTo>
                  <a:cubicBezTo>
                    <a:pt x="78" y="22"/>
                    <a:pt x="64" y="17"/>
                    <a:pt x="50" y="13"/>
                  </a:cubicBezTo>
                  <a:cubicBezTo>
                    <a:pt x="36" y="8"/>
                    <a:pt x="21" y="5"/>
                    <a:pt x="7" y="1"/>
                  </a:cubicBezTo>
                  <a:cubicBezTo>
                    <a:pt x="2" y="0"/>
                    <a:pt x="0" y="7"/>
                    <a:pt x="5" y="8"/>
                  </a:cubicBezTo>
                  <a:close/>
                </a:path>
              </a:pathLst>
            </a:custGeom>
            <a:solidFill>
              <a:srgbClr val="32270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42" name="任意多边形: 形状 41"/>
            <p:cNvSpPr/>
            <p:nvPr userDrawn="1"/>
          </p:nvSpPr>
          <p:spPr bwMode="auto">
            <a:xfrm>
              <a:off x="7059613" y="15105063"/>
              <a:ext cx="198437" cy="523875"/>
            </a:xfrm>
            <a:custGeom>
              <a:avLst/>
              <a:gdLst>
                <a:gd name="T0" fmla="*/ 135 w 141"/>
                <a:gd name="T1" fmla="*/ 3 h 369"/>
                <a:gd name="T2" fmla="*/ 42 w 141"/>
                <a:gd name="T3" fmla="*/ 285 h 369"/>
                <a:gd name="T4" fmla="*/ 3 w 141"/>
                <a:gd name="T5" fmla="*/ 360 h 369"/>
                <a:gd name="T6" fmla="*/ 10 w 141"/>
                <a:gd name="T7" fmla="*/ 365 h 369"/>
                <a:gd name="T8" fmla="*/ 124 w 141"/>
                <a:gd name="T9" fmla="*/ 88 h 369"/>
                <a:gd name="T10" fmla="*/ 140 w 141"/>
                <a:gd name="T11" fmla="*/ 5 h 369"/>
                <a:gd name="T12" fmla="*/ 135 w 141"/>
                <a:gd name="T13" fmla="*/ 3 h 369"/>
              </a:gdLst>
              <a:ahLst/>
              <a:cxnLst>
                <a:cxn ang="0">
                  <a:pos x="T0" y="T1"/>
                </a:cxn>
                <a:cxn ang="0">
                  <a:pos x="T2" y="T3"/>
                </a:cxn>
                <a:cxn ang="0">
                  <a:pos x="T4" y="T5"/>
                </a:cxn>
                <a:cxn ang="0">
                  <a:pos x="T6" y="T7"/>
                </a:cxn>
                <a:cxn ang="0">
                  <a:pos x="T8" y="T9"/>
                </a:cxn>
                <a:cxn ang="0">
                  <a:pos x="T10" y="T11"/>
                </a:cxn>
                <a:cxn ang="0">
                  <a:pos x="T12" y="T13"/>
                </a:cxn>
              </a:cxnLst>
              <a:rect l="0" t="0" r="r" b="b"/>
              <a:pathLst>
                <a:path w="141" h="369">
                  <a:moveTo>
                    <a:pt x="135" y="3"/>
                  </a:moveTo>
                  <a:cubicBezTo>
                    <a:pt x="115" y="100"/>
                    <a:pt x="85" y="196"/>
                    <a:pt x="42" y="285"/>
                  </a:cubicBezTo>
                  <a:cubicBezTo>
                    <a:pt x="30" y="311"/>
                    <a:pt x="17" y="336"/>
                    <a:pt x="3" y="360"/>
                  </a:cubicBezTo>
                  <a:cubicBezTo>
                    <a:pt x="0" y="365"/>
                    <a:pt x="7" y="369"/>
                    <a:pt x="10" y="365"/>
                  </a:cubicBezTo>
                  <a:cubicBezTo>
                    <a:pt x="60" y="278"/>
                    <a:pt x="99" y="185"/>
                    <a:pt x="124" y="88"/>
                  </a:cubicBezTo>
                  <a:cubicBezTo>
                    <a:pt x="131" y="61"/>
                    <a:pt x="136" y="33"/>
                    <a:pt x="140" y="5"/>
                  </a:cubicBezTo>
                  <a:cubicBezTo>
                    <a:pt x="141" y="1"/>
                    <a:pt x="135" y="0"/>
                    <a:pt x="135" y="3"/>
                  </a:cubicBezTo>
                  <a:close/>
                </a:path>
              </a:pathLst>
            </a:custGeom>
            <a:solidFill>
              <a:srgbClr val="32270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43" name="任意多边形: 形状 42"/>
            <p:cNvSpPr/>
            <p:nvPr userDrawn="1"/>
          </p:nvSpPr>
          <p:spPr bwMode="auto">
            <a:xfrm>
              <a:off x="7059613" y="15636875"/>
              <a:ext cx="423862" cy="266700"/>
            </a:xfrm>
            <a:custGeom>
              <a:avLst/>
              <a:gdLst>
                <a:gd name="T0" fmla="*/ 297 w 300"/>
                <a:gd name="T1" fmla="*/ 181 h 188"/>
                <a:gd name="T2" fmla="*/ 76 w 300"/>
                <a:gd name="T3" fmla="*/ 30 h 188"/>
                <a:gd name="T4" fmla="*/ 7 w 300"/>
                <a:gd name="T5" fmla="*/ 2 h 188"/>
                <a:gd name="T6" fmla="*/ 5 w 300"/>
                <a:gd name="T7" fmla="*/ 10 h 188"/>
                <a:gd name="T8" fmla="*/ 234 w 300"/>
                <a:gd name="T9" fmla="*/ 136 h 188"/>
                <a:gd name="T10" fmla="*/ 293 w 300"/>
                <a:gd name="T11" fmla="*/ 185 h 188"/>
                <a:gd name="T12" fmla="*/ 297 w 300"/>
                <a:gd name="T13" fmla="*/ 181 h 188"/>
              </a:gdLst>
              <a:ahLst/>
              <a:cxnLst>
                <a:cxn ang="0">
                  <a:pos x="T0" y="T1"/>
                </a:cxn>
                <a:cxn ang="0">
                  <a:pos x="T2" y="T3"/>
                </a:cxn>
                <a:cxn ang="0">
                  <a:pos x="T4" y="T5"/>
                </a:cxn>
                <a:cxn ang="0">
                  <a:pos x="T6" y="T7"/>
                </a:cxn>
                <a:cxn ang="0">
                  <a:pos x="T8" y="T9"/>
                </a:cxn>
                <a:cxn ang="0">
                  <a:pos x="T10" y="T11"/>
                </a:cxn>
                <a:cxn ang="0">
                  <a:pos x="T12" y="T13"/>
                </a:cxn>
              </a:cxnLst>
              <a:rect l="0" t="0" r="r" b="b"/>
              <a:pathLst>
                <a:path w="300" h="188">
                  <a:moveTo>
                    <a:pt x="297" y="181"/>
                  </a:moveTo>
                  <a:cubicBezTo>
                    <a:pt x="232" y="120"/>
                    <a:pt x="157" y="68"/>
                    <a:pt x="76" y="30"/>
                  </a:cubicBezTo>
                  <a:cubicBezTo>
                    <a:pt x="54" y="20"/>
                    <a:pt x="31" y="10"/>
                    <a:pt x="7" y="2"/>
                  </a:cubicBezTo>
                  <a:cubicBezTo>
                    <a:pt x="2" y="0"/>
                    <a:pt x="0" y="8"/>
                    <a:pt x="5" y="10"/>
                  </a:cubicBezTo>
                  <a:cubicBezTo>
                    <a:pt x="87" y="40"/>
                    <a:pt x="165" y="83"/>
                    <a:pt x="234" y="136"/>
                  </a:cubicBezTo>
                  <a:cubicBezTo>
                    <a:pt x="254" y="152"/>
                    <a:pt x="274" y="168"/>
                    <a:pt x="293" y="185"/>
                  </a:cubicBezTo>
                  <a:cubicBezTo>
                    <a:pt x="296" y="188"/>
                    <a:pt x="300" y="184"/>
                    <a:pt x="297" y="181"/>
                  </a:cubicBezTo>
                  <a:close/>
                </a:path>
              </a:pathLst>
            </a:custGeom>
            <a:solidFill>
              <a:srgbClr val="32270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44" name="任意多边形: 形状 43"/>
            <p:cNvSpPr/>
            <p:nvPr userDrawn="1"/>
          </p:nvSpPr>
          <p:spPr bwMode="auto">
            <a:xfrm>
              <a:off x="6665913" y="15220950"/>
              <a:ext cx="287337" cy="428625"/>
            </a:xfrm>
            <a:custGeom>
              <a:avLst/>
              <a:gdLst>
                <a:gd name="T0" fmla="*/ 193 w 202"/>
                <a:gd name="T1" fmla="*/ 4 h 303"/>
                <a:gd name="T2" fmla="*/ 55 w 202"/>
                <a:gd name="T3" fmla="*/ 232 h 303"/>
                <a:gd name="T4" fmla="*/ 5 w 202"/>
                <a:gd name="T5" fmla="*/ 290 h 303"/>
                <a:gd name="T6" fmla="*/ 12 w 202"/>
                <a:gd name="T7" fmla="*/ 297 h 303"/>
                <a:gd name="T8" fmla="*/ 169 w 202"/>
                <a:gd name="T9" fmla="*/ 76 h 303"/>
                <a:gd name="T10" fmla="*/ 200 w 202"/>
                <a:gd name="T11" fmla="*/ 7 h 303"/>
                <a:gd name="T12" fmla="*/ 193 w 202"/>
                <a:gd name="T13" fmla="*/ 4 h 303"/>
              </a:gdLst>
              <a:ahLst/>
              <a:cxnLst>
                <a:cxn ang="0">
                  <a:pos x="T0" y="T1"/>
                </a:cxn>
                <a:cxn ang="0">
                  <a:pos x="T2" y="T3"/>
                </a:cxn>
                <a:cxn ang="0">
                  <a:pos x="T4" y="T5"/>
                </a:cxn>
                <a:cxn ang="0">
                  <a:pos x="T6" y="T7"/>
                </a:cxn>
                <a:cxn ang="0">
                  <a:pos x="T8" y="T9"/>
                </a:cxn>
                <a:cxn ang="0">
                  <a:pos x="T10" y="T11"/>
                </a:cxn>
                <a:cxn ang="0">
                  <a:pos x="T12" y="T13"/>
                </a:cxn>
              </a:cxnLst>
              <a:rect l="0" t="0" r="r" b="b"/>
              <a:pathLst>
                <a:path w="202" h="303">
                  <a:moveTo>
                    <a:pt x="193" y="4"/>
                  </a:moveTo>
                  <a:cubicBezTo>
                    <a:pt x="156" y="85"/>
                    <a:pt x="111" y="162"/>
                    <a:pt x="55" y="232"/>
                  </a:cubicBezTo>
                  <a:cubicBezTo>
                    <a:pt x="39" y="252"/>
                    <a:pt x="22" y="271"/>
                    <a:pt x="5" y="290"/>
                  </a:cubicBezTo>
                  <a:cubicBezTo>
                    <a:pt x="0" y="295"/>
                    <a:pt x="8" y="303"/>
                    <a:pt x="12" y="297"/>
                  </a:cubicBezTo>
                  <a:cubicBezTo>
                    <a:pt x="75" y="232"/>
                    <a:pt x="128" y="157"/>
                    <a:pt x="169" y="76"/>
                  </a:cubicBezTo>
                  <a:cubicBezTo>
                    <a:pt x="181" y="54"/>
                    <a:pt x="191" y="30"/>
                    <a:pt x="200" y="7"/>
                  </a:cubicBezTo>
                  <a:cubicBezTo>
                    <a:pt x="202" y="3"/>
                    <a:pt x="195" y="0"/>
                    <a:pt x="193" y="4"/>
                  </a:cubicBezTo>
                  <a:close/>
                </a:path>
              </a:pathLst>
            </a:custGeom>
            <a:solidFill>
              <a:srgbClr val="32270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45" name="任意多边形: 形状 44"/>
            <p:cNvSpPr/>
            <p:nvPr userDrawn="1"/>
          </p:nvSpPr>
          <p:spPr bwMode="auto">
            <a:xfrm>
              <a:off x="6673850" y="15649575"/>
              <a:ext cx="352425" cy="339725"/>
            </a:xfrm>
            <a:custGeom>
              <a:avLst/>
              <a:gdLst>
                <a:gd name="T0" fmla="*/ 246 w 249"/>
                <a:gd name="T1" fmla="*/ 231 h 239"/>
                <a:gd name="T2" fmla="*/ 194 w 249"/>
                <a:gd name="T3" fmla="*/ 169 h 239"/>
                <a:gd name="T4" fmla="*/ 136 w 249"/>
                <a:gd name="T5" fmla="*/ 111 h 239"/>
                <a:gd name="T6" fmla="*/ 14 w 249"/>
                <a:gd name="T7" fmla="*/ 5 h 239"/>
                <a:gd name="T8" fmla="*/ 6 w 249"/>
                <a:gd name="T9" fmla="*/ 13 h 239"/>
                <a:gd name="T10" fmla="*/ 128 w 249"/>
                <a:gd name="T11" fmla="*/ 119 h 239"/>
                <a:gd name="T12" fmla="*/ 241 w 249"/>
                <a:gd name="T13" fmla="*/ 236 h 239"/>
                <a:gd name="T14" fmla="*/ 246 w 249"/>
                <a:gd name="T15" fmla="*/ 231 h 2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9" h="239">
                  <a:moveTo>
                    <a:pt x="246" y="231"/>
                  </a:moveTo>
                  <a:cubicBezTo>
                    <a:pt x="229" y="210"/>
                    <a:pt x="212" y="189"/>
                    <a:pt x="194" y="169"/>
                  </a:cubicBezTo>
                  <a:cubicBezTo>
                    <a:pt x="175" y="150"/>
                    <a:pt x="156" y="130"/>
                    <a:pt x="136" y="111"/>
                  </a:cubicBezTo>
                  <a:cubicBezTo>
                    <a:pt x="97" y="74"/>
                    <a:pt x="56" y="38"/>
                    <a:pt x="14" y="5"/>
                  </a:cubicBezTo>
                  <a:cubicBezTo>
                    <a:pt x="8" y="0"/>
                    <a:pt x="0" y="9"/>
                    <a:pt x="6" y="13"/>
                  </a:cubicBezTo>
                  <a:cubicBezTo>
                    <a:pt x="48" y="46"/>
                    <a:pt x="89" y="82"/>
                    <a:pt x="128" y="119"/>
                  </a:cubicBezTo>
                  <a:cubicBezTo>
                    <a:pt x="167" y="156"/>
                    <a:pt x="205" y="195"/>
                    <a:pt x="241" y="236"/>
                  </a:cubicBezTo>
                  <a:cubicBezTo>
                    <a:pt x="244" y="239"/>
                    <a:pt x="249" y="234"/>
                    <a:pt x="246" y="231"/>
                  </a:cubicBezTo>
                  <a:close/>
                </a:path>
              </a:pathLst>
            </a:custGeom>
            <a:solidFill>
              <a:srgbClr val="32270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46" name="任意多边形: 形状 45"/>
            <p:cNvSpPr/>
            <p:nvPr userDrawn="1"/>
          </p:nvSpPr>
          <p:spPr bwMode="auto">
            <a:xfrm>
              <a:off x="3148013" y="13493750"/>
              <a:ext cx="481012" cy="933450"/>
            </a:xfrm>
            <a:custGeom>
              <a:avLst/>
              <a:gdLst>
                <a:gd name="T0" fmla="*/ 0 w 339"/>
                <a:gd name="T1" fmla="*/ 0 h 658"/>
                <a:gd name="T2" fmla="*/ 54 w 339"/>
                <a:gd name="T3" fmla="*/ 326 h 658"/>
                <a:gd name="T4" fmla="*/ 338 w 339"/>
                <a:gd name="T5" fmla="*/ 658 h 658"/>
                <a:gd name="T6" fmla="*/ 339 w 339"/>
                <a:gd name="T7" fmla="*/ 657 h 658"/>
                <a:gd name="T8" fmla="*/ 229 w 339"/>
                <a:gd name="T9" fmla="*/ 184 h 658"/>
                <a:gd name="T10" fmla="*/ 0 w 339"/>
                <a:gd name="T11" fmla="*/ 0 h 658"/>
              </a:gdLst>
              <a:ahLst/>
              <a:cxnLst>
                <a:cxn ang="0">
                  <a:pos x="T0" y="T1"/>
                </a:cxn>
                <a:cxn ang="0">
                  <a:pos x="T2" y="T3"/>
                </a:cxn>
                <a:cxn ang="0">
                  <a:pos x="T4" y="T5"/>
                </a:cxn>
                <a:cxn ang="0">
                  <a:pos x="T6" y="T7"/>
                </a:cxn>
                <a:cxn ang="0">
                  <a:pos x="T8" y="T9"/>
                </a:cxn>
                <a:cxn ang="0">
                  <a:pos x="T10" y="T11"/>
                </a:cxn>
              </a:cxnLst>
              <a:rect l="0" t="0" r="r" b="b"/>
              <a:pathLst>
                <a:path w="339" h="658">
                  <a:moveTo>
                    <a:pt x="0" y="0"/>
                  </a:moveTo>
                  <a:cubicBezTo>
                    <a:pt x="23" y="108"/>
                    <a:pt x="22" y="221"/>
                    <a:pt x="54" y="326"/>
                  </a:cubicBezTo>
                  <a:cubicBezTo>
                    <a:pt x="98" y="470"/>
                    <a:pt x="203" y="593"/>
                    <a:pt x="338" y="658"/>
                  </a:cubicBezTo>
                  <a:cubicBezTo>
                    <a:pt x="339" y="657"/>
                    <a:pt x="339" y="657"/>
                    <a:pt x="339" y="657"/>
                  </a:cubicBezTo>
                  <a:cubicBezTo>
                    <a:pt x="275" y="507"/>
                    <a:pt x="303" y="329"/>
                    <a:pt x="229" y="184"/>
                  </a:cubicBezTo>
                  <a:cubicBezTo>
                    <a:pt x="182" y="95"/>
                    <a:pt x="97" y="26"/>
                    <a:pt x="0" y="0"/>
                  </a:cubicBezTo>
                  <a:close/>
                </a:path>
              </a:pathLst>
            </a:custGeom>
            <a:solidFill>
              <a:srgbClr val="AAC4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47" name="任意多边形: 形状 46"/>
            <p:cNvSpPr/>
            <p:nvPr userDrawn="1"/>
          </p:nvSpPr>
          <p:spPr bwMode="auto">
            <a:xfrm>
              <a:off x="3308350" y="14781213"/>
              <a:ext cx="747712" cy="273050"/>
            </a:xfrm>
            <a:custGeom>
              <a:avLst/>
              <a:gdLst>
                <a:gd name="T0" fmla="*/ 0 w 528"/>
                <a:gd name="T1" fmla="*/ 78 h 193"/>
                <a:gd name="T2" fmla="*/ 270 w 528"/>
                <a:gd name="T3" fmla="*/ 182 h 193"/>
                <a:gd name="T4" fmla="*/ 528 w 528"/>
                <a:gd name="T5" fmla="*/ 67 h 193"/>
                <a:gd name="T6" fmla="*/ 0 w 528"/>
                <a:gd name="T7" fmla="*/ 78 h 193"/>
              </a:gdLst>
              <a:ahLst/>
              <a:cxnLst>
                <a:cxn ang="0">
                  <a:pos x="T0" y="T1"/>
                </a:cxn>
                <a:cxn ang="0">
                  <a:pos x="T2" y="T3"/>
                </a:cxn>
                <a:cxn ang="0">
                  <a:pos x="T4" y="T5"/>
                </a:cxn>
                <a:cxn ang="0">
                  <a:pos x="T6" y="T7"/>
                </a:cxn>
              </a:cxnLst>
              <a:rect l="0" t="0" r="r" b="b"/>
              <a:pathLst>
                <a:path w="528" h="193">
                  <a:moveTo>
                    <a:pt x="0" y="78"/>
                  </a:moveTo>
                  <a:cubicBezTo>
                    <a:pt x="66" y="153"/>
                    <a:pt x="170" y="193"/>
                    <a:pt x="270" y="182"/>
                  </a:cubicBezTo>
                  <a:cubicBezTo>
                    <a:pt x="364" y="171"/>
                    <a:pt x="448" y="118"/>
                    <a:pt x="528" y="67"/>
                  </a:cubicBezTo>
                  <a:cubicBezTo>
                    <a:pt x="360" y="0"/>
                    <a:pt x="165" y="4"/>
                    <a:pt x="0" y="78"/>
                  </a:cubicBezTo>
                  <a:close/>
                </a:path>
              </a:pathLst>
            </a:custGeom>
            <a:solidFill>
              <a:srgbClr val="8AA2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48" name="任意多边形: 形状 47"/>
            <p:cNvSpPr/>
            <p:nvPr userDrawn="1"/>
          </p:nvSpPr>
          <p:spPr bwMode="auto">
            <a:xfrm>
              <a:off x="2968625" y="14277975"/>
              <a:ext cx="804862" cy="428625"/>
            </a:xfrm>
            <a:custGeom>
              <a:avLst/>
              <a:gdLst>
                <a:gd name="T0" fmla="*/ 559 w 568"/>
                <a:gd name="T1" fmla="*/ 225 h 302"/>
                <a:gd name="T2" fmla="*/ 0 w 568"/>
                <a:gd name="T3" fmla="*/ 0 h 302"/>
                <a:gd name="T4" fmla="*/ 41 w 568"/>
                <a:gd name="T5" fmla="*/ 57 h 302"/>
                <a:gd name="T6" fmla="*/ 209 w 568"/>
                <a:gd name="T7" fmla="*/ 237 h 302"/>
                <a:gd name="T8" fmla="*/ 557 w 568"/>
                <a:gd name="T9" fmla="*/ 234 h 302"/>
                <a:gd name="T10" fmla="*/ 568 w 568"/>
                <a:gd name="T11" fmla="*/ 229 h 302"/>
                <a:gd name="T12" fmla="*/ 564 w 568"/>
                <a:gd name="T13" fmla="*/ 216 h 302"/>
                <a:gd name="T14" fmla="*/ 561 w 568"/>
                <a:gd name="T15" fmla="*/ 223 h 302"/>
                <a:gd name="T16" fmla="*/ 559 w 568"/>
                <a:gd name="T17" fmla="*/ 225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8" h="302">
                  <a:moveTo>
                    <a:pt x="559" y="225"/>
                  </a:moveTo>
                  <a:cubicBezTo>
                    <a:pt x="407" y="87"/>
                    <a:pt x="205" y="6"/>
                    <a:pt x="0" y="0"/>
                  </a:cubicBezTo>
                  <a:cubicBezTo>
                    <a:pt x="13" y="19"/>
                    <a:pt x="27" y="38"/>
                    <a:pt x="41" y="57"/>
                  </a:cubicBezTo>
                  <a:cubicBezTo>
                    <a:pt x="89" y="124"/>
                    <a:pt x="139" y="193"/>
                    <a:pt x="209" y="237"/>
                  </a:cubicBezTo>
                  <a:cubicBezTo>
                    <a:pt x="313" y="302"/>
                    <a:pt x="455" y="301"/>
                    <a:pt x="557" y="234"/>
                  </a:cubicBezTo>
                  <a:cubicBezTo>
                    <a:pt x="568" y="229"/>
                    <a:pt x="568" y="229"/>
                    <a:pt x="568" y="229"/>
                  </a:cubicBezTo>
                  <a:cubicBezTo>
                    <a:pt x="567" y="225"/>
                    <a:pt x="565" y="220"/>
                    <a:pt x="564" y="216"/>
                  </a:cubicBezTo>
                  <a:cubicBezTo>
                    <a:pt x="563" y="219"/>
                    <a:pt x="562" y="221"/>
                    <a:pt x="561" y="223"/>
                  </a:cubicBezTo>
                  <a:lnTo>
                    <a:pt x="559" y="225"/>
                  </a:lnTo>
                  <a:close/>
                </a:path>
              </a:pathLst>
            </a:custGeom>
            <a:solidFill>
              <a:srgbClr val="AAC4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49" name="任意多边形: 形状 48"/>
            <p:cNvSpPr/>
            <p:nvPr userDrawn="1"/>
          </p:nvSpPr>
          <p:spPr bwMode="auto">
            <a:xfrm>
              <a:off x="3633788" y="13636625"/>
              <a:ext cx="287337" cy="947737"/>
            </a:xfrm>
            <a:custGeom>
              <a:avLst/>
              <a:gdLst>
                <a:gd name="T0" fmla="*/ 40 w 202"/>
                <a:gd name="T1" fmla="*/ 0 h 669"/>
                <a:gd name="T2" fmla="*/ 94 w 202"/>
                <a:gd name="T3" fmla="*/ 669 h 669"/>
                <a:gd name="T4" fmla="*/ 198 w 202"/>
                <a:gd name="T5" fmla="*/ 311 h 669"/>
                <a:gd name="T6" fmla="*/ 40 w 202"/>
                <a:gd name="T7" fmla="*/ 0 h 669"/>
              </a:gdLst>
              <a:ahLst/>
              <a:cxnLst>
                <a:cxn ang="0">
                  <a:pos x="T0" y="T1"/>
                </a:cxn>
                <a:cxn ang="0">
                  <a:pos x="T2" y="T3"/>
                </a:cxn>
                <a:cxn ang="0">
                  <a:pos x="T4" y="T5"/>
                </a:cxn>
                <a:cxn ang="0">
                  <a:pos x="T6" y="T7"/>
                </a:cxn>
              </a:cxnLst>
              <a:rect l="0" t="0" r="r" b="b"/>
              <a:pathLst>
                <a:path w="202" h="669">
                  <a:moveTo>
                    <a:pt x="40" y="0"/>
                  </a:moveTo>
                  <a:cubicBezTo>
                    <a:pt x="0" y="223"/>
                    <a:pt x="18" y="456"/>
                    <a:pt x="94" y="669"/>
                  </a:cubicBezTo>
                  <a:cubicBezTo>
                    <a:pt x="148" y="556"/>
                    <a:pt x="202" y="437"/>
                    <a:pt x="198" y="311"/>
                  </a:cubicBezTo>
                  <a:cubicBezTo>
                    <a:pt x="195" y="191"/>
                    <a:pt x="135" y="74"/>
                    <a:pt x="40" y="0"/>
                  </a:cubicBezTo>
                  <a:close/>
                </a:path>
              </a:pathLst>
            </a:custGeom>
            <a:solidFill>
              <a:srgbClr val="8AA2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50" name="任意多边形: 形状 49"/>
            <p:cNvSpPr/>
            <p:nvPr userDrawn="1"/>
          </p:nvSpPr>
          <p:spPr bwMode="auto">
            <a:xfrm>
              <a:off x="3922713" y="14023975"/>
              <a:ext cx="250825" cy="855662"/>
            </a:xfrm>
            <a:custGeom>
              <a:avLst/>
              <a:gdLst>
                <a:gd name="T0" fmla="*/ 99 w 177"/>
                <a:gd name="T1" fmla="*/ 604 h 604"/>
                <a:gd name="T2" fmla="*/ 176 w 177"/>
                <a:gd name="T3" fmla="*/ 412 h 604"/>
                <a:gd name="T4" fmla="*/ 139 w 177"/>
                <a:gd name="T5" fmla="*/ 204 h 604"/>
                <a:gd name="T6" fmla="*/ 84 w 177"/>
                <a:gd name="T7" fmla="*/ 0 h 604"/>
                <a:gd name="T8" fmla="*/ 3 w 177"/>
                <a:gd name="T9" fmla="*/ 308 h 604"/>
                <a:gd name="T10" fmla="*/ 99 w 177"/>
                <a:gd name="T11" fmla="*/ 604 h 604"/>
              </a:gdLst>
              <a:ahLst/>
              <a:cxnLst>
                <a:cxn ang="0">
                  <a:pos x="T0" y="T1"/>
                </a:cxn>
                <a:cxn ang="0">
                  <a:pos x="T2" y="T3"/>
                </a:cxn>
                <a:cxn ang="0">
                  <a:pos x="T4" y="T5"/>
                </a:cxn>
                <a:cxn ang="0">
                  <a:pos x="T6" y="T7"/>
                </a:cxn>
                <a:cxn ang="0">
                  <a:pos x="T8" y="T9"/>
                </a:cxn>
                <a:cxn ang="0">
                  <a:pos x="T10" y="T11"/>
                </a:cxn>
              </a:cxnLst>
              <a:rect l="0" t="0" r="r" b="b"/>
              <a:pathLst>
                <a:path w="177" h="604">
                  <a:moveTo>
                    <a:pt x="99" y="604"/>
                  </a:moveTo>
                  <a:cubicBezTo>
                    <a:pt x="150" y="555"/>
                    <a:pt x="174" y="483"/>
                    <a:pt x="176" y="412"/>
                  </a:cubicBezTo>
                  <a:cubicBezTo>
                    <a:pt x="177" y="341"/>
                    <a:pt x="160" y="272"/>
                    <a:pt x="139" y="204"/>
                  </a:cubicBezTo>
                  <a:cubicBezTo>
                    <a:pt x="118" y="137"/>
                    <a:pt x="95" y="70"/>
                    <a:pt x="84" y="0"/>
                  </a:cubicBezTo>
                  <a:cubicBezTo>
                    <a:pt x="28" y="92"/>
                    <a:pt x="0" y="201"/>
                    <a:pt x="3" y="308"/>
                  </a:cubicBezTo>
                  <a:cubicBezTo>
                    <a:pt x="6" y="413"/>
                    <a:pt x="40" y="517"/>
                    <a:pt x="99" y="604"/>
                  </a:cubicBezTo>
                  <a:close/>
                </a:path>
              </a:pathLst>
            </a:custGeom>
            <a:solidFill>
              <a:srgbClr val="AAC4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51" name="任意多边形: 形状 50"/>
            <p:cNvSpPr/>
            <p:nvPr userDrawn="1"/>
          </p:nvSpPr>
          <p:spPr bwMode="auto">
            <a:xfrm>
              <a:off x="3284538" y="13790613"/>
              <a:ext cx="974725" cy="1195387"/>
            </a:xfrm>
            <a:custGeom>
              <a:avLst/>
              <a:gdLst>
                <a:gd name="T0" fmla="*/ 682 w 688"/>
                <a:gd name="T1" fmla="*/ 833 h 844"/>
                <a:gd name="T2" fmla="*/ 594 w 688"/>
                <a:gd name="T3" fmla="*/ 772 h 844"/>
                <a:gd name="T4" fmla="*/ 509 w 688"/>
                <a:gd name="T5" fmla="*/ 709 h 844"/>
                <a:gd name="T6" fmla="*/ 353 w 688"/>
                <a:gd name="T7" fmla="*/ 566 h 844"/>
                <a:gd name="T8" fmla="*/ 108 w 688"/>
                <a:gd name="T9" fmla="*/ 224 h 844"/>
                <a:gd name="T10" fmla="*/ 12 w 688"/>
                <a:gd name="T11" fmla="*/ 6 h 844"/>
                <a:gd name="T12" fmla="*/ 2 w 688"/>
                <a:gd name="T13" fmla="*/ 9 h 844"/>
                <a:gd name="T14" fmla="*/ 81 w 688"/>
                <a:gd name="T15" fmla="*/ 209 h 844"/>
                <a:gd name="T16" fmla="*/ 189 w 688"/>
                <a:gd name="T17" fmla="*/ 393 h 844"/>
                <a:gd name="T18" fmla="*/ 478 w 688"/>
                <a:gd name="T19" fmla="*/ 708 h 844"/>
                <a:gd name="T20" fmla="*/ 574 w 688"/>
                <a:gd name="T21" fmla="*/ 780 h 844"/>
                <a:gd name="T22" fmla="*/ 677 w 688"/>
                <a:gd name="T23" fmla="*/ 841 h 844"/>
                <a:gd name="T24" fmla="*/ 682 w 688"/>
                <a:gd name="T25" fmla="*/ 833 h 8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88" h="844">
                  <a:moveTo>
                    <a:pt x="682" y="833"/>
                  </a:moveTo>
                  <a:cubicBezTo>
                    <a:pt x="653" y="812"/>
                    <a:pt x="623" y="793"/>
                    <a:pt x="594" y="772"/>
                  </a:cubicBezTo>
                  <a:cubicBezTo>
                    <a:pt x="565" y="752"/>
                    <a:pt x="536" y="731"/>
                    <a:pt x="509" y="709"/>
                  </a:cubicBezTo>
                  <a:cubicBezTo>
                    <a:pt x="454" y="665"/>
                    <a:pt x="402" y="617"/>
                    <a:pt x="353" y="566"/>
                  </a:cubicBezTo>
                  <a:cubicBezTo>
                    <a:pt x="257" y="464"/>
                    <a:pt x="175" y="348"/>
                    <a:pt x="108" y="224"/>
                  </a:cubicBezTo>
                  <a:cubicBezTo>
                    <a:pt x="71" y="154"/>
                    <a:pt x="40" y="81"/>
                    <a:pt x="12" y="6"/>
                  </a:cubicBezTo>
                  <a:cubicBezTo>
                    <a:pt x="10" y="0"/>
                    <a:pt x="0" y="3"/>
                    <a:pt x="2" y="9"/>
                  </a:cubicBezTo>
                  <a:cubicBezTo>
                    <a:pt x="22" y="78"/>
                    <a:pt x="50" y="144"/>
                    <a:pt x="81" y="209"/>
                  </a:cubicBezTo>
                  <a:cubicBezTo>
                    <a:pt x="112" y="273"/>
                    <a:pt x="149" y="334"/>
                    <a:pt x="189" y="393"/>
                  </a:cubicBezTo>
                  <a:cubicBezTo>
                    <a:pt x="270" y="510"/>
                    <a:pt x="368" y="617"/>
                    <a:pt x="478" y="708"/>
                  </a:cubicBezTo>
                  <a:cubicBezTo>
                    <a:pt x="509" y="733"/>
                    <a:pt x="541" y="757"/>
                    <a:pt x="574" y="780"/>
                  </a:cubicBezTo>
                  <a:cubicBezTo>
                    <a:pt x="607" y="803"/>
                    <a:pt x="641" y="824"/>
                    <a:pt x="677" y="841"/>
                  </a:cubicBezTo>
                  <a:cubicBezTo>
                    <a:pt x="683" y="844"/>
                    <a:pt x="688" y="836"/>
                    <a:pt x="682" y="833"/>
                  </a:cubicBezTo>
                  <a:close/>
                </a:path>
              </a:pathLst>
            </a:custGeom>
            <a:solidFill>
              <a:srgbClr val="32270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52" name="任意多边形: 形状 51"/>
            <p:cNvSpPr/>
            <p:nvPr userDrawn="1"/>
          </p:nvSpPr>
          <p:spPr bwMode="auto">
            <a:xfrm>
              <a:off x="3170238" y="13757275"/>
              <a:ext cx="647700" cy="849312"/>
            </a:xfrm>
            <a:custGeom>
              <a:avLst/>
              <a:gdLst>
                <a:gd name="T0" fmla="*/ 398 w 456"/>
                <a:gd name="T1" fmla="*/ 9 h 599"/>
                <a:gd name="T2" fmla="*/ 417 w 456"/>
                <a:gd name="T3" fmla="*/ 123 h 599"/>
                <a:gd name="T4" fmla="*/ 428 w 456"/>
                <a:gd name="T5" fmla="*/ 234 h 599"/>
                <a:gd name="T6" fmla="*/ 425 w 456"/>
                <a:gd name="T7" fmla="*/ 460 h 599"/>
                <a:gd name="T8" fmla="*/ 408 w 456"/>
                <a:gd name="T9" fmla="*/ 588 h 599"/>
                <a:gd name="T10" fmla="*/ 417 w 456"/>
                <a:gd name="T11" fmla="*/ 581 h 599"/>
                <a:gd name="T12" fmla="*/ 100 w 456"/>
                <a:gd name="T13" fmla="*/ 524 h 599"/>
                <a:gd name="T14" fmla="*/ 18 w 456"/>
                <a:gd name="T15" fmla="*/ 486 h 599"/>
                <a:gd name="T16" fmla="*/ 9 w 456"/>
                <a:gd name="T17" fmla="*/ 501 h 599"/>
                <a:gd name="T18" fmla="*/ 323 w 456"/>
                <a:gd name="T19" fmla="*/ 589 h 599"/>
                <a:gd name="T20" fmla="*/ 417 w 456"/>
                <a:gd name="T21" fmla="*/ 599 h 599"/>
                <a:gd name="T22" fmla="*/ 425 w 456"/>
                <a:gd name="T23" fmla="*/ 593 h 599"/>
                <a:gd name="T24" fmla="*/ 434 w 456"/>
                <a:gd name="T25" fmla="*/ 134 h 599"/>
                <a:gd name="T26" fmla="*/ 407 w 456"/>
                <a:gd name="T27" fmla="*/ 6 h 599"/>
                <a:gd name="T28" fmla="*/ 398 w 456"/>
                <a:gd name="T29" fmla="*/ 9 h 5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56" h="599">
                  <a:moveTo>
                    <a:pt x="398" y="9"/>
                  </a:moveTo>
                  <a:cubicBezTo>
                    <a:pt x="406" y="46"/>
                    <a:pt x="411" y="85"/>
                    <a:pt x="417" y="123"/>
                  </a:cubicBezTo>
                  <a:cubicBezTo>
                    <a:pt x="421" y="160"/>
                    <a:pt x="425" y="197"/>
                    <a:pt x="428" y="234"/>
                  </a:cubicBezTo>
                  <a:cubicBezTo>
                    <a:pt x="433" y="309"/>
                    <a:pt x="432" y="385"/>
                    <a:pt x="425" y="460"/>
                  </a:cubicBezTo>
                  <a:cubicBezTo>
                    <a:pt x="422" y="503"/>
                    <a:pt x="416" y="546"/>
                    <a:pt x="408" y="588"/>
                  </a:cubicBezTo>
                  <a:cubicBezTo>
                    <a:pt x="411" y="586"/>
                    <a:pt x="414" y="584"/>
                    <a:pt x="417" y="581"/>
                  </a:cubicBezTo>
                  <a:cubicBezTo>
                    <a:pt x="310" y="572"/>
                    <a:pt x="201" y="561"/>
                    <a:pt x="100" y="524"/>
                  </a:cubicBezTo>
                  <a:cubicBezTo>
                    <a:pt x="72" y="513"/>
                    <a:pt x="44" y="501"/>
                    <a:pt x="18" y="486"/>
                  </a:cubicBezTo>
                  <a:cubicBezTo>
                    <a:pt x="8" y="481"/>
                    <a:pt x="0" y="495"/>
                    <a:pt x="9" y="501"/>
                  </a:cubicBezTo>
                  <a:cubicBezTo>
                    <a:pt x="105" y="555"/>
                    <a:pt x="215" y="576"/>
                    <a:pt x="323" y="589"/>
                  </a:cubicBezTo>
                  <a:cubicBezTo>
                    <a:pt x="355" y="593"/>
                    <a:pt x="386" y="596"/>
                    <a:pt x="417" y="599"/>
                  </a:cubicBezTo>
                  <a:cubicBezTo>
                    <a:pt x="420" y="599"/>
                    <a:pt x="425" y="596"/>
                    <a:pt x="425" y="593"/>
                  </a:cubicBezTo>
                  <a:cubicBezTo>
                    <a:pt x="453" y="442"/>
                    <a:pt x="456" y="286"/>
                    <a:pt x="434" y="134"/>
                  </a:cubicBezTo>
                  <a:cubicBezTo>
                    <a:pt x="428" y="91"/>
                    <a:pt x="418" y="49"/>
                    <a:pt x="407" y="6"/>
                  </a:cubicBezTo>
                  <a:cubicBezTo>
                    <a:pt x="406" y="0"/>
                    <a:pt x="397" y="3"/>
                    <a:pt x="398" y="9"/>
                  </a:cubicBezTo>
                  <a:close/>
                </a:path>
              </a:pathLst>
            </a:custGeom>
            <a:solidFill>
              <a:srgbClr val="32270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53" name="任意多边形: 形状 52"/>
            <p:cNvSpPr/>
            <p:nvPr userDrawn="1"/>
          </p:nvSpPr>
          <p:spPr bwMode="auto">
            <a:xfrm>
              <a:off x="3433763" y="14212888"/>
              <a:ext cx="647700" cy="769937"/>
            </a:xfrm>
            <a:custGeom>
              <a:avLst/>
              <a:gdLst>
                <a:gd name="T0" fmla="*/ 391 w 457"/>
                <a:gd name="T1" fmla="*/ 6 h 543"/>
                <a:gd name="T2" fmla="*/ 400 w 457"/>
                <a:gd name="T3" fmla="*/ 51 h 543"/>
                <a:gd name="T4" fmla="*/ 409 w 457"/>
                <a:gd name="T5" fmla="*/ 97 h 543"/>
                <a:gd name="T6" fmla="*/ 423 w 457"/>
                <a:gd name="T7" fmla="*/ 188 h 543"/>
                <a:gd name="T8" fmla="*/ 436 w 457"/>
                <a:gd name="T9" fmla="*/ 371 h 543"/>
                <a:gd name="T10" fmla="*/ 438 w 457"/>
                <a:gd name="T11" fmla="*/ 418 h 543"/>
                <a:gd name="T12" fmla="*/ 439 w 457"/>
                <a:gd name="T13" fmla="*/ 439 h 543"/>
                <a:gd name="T14" fmla="*/ 437 w 457"/>
                <a:gd name="T15" fmla="*/ 458 h 543"/>
                <a:gd name="T16" fmla="*/ 423 w 457"/>
                <a:gd name="T17" fmla="*/ 469 h 543"/>
                <a:gd name="T18" fmla="*/ 404 w 457"/>
                <a:gd name="T19" fmla="*/ 478 h 543"/>
                <a:gd name="T20" fmla="*/ 365 w 457"/>
                <a:gd name="T21" fmla="*/ 493 h 543"/>
                <a:gd name="T22" fmla="*/ 200 w 457"/>
                <a:gd name="T23" fmla="*/ 524 h 543"/>
                <a:gd name="T24" fmla="*/ 106 w 457"/>
                <a:gd name="T25" fmla="*/ 526 h 543"/>
                <a:gd name="T26" fmla="*/ 10 w 457"/>
                <a:gd name="T27" fmla="*/ 525 h 543"/>
                <a:gd name="T28" fmla="*/ 10 w 457"/>
                <a:gd name="T29" fmla="*/ 540 h 543"/>
                <a:gd name="T30" fmla="*/ 99 w 457"/>
                <a:gd name="T31" fmla="*/ 543 h 543"/>
                <a:gd name="T32" fmla="*/ 187 w 457"/>
                <a:gd name="T33" fmla="*/ 541 h 543"/>
                <a:gd name="T34" fmla="*/ 358 w 457"/>
                <a:gd name="T35" fmla="*/ 513 h 543"/>
                <a:gd name="T36" fmla="*/ 437 w 457"/>
                <a:gd name="T37" fmla="*/ 481 h 543"/>
                <a:gd name="T38" fmla="*/ 456 w 457"/>
                <a:gd name="T39" fmla="*/ 449 h 543"/>
                <a:gd name="T40" fmla="*/ 454 w 457"/>
                <a:gd name="T41" fmla="*/ 405 h 543"/>
                <a:gd name="T42" fmla="*/ 441 w 457"/>
                <a:gd name="T43" fmla="*/ 213 h 543"/>
                <a:gd name="T44" fmla="*/ 426 w 457"/>
                <a:gd name="T45" fmla="*/ 109 h 543"/>
                <a:gd name="T46" fmla="*/ 414 w 457"/>
                <a:gd name="T47" fmla="*/ 56 h 543"/>
                <a:gd name="T48" fmla="*/ 398 w 457"/>
                <a:gd name="T49" fmla="*/ 4 h 543"/>
                <a:gd name="T50" fmla="*/ 391 w 457"/>
                <a:gd name="T51" fmla="*/ 6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57" h="543">
                  <a:moveTo>
                    <a:pt x="391" y="6"/>
                  </a:moveTo>
                  <a:cubicBezTo>
                    <a:pt x="395" y="21"/>
                    <a:pt x="397" y="36"/>
                    <a:pt x="400" y="51"/>
                  </a:cubicBezTo>
                  <a:cubicBezTo>
                    <a:pt x="403" y="66"/>
                    <a:pt x="406" y="81"/>
                    <a:pt x="409" y="97"/>
                  </a:cubicBezTo>
                  <a:cubicBezTo>
                    <a:pt x="414" y="127"/>
                    <a:pt x="419" y="158"/>
                    <a:pt x="423" y="188"/>
                  </a:cubicBezTo>
                  <a:cubicBezTo>
                    <a:pt x="430" y="249"/>
                    <a:pt x="433" y="310"/>
                    <a:pt x="436" y="371"/>
                  </a:cubicBezTo>
                  <a:cubicBezTo>
                    <a:pt x="437" y="387"/>
                    <a:pt x="437" y="402"/>
                    <a:pt x="438" y="418"/>
                  </a:cubicBezTo>
                  <a:cubicBezTo>
                    <a:pt x="438" y="425"/>
                    <a:pt x="439" y="432"/>
                    <a:pt x="439" y="439"/>
                  </a:cubicBezTo>
                  <a:cubicBezTo>
                    <a:pt x="439" y="445"/>
                    <a:pt x="440" y="452"/>
                    <a:pt x="437" y="458"/>
                  </a:cubicBezTo>
                  <a:cubicBezTo>
                    <a:pt x="435" y="463"/>
                    <a:pt x="428" y="466"/>
                    <a:pt x="423" y="469"/>
                  </a:cubicBezTo>
                  <a:cubicBezTo>
                    <a:pt x="417" y="472"/>
                    <a:pt x="411" y="475"/>
                    <a:pt x="404" y="478"/>
                  </a:cubicBezTo>
                  <a:cubicBezTo>
                    <a:pt x="391" y="483"/>
                    <a:pt x="378" y="488"/>
                    <a:pt x="365" y="493"/>
                  </a:cubicBezTo>
                  <a:cubicBezTo>
                    <a:pt x="312" y="511"/>
                    <a:pt x="256" y="520"/>
                    <a:pt x="200" y="524"/>
                  </a:cubicBezTo>
                  <a:cubicBezTo>
                    <a:pt x="169" y="526"/>
                    <a:pt x="138" y="526"/>
                    <a:pt x="106" y="526"/>
                  </a:cubicBezTo>
                  <a:cubicBezTo>
                    <a:pt x="74" y="526"/>
                    <a:pt x="42" y="524"/>
                    <a:pt x="10" y="525"/>
                  </a:cubicBezTo>
                  <a:cubicBezTo>
                    <a:pt x="0" y="525"/>
                    <a:pt x="0" y="540"/>
                    <a:pt x="10" y="540"/>
                  </a:cubicBezTo>
                  <a:cubicBezTo>
                    <a:pt x="40" y="542"/>
                    <a:pt x="69" y="543"/>
                    <a:pt x="99" y="543"/>
                  </a:cubicBezTo>
                  <a:cubicBezTo>
                    <a:pt x="128" y="543"/>
                    <a:pt x="157" y="543"/>
                    <a:pt x="187" y="541"/>
                  </a:cubicBezTo>
                  <a:cubicBezTo>
                    <a:pt x="244" y="538"/>
                    <a:pt x="302" y="530"/>
                    <a:pt x="358" y="513"/>
                  </a:cubicBezTo>
                  <a:cubicBezTo>
                    <a:pt x="385" y="505"/>
                    <a:pt x="412" y="495"/>
                    <a:pt x="437" y="481"/>
                  </a:cubicBezTo>
                  <a:cubicBezTo>
                    <a:pt x="449" y="474"/>
                    <a:pt x="455" y="464"/>
                    <a:pt x="456" y="449"/>
                  </a:cubicBezTo>
                  <a:cubicBezTo>
                    <a:pt x="457" y="435"/>
                    <a:pt x="455" y="420"/>
                    <a:pt x="454" y="405"/>
                  </a:cubicBezTo>
                  <a:cubicBezTo>
                    <a:pt x="452" y="341"/>
                    <a:pt x="449" y="277"/>
                    <a:pt x="441" y="213"/>
                  </a:cubicBezTo>
                  <a:cubicBezTo>
                    <a:pt x="438" y="178"/>
                    <a:pt x="433" y="143"/>
                    <a:pt x="426" y="109"/>
                  </a:cubicBezTo>
                  <a:cubicBezTo>
                    <a:pt x="423" y="91"/>
                    <a:pt x="419" y="73"/>
                    <a:pt x="414" y="56"/>
                  </a:cubicBezTo>
                  <a:cubicBezTo>
                    <a:pt x="410" y="38"/>
                    <a:pt x="403" y="21"/>
                    <a:pt x="398" y="4"/>
                  </a:cubicBezTo>
                  <a:cubicBezTo>
                    <a:pt x="396" y="0"/>
                    <a:pt x="389" y="2"/>
                    <a:pt x="391" y="6"/>
                  </a:cubicBezTo>
                  <a:close/>
                </a:path>
              </a:pathLst>
            </a:custGeom>
            <a:solidFill>
              <a:srgbClr val="32270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54" name="任意多边形: 形状 53"/>
            <p:cNvSpPr/>
            <p:nvPr userDrawn="1"/>
          </p:nvSpPr>
          <p:spPr bwMode="auto">
            <a:xfrm>
              <a:off x="2517775" y="14498638"/>
              <a:ext cx="568325" cy="584200"/>
            </a:xfrm>
            <a:custGeom>
              <a:avLst/>
              <a:gdLst>
                <a:gd name="T0" fmla="*/ 265 w 401"/>
                <a:gd name="T1" fmla="*/ 355 h 412"/>
                <a:gd name="T2" fmla="*/ 195 w 401"/>
                <a:gd name="T3" fmla="*/ 317 h 412"/>
                <a:gd name="T4" fmla="*/ 72 w 401"/>
                <a:gd name="T5" fmla="*/ 175 h 412"/>
                <a:gd name="T6" fmla="*/ 0 w 401"/>
                <a:gd name="T7" fmla="*/ 0 h 412"/>
                <a:gd name="T8" fmla="*/ 88 w 401"/>
                <a:gd name="T9" fmla="*/ 59 h 412"/>
                <a:gd name="T10" fmla="*/ 367 w 401"/>
                <a:gd name="T11" fmla="*/ 339 h 412"/>
                <a:gd name="T12" fmla="*/ 401 w 401"/>
                <a:gd name="T13" fmla="*/ 403 h 412"/>
                <a:gd name="T14" fmla="*/ 398 w 401"/>
                <a:gd name="T15" fmla="*/ 412 h 412"/>
                <a:gd name="T16" fmla="*/ 265 w 401"/>
                <a:gd name="T17" fmla="*/ 355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1" h="412">
                  <a:moveTo>
                    <a:pt x="265" y="355"/>
                  </a:moveTo>
                  <a:cubicBezTo>
                    <a:pt x="241" y="343"/>
                    <a:pt x="217" y="332"/>
                    <a:pt x="195" y="317"/>
                  </a:cubicBezTo>
                  <a:cubicBezTo>
                    <a:pt x="142" y="282"/>
                    <a:pt x="102" y="231"/>
                    <a:pt x="72" y="175"/>
                  </a:cubicBezTo>
                  <a:cubicBezTo>
                    <a:pt x="42" y="119"/>
                    <a:pt x="21" y="59"/>
                    <a:pt x="0" y="0"/>
                  </a:cubicBezTo>
                  <a:cubicBezTo>
                    <a:pt x="25" y="25"/>
                    <a:pt x="57" y="41"/>
                    <a:pt x="88" y="59"/>
                  </a:cubicBezTo>
                  <a:cubicBezTo>
                    <a:pt x="204" y="125"/>
                    <a:pt x="314" y="215"/>
                    <a:pt x="367" y="339"/>
                  </a:cubicBezTo>
                  <a:cubicBezTo>
                    <a:pt x="377" y="361"/>
                    <a:pt x="385" y="385"/>
                    <a:pt x="401" y="403"/>
                  </a:cubicBezTo>
                  <a:cubicBezTo>
                    <a:pt x="398" y="412"/>
                    <a:pt x="398" y="412"/>
                    <a:pt x="398" y="412"/>
                  </a:cubicBezTo>
                  <a:cubicBezTo>
                    <a:pt x="353" y="394"/>
                    <a:pt x="309" y="375"/>
                    <a:pt x="265" y="355"/>
                  </a:cubicBezTo>
                  <a:close/>
                </a:path>
              </a:pathLst>
            </a:custGeom>
            <a:solidFill>
              <a:srgbClr val="FFF0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55" name="任意多边形: 形状 54"/>
            <p:cNvSpPr/>
            <p:nvPr userDrawn="1"/>
          </p:nvSpPr>
          <p:spPr bwMode="auto">
            <a:xfrm>
              <a:off x="2914650" y="14671675"/>
              <a:ext cx="720725" cy="928687"/>
            </a:xfrm>
            <a:custGeom>
              <a:avLst/>
              <a:gdLst>
                <a:gd name="T0" fmla="*/ 121 w 509"/>
                <a:gd name="T1" fmla="*/ 653 h 655"/>
                <a:gd name="T2" fmla="*/ 0 w 509"/>
                <a:gd name="T3" fmla="*/ 647 h 655"/>
                <a:gd name="T4" fmla="*/ 59 w 509"/>
                <a:gd name="T5" fmla="*/ 600 h 655"/>
                <a:gd name="T6" fmla="*/ 213 w 509"/>
                <a:gd name="T7" fmla="*/ 501 h 655"/>
                <a:gd name="T8" fmla="*/ 454 w 509"/>
                <a:gd name="T9" fmla="*/ 487 h 655"/>
                <a:gd name="T10" fmla="*/ 318 w 509"/>
                <a:gd name="T11" fmla="*/ 261 h 655"/>
                <a:gd name="T12" fmla="*/ 354 w 509"/>
                <a:gd name="T13" fmla="*/ 0 h 655"/>
                <a:gd name="T14" fmla="*/ 491 w 509"/>
                <a:gd name="T15" fmla="*/ 216 h 655"/>
                <a:gd name="T16" fmla="*/ 460 w 509"/>
                <a:gd name="T17" fmla="*/ 447 h 655"/>
                <a:gd name="T18" fmla="*/ 457 w 509"/>
                <a:gd name="T19" fmla="*/ 487 h 655"/>
                <a:gd name="T20" fmla="*/ 457 w 509"/>
                <a:gd name="T21" fmla="*/ 487 h 655"/>
                <a:gd name="T22" fmla="*/ 360 w 509"/>
                <a:gd name="T23" fmla="*/ 606 h 655"/>
                <a:gd name="T24" fmla="*/ 213 w 509"/>
                <a:gd name="T25" fmla="*/ 653 h 655"/>
                <a:gd name="T26" fmla="*/ 121 w 509"/>
                <a:gd name="T27" fmla="*/ 653 h 6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09" h="655">
                  <a:moveTo>
                    <a:pt x="121" y="653"/>
                  </a:moveTo>
                  <a:cubicBezTo>
                    <a:pt x="81" y="651"/>
                    <a:pt x="40" y="649"/>
                    <a:pt x="0" y="647"/>
                  </a:cubicBezTo>
                  <a:cubicBezTo>
                    <a:pt x="20" y="631"/>
                    <a:pt x="39" y="615"/>
                    <a:pt x="59" y="600"/>
                  </a:cubicBezTo>
                  <a:cubicBezTo>
                    <a:pt x="107" y="561"/>
                    <a:pt x="156" y="522"/>
                    <a:pt x="213" y="501"/>
                  </a:cubicBezTo>
                  <a:cubicBezTo>
                    <a:pt x="289" y="474"/>
                    <a:pt x="373" y="480"/>
                    <a:pt x="454" y="487"/>
                  </a:cubicBezTo>
                  <a:cubicBezTo>
                    <a:pt x="392" y="423"/>
                    <a:pt x="335" y="349"/>
                    <a:pt x="318" y="261"/>
                  </a:cubicBezTo>
                  <a:cubicBezTo>
                    <a:pt x="302" y="174"/>
                    <a:pt x="328" y="85"/>
                    <a:pt x="354" y="0"/>
                  </a:cubicBezTo>
                  <a:cubicBezTo>
                    <a:pt x="398" y="74"/>
                    <a:pt x="472" y="132"/>
                    <a:pt x="491" y="216"/>
                  </a:cubicBezTo>
                  <a:cubicBezTo>
                    <a:pt x="509" y="292"/>
                    <a:pt x="478" y="370"/>
                    <a:pt x="460" y="447"/>
                  </a:cubicBezTo>
                  <a:cubicBezTo>
                    <a:pt x="457" y="460"/>
                    <a:pt x="454" y="474"/>
                    <a:pt x="457" y="487"/>
                  </a:cubicBezTo>
                  <a:cubicBezTo>
                    <a:pt x="457" y="487"/>
                    <a:pt x="457" y="487"/>
                    <a:pt x="457" y="487"/>
                  </a:cubicBezTo>
                  <a:cubicBezTo>
                    <a:pt x="439" y="536"/>
                    <a:pt x="404" y="578"/>
                    <a:pt x="360" y="606"/>
                  </a:cubicBezTo>
                  <a:cubicBezTo>
                    <a:pt x="316" y="634"/>
                    <a:pt x="264" y="649"/>
                    <a:pt x="213" y="653"/>
                  </a:cubicBezTo>
                  <a:cubicBezTo>
                    <a:pt x="182" y="655"/>
                    <a:pt x="151" y="654"/>
                    <a:pt x="121" y="653"/>
                  </a:cubicBezTo>
                  <a:close/>
                </a:path>
              </a:pathLst>
            </a:custGeom>
            <a:solidFill>
              <a:srgbClr val="FFF0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56" name="任意多边形: 形状 55"/>
            <p:cNvSpPr/>
            <p:nvPr userDrawn="1"/>
          </p:nvSpPr>
          <p:spPr bwMode="auto">
            <a:xfrm>
              <a:off x="3868738" y="15479713"/>
              <a:ext cx="477837" cy="454025"/>
            </a:xfrm>
            <a:custGeom>
              <a:avLst/>
              <a:gdLst>
                <a:gd name="T0" fmla="*/ 338 w 338"/>
                <a:gd name="T1" fmla="*/ 0 h 320"/>
                <a:gd name="T2" fmla="*/ 250 w 338"/>
                <a:gd name="T3" fmla="*/ 159 h 320"/>
                <a:gd name="T4" fmla="*/ 187 w 338"/>
                <a:gd name="T5" fmla="*/ 244 h 320"/>
                <a:gd name="T6" fmla="*/ 100 w 338"/>
                <a:gd name="T7" fmla="*/ 300 h 320"/>
                <a:gd name="T8" fmla="*/ 0 w 338"/>
                <a:gd name="T9" fmla="*/ 320 h 320"/>
                <a:gd name="T10" fmla="*/ 338 w 338"/>
                <a:gd name="T11" fmla="*/ 0 h 320"/>
              </a:gdLst>
              <a:ahLst/>
              <a:cxnLst>
                <a:cxn ang="0">
                  <a:pos x="T0" y="T1"/>
                </a:cxn>
                <a:cxn ang="0">
                  <a:pos x="T2" y="T3"/>
                </a:cxn>
                <a:cxn ang="0">
                  <a:pos x="T4" y="T5"/>
                </a:cxn>
                <a:cxn ang="0">
                  <a:pos x="T6" y="T7"/>
                </a:cxn>
                <a:cxn ang="0">
                  <a:pos x="T8" y="T9"/>
                </a:cxn>
                <a:cxn ang="0">
                  <a:pos x="T10" y="T11"/>
                </a:cxn>
              </a:cxnLst>
              <a:rect l="0" t="0" r="r" b="b"/>
              <a:pathLst>
                <a:path w="338" h="320">
                  <a:moveTo>
                    <a:pt x="338" y="0"/>
                  </a:moveTo>
                  <a:cubicBezTo>
                    <a:pt x="327" y="54"/>
                    <a:pt x="281" y="113"/>
                    <a:pt x="250" y="159"/>
                  </a:cubicBezTo>
                  <a:cubicBezTo>
                    <a:pt x="231" y="189"/>
                    <a:pt x="212" y="218"/>
                    <a:pt x="187" y="244"/>
                  </a:cubicBezTo>
                  <a:cubicBezTo>
                    <a:pt x="163" y="269"/>
                    <a:pt x="134" y="291"/>
                    <a:pt x="100" y="300"/>
                  </a:cubicBezTo>
                  <a:cubicBezTo>
                    <a:pt x="67" y="309"/>
                    <a:pt x="31" y="306"/>
                    <a:pt x="0" y="320"/>
                  </a:cubicBezTo>
                  <a:cubicBezTo>
                    <a:pt x="47" y="169"/>
                    <a:pt x="186" y="46"/>
                    <a:pt x="338" y="0"/>
                  </a:cubicBezTo>
                  <a:close/>
                </a:path>
              </a:pathLst>
            </a:custGeom>
            <a:solidFill>
              <a:srgbClr val="FFF0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57" name="任意多边形: 形状 56"/>
            <p:cNvSpPr/>
            <p:nvPr userDrawn="1"/>
          </p:nvSpPr>
          <p:spPr bwMode="auto">
            <a:xfrm>
              <a:off x="3989388" y="14911388"/>
              <a:ext cx="360362" cy="568325"/>
            </a:xfrm>
            <a:custGeom>
              <a:avLst/>
              <a:gdLst>
                <a:gd name="T0" fmla="*/ 12 w 254"/>
                <a:gd name="T1" fmla="*/ 0 h 401"/>
                <a:gd name="T2" fmla="*/ 127 w 254"/>
                <a:gd name="T3" fmla="*/ 128 h 401"/>
                <a:gd name="T4" fmla="*/ 228 w 254"/>
                <a:gd name="T5" fmla="*/ 265 h 401"/>
                <a:gd name="T6" fmla="*/ 252 w 254"/>
                <a:gd name="T7" fmla="*/ 401 h 401"/>
                <a:gd name="T8" fmla="*/ 13 w 254"/>
                <a:gd name="T9" fmla="*/ 179 h 401"/>
                <a:gd name="T10" fmla="*/ 12 w 254"/>
                <a:gd name="T11" fmla="*/ 0 h 401"/>
              </a:gdLst>
              <a:ahLst/>
              <a:cxnLst>
                <a:cxn ang="0">
                  <a:pos x="T0" y="T1"/>
                </a:cxn>
                <a:cxn ang="0">
                  <a:pos x="T2" y="T3"/>
                </a:cxn>
                <a:cxn ang="0">
                  <a:pos x="T4" y="T5"/>
                </a:cxn>
                <a:cxn ang="0">
                  <a:pos x="T6" y="T7"/>
                </a:cxn>
                <a:cxn ang="0">
                  <a:pos x="T8" y="T9"/>
                </a:cxn>
                <a:cxn ang="0">
                  <a:pos x="T10" y="T11"/>
                </a:cxn>
              </a:cxnLst>
              <a:rect l="0" t="0" r="r" b="b"/>
              <a:pathLst>
                <a:path w="254" h="401">
                  <a:moveTo>
                    <a:pt x="12" y="0"/>
                  </a:moveTo>
                  <a:cubicBezTo>
                    <a:pt x="40" y="50"/>
                    <a:pt x="85" y="89"/>
                    <a:pt x="127" y="128"/>
                  </a:cubicBezTo>
                  <a:cubicBezTo>
                    <a:pt x="169" y="167"/>
                    <a:pt x="210" y="211"/>
                    <a:pt x="228" y="265"/>
                  </a:cubicBezTo>
                  <a:cubicBezTo>
                    <a:pt x="242" y="308"/>
                    <a:pt x="254" y="356"/>
                    <a:pt x="252" y="401"/>
                  </a:cubicBezTo>
                  <a:cubicBezTo>
                    <a:pt x="137" y="385"/>
                    <a:pt x="38" y="292"/>
                    <a:pt x="13" y="179"/>
                  </a:cubicBezTo>
                  <a:cubicBezTo>
                    <a:pt x="0" y="120"/>
                    <a:pt x="6" y="60"/>
                    <a:pt x="12" y="0"/>
                  </a:cubicBezTo>
                  <a:close/>
                </a:path>
              </a:pathLst>
            </a:custGeom>
            <a:solidFill>
              <a:srgbClr val="FFF0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58" name="任意多边形: 形状 57"/>
            <p:cNvSpPr/>
            <p:nvPr userDrawn="1"/>
          </p:nvSpPr>
          <p:spPr bwMode="auto">
            <a:xfrm>
              <a:off x="3033713" y="14487525"/>
              <a:ext cx="285750" cy="708025"/>
            </a:xfrm>
            <a:custGeom>
              <a:avLst/>
              <a:gdLst>
                <a:gd name="T0" fmla="*/ 190 w 202"/>
                <a:gd name="T1" fmla="*/ 279 h 499"/>
                <a:gd name="T2" fmla="*/ 145 w 202"/>
                <a:gd name="T3" fmla="*/ 499 h 499"/>
                <a:gd name="T4" fmla="*/ 12 w 202"/>
                <a:gd name="T5" fmla="*/ 210 h 499"/>
                <a:gd name="T6" fmla="*/ 41 w 202"/>
                <a:gd name="T7" fmla="*/ 0 h 499"/>
                <a:gd name="T8" fmla="*/ 110 w 202"/>
                <a:gd name="T9" fmla="*/ 109 h 499"/>
                <a:gd name="T10" fmla="*/ 169 w 202"/>
                <a:gd name="T11" fmla="*/ 209 h 499"/>
                <a:gd name="T12" fmla="*/ 190 w 202"/>
                <a:gd name="T13" fmla="*/ 279 h 499"/>
              </a:gdLst>
              <a:ahLst/>
              <a:cxnLst>
                <a:cxn ang="0">
                  <a:pos x="T0" y="T1"/>
                </a:cxn>
                <a:cxn ang="0">
                  <a:pos x="T2" y="T3"/>
                </a:cxn>
                <a:cxn ang="0">
                  <a:pos x="T4" y="T5"/>
                </a:cxn>
                <a:cxn ang="0">
                  <a:pos x="T6" y="T7"/>
                </a:cxn>
                <a:cxn ang="0">
                  <a:pos x="T8" y="T9"/>
                </a:cxn>
                <a:cxn ang="0">
                  <a:pos x="T10" y="T11"/>
                </a:cxn>
                <a:cxn ang="0">
                  <a:pos x="T12" y="T13"/>
                </a:cxn>
              </a:cxnLst>
              <a:rect l="0" t="0" r="r" b="b"/>
              <a:pathLst>
                <a:path w="202" h="499">
                  <a:moveTo>
                    <a:pt x="190" y="279"/>
                  </a:moveTo>
                  <a:cubicBezTo>
                    <a:pt x="202" y="354"/>
                    <a:pt x="179" y="431"/>
                    <a:pt x="145" y="499"/>
                  </a:cubicBezTo>
                  <a:cubicBezTo>
                    <a:pt x="87" y="415"/>
                    <a:pt x="29" y="310"/>
                    <a:pt x="12" y="210"/>
                  </a:cubicBezTo>
                  <a:cubicBezTo>
                    <a:pt x="0" y="139"/>
                    <a:pt x="11" y="65"/>
                    <a:pt x="41" y="0"/>
                  </a:cubicBezTo>
                  <a:cubicBezTo>
                    <a:pt x="51" y="42"/>
                    <a:pt x="84" y="75"/>
                    <a:pt x="110" y="109"/>
                  </a:cubicBezTo>
                  <a:cubicBezTo>
                    <a:pt x="134" y="139"/>
                    <a:pt x="154" y="173"/>
                    <a:pt x="169" y="209"/>
                  </a:cubicBezTo>
                  <a:cubicBezTo>
                    <a:pt x="179" y="231"/>
                    <a:pt x="186" y="255"/>
                    <a:pt x="190" y="279"/>
                  </a:cubicBezTo>
                  <a:close/>
                </a:path>
              </a:pathLst>
            </a:custGeom>
            <a:solidFill>
              <a:srgbClr val="FFF0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59" name="任意多边形: 形状 58"/>
            <p:cNvSpPr/>
            <p:nvPr userDrawn="1"/>
          </p:nvSpPr>
          <p:spPr bwMode="auto">
            <a:xfrm>
              <a:off x="3381375" y="15470188"/>
              <a:ext cx="568325" cy="330200"/>
            </a:xfrm>
            <a:custGeom>
              <a:avLst/>
              <a:gdLst>
                <a:gd name="T0" fmla="*/ 201 w 401"/>
                <a:gd name="T1" fmla="*/ 219 h 233"/>
                <a:gd name="T2" fmla="*/ 106 w 401"/>
                <a:gd name="T3" fmla="*/ 232 h 233"/>
                <a:gd name="T4" fmla="*/ 0 w 401"/>
                <a:gd name="T5" fmla="*/ 230 h 233"/>
                <a:gd name="T6" fmla="*/ 129 w 401"/>
                <a:gd name="T7" fmla="*/ 89 h 233"/>
                <a:gd name="T8" fmla="*/ 395 w 401"/>
                <a:gd name="T9" fmla="*/ 0 h 233"/>
                <a:gd name="T10" fmla="*/ 401 w 401"/>
                <a:gd name="T11" fmla="*/ 4 h 233"/>
                <a:gd name="T12" fmla="*/ 264 w 401"/>
                <a:gd name="T13" fmla="*/ 180 h 233"/>
                <a:gd name="T14" fmla="*/ 201 w 401"/>
                <a:gd name="T15" fmla="*/ 219 h 2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1" h="233">
                  <a:moveTo>
                    <a:pt x="201" y="219"/>
                  </a:moveTo>
                  <a:cubicBezTo>
                    <a:pt x="171" y="230"/>
                    <a:pt x="138" y="232"/>
                    <a:pt x="106" y="232"/>
                  </a:cubicBezTo>
                  <a:cubicBezTo>
                    <a:pt x="71" y="233"/>
                    <a:pt x="36" y="232"/>
                    <a:pt x="0" y="230"/>
                  </a:cubicBezTo>
                  <a:cubicBezTo>
                    <a:pt x="38" y="178"/>
                    <a:pt x="77" y="126"/>
                    <a:pt x="129" y="89"/>
                  </a:cubicBezTo>
                  <a:cubicBezTo>
                    <a:pt x="206" y="34"/>
                    <a:pt x="302" y="16"/>
                    <a:pt x="395" y="0"/>
                  </a:cubicBezTo>
                  <a:cubicBezTo>
                    <a:pt x="397" y="2"/>
                    <a:pt x="399" y="3"/>
                    <a:pt x="401" y="4"/>
                  </a:cubicBezTo>
                  <a:cubicBezTo>
                    <a:pt x="363" y="67"/>
                    <a:pt x="322" y="135"/>
                    <a:pt x="264" y="180"/>
                  </a:cubicBezTo>
                  <a:cubicBezTo>
                    <a:pt x="245" y="196"/>
                    <a:pt x="224" y="210"/>
                    <a:pt x="201" y="219"/>
                  </a:cubicBezTo>
                  <a:close/>
                </a:path>
              </a:pathLst>
            </a:custGeom>
            <a:solidFill>
              <a:srgbClr val="FFF0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60" name="任意多边形: 形状 59"/>
            <p:cNvSpPr/>
            <p:nvPr userDrawn="1"/>
          </p:nvSpPr>
          <p:spPr bwMode="auto">
            <a:xfrm>
              <a:off x="3681413" y="14808200"/>
              <a:ext cx="268287" cy="661987"/>
            </a:xfrm>
            <a:custGeom>
              <a:avLst/>
              <a:gdLst>
                <a:gd name="T0" fmla="*/ 189 w 189"/>
                <a:gd name="T1" fmla="*/ 467 h 467"/>
                <a:gd name="T2" fmla="*/ 184 w 189"/>
                <a:gd name="T3" fmla="*/ 467 h 467"/>
                <a:gd name="T4" fmla="*/ 68 w 189"/>
                <a:gd name="T5" fmla="*/ 372 h 467"/>
                <a:gd name="T6" fmla="*/ 4 w 189"/>
                <a:gd name="T7" fmla="*/ 229 h 467"/>
                <a:gd name="T8" fmla="*/ 5 w 189"/>
                <a:gd name="T9" fmla="*/ 138 h 467"/>
                <a:gd name="T10" fmla="*/ 27 w 189"/>
                <a:gd name="T11" fmla="*/ 0 h 467"/>
                <a:gd name="T12" fmla="*/ 112 w 189"/>
                <a:gd name="T13" fmla="*/ 106 h 467"/>
                <a:gd name="T14" fmla="*/ 149 w 189"/>
                <a:gd name="T15" fmla="*/ 159 h 467"/>
                <a:gd name="T16" fmla="*/ 182 w 189"/>
                <a:gd name="T17" fmla="*/ 259 h 467"/>
                <a:gd name="T18" fmla="*/ 189 w 189"/>
                <a:gd name="T19" fmla="*/ 467 h 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9" h="467">
                  <a:moveTo>
                    <a:pt x="189" y="467"/>
                  </a:moveTo>
                  <a:cubicBezTo>
                    <a:pt x="187" y="467"/>
                    <a:pt x="186" y="467"/>
                    <a:pt x="184" y="467"/>
                  </a:cubicBezTo>
                  <a:cubicBezTo>
                    <a:pt x="140" y="442"/>
                    <a:pt x="100" y="411"/>
                    <a:pt x="68" y="372"/>
                  </a:cubicBezTo>
                  <a:cubicBezTo>
                    <a:pt x="34" y="331"/>
                    <a:pt x="10" y="281"/>
                    <a:pt x="4" y="229"/>
                  </a:cubicBezTo>
                  <a:cubicBezTo>
                    <a:pt x="0" y="199"/>
                    <a:pt x="2" y="168"/>
                    <a:pt x="5" y="138"/>
                  </a:cubicBezTo>
                  <a:cubicBezTo>
                    <a:pt x="10" y="92"/>
                    <a:pt x="17" y="45"/>
                    <a:pt x="27" y="0"/>
                  </a:cubicBezTo>
                  <a:cubicBezTo>
                    <a:pt x="55" y="36"/>
                    <a:pt x="83" y="71"/>
                    <a:pt x="112" y="106"/>
                  </a:cubicBezTo>
                  <a:cubicBezTo>
                    <a:pt x="125" y="123"/>
                    <a:pt x="139" y="140"/>
                    <a:pt x="149" y="159"/>
                  </a:cubicBezTo>
                  <a:cubicBezTo>
                    <a:pt x="168" y="190"/>
                    <a:pt x="179" y="224"/>
                    <a:pt x="182" y="259"/>
                  </a:cubicBezTo>
                  <a:cubicBezTo>
                    <a:pt x="188" y="329"/>
                    <a:pt x="164" y="402"/>
                    <a:pt x="189" y="467"/>
                  </a:cubicBezTo>
                  <a:close/>
                </a:path>
              </a:pathLst>
            </a:custGeom>
            <a:solidFill>
              <a:srgbClr val="FFF0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61" name="任意多边形: 形状 60"/>
            <p:cNvSpPr/>
            <p:nvPr userDrawn="1"/>
          </p:nvSpPr>
          <p:spPr bwMode="auto">
            <a:xfrm>
              <a:off x="2568575" y="15141575"/>
              <a:ext cx="671512" cy="182562"/>
            </a:xfrm>
            <a:custGeom>
              <a:avLst/>
              <a:gdLst>
                <a:gd name="T0" fmla="*/ 139 w 474"/>
                <a:gd name="T1" fmla="*/ 96 h 129"/>
                <a:gd name="T2" fmla="*/ 0 w 474"/>
                <a:gd name="T3" fmla="*/ 57 h 129"/>
                <a:gd name="T4" fmla="*/ 208 w 474"/>
                <a:gd name="T5" fmla="*/ 0 h 129"/>
                <a:gd name="T6" fmla="*/ 281 w 474"/>
                <a:gd name="T7" fmla="*/ 5 h 129"/>
                <a:gd name="T8" fmla="*/ 462 w 474"/>
                <a:gd name="T9" fmla="*/ 43 h 129"/>
                <a:gd name="T10" fmla="*/ 468 w 474"/>
                <a:gd name="T11" fmla="*/ 43 h 129"/>
                <a:gd name="T12" fmla="*/ 473 w 474"/>
                <a:gd name="T13" fmla="*/ 38 h 129"/>
                <a:gd name="T14" fmla="*/ 474 w 474"/>
                <a:gd name="T15" fmla="*/ 41 h 129"/>
                <a:gd name="T16" fmla="*/ 202 w 474"/>
                <a:gd name="T17" fmla="*/ 112 h 129"/>
                <a:gd name="T18" fmla="*/ 139 w 474"/>
                <a:gd name="T19" fmla="*/ 96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4" h="129">
                  <a:moveTo>
                    <a:pt x="139" y="96"/>
                  </a:moveTo>
                  <a:cubicBezTo>
                    <a:pt x="92" y="83"/>
                    <a:pt x="46" y="70"/>
                    <a:pt x="0" y="57"/>
                  </a:cubicBezTo>
                  <a:cubicBezTo>
                    <a:pt x="65" y="26"/>
                    <a:pt x="135" y="1"/>
                    <a:pt x="208" y="0"/>
                  </a:cubicBezTo>
                  <a:cubicBezTo>
                    <a:pt x="232" y="0"/>
                    <a:pt x="257" y="2"/>
                    <a:pt x="281" y="5"/>
                  </a:cubicBezTo>
                  <a:cubicBezTo>
                    <a:pt x="342" y="13"/>
                    <a:pt x="403" y="26"/>
                    <a:pt x="462" y="43"/>
                  </a:cubicBezTo>
                  <a:cubicBezTo>
                    <a:pt x="464" y="43"/>
                    <a:pt x="466" y="44"/>
                    <a:pt x="468" y="43"/>
                  </a:cubicBezTo>
                  <a:cubicBezTo>
                    <a:pt x="470" y="42"/>
                    <a:pt x="471" y="40"/>
                    <a:pt x="473" y="38"/>
                  </a:cubicBezTo>
                  <a:cubicBezTo>
                    <a:pt x="473" y="39"/>
                    <a:pt x="474" y="40"/>
                    <a:pt x="474" y="41"/>
                  </a:cubicBezTo>
                  <a:cubicBezTo>
                    <a:pt x="400" y="102"/>
                    <a:pt x="297" y="129"/>
                    <a:pt x="202" y="112"/>
                  </a:cubicBezTo>
                  <a:cubicBezTo>
                    <a:pt x="181" y="108"/>
                    <a:pt x="160" y="102"/>
                    <a:pt x="139" y="96"/>
                  </a:cubicBezTo>
                  <a:close/>
                </a:path>
              </a:pathLst>
            </a:custGeom>
            <a:solidFill>
              <a:srgbClr val="FFF0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62" name="任意多边形: 形状 61"/>
            <p:cNvSpPr/>
            <p:nvPr userDrawn="1"/>
          </p:nvSpPr>
          <p:spPr bwMode="auto">
            <a:xfrm>
              <a:off x="2792413" y="14825663"/>
              <a:ext cx="1768475" cy="682625"/>
            </a:xfrm>
            <a:custGeom>
              <a:avLst/>
              <a:gdLst>
                <a:gd name="T0" fmla="*/ 3 w 1248"/>
                <a:gd name="T1" fmla="*/ 8 h 481"/>
                <a:gd name="T2" fmla="*/ 50 w 1248"/>
                <a:gd name="T3" fmla="*/ 55 h 481"/>
                <a:gd name="T4" fmla="*/ 99 w 1248"/>
                <a:gd name="T5" fmla="*/ 100 h 481"/>
                <a:gd name="T6" fmla="*/ 201 w 1248"/>
                <a:gd name="T7" fmla="*/ 184 h 481"/>
                <a:gd name="T8" fmla="*/ 421 w 1248"/>
                <a:gd name="T9" fmla="*/ 329 h 481"/>
                <a:gd name="T10" fmla="*/ 667 w 1248"/>
                <a:gd name="T11" fmla="*/ 433 h 481"/>
                <a:gd name="T12" fmla="*/ 937 w 1248"/>
                <a:gd name="T13" fmla="*/ 478 h 481"/>
                <a:gd name="T14" fmla="*/ 1206 w 1248"/>
                <a:gd name="T15" fmla="*/ 447 h 481"/>
                <a:gd name="T16" fmla="*/ 1239 w 1248"/>
                <a:gd name="T17" fmla="*/ 436 h 481"/>
                <a:gd name="T18" fmla="*/ 1234 w 1248"/>
                <a:gd name="T19" fmla="*/ 421 h 481"/>
                <a:gd name="T20" fmla="*/ 970 w 1248"/>
                <a:gd name="T21" fmla="*/ 463 h 481"/>
                <a:gd name="T22" fmla="*/ 702 w 1248"/>
                <a:gd name="T23" fmla="*/ 427 h 481"/>
                <a:gd name="T24" fmla="*/ 455 w 1248"/>
                <a:gd name="T25" fmla="*/ 330 h 481"/>
                <a:gd name="T26" fmla="*/ 235 w 1248"/>
                <a:gd name="T27" fmla="*/ 191 h 481"/>
                <a:gd name="T28" fmla="*/ 132 w 1248"/>
                <a:gd name="T29" fmla="*/ 110 h 481"/>
                <a:gd name="T30" fmla="*/ 33 w 1248"/>
                <a:gd name="T31" fmla="*/ 24 h 481"/>
                <a:gd name="T32" fmla="*/ 8 w 1248"/>
                <a:gd name="T33" fmla="*/ 3 h 481"/>
                <a:gd name="T34" fmla="*/ 3 w 1248"/>
                <a:gd name="T35" fmla="*/ 8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48" h="481">
                  <a:moveTo>
                    <a:pt x="3" y="8"/>
                  </a:moveTo>
                  <a:cubicBezTo>
                    <a:pt x="19" y="24"/>
                    <a:pt x="34" y="40"/>
                    <a:pt x="50" y="55"/>
                  </a:cubicBezTo>
                  <a:cubicBezTo>
                    <a:pt x="66" y="71"/>
                    <a:pt x="83" y="85"/>
                    <a:pt x="99" y="100"/>
                  </a:cubicBezTo>
                  <a:cubicBezTo>
                    <a:pt x="132" y="129"/>
                    <a:pt x="166" y="157"/>
                    <a:pt x="201" y="184"/>
                  </a:cubicBezTo>
                  <a:cubicBezTo>
                    <a:pt x="271" y="238"/>
                    <a:pt x="344" y="287"/>
                    <a:pt x="421" y="329"/>
                  </a:cubicBezTo>
                  <a:cubicBezTo>
                    <a:pt x="500" y="372"/>
                    <a:pt x="582" y="408"/>
                    <a:pt x="667" y="433"/>
                  </a:cubicBezTo>
                  <a:cubicBezTo>
                    <a:pt x="755" y="459"/>
                    <a:pt x="846" y="475"/>
                    <a:pt x="937" y="478"/>
                  </a:cubicBezTo>
                  <a:cubicBezTo>
                    <a:pt x="1027" y="481"/>
                    <a:pt x="1119" y="471"/>
                    <a:pt x="1206" y="447"/>
                  </a:cubicBezTo>
                  <a:cubicBezTo>
                    <a:pt x="1217" y="443"/>
                    <a:pt x="1228" y="440"/>
                    <a:pt x="1239" y="436"/>
                  </a:cubicBezTo>
                  <a:cubicBezTo>
                    <a:pt x="1248" y="433"/>
                    <a:pt x="1244" y="418"/>
                    <a:pt x="1234" y="421"/>
                  </a:cubicBezTo>
                  <a:cubicBezTo>
                    <a:pt x="1149" y="449"/>
                    <a:pt x="1060" y="463"/>
                    <a:pt x="970" y="463"/>
                  </a:cubicBezTo>
                  <a:cubicBezTo>
                    <a:pt x="880" y="463"/>
                    <a:pt x="790" y="450"/>
                    <a:pt x="702" y="427"/>
                  </a:cubicBezTo>
                  <a:cubicBezTo>
                    <a:pt x="617" y="404"/>
                    <a:pt x="534" y="370"/>
                    <a:pt x="455" y="330"/>
                  </a:cubicBezTo>
                  <a:cubicBezTo>
                    <a:pt x="378" y="290"/>
                    <a:pt x="305" y="243"/>
                    <a:pt x="235" y="191"/>
                  </a:cubicBezTo>
                  <a:cubicBezTo>
                    <a:pt x="200" y="165"/>
                    <a:pt x="165" y="138"/>
                    <a:pt x="132" y="110"/>
                  </a:cubicBezTo>
                  <a:cubicBezTo>
                    <a:pt x="98" y="82"/>
                    <a:pt x="66" y="52"/>
                    <a:pt x="33" y="24"/>
                  </a:cubicBezTo>
                  <a:cubicBezTo>
                    <a:pt x="24" y="17"/>
                    <a:pt x="16" y="10"/>
                    <a:pt x="8" y="3"/>
                  </a:cubicBezTo>
                  <a:cubicBezTo>
                    <a:pt x="5" y="0"/>
                    <a:pt x="0" y="5"/>
                    <a:pt x="3" y="8"/>
                  </a:cubicBezTo>
                  <a:close/>
                </a:path>
              </a:pathLst>
            </a:custGeom>
            <a:solidFill>
              <a:srgbClr val="32270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63" name="任意多边形: 形状 62"/>
            <p:cNvSpPr/>
            <p:nvPr userDrawn="1"/>
          </p:nvSpPr>
          <p:spPr bwMode="auto">
            <a:xfrm>
              <a:off x="2509838" y="14490700"/>
              <a:ext cx="593725" cy="603250"/>
            </a:xfrm>
            <a:custGeom>
              <a:avLst/>
              <a:gdLst>
                <a:gd name="T0" fmla="*/ 412 w 419"/>
                <a:gd name="T1" fmla="*/ 416 h 426"/>
                <a:gd name="T2" fmla="*/ 296 w 419"/>
                <a:gd name="T3" fmla="*/ 366 h 426"/>
                <a:gd name="T4" fmla="*/ 190 w 419"/>
                <a:gd name="T5" fmla="*/ 309 h 426"/>
                <a:gd name="T6" fmla="*/ 59 w 419"/>
                <a:gd name="T7" fmla="*/ 135 h 426"/>
                <a:gd name="T8" fmla="*/ 9 w 419"/>
                <a:gd name="T9" fmla="*/ 4 h 426"/>
                <a:gd name="T10" fmla="*/ 2 w 419"/>
                <a:gd name="T11" fmla="*/ 9 h 426"/>
                <a:gd name="T12" fmla="*/ 102 w 419"/>
                <a:gd name="T13" fmla="*/ 75 h 426"/>
                <a:gd name="T14" fmla="*/ 195 w 419"/>
                <a:gd name="T15" fmla="*/ 138 h 426"/>
                <a:gd name="T16" fmla="*/ 340 w 419"/>
                <a:gd name="T17" fmla="*/ 301 h 426"/>
                <a:gd name="T18" fmla="*/ 368 w 419"/>
                <a:gd name="T19" fmla="*/ 358 h 426"/>
                <a:gd name="T20" fmla="*/ 400 w 419"/>
                <a:gd name="T21" fmla="*/ 415 h 426"/>
                <a:gd name="T22" fmla="*/ 412 w 419"/>
                <a:gd name="T23" fmla="*/ 404 h 426"/>
                <a:gd name="T24" fmla="*/ 384 w 419"/>
                <a:gd name="T25" fmla="*/ 351 h 426"/>
                <a:gd name="T26" fmla="*/ 359 w 419"/>
                <a:gd name="T27" fmla="*/ 300 h 426"/>
                <a:gd name="T28" fmla="*/ 295 w 419"/>
                <a:gd name="T29" fmla="*/ 213 h 426"/>
                <a:gd name="T30" fmla="*/ 122 w 419"/>
                <a:gd name="T31" fmla="*/ 76 h 426"/>
                <a:gd name="T32" fmla="*/ 8 w 419"/>
                <a:gd name="T33" fmla="*/ 3 h 426"/>
                <a:gd name="T34" fmla="*/ 1 w 419"/>
                <a:gd name="T35" fmla="*/ 7 h 426"/>
                <a:gd name="T36" fmla="*/ 100 w 419"/>
                <a:gd name="T37" fmla="*/ 227 h 426"/>
                <a:gd name="T38" fmla="*/ 171 w 419"/>
                <a:gd name="T39" fmla="*/ 309 h 426"/>
                <a:gd name="T40" fmla="*/ 274 w 419"/>
                <a:gd name="T41" fmla="*/ 370 h 426"/>
                <a:gd name="T42" fmla="*/ 408 w 419"/>
                <a:gd name="T43" fmla="*/ 425 h 426"/>
                <a:gd name="T44" fmla="*/ 412 w 419"/>
                <a:gd name="T45" fmla="*/ 416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19" h="426">
                  <a:moveTo>
                    <a:pt x="412" y="416"/>
                  </a:moveTo>
                  <a:cubicBezTo>
                    <a:pt x="373" y="399"/>
                    <a:pt x="334" y="383"/>
                    <a:pt x="296" y="366"/>
                  </a:cubicBezTo>
                  <a:cubicBezTo>
                    <a:pt x="259" y="349"/>
                    <a:pt x="222" y="333"/>
                    <a:pt x="190" y="309"/>
                  </a:cubicBezTo>
                  <a:cubicBezTo>
                    <a:pt x="130" y="265"/>
                    <a:pt x="89" y="202"/>
                    <a:pt x="59" y="135"/>
                  </a:cubicBezTo>
                  <a:cubicBezTo>
                    <a:pt x="40" y="92"/>
                    <a:pt x="25" y="48"/>
                    <a:pt x="9" y="4"/>
                  </a:cubicBezTo>
                  <a:cubicBezTo>
                    <a:pt x="7" y="6"/>
                    <a:pt x="5" y="7"/>
                    <a:pt x="2" y="9"/>
                  </a:cubicBezTo>
                  <a:cubicBezTo>
                    <a:pt x="31" y="37"/>
                    <a:pt x="68" y="55"/>
                    <a:pt x="102" y="75"/>
                  </a:cubicBezTo>
                  <a:cubicBezTo>
                    <a:pt x="134" y="94"/>
                    <a:pt x="165" y="115"/>
                    <a:pt x="195" y="138"/>
                  </a:cubicBezTo>
                  <a:cubicBezTo>
                    <a:pt x="252" y="184"/>
                    <a:pt x="304" y="237"/>
                    <a:pt x="340" y="301"/>
                  </a:cubicBezTo>
                  <a:cubicBezTo>
                    <a:pt x="351" y="319"/>
                    <a:pt x="360" y="338"/>
                    <a:pt x="368" y="358"/>
                  </a:cubicBezTo>
                  <a:cubicBezTo>
                    <a:pt x="377" y="378"/>
                    <a:pt x="385" y="399"/>
                    <a:pt x="400" y="415"/>
                  </a:cubicBezTo>
                  <a:cubicBezTo>
                    <a:pt x="407" y="423"/>
                    <a:pt x="419" y="412"/>
                    <a:pt x="412" y="404"/>
                  </a:cubicBezTo>
                  <a:cubicBezTo>
                    <a:pt x="399" y="388"/>
                    <a:pt x="391" y="370"/>
                    <a:pt x="384" y="351"/>
                  </a:cubicBezTo>
                  <a:cubicBezTo>
                    <a:pt x="376" y="334"/>
                    <a:pt x="368" y="317"/>
                    <a:pt x="359" y="300"/>
                  </a:cubicBezTo>
                  <a:cubicBezTo>
                    <a:pt x="341" y="269"/>
                    <a:pt x="319" y="240"/>
                    <a:pt x="295" y="213"/>
                  </a:cubicBezTo>
                  <a:cubicBezTo>
                    <a:pt x="245" y="158"/>
                    <a:pt x="185" y="114"/>
                    <a:pt x="122" y="76"/>
                  </a:cubicBezTo>
                  <a:cubicBezTo>
                    <a:pt x="84" y="53"/>
                    <a:pt x="41" y="34"/>
                    <a:pt x="8" y="3"/>
                  </a:cubicBezTo>
                  <a:cubicBezTo>
                    <a:pt x="5" y="0"/>
                    <a:pt x="0" y="3"/>
                    <a:pt x="1" y="7"/>
                  </a:cubicBezTo>
                  <a:cubicBezTo>
                    <a:pt x="28" y="83"/>
                    <a:pt x="55" y="160"/>
                    <a:pt x="100" y="227"/>
                  </a:cubicBezTo>
                  <a:cubicBezTo>
                    <a:pt x="120" y="258"/>
                    <a:pt x="143" y="286"/>
                    <a:pt x="171" y="309"/>
                  </a:cubicBezTo>
                  <a:cubicBezTo>
                    <a:pt x="202" y="335"/>
                    <a:pt x="238" y="353"/>
                    <a:pt x="274" y="370"/>
                  </a:cubicBezTo>
                  <a:cubicBezTo>
                    <a:pt x="318" y="390"/>
                    <a:pt x="362" y="409"/>
                    <a:pt x="408" y="425"/>
                  </a:cubicBezTo>
                  <a:cubicBezTo>
                    <a:pt x="413" y="426"/>
                    <a:pt x="417" y="418"/>
                    <a:pt x="412" y="416"/>
                  </a:cubicBezTo>
                  <a:close/>
                </a:path>
              </a:pathLst>
            </a:custGeom>
            <a:solidFill>
              <a:srgbClr val="32270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64" name="任意多边形: 形状 63"/>
            <p:cNvSpPr/>
            <p:nvPr userDrawn="1"/>
          </p:nvSpPr>
          <p:spPr bwMode="auto">
            <a:xfrm>
              <a:off x="2555875" y="14476413"/>
              <a:ext cx="765175" cy="849312"/>
            </a:xfrm>
            <a:custGeom>
              <a:avLst/>
              <a:gdLst>
                <a:gd name="T0" fmla="*/ 487 w 540"/>
                <a:gd name="T1" fmla="*/ 508 h 599"/>
                <a:gd name="T2" fmla="*/ 353 w 540"/>
                <a:gd name="T3" fmla="*/ 125 h 599"/>
                <a:gd name="T4" fmla="*/ 384 w 540"/>
                <a:gd name="T5" fmla="*/ 11 h 599"/>
                <a:gd name="T6" fmla="*/ 372 w 540"/>
                <a:gd name="T7" fmla="*/ 10 h 599"/>
                <a:gd name="T8" fmla="*/ 413 w 540"/>
                <a:gd name="T9" fmla="*/ 86 h 599"/>
                <a:gd name="T10" fmla="*/ 470 w 540"/>
                <a:gd name="T11" fmla="*/ 162 h 599"/>
                <a:gd name="T12" fmla="*/ 522 w 540"/>
                <a:gd name="T13" fmla="*/ 353 h 599"/>
                <a:gd name="T14" fmla="*/ 499 w 540"/>
                <a:gd name="T15" fmla="*/ 451 h 599"/>
                <a:gd name="T16" fmla="*/ 479 w 540"/>
                <a:gd name="T17" fmla="*/ 497 h 599"/>
                <a:gd name="T18" fmla="*/ 472 w 540"/>
                <a:gd name="T19" fmla="*/ 506 h 599"/>
                <a:gd name="T20" fmla="*/ 460 w 540"/>
                <a:gd name="T21" fmla="*/ 502 h 599"/>
                <a:gd name="T22" fmla="*/ 432 w 540"/>
                <a:gd name="T23" fmla="*/ 495 h 599"/>
                <a:gd name="T24" fmla="*/ 329 w 540"/>
                <a:gd name="T25" fmla="*/ 474 h 599"/>
                <a:gd name="T26" fmla="*/ 223 w 540"/>
                <a:gd name="T27" fmla="*/ 463 h 599"/>
                <a:gd name="T28" fmla="*/ 5 w 540"/>
                <a:gd name="T29" fmla="*/ 520 h 599"/>
                <a:gd name="T30" fmla="*/ 7 w 540"/>
                <a:gd name="T31" fmla="*/ 532 h 599"/>
                <a:gd name="T32" fmla="*/ 116 w 540"/>
                <a:gd name="T33" fmla="*/ 564 h 599"/>
                <a:gd name="T34" fmla="*/ 221 w 540"/>
                <a:gd name="T35" fmla="*/ 590 h 599"/>
                <a:gd name="T36" fmla="*/ 401 w 540"/>
                <a:gd name="T37" fmla="*/ 568 h 599"/>
                <a:gd name="T38" fmla="*/ 488 w 540"/>
                <a:gd name="T39" fmla="*/ 514 h 599"/>
                <a:gd name="T40" fmla="*/ 479 w 540"/>
                <a:gd name="T41" fmla="*/ 505 h 599"/>
                <a:gd name="T42" fmla="*/ 317 w 540"/>
                <a:gd name="T43" fmla="*/ 575 h 599"/>
                <a:gd name="T44" fmla="*/ 229 w 540"/>
                <a:gd name="T45" fmla="*/ 577 h 599"/>
                <a:gd name="T46" fmla="*/ 129 w 540"/>
                <a:gd name="T47" fmla="*/ 553 h 599"/>
                <a:gd name="T48" fmla="*/ 10 w 540"/>
                <a:gd name="T49" fmla="*/ 520 h 599"/>
                <a:gd name="T50" fmla="*/ 12 w 540"/>
                <a:gd name="T51" fmla="*/ 532 h 599"/>
                <a:gd name="T52" fmla="*/ 214 w 540"/>
                <a:gd name="T53" fmla="*/ 476 h 599"/>
                <a:gd name="T54" fmla="*/ 324 w 540"/>
                <a:gd name="T55" fmla="*/ 485 h 599"/>
                <a:gd name="T56" fmla="*/ 432 w 540"/>
                <a:gd name="T57" fmla="*/ 508 h 599"/>
                <a:gd name="T58" fmla="*/ 456 w 540"/>
                <a:gd name="T59" fmla="*/ 514 h 599"/>
                <a:gd name="T60" fmla="*/ 481 w 540"/>
                <a:gd name="T61" fmla="*/ 517 h 599"/>
                <a:gd name="T62" fmla="*/ 491 w 540"/>
                <a:gd name="T63" fmla="*/ 503 h 599"/>
                <a:gd name="T64" fmla="*/ 503 w 540"/>
                <a:gd name="T65" fmla="*/ 478 h 599"/>
                <a:gd name="T66" fmla="*/ 533 w 540"/>
                <a:gd name="T67" fmla="*/ 381 h 599"/>
                <a:gd name="T68" fmla="*/ 534 w 540"/>
                <a:gd name="T69" fmla="*/ 282 h 599"/>
                <a:gd name="T70" fmla="*/ 500 w 540"/>
                <a:gd name="T71" fmla="*/ 185 h 599"/>
                <a:gd name="T72" fmla="*/ 438 w 540"/>
                <a:gd name="T73" fmla="*/ 94 h 599"/>
                <a:gd name="T74" fmla="*/ 385 w 540"/>
                <a:gd name="T75" fmla="*/ 6 h 599"/>
                <a:gd name="T76" fmla="*/ 373 w 540"/>
                <a:gd name="T77" fmla="*/ 5 h 599"/>
                <a:gd name="T78" fmla="*/ 341 w 540"/>
                <a:gd name="T79" fmla="*/ 212 h 599"/>
                <a:gd name="T80" fmla="*/ 414 w 540"/>
                <a:gd name="T81" fmla="*/ 410 h 599"/>
                <a:gd name="T82" fmla="*/ 480 w 540"/>
                <a:gd name="T83" fmla="*/ 512 h 599"/>
                <a:gd name="T84" fmla="*/ 487 w 540"/>
                <a:gd name="T85" fmla="*/ 508 h 5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40" h="599">
                  <a:moveTo>
                    <a:pt x="487" y="508"/>
                  </a:moveTo>
                  <a:cubicBezTo>
                    <a:pt x="415" y="394"/>
                    <a:pt x="339" y="264"/>
                    <a:pt x="353" y="125"/>
                  </a:cubicBezTo>
                  <a:cubicBezTo>
                    <a:pt x="357" y="86"/>
                    <a:pt x="367" y="47"/>
                    <a:pt x="384" y="11"/>
                  </a:cubicBezTo>
                  <a:cubicBezTo>
                    <a:pt x="380" y="11"/>
                    <a:pt x="376" y="10"/>
                    <a:pt x="372" y="10"/>
                  </a:cubicBezTo>
                  <a:cubicBezTo>
                    <a:pt x="379" y="39"/>
                    <a:pt x="395" y="63"/>
                    <a:pt x="413" y="86"/>
                  </a:cubicBezTo>
                  <a:cubicBezTo>
                    <a:pt x="433" y="110"/>
                    <a:pt x="453" y="135"/>
                    <a:pt x="470" y="162"/>
                  </a:cubicBezTo>
                  <a:cubicBezTo>
                    <a:pt x="505" y="219"/>
                    <a:pt x="528" y="285"/>
                    <a:pt x="522" y="353"/>
                  </a:cubicBezTo>
                  <a:cubicBezTo>
                    <a:pt x="519" y="386"/>
                    <a:pt x="510" y="419"/>
                    <a:pt x="499" y="451"/>
                  </a:cubicBezTo>
                  <a:cubicBezTo>
                    <a:pt x="493" y="466"/>
                    <a:pt x="486" y="482"/>
                    <a:pt x="479" y="497"/>
                  </a:cubicBezTo>
                  <a:cubicBezTo>
                    <a:pt x="478" y="500"/>
                    <a:pt x="477" y="506"/>
                    <a:pt x="472" y="506"/>
                  </a:cubicBezTo>
                  <a:cubicBezTo>
                    <a:pt x="469" y="505"/>
                    <a:pt x="464" y="503"/>
                    <a:pt x="460" y="502"/>
                  </a:cubicBezTo>
                  <a:cubicBezTo>
                    <a:pt x="451" y="500"/>
                    <a:pt x="442" y="497"/>
                    <a:pt x="432" y="495"/>
                  </a:cubicBezTo>
                  <a:cubicBezTo>
                    <a:pt x="398" y="486"/>
                    <a:pt x="363" y="479"/>
                    <a:pt x="329" y="474"/>
                  </a:cubicBezTo>
                  <a:cubicBezTo>
                    <a:pt x="294" y="468"/>
                    <a:pt x="259" y="463"/>
                    <a:pt x="223" y="463"/>
                  </a:cubicBezTo>
                  <a:cubicBezTo>
                    <a:pt x="146" y="463"/>
                    <a:pt x="75" y="490"/>
                    <a:pt x="5" y="520"/>
                  </a:cubicBezTo>
                  <a:cubicBezTo>
                    <a:pt x="0" y="523"/>
                    <a:pt x="2" y="531"/>
                    <a:pt x="7" y="532"/>
                  </a:cubicBezTo>
                  <a:cubicBezTo>
                    <a:pt x="43" y="543"/>
                    <a:pt x="80" y="554"/>
                    <a:pt x="116" y="564"/>
                  </a:cubicBezTo>
                  <a:cubicBezTo>
                    <a:pt x="150" y="574"/>
                    <a:pt x="185" y="585"/>
                    <a:pt x="221" y="590"/>
                  </a:cubicBezTo>
                  <a:cubicBezTo>
                    <a:pt x="281" y="599"/>
                    <a:pt x="344" y="591"/>
                    <a:pt x="401" y="568"/>
                  </a:cubicBezTo>
                  <a:cubicBezTo>
                    <a:pt x="433" y="554"/>
                    <a:pt x="462" y="537"/>
                    <a:pt x="488" y="514"/>
                  </a:cubicBezTo>
                  <a:cubicBezTo>
                    <a:pt x="495" y="509"/>
                    <a:pt x="485" y="500"/>
                    <a:pt x="479" y="505"/>
                  </a:cubicBezTo>
                  <a:cubicBezTo>
                    <a:pt x="432" y="542"/>
                    <a:pt x="376" y="567"/>
                    <a:pt x="317" y="575"/>
                  </a:cubicBezTo>
                  <a:cubicBezTo>
                    <a:pt x="288" y="580"/>
                    <a:pt x="258" y="580"/>
                    <a:pt x="229" y="577"/>
                  </a:cubicBezTo>
                  <a:cubicBezTo>
                    <a:pt x="195" y="572"/>
                    <a:pt x="162" y="562"/>
                    <a:pt x="129" y="553"/>
                  </a:cubicBezTo>
                  <a:cubicBezTo>
                    <a:pt x="90" y="541"/>
                    <a:pt x="50" y="531"/>
                    <a:pt x="10" y="520"/>
                  </a:cubicBezTo>
                  <a:cubicBezTo>
                    <a:pt x="11" y="524"/>
                    <a:pt x="11" y="528"/>
                    <a:pt x="12" y="532"/>
                  </a:cubicBezTo>
                  <a:cubicBezTo>
                    <a:pt x="74" y="501"/>
                    <a:pt x="144" y="477"/>
                    <a:pt x="214" y="476"/>
                  </a:cubicBezTo>
                  <a:cubicBezTo>
                    <a:pt x="251" y="475"/>
                    <a:pt x="288" y="480"/>
                    <a:pt x="324" y="485"/>
                  </a:cubicBezTo>
                  <a:cubicBezTo>
                    <a:pt x="360" y="491"/>
                    <a:pt x="396" y="499"/>
                    <a:pt x="432" y="508"/>
                  </a:cubicBezTo>
                  <a:cubicBezTo>
                    <a:pt x="440" y="510"/>
                    <a:pt x="448" y="512"/>
                    <a:pt x="456" y="514"/>
                  </a:cubicBezTo>
                  <a:cubicBezTo>
                    <a:pt x="463" y="516"/>
                    <a:pt x="473" y="521"/>
                    <a:pt x="481" y="517"/>
                  </a:cubicBezTo>
                  <a:cubicBezTo>
                    <a:pt x="486" y="515"/>
                    <a:pt x="488" y="508"/>
                    <a:pt x="491" y="503"/>
                  </a:cubicBezTo>
                  <a:cubicBezTo>
                    <a:pt x="495" y="495"/>
                    <a:pt x="499" y="486"/>
                    <a:pt x="503" y="478"/>
                  </a:cubicBezTo>
                  <a:cubicBezTo>
                    <a:pt x="516" y="447"/>
                    <a:pt x="527" y="415"/>
                    <a:pt x="533" y="381"/>
                  </a:cubicBezTo>
                  <a:cubicBezTo>
                    <a:pt x="539" y="348"/>
                    <a:pt x="540" y="315"/>
                    <a:pt x="534" y="282"/>
                  </a:cubicBezTo>
                  <a:cubicBezTo>
                    <a:pt x="528" y="248"/>
                    <a:pt x="515" y="216"/>
                    <a:pt x="500" y="185"/>
                  </a:cubicBezTo>
                  <a:cubicBezTo>
                    <a:pt x="483" y="152"/>
                    <a:pt x="462" y="122"/>
                    <a:pt x="438" y="94"/>
                  </a:cubicBezTo>
                  <a:cubicBezTo>
                    <a:pt x="416" y="68"/>
                    <a:pt x="393" y="40"/>
                    <a:pt x="385" y="6"/>
                  </a:cubicBezTo>
                  <a:cubicBezTo>
                    <a:pt x="384" y="1"/>
                    <a:pt x="375" y="0"/>
                    <a:pt x="373" y="5"/>
                  </a:cubicBezTo>
                  <a:cubicBezTo>
                    <a:pt x="343" y="70"/>
                    <a:pt x="331" y="141"/>
                    <a:pt x="341" y="212"/>
                  </a:cubicBezTo>
                  <a:cubicBezTo>
                    <a:pt x="352" y="282"/>
                    <a:pt x="380" y="349"/>
                    <a:pt x="414" y="410"/>
                  </a:cubicBezTo>
                  <a:cubicBezTo>
                    <a:pt x="434" y="446"/>
                    <a:pt x="456" y="479"/>
                    <a:pt x="480" y="512"/>
                  </a:cubicBezTo>
                  <a:cubicBezTo>
                    <a:pt x="483" y="516"/>
                    <a:pt x="490" y="512"/>
                    <a:pt x="487" y="508"/>
                  </a:cubicBezTo>
                  <a:close/>
                </a:path>
              </a:pathLst>
            </a:custGeom>
            <a:solidFill>
              <a:srgbClr val="32270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65" name="任意多边形: 形状 64"/>
            <p:cNvSpPr/>
            <p:nvPr userDrawn="1"/>
          </p:nvSpPr>
          <p:spPr bwMode="auto">
            <a:xfrm>
              <a:off x="2901950" y="14662150"/>
              <a:ext cx="728662" cy="947737"/>
            </a:xfrm>
            <a:custGeom>
              <a:avLst/>
              <a:gdLst>
                <a:gd name="T0" fmla="*/ 466 w 514"/>
                <a:gd name="T1" fmla="*/ 492 h 669"/>
                <a:gd name="T2" fmla="*/ 354 w 514"/>
                <a:gd name="T3" fmla="*/ 334 h 669"/>
                <a:gd name="T4" fmla="*/ 329 w 514"/>
                <a:gd name="T5" fmla="*/ 239 h 669"/>
                <a:gd name="T6" fmla="*/ 336 w 514"/>
                <a:gd name="T7" fmla="*/ 130 h 669"/>
                <a:gd name="T8" fmla="*/ 368 w 514"/>
                <a:gd name="T9" fmla="*/ 8 h 669"/>
                <a:gd name="T10" fmla="*/ 358 w 514"/>
                <a:gd name="T11" fmla="*/ 10 h 669"/>
                <a:gd name="T12" fmla="*/ 468 w 514"/>
                <a:gd name="T13" fmla="*/ 163 h 669"/>
                <a:gd name="T14" fmla="*/ 498 w 514"/>
                <a:gd name="T15" fmla="*/ 256 h 669"/>
                <a:gd name="T16" fmla="*/ 483 w 514"/>
                <a:gd name="T17" fmla="*/ 369 h 669"/>
                <a:gd name="T18" fmla="*/ 467 w 514"/>
                <a:gd name="T19" fmla="*/ 431 h 669"/>
                <a:gd name="T20" fmla="*/ 459 w 514"/>
                <a:gd name="T21" fmla="*/ 496 h 669"/>
                <a:gd name="T22" fmla="*/ 466 w 514"/>
                <a:gd name="T23" fmla="*/ 488 h 669"/>
                <a:gd name="T24" fmla="*/ 266 w 514"/>
                <a:gd name="T25" fmla="*/ 490 h 669"/>
                <a:gd name="T26" fmla="*/ 97 w 514"/>
                <a:gd name="T27" fmla="*/ 576 h 669"/>
                <a:gd name="T28" fmla="*/ 5 w 514"/>
                <a:gd name="T29" fmla="*/ 650 h 669"/>
                <a:gd name="T30" fmla="*/ 9 w 514"/>
                <a:gd name="T31" fmla="*/ 661 h 669"/>
                <a:gd name="T32" fmla="*/ 127 w 514"/>
                <a:gd name="T33" fmla="*/ 666 h 669"/>
                <a:gd name="T34" fmla="*/ 241 w 514"/>
                <a:gd name="T35" fmla="*/ 664 h 669"/>
                <a:gd name="T36" fmla="*/ 417 w 514"/>
                <a:gd name="T37" fmla="*/ 582 h 669"/>
                <a:gd name="T38" fmla="*/ 472 w 514"/>
                <a:gd name="T39" fmla="*/ 496 h 669"/>
                <a:gd name="T40" fmla="*/ 460 w 514"/>
                <a:gd name="T41" fmla="*/ 492 h 669"/>
                <a:gd name="T42" fmla="*/ 338 w 514"/>
                <a:gd name="T43" fmla="*/ 623 h 669"/>
                <a:gd name="T44" fmla="*/ 245 w 514"/>
                <a:gd name="T45" fmla="*/ 651 h 669"/>
                <a:gd name="T46" fmla="*/ 135 w 514"/>
                <a:gd name="T47" fmla="*/ 653 h 669"/>
                <a:gd name="T48" fmla="*/ 9 w 514"/>
                <a:gd name="T49" fmla="*/ 648 h 669"/>
                <a:gd name="T50" fmla="*/ 14 w 514"/>
                <a:gd name="T51" fmla="*/ 659 h 669"/>
                <a:gd name="T52" fmla="*/ 170 w 514"/>
                <a:gd name="T53" fmla="*/ 541 h 669"/>
                <a:gd name="T54" fmla="*/ 256 w 514"/>
                <a:gd name="T55" fmla="*/ 505 h 669"/>
                <a:gd name="T56" fmla="*/ 355 w 514"/>
                <a:gd name="T57" fmla="*/ 494 h 669"/>
                <a:gd name="T58" fmla="*/ 466 w 514"/>
                <a:gd name="T59" fmla="*/ 501 h 669"/>
                <a:gd name="T60" fmla="*/ 473 w 514"/>
                <a:gd name="T61" fmla="*/ 494 h 669"/>
                <a:gd name="T62" fmla="*/ 481 w 514"/>
                <a:gd name="T63" fmla="*/ 435 h 669"/>
                <a:gd name="T64" fmla="*/ 496 w 514"/>
                <a:gd name="T65" fmla="*/ 378 h 669"/>
                <a:gd name="T66" fmla="*/ 513 w 514"/>
                <a:gd name="T67" fmla="*/ 266 h 669"/>
                <a:gd name="T68" fmla="*/ 487 w 514"/>
                <a:gd name="T69" fmla="*/ 169 h 669"/>
                <a:gd name="T70" fmla="*/ 433 w 514"/>
                <a:gd name="T71" fmla="*/ 91 h 669"/>
                <a:gd name="T72" fmla="*/ 368 w 514"/>
                <a:gd name="T73" fmla="*/ 4 h 669"/>
                <a:gd name="T74" fmla="*/ 357 w 514"/>
                <a:gd name="T75" fmla="*/ 5 h 669"/>
                <a:gd name="T76" fmla="*/ 317 w 514"/>
                <a:gd name="T77" fmla="*/ 228 h 669"/>
                <a:gd name="T78" fmla="*/ 388 w 514"/>
                <a:gd name="T79" fmla="*/ 414 h 669"/>
                <a:gd name="T80" fmla="*/ 461 w 514"/>
                <a:gd name="T81" fmla="*/ 498 h 669"/>
                <a:gd name="T82" fmla="*/ 466 w 514"/>
                <a:gd name="T83" fmla="*/ 492 h 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14" h="669">
                  <a:moveTo>
                    <a:pt x="466" y="492"/>
                  </a:moveTo>
                  <a:cubicBezTo>
                    <a:pt x="424" y="444"/>
                    <a:pt x="381" y="394"/>
                    <a:pt x="354" y="334"/>
                  </a:cubicBezTo>
                  <a:cubicBezTo>
                    <a:pt x="341" y="304"/>
                    <a:pt x="332" y="272"/>
                    <a:pt x="329" y="239"/>
                  </a:cubicBezTo>
                  <a:cubicBezTo>
                    <a:pt x="326" y="202"/>
                    <a:pt x="329" y="166"/>
                    <a:pt x="336" y="130"/>
                  </a:cubicBezTo>
                  <a:cubicBezTo>
                    <a:pt x="344" y="89"/>
                    <a:pt x="356" y="48"/>
                    <a:pt x="368" y="8"/>
                  </a:cubicBezTo>
                  <a:cubicBezTo>
                    <a:pt x="365" y="9"/>
                    <a:pt x="361" y="9"/>
                    <a:pt x="358" y="10"/>
                  </a:cubicBezTo>
                  <a:cubicBezTo>
                    <a:pt x="390" y="64"/>
                    <a:pt x="436" y="108"/>
                    <a:pt x="468" y="163"/>
                  </a:cubicBezTo>
                  <a:cubicBezTo>
                    <a:pt x="485" y="192"/>
                    <a:pt x="496" y="223"/>
                    <a:pt x="498" y="256"/>
                  </a:cubicBezTo>
                  <a:cubicBezTo>
                    <a:pt x="500" y="294"/>
                    <a:pt x="493" y="332"/>
                    <a:pt x="483" y="369"/>
                  </a:cubicBezTo>
                  <a:cubicBezTo>
                    <a:pt x="478" y="390"/>
                    <a:pt x="472" y="410"/>
                    <a:pt x="467" y="431"/>
                  </a:cubicBezTo>
                  <a:cubicBezTo>
                    <a:pt x="462" y="452"/>
                    <a:pt x="455" y="474"/>
                    <a:pt x="459" y="496"/>
                  </a:cubicBezTo>
                  <a:cubicBezTo>
                    <a:pt x="461" y="493"/>
                    <a:pt x="464" y="490"/>
                    <a:pt x="466" y="488"/>
                  </a:cubicBezTo>
                  <a:cubicBezTo>
                    <a:pt x="399" y="482"/>
                    <a:pt x="331" y="477"/>
                    <a:pt x="266" y="490"/>
                  </a:cubicBezTo>
                  <a:cubicBezTo>
                    <a:pt x="202" y="503"/>
                    <a:pt x="147" y="537"/>
                    <a:pt x="97" y="576"/>
                  </a:cubicBezTo>
                  <a:cubicBezTo>
                    <a:pt x="66" y="600"/>
                    <a:pt x="35" y="625"/>
                    <a:pt x="5" y="650"/>
                  </a:cubicBezTo>
                  <a:cubicBezTo>
                    <a:pt x="0" y="653"/>
                    <a:pt x="4" y="661"/>
                    <a:pt x="9" y="661"/>
                  </a:cubicBezTo>
                  <a:cubicBezTo>
                    <a:pt x="48" y="662"/>
                    <a:pt x="88" y="664"/>
                    <a:pt x="127" y="666"/>
                  </a:cubicBezTo>
                  <a:cubicBezTo>
                    <a:pt x="165" y="668"/>
                    <a:pt x="203" y="669"/>
                    <a:pt x="241" y="664"/>
                  </a:cubicBezTo>
                  <a:cubicBezTo>
                    <a:pt x="307" y="656"/>
                    <a:pt x="370" y="629"/>
                    <a:pt x="417" y="582"/>
                  </a:cubicBezTo>
                  <a:cubicBezTo>
                    <a:pt x="441" y="558"/>
                    <a:pt x="461" y="528"/>
                    <a:pt x="472" y="496"/>
                  </a:cubicBezTo>
                  <a:cubicBezTo>
                    <a:pt x="475" y="488"/>
                    <a:pt x="463" y="484"/>
                    <a:pt x="460" y="492"/>
                  </a:cubicBezTo>
                  <a:cubicBezTo>
                    <a:pt x="439" y="550"/>
                    <a:pt x="392" y="596"/>
                    <a:pt x="338" y="623"/>
                  </a:cubicBezTo>
                  <a:cubicBezTo>
                    <a:pt x="308" y="637"/>
                    <a:pt x="277" y="646"/>
                    <a:pt x="245" y="651"/>
                  </a:cubicBezTo>
                  <a:cubicBezTo>
                    <a:pt x="208" y="656"/>
                    <a:pt x="172" y="655"/>
                    <a:pt x="135" y="653"/>
                  </a:cubicBezTo>
                  <a:cubicBezTo>
                    <a:pt x="93" y="651"/>
                    <a:pt x="51" y="650"/>
                    <a:pt x="9" y="648"/>
                  </a:cubicBezTo>
                  <a:cubicBezTo>
                    <a:pt x="11" y="651"/>
                    <a:pt x="12" y="655"/>
                    <a:pt x="14" y="659"/>
                  </a:cubicBezTo>
                  <a:cubicBezTo>
                    <a:pt x="64" y="618"/>
                    <a:pt x="114" y="574"/>
                    <a:pt x="170" y="541"/>
                  </a:cubicBezTo>
                  <a:cubicBezTo>
                    <a:pt x="197" y="525"/>
                    <a:pt x="226" y="512"/>
                    <a:pt x="256" y="505"/>
                  </a:cubicBezTo>
                  <a:cubicBezTo>
                    <a:pt x="289" y="497"/>
                    <a:pt x="322" y="494"/>
                    <a:pt x="355" y="494"/>
                  </a:cubicBezTo>
                  <a:cubicBezTo>
                    <a:pt x="392" y="495"/>
                    <a:pt x="429" y="498"/>
                    <a:pt x="466" y="501"/>
                  </a:cubicBezTo>
                  <a:cubicBezTo>
                    <a:pt x="469" y="502"/>
                    <a:pt x="473" y="498"/>
                    <a:pt x="473" y="494"/>
                  </a:cubicBezTo>
                  <a:cubicBezTo>
                    <a:pt x="470" y="474"/>
                    <a:pt x="476" y="454"/>
                    <a:pt x="481" y="435"/>
                  </a:cubicBezTo>
                  <a:cubicBezTo>
                    <a:pt x="486" y="416"/>
                    <a:pt x="492" y="397"/>
                    <a:pt x="496" y="378"/>
                  </a:cubicBezTo>
                  <a:cubicBezTo>
                    <a:pt x="506" y="341"/>
                    <a:pt x="514" y="304"/>
                    <a:pt x="513" y="266"/>
                  </a:cubicBezTo>
                  <a:cubicBezTo>
                    <a:pt x="512" y="232"/>
                    <a:pt x="503" y="199"/>
                    <a:pt x="487" y="169"/>
                  </a:cubicBezTo>
                  <a:cubicBezTo>
                    <a:pt x="472" y="141"/>
                    <a:pt x="453" y="116"/>
                    <a:pt x="433" y="91"/>
                  </a:cubicBezTo>
                  <a:cubicBezTo>
                    <a:pt x="410" y="63"/>
                    <a:pt x="387" y="35"/>
                    <a:pt x="368" y="4"/>
                  </a:cubicBezTo>
                  <a:cubicBezTo>
                    <a:pt x="365" y="0"/>
                    <a:pt x="359" y="1"/>
                    <a:pt x="357" y="5"/>
                  </a:cubicBezTo>
                  <a:cubicBezTo>
                    <a:pt x="336" y="78"/>
                    <a:pt x="313" y="152"/>
                    <a:pt x="317" y="228"/>
                  </a:cubicBezTo>
                  <a:cubicBezTo>
                    <a:pt x="320" y="296"/>
                    <a:pt x="348" y="359"/>
                    <a:pt x="388" y="414"/>
                  </a:cubicBezTo>
                  <a:cubicBezTo>
                    <a:pt x="409" y="444"/>
                    <a:pt x="434" y="472"/>
                    <a:pt x="461" y="498"/>
                  </a:cubicBezTo>
                  <a:cubicBezTo>
                    <a:pt x="464" y="501"/>
                    <a:pt x="469" y="496"/>
                    <a:pt x="466" y="492"/>
                  </a:cubicBezTo>
                  <a:close/>
                </a:path>
              </a:pathLst>
            </a:custGeom>
            <a:solidFill>
              <a:srgbClr val="32270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66" name="任意多边形: 形状 65"/>
            <p:cNvSpPr/>
            <p:nvPr userDrawn="1"/>
          </p:nvSpPr>
          <p:spPr bwMode="auto">
            <a:xfrm>
              <a:off x="3370263" y="14798675"/>
              <a:ext cx="593725" cy="1009650"/>
            </a:xfrm>
            <a:custGeom>
              <a:avLst/>
              <a:gdLst>
                <a:gd name="T0" fmla="*/ 411 w 419"/>
                <a:gd name="T1" fmla="*/ 475 h 713"/>
                <a:gd name="T2" fmla="*/ 330 w 419"/>
                <a:gd name="T3" fmla="*/ 415 h 713"/>
                <a:gd name="T4" fmla="*/ 265 w 419"/>
                <a:gd name="T5" fmla="*/ 339 h 713"/>
                <a:gd name="T6" fmla="*/ 230 w 419"/>
                <a:gd name="T7" fmla="*/ 248 h 713"/>
                <a:gd name="T8" fmla="*/ 230 w 419"/>
                <a:gd name="T9" fmla="*/ 137 h 713"/>
                <a:gd name="T10" fmla="*/ 251 w 419"/>
                <a:gd name="T11" fmla="*/ 8 h 713"/>
                <a:gd name="T12" fmla="*/ 243 w 419"/>
                <a:gd name="T13" fmla="*/ 11 h 713"/>
                <a:gd name="T14" fmla="*/ 309 w 419"/>
                <a:gd name="T15" fmla="*/ 95 h 713"/>
                <a:gd name="T16" fmla="*/ 369 w 419"/>
                <a:gd name="T17" fmla="*/ 178 h 713"/>
                <a:gd name="T18" fmla="*/ 395 w 419"/>
                <a:gd name="T19" fmla="*/ 271 h 713"/>
                <a:gd name="T20" fmla="*/ 391 w 419"/>
                <a:gd name="T21" fmla="*/ 369 h 713"/>
                <a:gd name="T22" fmla="*/ 402 w 419"/>
                <a:gd name="T23" fmla="*/ 475 h 713"/>
                <a:gd name="T24" fmla="*/ 406 w 419"/>
                <a:gd name="T25" fmla="*/ 468 h 713"/>
                <a:gd name="T26" fmla="*/ 222 w 419"/>
                <a:gd name="T27" fmla="*/ 511 h 713"/>
                <a:gd name="T28" fmla="*/ 140 w 419"/>
                <a:gd name="T29" fmla="*/ 553 h 713"/>
                <a:gd name="T30" fmla="*/ 69 w 419"/>
                <a:gd name="T31" fmla="*/ 616 h 713"/>
                <a:gd name="T32" fmla="*/ 3 w 419"/>
                <a:gd name="T33" fmla="*/ 701 h 713"/>
                <a:gd name="T34" fmla="*/ 8 w 419"/>
                <a:gd name="T35" fmla="*/ 711 h 713"/>
                <a:gd name="T36" fmla="*/ 118 w 419"/>
                <a:gd name="T37" fmla="*/ 713 h 713"/>
                <a:gd name="T38" fmla="*/ 218 w 419"/>
                <a:gd name="T39" fmla="*/ 696 h 713"/>
                <a:gd name="T40" fmla="*/ 296 w 419"/>
                <a:gd name="T41" fmla="*/ 642 h 713"/>
                <a:gd name="T42" fmla="*/ 357 w 419"/>
                <a:gd name="T43" fmla="*/ 571 h 713"/>
                <a:gd name="T44" fmla="*/ 415 w 419"/>
                <a:gd name="T45" fmla="*/ 481 h 713"/>
                <a:gd name="T46" fmla="*/ 404 w 419"/>
                <a:gd name="T47" fmla="*/ 475 h 713"/>
                <a:gd name="T48" fmla="*/ 297 w 419"/>
                <a:gd name="T49" fmla="*/ 623 h 713"/>
                <a:gd name="T50" fmla="*/ 223 w 419"/>
                <a:gd name="T51" fmla="*/ 679 h 713"/>
                <a:gd name="T52" fmla="*/ 127 w 419"/>
                <a:gd name="T53" fmla="*/ 699 h 713"/>
                <a:gd name="T54" fmla="*/ 8 w 419"/>
                <a:gd name="T55" fmla="*/ 697 h 713"/>
                <a:gd name="T56" fmla="*/ 14 w 419"/>
                <a:gd name="T57" fmla="*/ 707 h 713"/>
                <a:gd name="T58" fmla="*/ 140 w 419"/>
                <a:gd name="T59" fmla="*/ 569 h 713"/>
                <a:gd name="T60" fmla="*/ 307 w 419"/>
                <a:gd name="T61" fmla="*/ 499 h 713"/>
                <a:gd name="T62" fmla="*/ 410 w 419"/>
                <a:gd name="T63" fmla="*/ 479 h 713"/>
                <a:gd name="T64" fmla="*/ 414 w 419"/>
                <a:gd name="T65" fmla="*/ 472 h 713"/>
                <a:gd name="T66" fmla="*/ 407 w 419"/>
                <a:gd name="T67" fmla="*/ 274 h 713"/>
                <a:gd name="T68" fmla="*/ 383 w 419"/>
                <a:gd name="T69" fmla="*/ 182 h 713"/>
                <a:gd name="T70" fmla="*/ 328 w 419"/>
                <a:gd name="T71" fmla="*/ 101 h 713"/>
                <a:gd name="T72" fmla="*/ 250 w 419"/>
                <a:gd name="T73" fmla="*/ 3 h 713"/>
                <a:gd name="T74" fmla="*/ 241 w 419"/>
                <a:gd name="T75" fmla="*/ 6 h 713"/>
                <a:gd name="T76" fmla="*/ 221 w 419"/>
                <a:gd name="T77" fmla="*/ 123 h 713"/>
                <a:gd name="T78" fmla="*/ 218 w 419"/>
                <a:gd name="T79" fmla="*/ 239 h 713"/>
                <a:gd name="T80" fmla="*/ 313 w 419"/>
                <a:gd name="T81" fmla="*/ 415 h 713"/>
                <a:gd name="T82" fmla="*/ 407 w 419"/>
                <a:gd name="T83" fmla="*/ 481 h 713"/>
                <a:gd name="T84" fmla="*/ 411 w 419"/>
                <a:gd name="T85" fmla="*/ 475 h 7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9" h="713">
                  <a:moveTo>
                    <a:pt x="411" y="475"/>
                  </a:moveTo>
                  <a:cubicBezTo>
                    <a:pt x="383" y="456"/>
                    <a:pt x="355" y="438"/>
                    <a:pt x="330" y="415"/>
                  </a:cubicBezTo>
                  <a:cubicBezTo>
                    <a:pt x="305" y="393"/>
                    <a:pt x="283" y="367"/>
                    <a:pt x="265" y="339"/>
                  </a:cubicBezTo>
                  <a:cubicBezTo>
                    <a:pt x="249" y="311"/>
                    <a:pt x="236" y="280"/>
                    <a:pt x="230" y="248"/>
                  </a:cubicBezTo>
                  <a:cubicBezTo>
                    <a:pt x="224" y="212"/>
                    <a:pt x="226" y="174"/>
                    <a:pt x="230" y="137"/>
                  </a:cubicBezTo>
                  <a:cubicBezTo>
                    <a:pt x="235" y="93"/>
                    <a:pt x="242" y="51"/>
                    <a:pt x="251" y="8"/>
                  </a:cubicBezTo>
                  <a:cubicBezTo>
                    <a:pt x="248" y="9"/>
                    <a:pt x="245" y="10"/>
                    <a:pt x="243" y="11"/>
                  </a:cubicBezTo>
                  <a:cubicBezTo>
                    <a:pt x="265" y="39"/>
                    <a:pt x="287" y="67"/>
                    <a:pt x="309" y="95"/>
                  </a:cubicBezTo>
                  <a:cubicBezTo>
                    <a:pt x="330" y="122"/>
                    <a:pt x="353" y="148"/>
                    <a:pt x="369" y="178"/>
                  </a:cubicBezTo>
                  <a:cubicBezTo>
                    <a:pt x="384" y="206"/>
                    <a:pt x="393" y="239"/>
                    <a:pt x="395" y="271"/>
                  </a:cubicBezTo>
                  <a:cubicBezTo>
                    <a:pt x="398" y="304"/>
                    <a:pt x="394" y="337"/>
                    <a:pt x="391" y="369"/>
                  </a:cubicBezTo>
                  <a:cubicBezTo>
                    <a:pt x="389" y="405"/>
                    <a:pt x="389" y="441"/>
                    <a:pt x="402" y="475"/>
                  </a:cubicBezTo>
                  <a:cubicBezTo>
                    <a:pt x="404" y="473"/>
                    <a:pt x="405" y="470"/>
                    <a:pt x="406" y="468"/>
                  </a:cubicBezTo>
                  <a:cubicBezTo>
                    <a:pt x="344" y="478"/>
                    <a:pt x="282" y="489"/>
                    <a:pt x="222" y="511"/>
                  </a:cubicBezTo>
                  <a:cubicBezTo>
                    <a:pt x="194" y="522"/>
                    <a:pt x="166" y="536"/>
                    <a:pt x="140" y="553"/>
                  </a:cubicBezTo>
                  <a:cubicBezTo>
                    <a:pt x="114" y="571"/>
                    <a:pt x="91" y="593"/>
                    <a:pt x="69" y="616"/>
                  </a:cubicBezTo>
                  <a:cubicBezTo>
                    <a:pt x="45" y="643"/>
                    <a:pt x="24" y="672"/>
                    <a:pt x="3" y="701"/>
                  </a:cubicBezTo>
                  <a:cubicBezTo>
                    <a:pt x="0" y="705"/>
                    <a:pt x="4" y="710"/>
                    <a:pt x="8" y="711"/>
                  </a:cubicBezTo>
                  <a:cubicBezTo>
                    <a:pt x="45" y="713"/>
                    <a:pt x="81" y="713"/>
                    <a:pt x="118" y="713"/>
                  </a:cubicBezTo>
                  <a:cubicBezTo>
                    <a:pt x="152" y="712"/>
                    <a:pt x="186" y="710"/>
                    <a:pt x="218" y="696"/>
                  </a:cubicBezTo>
                  <a:cubicBezTo>
                    <a:pt x="247" y="684"/>
                    <a:pt x="273" y="664"/>
                    <a:pt x="296" y="642"/>
                  </a:cubicBezTo>
                  <a:cubicBezTo>
                    <a:pt x="319" y="621"/>
                    <a:pt x="339" y="597"/>
                    <a:pt x="357" y="571"/>
                  </a:cubicBezTo>
                  <a:cubicBezTo>
                    <a:pt x="378" y="542"/>
                    <a:pt x="397" y="512"/>
                    <a:pt x="415" y="481"/>
                  </a:cubicBezTo>
                  <a:cubicBezTo>
                    <a:pt x="419" y="474"/>
                    <a:pt x="408" y="468"/>
                    <a:pt x="404" y="475"/>
                  </a:cubicBezTo>
                  <a:cubicBezTo>
                    <a:pt x="373" y="527"/>
                    <a:pt x="340" y="580"/>
                    <a:pt x="297" y="623"/>
                  </a:cubicBezTo>
                  <a:cubicBezTo>
                    <a:pt x="276" y="645"/>
                    <a:pt x="251" y="665"/>
                    <a:pt x="223" y="679"/>
                  </a:cubicBezTo>
                  <a:cubicBezTo>
                    <a:pt x="194" y="694"/>
                    <a:pt x="160" y="698"/>
                    <a:pt x="127" y="699"/>
                  </a:cubicBezTo>
                  <a:cubicBezTo>
                    <a:pt x="88" y="700"/>
                    <a:pt x="48" y="699"/>
                    <a:pt x="8" y="697"/>
                  </a:cubicBezTo>
                  <a:cubicBezTo>
                    <a:pt x="10" y="701"/>
                    <a:pt x="12" y="704"/>
                    <a:pt x="14" y="707"/>
                  </a:cubicBezTo>
                  <a:cubicBezTo>
                    <a:pt x="50" y="656"/>
                    <a:pt x="89" y="605"/>
                    <a:pt x="140" y="569"/>
                  </a:cubicBezTo>
                  <a:cubicBezTo>
                    <a:pt x="190" y="533"/>
                    <a:pt x="248" y="513"/>
                    <a:pt x="307" y="499"/>
                  </a:cubicBezTo>
                  <a:cubicBezTo>
                    <a:pt x="341" y="491"/>
                    <a:pt x="375" y="485"/>
                    <a:pt x="410" y="479"/>
                  </a:cubicBezTo>
                  <a:cubicBezTo>
                    <a:pt x="412" y="479"/>
                    <a:pt x="415" y="475"/>
                    <a:pt x="414" y="472"/>
                  </a:cubicBezTo>
                  <a:cubicBezTo>
                    <a:pt x="389" y="409"/>
                    <a:pt x="411" y="340"/>
                    <a:pt x="407" y="274"/>
                  </a:cubicBezTo>
                  <a:cubicBezTo>
                    <a:pt x="405" y="242"/>
                    <a:pt x="397" y="211"/>
                    <a:pt x="383" y="182"/>
                  </a:cubicBezTo>
                  <a:cubicBezTo>
                    <a:pt x="369" y="152"/>
                    <a:pt x="348" y="126"/>
                    <a:pt x="328" y="101"/>
                  </a:cubicBezTo>
                  <a:cubicBezTo>
                    <a:pt x="302" y="68"/>
                    <a:pt x="276" y="36"/>
                    <a:pt x="250" y="3"/>
                  </a:cubicBezTo>
                  <a:cubicBezTo>
                    <a:pt x="248" y="0"/>
                    <a:pt x="242" y="2"/>
                    <a:pt x="241" y="6"/>
                  </a:cubicBezTo>
                  <a:cubicBezTo>
                    <a:pt x="233" y="44"/>
                    <a:pt x="226" y="83"/>
                    <a:pt x="221" y="123"/>
                  </a:cubicBezTo>
                  <a:cubicBezTo>
                    <a:pt x="216" y="161"/>
                    <a:pt x="212" y="200"/>
                    <a:pt x="218" y="239"/>
                  </a:cubicBezTo>
                  <a:cubicBezTo>
                    <a:pt x="227" y="307"/>
                    <a:pt x="264" y="368"/>
                    <a:pt x="313" y="415"/>
                  </a:cubicBezTo>
                  <a:cubicBezTo>
                    <a:pt x="341" y="441"/>
                    <a:pt x="372" y="465"/>
                    <a:pt x="407" y="481"/>
                  </a:cubicBezTo>
                  <a:cubicBezTo>
                    <a:pt x="412" y="484"/>
                    <a:pt x="416" y="477"/>
                    <a:pt x="411" y="475"/>
                  </a:cubicBezTo>
                  <a:close/>
                </a:path>
              </a:pathLst>
            </a:custGeom>
            <a:solidFill>
              <a:srgbClr val="32270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67" name="任意多边形: 形状 66"/>
            <p:cNvSpPr/>
            <p:nvPr userDrawn="1"/>
          </p:nvSpPr>
          <p:spPr bwMode="auto">
            <a:xfrm>
              <a:off x="3856038" y="14898688"/>
              <a:ext cx="503237" cy="1046162"/>
            </a:xfrm>
            <a:custGeom>
              <a:avLst/>
              <a:gdLst>
                <a:gd name="T0" fmla="*/ 348 w 355"/>
                <a:gd name="T1" fmla="*/ 406 h 738"/>
                <a:gd name="T2" fmla="*/ 188 w 355"/>
                <a:gd name="T3" fmla="*/ 321 h 738"/>
                <a:gd name="T4" fmla="*/ 108 w 355"/>
                <a:gd name="T5" fmla="*/ 148 h 738"/>
                <a:gd name="T6" fmla="*/ 113 w 355"/>
                <a:gd name="T7" fmla="*/ 9 h 738"/>
                <a:gd name="T8" fmla="*/ 102 w 355"/>
                <a:gd name="T9" fmla="*/ 13 h 738"/>
                <a:gd name="T10" fmla="*/ 225 w 355"/>
                <a:gd name="T11" fmla="*/ 148 h 738"/>
                <a:gd name="T12" fmla="*/ 286 w 355"/>
                <a:gd name="T13" fmla="*/ 215 h 738"/>
                <a:gd name="T14" fmla="*/ 324 w 355"/>
                <a:gd name="T15" fmla="*/ 298 h 738"/>
                <a:gd name="T16" fmla="*/ 341 w 355"/>
                <a:gd name="T17" fmla="*/ 410 h 738"/>
                <a:gd name="T18" fmla="*/ 345 w 355"/>
                <a:gd name="T19" fmla="*/ 404 h 738"/>
                <a:gd name="T20" fmla="*/ 47 w 355"/>
                <a:gd name="T21" fmla="*/ 631 h 738"/>
                <a:gd name="T22" fmla="*/ 2 w 355"/>
                <a:gd name="T23" fmla="*/ 729 h 738"/>
                <a:gd name="T24" fmla="*/ 12 w 355"/>
                <a:gd name="T25" fmla="*/ 736 h 738"/>
                <a:gd name="T26" fmla="*/ 113 w 355"/>
                <a:gd name="T27" fmla="*/ 716 h 738"/>
                <a:gd name="T28" fmla="*/ 193 w 355"/>
                <a:gd name="T29" fmla="*/ 667 h 738"/>
                <a:gd name="T30" fmla="*/ 257 w 355"/>
                <a:gd name="T31" fmla="*/ 586 h 738"/>
                <a:gd name="T32" fmla="*/ 310 w 355"/>
                <a:gd name="T33" fmla="*/ 506 h 738"/>
                <a:gd name="T34" fmla="*/ 354 w 355"/>
                <a:gd name="T35" fmla="*/ 412 h 738"/>
                <a:gd name="T36" fmla="*/ 341 w 355"/>
                <a:gd name="T37" fmla="*/ 409 h 738"/>
                <a:gd name="T38" fmla="*/ 304 w 355"/>
                <a:gd name="T39" fmla="*/ 492 h 738"/>
                <a:gd name="T40" fmla="*/ 252 w 355"/>
                <a:gd name="T41" fmla="*/ 568 h 738"/>
                <a:gd name="T42" fmla="*/ 114 w 355"/>
                <a:gd name="T43" fmla="*/ 701 h 738"/>
                <a:gd name="T44" fmla="*/ 5 w 355"/>
                <a:gd name="T45" fmla="*/ 725 h 738"/>
                <a:gd name="T46" fmla="*/ 15 w 355"/>
                <a:gd name="T47" fmla="*/ 732 h 738"/>
                <a:gd name="T48" fmla="*/ 253 w 355"/>
                <a:gd name="T49" fmla="*/ 457 h 738"/>
                <a:gd name="T50" fmla="*/ 349 w 355"/>
                <a:gd name="T51" fmla="*/ 417 h 738"/>
                <a:gd name="T52" fmla="*/ 354 w 355"/>
                <a:gd name="T53" fmla="*/ 410 h 738"/>
                <a:gd name="T54" fmla="*/ 340 w 355"/>
                <a:gd name="T55" fmla="*/ 310 h 738"/>
                <a:gd name="T56" fmla="*/ 305 w 355"/>
                <a:gd name="T57" fmla="*/ 223 h 738"/>
                <a:gd name="T58" fmla="*/ 180 w 355"/>
                <a:gd name="T59" fmla="*/ 89 h 738"/>
                <a:gd name="T60" fmla="*/ 112 w 355"/>
                <a:gd name="T61" fmla="*/ 6 h 738"/>
                <a:gd name="T62" fmla="*/ 101 w 355"/>
                <a:gd name="T63" fmla="*/ 9 h 738"/>
                <a:gd name="T64" fmla="*/ 120 w 355"/>
                <a:gd name="T65" fmla="*/ 243 h 738"/>
                <a:gd name="T66" fmla="*/ 246 w 355"/>
                <a:gd name="T67" fmla="*/ 382 h 738"/>
                <a:gd name="T68" fmla="*/ 347 w 355"/>
                <a:gd name="T69" fmla="*/ 415 h 738"/>
                <a:gd name="T70" fmla="*/ 348 w 355"/>
                <a:gd name="T71" fmla="*/ 406 h 7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55" h="738">
                  <a:moveTo>
                    <a:pt x="348" y="406"/>
                  </a:moveTo>
                  <a:cubicBezTo>
                    <a:pt x="287" y="394"/>
                    <a:pt x="232" y="366"/>
                    <a:pt x="188" y="321"/>
                  </a:cubicBezTo>
                  <a:cubicBezTo>
                    <a:pt x="142" y="274"/>
                    <a:pt x="114" y="213"/>
                    <a:pt x="108" y="148"/>
                  </a:cubicBezTo>
                  <a:cubicBezTo>
                    <a:pt x="104" y="102"/>
                    <a:pt x="109" y="55"/>
                    <a:pt x="113" y="9"/>
                  </a:cubicBezTo>
                  <a:cubicBezTo>
                    <a:pt x="109" y="10"/>
                    <a:pt x="105" y="11"/>
                    <a:pt x="102" y="13"/>
                  </a:cubicBezTo>
                  <a:cubicBezTo>
                    <a:pt x="132" y="66"/>
                    <a:pt x="180" y="106"/>
                    <a:pt x="225" y="148"/>
                  </a:cubicBezTo>
                  <a:cubicBezTo>
                    <a:pt x="246" y="169"/>
                    <a:pt x="268" y="191"/>
                    <a:pt x="286" y="215"/>
                  </a:cubicBezTo>
                  <a:cubicBezTo>
                    <a:pt x="304" y="241"/>
                    <a:pt x="316" y="268"/>
                    <a:pt x="324" y="298"/>
                  </a:cubicBezTo>
                  <a:cubicBezTo>
                    <a:pt x="335" y="335"/>
                    <a:pt x="342" y="372"/>
                    <a:pt x="341" y="410"/>
                  </a:cubicBezTo>
                  <a:cubicBezTo>
                    <a:pt x="342" y="408"/>
                    <a:pt x="344" y="406"/>
                    <a:pt x="345" y="404"/>
                  </a:cubicBezTo>
                  <a:cubicBezTo>
                    <a:pt x="223" y="440"/>
                    <a:pt x="113" y="523"/>
                    <a:pt x="47" y="631"/>
                  </a:cubicBezTo>
                  <a:cubicBezTo>
                    <a:pt x="28" y="662"/>
                    <a:pt x="13" y="695"/>
                    <a:pt x="2" y="729"/>
                  </a:cubicBezTo>
                  <a:cubicBezTo>
                    <a:pt x="0" y="735"/>
                    <a:pt x="7" y="738"/>
                    <a:pt x="12" y="736"/>
                  </a:cubicBezTo>
                  <a:cubicBezTo>
                    <a:pt x="44" y="722"/>
                    <a:pt x="80" y="725"/>
                    <a:pt x="113" y="716"/>
                  </a:cubicBezTo>
                  <a:cubicBezTo>
                    <a:pt x="143" y="707"/>
                    <a:pt x="170" y="689"/>
                    <a:pt x="193" y="667"/>
                  </a:cubicBezTo>
                  <a:cubicBezTo>
                    <a:pt x="218" y="643"/>
                    <a:pt x="238" y="614"/>
                    <a:pt x="257" y="586"/>
                  </a:cubicBezTo>
                  <a:cubicBezTo>
                    <a:pt x="274" y="559"/>
                    <a:pt x="293" y="533"/>
                    <a:pt x="310" y="506"/>
                  </a:cubicBezTo>
                  <a:cubicBezTo>
                    <a:pt x="328" y="477"/>
                    <a:pt x="346" y="446"/>
                    <a:pt x="354" y="412"/>
                  </a:cubicBezTo>
                  <a:cubicBezTo>
                    <a:pt x="355" y="404"/>
                    <a:pt x="343" y="400"/>
                    <a:pt x="341" y="409"/>
                  </a:cubicBezTo>
                  <a:cubicBezTo>
                    <a:pt x="335" y="439"/>
                    <a:pt x="320" y="466"/>
                    <a:pt x="304" y="492"/>
                  </a:cubicBezTo>
                  <a:cubicBezTo>
                    <a:pt x="287" y="518"/>
                    <a:pt x="269" y="542"/>
                    <a:pt x="252" y="568"/>
                  </a:cubicBezTo>
                  <a:cubicBezTo>
                    <a:pt x="217" y="621"/>
                    <a:pt x="177" y="681"/>
                    <a:pt x="114" y="701"/>
                  </a:cubicBezTo>
                  <a:cubicBezTo>
                    <a:pt x="78" y="713"/>
                    <a:pt x="40" y="710"/>
                    <a:pt x="5" y="725"/>
                  </a:cubicBezTo>
                  <a:cubicBezTo>
                    <a:pt x="9" y="727"/>
                    <a:pt x="12" y="730"/>
                    <a:pt x="15" y="732"/>
                  </a:cubicBezTo>
                  <a:cubicBezTo>
                    <a:pt x="53" y="613"/>
                    <a:pt x="144" y="516"/>
                    <a:pt x="253" y="457"/>
                  </a:cubicBezTo>
                  <a:cubicBezTo>
                    <a:pt x="283" y="440"/>
                    <a:pt x="316" y="427"/>
                    <a:pt x="349" y="417"/>
                  </a:cubicBezTo>
                  <a:cubicBezTo>
                    <a:pt x="352" y="416"/>
                    <a:pt x="353" y="413"/>
                    <a:pt x="354" y="410"/>
                  </a:cubicBezTo>
                  <a:cubicBezTo>
                    <a:pt x="354" y="377"/>
                    <a:pt x="349" y="343"/>
                    <a:pt x="340" y="310"/>
                  </a:cubicBezTo>
                  <a:cubicBezTo>
                    <a:pt x="332" y="279"/>
                    <a:pt x="322" y="250"/>
                    <a:pt x="305" y="223"/>
                  </a:cubicBezTo>
                  <a:cubicBezTo>
                    <a:pt x="272" y="171"/>
                    <a:pt x="224" y="132"/>
                    <a:pt x="180" y="89"/>
                  </a:cubicBezTo>
                  <a:cubicBezTo>
                    <a:pt x="154" y="64"/>
                    <a:pt x="130" y="38"/>
                    <a:pt x="112" y="6"/>
                  </a:cubicBezTo>
                  <a:cubicBezTo>
                    <a:pt x="109" y="0"/>
                    <a:pt x="101" y="4"/>
                    <a:pt x="101" y="9"/>
                  </a:cubicBezTo>
                  <a:cubicBezTo>
                    <a:pt x="93" y="88"/>
                    <a:pt x="87" y="169"/>
                    <a:pt x="120" y="243"/>
                  </a:cubicBezTo>
                  <a:cubicBezTo>
                    <a:pt x="146" y="301"/>
                    <a:pt x="191" y="350"/>
                    <a:pt x="246" y="382"/>
                  </a:cubicBezTo>
                  <a:cubicBezTo>
                    <a:pt x="277" y="399"/>
                    <a:pt x="312" y="412"/>
                    <a:pt x="347" y="415"/>
                  </a:cubicBezTo>
                  <a:cubicBezTo>
                    <a:pt x="352" y="415"/>
                    <a:pt x="353" y="407"/>
                    <a:pt x="348" y="406"/>
                  </a:cubicBezTo>
                  <a:close/>
                </a:path>
              </a:pathLst>
            </a:custGeom>
            <a:solidFill>
              <a:srgbClr val="32270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68" name="任意多边形: 形状 67"/>
            <p:cNvSpPr/>
            <p:nvPr userDrawn="1"/>
          </p:nvSpPr>
          <p:spPr bwMode="auto">
            <a:xfrm>
              <a:off x="2808288" y="15200313"/>
              <a:ext cx="412750" cy="34925"/>
            </a:xfrm>
            <a:custGeom>
              <a:avLst/>
              <a:gdLst>
                <a:gd name="T0" fmla="*/ 4 w 292"/>
                <a:gd name="T1" fmla="*/ 20 h 25"/>
                <a:gd name="T2" fmla="*/ 146 w 292"/>
                <a:gd name="T3" fmla="*/ 23 h 25"/>
                <a:gd name="T4" fmla="*/ 286 w 292"/>
                <a:gd name="T5" fmla="*/ 10 h 25"/>
                <a:gd name="T6" fmla="*/ 283 w 292"/>
                <a:gd name="T7" fmla="*/ 1 h 25"/>
                <a:gd name="T8" fmla="*/ 143 w 292"/>
                <a:gd name="T9" fmla="*/ 13 h 25"/>
                <a:gd name="T10" fmla="*/ 4 w 292"/>
                <a:gd name="T11" fmla="*/ 13 h 25"/>
                <a:gd name="T12" fmla="*/ 4 w 292"/>
                <a:gd name="T13" fmla="*/ 20 h 25"/>
              </a:gdLst>
              <a:ahLst/>
              <a:cxnLst>
                <a:cxn ang="0">
                  <a:pos x="T0" y="T1"/>
                </a:cxn>
                <a:cxn ang="0">
                  <a:pos x="T2" y="T3"/>
                </a:cxn>
                <a:cxn ang="0">
                  <a:pos x="T4" y="T5"/>
                </a:cxn>
                <a:cxn ang="0">
                  <a:pos x="T6" y="T7"/>
                </a:cxn>
                <a:cxn ang="0">
                  <a:pos x="T8" y="T9"/>
                </a:cxn>
                <a:cxn ang="0">
                  <a:pos x="T10" y="T11"/>
                </a:cxn>
                <a:cxn ang="0">
                  <a:pos x="T12" y="T13"/>
                </a:cxn>
              </a:cxnLst>
              <a:rect l="0" t="0" r="r" b="b"/>
              <a:pathLst>
                <a:path w="292" h="25">
                  <a:moveTo>
                    <a:pt x="4" y="20"/>
                  </a:moveTo>
                  <a:cubicBezTo>
                    <a:pt x="51" y="25"/>
                    <a:pt x="99" y="25"/>
                    <a:pt x="146" y="23"/>
                  </a:cubicBezTo>
                  <a:cubicBezTo>
                    <a:pt x="193" y="21"/>
                    <a:pt x="239" y="17"/>
                    <a:pt x="286" y="10"/>
                  </a:cubicBezTo>
                  <a:cubicBezTo>
                    <a:pt x="292" y="10"/>
                    <a:pt x="289" y="0"/>
                    <a:pt x="283" y="1"/>
                  </a:cubicBezTo>
                  <a:cubicBezTo>
                    <a:pt x="237" y="7"/>
                    <a:pt x="190" y="11"/>
                    <a:pt x="143" y="13"/>
                  </a:cubicBezTo>
                  <a:cubicBezTo>
                    <a:pt x="97" y="15"/>
                    <a:pt x="51" y="14"/>
                    <a:pt x="4" y="13"/>
                  </a:cubicBezTo>
                  <a:cubicBezTo>
                    <a:pt x="0" y="13"/>
                    <a:pt x="0" y="19"/>
                    <a:pt x="4" y="20"/>
                  </a:cubicBezTo>
                  <a:close/>
                </a:path>
              </a:pathLst>
            </a:custGeom>
            <a:solidFill>
              <a:srgbClr val="32270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69" name="任意多边形: 形状 68"/>
            <p:cNvSpPr/>
            <p:nvPr userDrawn="1"/>
          </p:nvSpPr>
          <p:spPr bwMode="auto">
            <a:xfrm>
              <a:off x="3122613" y="14698663"/>
              <a:ext cx="112712" cy="496887"/>
            </a:xfrm>
            <a:custGeom>
              <a:avLst/>
              <a:gdLst>
                <a:gd name="T0" fmla="*/ 80 w 80"/>
                <a:gd name="T1" fmla="*/ 345 h 350"/>
                <a:gd name="T2" fmla="*/ 12 w 80"/>
                <a:gd name="T3" fmla="*/ 7 h 350"/>
                <a:gd name="T4" fmla="*/ 2 w 80"/>
                <a:gd name="T5" fmla="*/ 9 h 350"/>
                <a:gd name="T6" fmla="*/ 74 w 80"/>
                <a:gd name="T7" fmla="*/ 346 h 350"/>
                <a:gd name="T8" fmla="*/ 80 w 80"/>
                <a:gd name="T9" fmla="*/ 345 h 350"/>
              </a:gdLst>
              <a:ahLst/>
              <a:cxnLst>
                <a:cxn ang="0">
                  <a:pos x="T0" y="T1"/>
                </a:cxn>
                <a:cxn ang="0">
                  <a:pos x="T2" y="T3"/>
                </a:cxn>
                <a:cxn ang="0">
                  <a:pos x="T4" y="T5"/>
                </a:cxn>
                <a:cxn ang="0">
                  <a:pos x="T6" y="T7"/>
                </a:cxn>
                <a:cxn ang="0">
                  <a:pos x="T8" y="T9"/>
                </a:cxn>
              </a:cxnLst>
              <a:rect l="0" t="0" r="r" b="b"/>
              <a:pathLst>
                <a:path w="80" h="350">
                  <a:moveTo>
                    <a:pt x="80" y="345"/>
                  </a:moveTo>
                  <a:cubicBezTo>
                    <a:pt x="70" y="231"/>
                    <a:pt x="45" y="117"/>
                    <a:pt x="12" y="7"/>
                  </a:cubicBezTo>
                  <a:cubicBezTo>
                    <a:pt x="10" y="0"/>
                    <a:pt x="0" y="3"/>
                    <a:pt x="2" y="9"/>
                  </a:cubicBezTo>
                  <a:cubicBezTo>
                    <a:pt x="35" y="120"/>
                    <a:pt x="57" y="232"/>
                    <a:pt x="74" y="346"/>
                  </a:cubicBezTo>
                  <a:cubicBezTo>
                    <a:pt x="74" y="350"/>
                    <a:pt x="80" y="349"/>
                    <a:pt x="80" y="345"/>
                  </a:cubicBezTo>
                  <a:close/>
                </a:path>
              </a:pathLst>
            </a:custGeom>
            <a:solidFill>
              <a:srgbClr val="32270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70" name="任意多边形: 形状 69"/>
            <p:cNvSpPr/>
            <p:nvPr userDrawn="1"/>
          </p:nvSpPr>
          <p:spPr bwMode="auto">
            <a:xfrm>
              <a:off x="3443288" y="14835188"/>
              <a:ext cx="117475" cy="508000"/>
            </a:xfrm>
            <a:custGeom>
              <a:avLst/>
              <a:gdLst>
                <a:gd name="T0" fmla="*/ 4 w 83"/>
                <a:gd name="T1" fmla="*/ 5 h 359"/>
                <a:gd name="T2" fmla="*/ 4 w 83"/>
                <a:gd name="T3" fmla="*/ 72 h 359"/>
                <a:gd name="T4" fmla="*/ 15 w 83"/>
                <a:gd name="T5" fmla="*/ 141 h 359"/>
                <a:gd name="T6" fmla="*/ 46 w 83"/>
                <a:gd name="T7" fmla="*/ 276 h 359"/>
                <a:gd name="T8" fmla="*/ 70 w 83"/>
                <a:gd name="T9" fmla="*/ 352 h 359"/>
                <a:gd name="T10" fmla="*/ 81 w 83"/>
                <a:gd name="T11" fmla="*/ 349 h 359"/>
                <a:gd name="T12" fmla="*/ 55 w 83"/>
                <a:gd name="T13" fmla="*/ 266 h 359"/>
                <a:gd name="T14" fmla="*/ 35 w 83"/>
                <a:gd name="T15" fmla="*/ 182 h 359"/>
                <a:gd name="T16" fmla="*/ 19 w 83"/>
                <a:gd name="T17" fmla="*/ 96 h 359"/>
                <a:gd name="T18" fmla="*/ 11 w 83"/>
                <a:gd name="T19" fmla="*/ 7 h 359"/>
                <a:gd name="T20" fmla="*/ 4 w 83"/>
                <a:gd name="T21" fmla="*/ 5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3" h="359">
                  <a:moveTo>
                    <a:pt x="4" y="5"/>
                  </a:moveTo>
                  <a:cubicBezTo>
                    <a:pt x="0" y="28"/>
                    <a:pt x="1" y="50"/>
                    <a:pt x="4" y="72"/>
                  </a:cubicBezTo>
                  <a:cubicBezTo>
                    <a:pt x="7" y="95"/>
                    <a:pt x="11" y="118"/>
                    <a:pt x="15" y="141"/>
                  </a:cubicBezTo>
                  <a:cubicBezTo>
                    <a:pt x="23" y="186"/>
                    <a:pt x="34" y="231"/>
                    <a:pt x="46" y="276"/>
                  </a:cubicBezTo>
                  <a:cubicBezTo>
                    <a:pt x="54" y="302"/>
                    <a:pt x="61" y="328"/>
                    <a:pt x="70" y="352"/>
                  </a:cubicBezTo>
                  <a:cubicBezTo>
                    <a:pt x="73" y="359"/>
                    <a:pt x="83" y="357"/>
                    <a:pt x="81" y="349"/>
                  </a:cubicBezTo>
                  <a:cubicBezTo>
                    <a:pt x="73" y="322"/>
                    <a:pt x="63" y="294"/>
                    <a:pt x="55" y="266"/>
                  </a:cubicBezTo>
                  <a:cubicBezTo>
                    <a:pt x="48" y="238"/>
                    <a:pt x="41" y="210"/>
                    <a:pt x="35" y="182"/>
                  </a:cubicBezTo>
                  <a:cubicBezTo>
                    <a:pt x="29" y="154"/>
                    <a:pt x="23" y="125"/>
                    <a:pt x="19" y="96"/>
                  </a:cubicBezTo>
                  <a:cubicBezTo>
                    <a:pt x="14" y="68"/>
                    <a:pt x="7" y="36"/>
                    <a:pt x="11" y="7"/>
                  </a:cubicBezTo>
                  <a:cubicBezTo>
                    <a:pt x="12" y="2"/>
                    <a:pt x="5" y="0"/>
                    <a:pt x="4" y="5"/>
                  </a:cubicBezTo>
                  <a:close/>
                </a:path>
              </a:pathLst>
            </a:custGeom>
            <a:solidFill>
              <a:srgbClr val="32270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71" name="任意多边形: 形状 70"/>
            <p:cNvSpPr/>
            <p:nvPr userDrawn="1"/>
          </p:nvSpPr>
          <p:spPr bwMode="auto">
            <a:xfrm>
              <a:off x="3097213" y="15357475"/>
              <a:ext cx="468312" cy="182562"/>
            </a:xfrm>
            <a:custGeom>
              <a:avLst/>
              <a:gdLst>
                <a:gd name="T0" fmla="*/ 323 w 330"/>
                <a:gd name="T1" fmla="*/ 2 h 128"/>
                <a:gd name="T2" fmla="*/ 280 w 330"/>
                <a:gd name="T3" fmla="*/ 14 h 128"/>
                <a:gd name="T4" fmla="*/ 239 w 330"/>
                <a:gd name="T5" fmla="*/ 26 h 128"/>
                <a:gd name="T6" fmla="*/ 156 w 330"/>
                <a:gd name="T7" fmla="*/ 53 h 128"/>
                <a:gd name="T8" fmla="*/ 79 w 330"/>
                <a:gd name="T9" fmla="*/ 80 h 128"/>
                <a:gd name="T10" fmla="*/ 6 w 330"/>
                <a:gd name="T11" fmla="*/ 115 h 128"/>
                <a:gd name="T12" fmla="*/ 11 w 330"/>
                <a:gd name="T13" fmla="*/ 125 h 128"/>
                <a:gd name="T14" fmla="*/ 49 w 330"/>
                <a:gd name="T15" fmla="*/ 106 h 128"/>
                <a:gd name="T16" fmla="*/ 86 w 330"/>
                <a:gd name="T17" fmla="*/ 90 h 128"/>
                <a:gd name="T18" fmla="*/ 162 w 330"/>
                <a:gd name="T19" fmla="*/ 64 h 128"/>
                <a:gd name="T20" fmla="*/ 243 w 330"/>
                <a:gd name="T21" fmla="*/ 38 h 128"/>
                <a:gd name="T22" fmla="*/ 283 w 330"/>
                <a:gd name="T23" fmla="*/ 25 h 128"/>
                <a:gd name="T24" fmla="*/ 325 w 330"/>
                <a:gd name="T25" fmla="*/ 9 h 128"/>
                <a:gd name="T26" fmla="*/ 323 w 330"/>
                <a:gd name="T27" fmla="*/ 2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0" h="128">
                  <a:moveTo>
                    <a:pt x="323" y="2"/>
                  </a:moveTo>
                  <a:cubicBezTo>
                    <a:pt x="309" y="6"/>
                    <a:pt x="294" y="9"/>
                    <a:pt x="280" y="14"/>
                  </a:cubicBezTo>
                  <a:cubicBezTo>
                    <a:pt x="266" y="18"/>
                    <a:pt x="253" y="22"/>
                    <a:pt x="239" y="26"/>
                  </a:cubicBezTo>
                  <a:cubicBezTo>
                    <a:pt x="212" y="35"/>
                    <a:pt x="184" y="44"/>
                    <a:pt x="156" y="53"/>
                  </a:cubicBezTo>
                  <a:cubicBezTo>
                    <a:pt x="130" y="61"/>
                    <a:pt x="104" y="70"/>
                    <a:pt x="79" y="80"/>
                  </a:cubicBezTo>
                  <a:cubicBezTo>
                    <a:pt x="54" y="90"/>
                    <a:pt x="28" y="100"/>
                    <a:pt x="6" y="115"/>
                  </a:cubicBezTo>
                  <a:cubicBezTo>
                    <a:pt x="0" y="119"/>
                    <a:pt x="5" y="128"/>
                    <a:pt x="11" y="125"/>
                  </a:cubicBezTo>
                  <a:cubicBezTo>
                    <a:pt x="24" y="119"/>
                    <a:pt x="36" y="112"/>
                    <a:pt x="49" y="106"/>
                  </a:cubicBezTo>
                  <a:cubicBezTo>
                    <a:pt x="61" y="100"/>
                    <a:pt x="73" y="95"/>
                    <a:pt x="86" y="90"/>
                  </a:cubicBezTo>
                  <a:cubicBezTo>
                    <a:pt x="111" y="80"/>
                    <a:pt x="136" y="72"/>
                    <a:pt x="162" y="64"/>
                  </a:cubicBezTo>
                  <a:cubicBezTo>
                    <a:pt x="189" y="55"/>
                    <a:pt x="216" y="46"/>
                    <a:pt x="243" y="38"/>
                  </a:cubicBezTo>
                  <a:cubicBezTo>
                    <a:pt x="256" y="33"/>
                    <a:pt x="269" y="29"/>
                    <a:pt x="283" y="25"/>
                  </a:cubicBezTo>
                  <a:cubicBezTo>
                    <a:pt x="297" y="20"/>
                    <a:pt x="311" y="14"/>
                    <a:pt x="325" y="9"/>
                  </a:cubicBezTo>
                  <a:cubicBezTo>
                    <a:pt x="330" y="7"/>
                    <a:pt x="328" y="0"/>
                    <a:pt x="323" y="2"/>
                  </a:cubicBezTo>
                  <a:close/>
                </a:path>
              </a:pathLst>
            </a:custGeom>
            <a:solidFill>
              <a:srgbClr val="32270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72" name="任意多边形: 形状 71"/>
            <p:cNvSpPr/>
            <p:nvPr userDrawn="1"/>
          </p:nvSpPr>
          <p:spPr bwMode="auto">
            <a:xfrm>
              <a:off x="3751263" y="14944725"/>
              <a:ext cx="198437" cy="523875"/>
            </a:xfrm>
            <a:custGeom>
              <a:avLst/>
              <a:gdLst>
                <a:gd name="T0" fmla="*/ 1 w 141"/>
                <a:gd name="T1" fmla="*/ 6 h 370"/>
                <a:gd name="T2" fmla="*/ 91 w 141"/>
                <a:gd name="T3" fmla="*/ 290 h 370"/>
                <a:gd name="T4" fmla="*/ 131 w 141"/>
                <a:gd name="T5" fmla="*/ 365 h 370"/>
                <a:gd name="T6" fmla="*/ 138 w 141"/>
                <a:gd name="T7" fmla="*/ 361 h 370"/>
                <a:gd name="T8" fmla="*/ 26 w 141"/>
                <a:gd name="T9" fmla="*/ 87 h 370"/>
                <a:gd name="T10" fmla="*/ 6 w 141"/>
                <a:gd name="T11" fmla="*/ 4 h 370"/>
                <a:gd name="T12" fmla="*/ 1 w 141"/>
                <a:gd name="T13" fmla="*/ 6 h 370"/>
              </a:gdLst>
              <a:ahLst/>
              <a:cxnLst>
                <a:cxn ang="0">
                  <a:pos x="T0" y="T1"/>
                </a:cxn>
                <a:cxn ang="0">
                  <a:pos x="T2" y="T3"/>
                </a:cxn>
                <a:cxn ang="0">
                  <a:pos x="T4" y="T5"/>
                </a:cxn>
                <a:cxn ang="0">
                  <a:pos x="T6" y="T7"/>
                </a:cxn>
                <a:cxn ang="0">
                  <a:pos x="T8" y="T9"/>
                </a:cxn>
                <a:cxn ang="0">
                  <a:pos x="T10" y="T11"/>
                </a:cxn>
                <a:cxn ang="0">
                  <a:pos x="T12" y="T13"/>
                </a:cxn>
              </a:cxnLst>
              <a:rect l="0" t="0" r="r" b="b"/>
              <a:pathLst>
                <a:path w="141" h="370">
                  <a:moveTo>
                    <a:pt x="1" y="6"/>
                  </a:moveTo>
                  <a:cubicBezTo>
                    <a:pt x="16" y="104"/>
                    <a:pt x="48" y="200"/>
                    <a:pt x="91" y="290"/>
                  </a:cubicBezTo>
                  <a:cubicBezTo>
                    <a:pt x="103" y="316"/>
                    <a:pt x="116" y="341"/>
                    <a:pt x="131" y="365"/>
                  </a:cubicBezTo>
                  <a:cubicBezTo>
                    <a:pt x="134" y="370"/>
                    <a:pt x="141" y="366"/>
                    <a:pt x="138" y="361"/>
                  </a:cubicBezTo>
                  <a:cubicBezTo>
                    <a:pt x="89" y="275"/>
                    <a:pt x="51" y="182"/>
                    <a:pt x="26" y="87"/>
                  </a:cubicBezTo>
                  <a:cubicBezTo>
                    <a:pt x="18" y="59"/>
                    <a:pt x="12" y="32"/>
                    <a:pt x="6" y="4"/>
                  </a:cubicBezTo>
                  <a:cubicBezTo>
                    <a:pt x="5" y="0"/>
                    <a:pt x="0" y="2"/>
                    <a:pt x="1" y="6"/>
                  </a:cubicBezTo>
                  <a:close/>
                </a:path>
              </a:pathLst>
            </a:custGeom>
            <a:solidFill>
              <a:srgbClr val="32270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73" name="任意多边形: 形状 72"/>
            <p:cNvSpPr/>
            <p:nvPr userDrawn="1"/>
          </p:nvSpPr>
          <p:spPr bwMode="auto">
            <a:xfrm>
              <a:off x="3525838" y="15474950"/>
              <a:ext cx="423862" cy="268287"/>
            </a:xfrm>
            <a:custGeom>
              <a:avLst/>
              <a:gdLst>
                <a:gd name="T0" fmla="*/ 7 w 300"/>
                <a:gd name="T1" fmla="*/ 186 h 189"/>
                <a:gd name="T2" fmla="*/ 225 w 300"/>
                <a:gd name="T3" fmla="*/ 40 h 189"/>
                <a:gd name="T4" fmla="*/ 295 w 300"/>
                <a:gd name="T5" fmla="*/ 11 h 189"/>
                <a:gd name="T6" fmla="*/ 292 w 300"/>
                <a:gd name="T7" fmla="*/ 2 h 189"/>
                <a:gd name="T8" fmla="*/ 60 w 300"/>
                <a:gd name="T9" fmla="*/ 132 h 189"/>
                <a:gd name="T10" fmla="*/ 3 w 300"/>
                <a:gd name="T11" fmla="*/ 181 h 189"/>
                <a:gd name="T12" fmla="*/ 7 w 300"/>
                <a:gd name="T13" fmla="*/ 186 h 189"/>
              </a:gdLst>
              <a:ahLst/>
              <a:cxnLst>
                <a:cxn ang="0">
                  <a:pos x="T0" y="T1"/>
                </a:cxn>
                <a:cxn ang="0">
                  <a:pos x="T2" y="T3"/>
                </a:cxn>
                <a:cxn ang="0">
                  <a:pos x="T4" y="T5"/>
                </a:cxn>
                <a:cxn ang="0">
                  <a:pos x="T6" y="T7"/>
                </a:cxn>
                <a:cxn ang="0">
                  <a:pos x="T8" y="T9"/>
                </a:cxn>
                <a:cxn ang="0">
                  <a:pos x="T10" y="T11"/>
                </a:cxn>
                <a:cxn ang="0">
                  <a:pos x="T12" y="T13"/>
                </a:cxn>
              </a:cxnLst>
              <a:rect l="0" t="0" r="r" b="b"/>
              <a:pathLst>
                <a:path w="300" h="189">
                  <a:moveTo>
                    <a:pt x="7" y="186"/>
                  </a:moveTo>
                  <a:cubicBezTo>
                    <a:pt x="72" y="126"/>
                    <a:pt x="145" y="77"/>
                    <a:pt x="225" y="40"/>
                  </a:cubicBezTo>
                  <a:cubicBezTo>
                    <a:pt x="248" y="29"/>
                    <a:pt x="271" y="20"/>
                    <a:pt x="295" y="11"/>
                  </a:cubicBezTo>
                  <a:cubicBezTo>
                    <a:pt x="300" y="9"/>
                    <a:pt x="298" y="0"/>
                    <a:pt x="292" y="2"/>
                  </a:cubicBezTo>
                  <a:cubicBezTo>
                    <a:pt x="209" y="33"/>
                    <a:pt x="131" y="77"/>
                    <a:pt x="60" y="132"/>
                  </a:cubicBezTo>
                  <a:cubicBezTo>
                    <a:pt x="41" y="148"/>
                    <a:pt x="21" y="164"/>
                    <a:pt x="3" y="181"/>
                  </a:cubicBezTo>
                  <a:cubicBezTo>
                    <a:pt x="0" y="184"/>
                    <a:pt x="4" y="189"/>
                    <a:pt x="7" y="186"/>
                  </a:cubicBezTo>
                  <a:close/>
                </a:path>
              </a:pathLst>
            </a:custGeom>
            <a:solidFill>
              <a:srgbClr val="32270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74" name="任意多边形: 形状 73"/>
            <p:cNvSpPr/>
            <p:nvPr userDrawn="1"/>
          </p:nvSpPr>
          <p:spPr bwMode="auto">
            <a:xfrm>
              <a:off x="4056063" y="15060613"/>
              <a:ext cx="287337" cy="427037"/>
            </a:xfrm>
            <a:custGeom>
              <a:avLst/>
              <a:gdLst>
                <a:gd name="T0" fmla="*/ 2 w 202"/>
                <a:gd name="T1" fmla="*/ 6 h 302"/>
                <a:gd name="T2" fmla="*/ 138 w 202"/>
                <a:gd name="T3" fmla="*/ 238 h 302"/>
                <a:gd name="T4" fmla="*/ 190 w 202"/>
                <a:gd name="T5" fmla="*/ 297 h 302"/>
                <a:gd name="T6" fmla="*/ 197 w 202"/>
                <a:gd name="T7" fmla="*/ 289 h 302"/>
                <a:gd name="T8" fmla="*/ 43 w 202"/>
                <a:gd name="T9" fmla="*/ 72 h 302"/>
                <a:gd name="T10" fmla="*/ 9 w 202"/>
                <a:gd name="T11" fmla="*/ 3 h 302"/>
                <a:gd name="T12" fmla="*/ 2 w 202"/>
                <a:gd name="T13" fmla="*/ 6 h 302"/>
              </a:gdLst>
              <a:ahLst/>
              <a:cxnLst>
                <a:cxn ang="0">
                  <a:pos x="T0" y="T1"/>
                </a:cxn>
                <a:cxn ang="0">
                  <a:pos x="T2" y="T3"/>
                </a:cxn>
                <a:cxn ang="0">
                  <a:pos x="T4" y="T5"/>
                </a:cxn>
                <a:cxn ang="0">
                  <a:pos x="T6" y="T7"/>
                </a:cxn>
                <a:cxn ang="0">
                  <a:pos x="T8" y="T9"/>
                </a:cxn>
                <a:cxn ang="0">
                  <a:pos x="T10" y="T11"/>
                </a:cxn>
                <a:cxn ang="0">
                  <a:pos x="T12" y="T13"/>
                </a:cxn>
              </a:cxnLst>
              <a:rect l="0" t="0" r="r" b="b"/>
              <a:pathLst>
                <a:path w="202" h="302">
                  <a:moveTo>
                    <a:pt x="2" y="6"/>
                  </a:moveTo>
                  <a:cubicBezTo>
                    <a:pt x="34" y="90"/>
                    <a:pt x="82" y="168"/>
                    <a:pt x="138" y="238"/>
                  </a:cubicBezTo>
                  <a:cubicBezTo>
                    <a:pt x="155" y="259"/>
                    <a:pt x="172" y="278"/>
                    <a:pt x="190" y="297"/>
                  </a:cubicBezTo>
                  <a:cubicBezTo>
                    <a:pt x="194" y="302"/>
                    <a:pt x="202" y="294"/>
                    <a:pt x="197" y="289"/>
                  </a:cubicBezTo>
                  <a:cubicBezTo>
                    <a:pt x="136" y="224"/>
                    <a:pt x="85" y="151"/>
                    <a:pt x="43" y="72"/>
                  </a:cubicBezTo>
                  <a:cubicBezTo>
                    <a:pt x="31" y="49"/>
                    <a:pt x="19" y="27"/>
                    <a:pt x="9" y="3"/>
                  </a:cubicBezTo>
                  <a:cubicBezTo>
                    <a:pt x="7" y="0"/>
                    <a:pt x="0" y="2"/>
                    <a:pt x="2" y="6"/>
                  </a:cubicBezTo>
                  <a:close/>
                </a:path>
              </a:pathLst>
            </a:custGeom>
            <a:solidFill>
              <a:srgbClr val="32270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75" name="任意多边形: 形状 74"/>
            <p:cNvSpPr/>
            <p:nvPr userDrawn="1"/>
          </p:nvSpPr>
          <p:spPr bwMode="auto">
            <a:xfrm>
              <a:off x="3983038" y="15489238"/>
              <a:ext cx="352425" cy="338137"/>
            </a:xfrm>
            <a:custGeom>
              <a:avLst/>
              <a:gdLst>
                <a:gd name="T0" fmla="*/ 8 w 249"/>
                <a:gd name="T1" fmla="*/ 235 h 238"/>
                <a:gd name="T2" fmla="*/ 121 w 249"/>
                <a:gd name="T3" fmla="*/ 119 h 238"/>
                <a:gd name="T4" fmla="*/ 243 w 249"/>
                <a:gd name="T5" fmla="*/ 13 h 238"/>
                <a:gd name="T6" fmla="*/ 235 w 249"/>
                <a:gd name="T7" fmla="*/ 5 h 238"/>
                <a:gd name="T8" fmla="*/ 113 w 249"/>
                <a:gd name="T9" fmla="*/ 111 h 238"/>
                <a:gd name="T10" fmla="*/ 56 w 249"/>
                <a:gd name="T11" fmla="*/ 168 h 238"/>
                <a:gd name="T12" fmla="*/ 3 w 249"/>
                <a:gd name="T13" fmla="*/ 230 h 238"/>
                <a:gd name="T14" fmla="*/ 8 w 249"/>
                <a:gd name="T15" fmla="*/ 235 h 2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9" h="238">
                  <a:moveTo>
                    <a:pt x="8" y="235"/>
                  </a:moveTo>
                  <a:cubicBezTo>
                    <a:pt x="44" y="195"/>
                    <a:pt x="82" y="156"/>
                    <a:pt x="121" y="119"/>
                  </a:cubicBezTo>
                  <a:cubicBezTo>
                    <a:pt x="160" y="81"/>
                    <a:pt x="201" y="46"/>
                    <a:pt x="243" y="13"/>
                  </a:cubicBezTo>
                  <a:cubicBezTo>
                    <a:pt x="249" y="8"/>
                    <a:pt x="241" y="0"/>
                    <a:pt x="235" y="5"/>
                  </a:cubicBezTo>
                  <a:cubicBezTo>
                    <a:pt x="193" y="38"/>
                    <a:pt x="152" y="73"/>
                    <a:pt x="113" y="111"/>
                  </a:cubicBezTo>
                  <a:cubicBezTo>
                    <a:pt x="93" y="129"/>
                    <a:pt x="74" y="149"/>
                    <a:pt x="56" y="168"/>
                  </a:cubicBezTo>
                  <a:cubicBezTo>
                    <a:pt x="37" y="188"/>
                    <a:pt x="20" y="209"/>
                    <a:pt x="3" y="230"/>
                  </a:cubicBezTo>
                  <a:cubicBezTo>
                    <a:pt x="0" y="234"/>
                    <a:pt x="5" y="238"/>
                    <a:pt x="8" y="235"/>
                  </a:cubicBezTo>
                  <a:close/>
                </a:path>
              </a:pathLst>
            </a:custGeom>
            <a:solidFill>
              <a:srgbClr val="32270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76" name="任意多边形: 形状 75"/>
            <p:cNvSpPr/>
            <p:nvPr userDrawn="1"/>
          </p:nvSpPr>
          <p:spPr bwMode="auto">
            <a:xfrm>
              <a:off x="3687763" y="12420600"/>
              <a:ext cx="1474787" cy="3705225"/>
            </a:xfrm>
            <a:custGeom>
              <a:avLst/>
              <a:gdLst>
                <a:gd name="T0" fmla="*/ 93 w 1040"/>
                <a:gd name="T1" fmla="*/ 994 h 2614"/>
                <a:gd name="T2" fmla="*/ 360 w 1040"/>
                <a:gd name="T3" fmla="*/ 1514 h 2614"/>
                <a:gd name="T4" fmla="*/ 226 w 1040"/>
                <a:gd name="T5" fmla="*/ 2614 h 2614"/>
                <a:gd name="T6" fmla="*/ 1008 w 1040"/>
                <a:gd name="T7" fmla="*/ 2614 h 2614"/>
                <a:gd name="T8" fmla="*/ 883 w 1040"/>
                <a:gd name="T9" fmla="*/ 1597 h 2614"/>
                <a:gd name="T10" fmla="*/ 607 w 1040"/>
                <a:gd name="T11" fmla="*/ 826 h 2614"/>
                <a:gd name="T12" fmla="*/ 498 w 1040"/>
                <a:gd name="T13" fmla="*/ 576 h 2614"/>
                <a:gd name="T14" fmla="*/ 621 w 1040"/>
                <a:gd name="T15" fmla="*/ 414 h 2614"/>
                <a:gd name="T16" fmla="*/ 591 w 1040"/>
                <a:gd name="T17" fmla="*/ 358 h 2614"/>
                <a:gd name="T18" fmla="*/ 651 w 1040"/>
                <a:gd name="T19" fmla="*/ 254 h 2614"/>
                <a:gd name="T20" fmla="*/ 593 w 1040"/>
                <a:gd name="T21" fmla="*/ 198 h 2614"/>
                <a:gd name="T22" fmla="*/ 582 w 1040"/>
                <a:gd name="T23" fmla="*/ 71 h 2614"/>
                <a:gd name="T24" fmla="*/ 491 w 1040"/>
                <a:gd name="T25" fmla="*/ 98 h 2614"/>
                <a:gd name="T26" fmla="*/ 428 w 1040"/>
                <a:gd name="T27" fmla="*/ 0 h 2614"/>
                <a:gd name="T28" fmla="*/ 236 w 1040"/>
                <a:gd name="T29" fmla="*/ 127 h 2614"/>
                <a:gd name="T30" fmla="*/ 106 w 1040"/>
                <a:gd name="T31" fmla="*/ 295 h 2614"/>
                <a:gd name="T32" fmla="*/ 12 w 1040"/>
                <a:gd name="T33" fmla="*/ 487 h 2614"/>
                <a:gd name="T34" fmla="*/ 93 w 1040"/>
                <a:gd name="T35" fmla="*/ 994 h 2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40" h="2614">
                  <a:moveTo>
                    <a:pt x="93" y="994"/>
                  </a:moveTo>
                  <a:cubicBezTo>
                    <a:pt x="141" y="1102"/>
                    <a:pt x="359" y="1414"/>
                    <a:pt x="360" y="1514"/>
                  </a:cubicBezTo>
                  <a:cubicBezTo>
                    <a:pt x="365" y="2007"/>
                    <a:pt x="253" y="2503"/>
                    <a:pt x="226" y="2614"/>
                  </a:cubicBezTo>
                  <a:cubicBezTo>
                    <a:pt x="1008" y="2614"/>
                    <a:pt x="1008" y="2614"/>
                    <a:pt x="1008" y="2614"/>
                  </a:cubicBezTo>
                  <a:cubicBezTo>
                    <a:pt x="929" y="2202"/>
                    <a:pt x="883" y="1597"/>
                    <a:pt x="883" y="1597"/>
                  </a:cubicBezTo>
                  <a:cubicBezTo>
                    <a:pt x="1040" y="1310"/>
                    <a:pt x="678" y="955"/>
                    <a:pt x="607" y="826"/>
                  </a:cubicBezTo>
                  <a:cubicBezTo>
                    <a:pt x="536" y="698"/>
                    <a:pt x="498" y="576"/>
                    <a:pt x="498" y="576"/>
                  </a:cubicBezTo>
                  <a:cubicBezTo>
                    <a:pt x="498" y="576"/>
                    <a:pt x="605" y="472"/>
                    <a:pt x="621" y="414"/>
                  </a:cubicBezTo>
                  <a:cubicBezTo>
                    <a:pt x="637" y="355"/>
                    <a:pt x="591" y="358"/>
                    <a:pt x="591" y="358"/>
                  </a:cubicBezTo>
                  <a:cubicBezTo>
                    <a:pt x="651" y="310"/>
                    <a:pt x="651" y="291"/>
                    <a:pt x="651" y="254"/>
                  </a:cubicBezTo>
                  <a:cubicBezTo>
                    <a:pt x="651" y="216"/>
                    <a:pt x="593" y="198"/>
                    <a:pt x="593" y="198"/>
                  </a:cubicBezTo>
                  <a:cubicBezTo>
                    <a:pt x="617" y="142"/>
                    <a:pt x="598" y="78"/>
                    <a:pt x="582" y="71"/>
                  </a:cubicBezTo>
                  <a:cubicBezTo>
                    <a:pt x="565" y="65"/>
                    <a:pt x="491" y="98"/>
                    <a:pt x="491" y="98"/>
                  </a:cubicBezTo>
                  <a:cubicBezTo>
                    <a:pt x="486" y="47"/>
                    <a:pt x="460" y="0"/>
                    <a:pt x="428" y="0"/>
                  </a:cubicBezTo>
                  <a:cubicBezTo>
                    <a:pt x="396" y="0"/>
                    <a:pt x="276" y="97"/>
                    <a:pt x="236" y="127"/>
                  </a:cubicBezTo>
                  <a:cubicBezTo>
                    <a:pt x="196" y="156"/>
                    <a:pt x="146" y="250"/>
                    <a:pt x="106" y="295"/>
                  </a:cubicBezTo>
                  <a:cubicBezTo>
                    <a:pt x="65" y="339"/>
                    <a:pt x="0" y="373"/>
                    <a:pt x="12" y="487"/>
                  </a:cubicBezTo>
                  <a:cubicBezTo>
                    <a:pt x="25" y="600"/>
                    <a:pt x="46" y="886"/>
                    <a:pt x="93" y="994"/>
                  </a:cubicBezTo>
                  <a:close/>
                </a:path>
              </a:pathLst>
            </a:custGeom>
            <a:solidFill>
              <a:srgbClr val="FFF0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77" name="任意多边形: 形状 76"/>
            <p:cNvSpPr/>
            <p:nvPr userDrawn="1"/>
          </p:nvSpPr>
          <p:spPr bwMode="auto">
            <a:xfrm>
              <a:off x="4073525" y="12958763"/>
              <a:ext cx="231775" cy="268287"/>
            </a:xfrm>
            <a:custGeom>
              <a:avLst/>
              <a:gdLst>
                <a:gd name="T0" fmla="*/ 5 w 163"/>
                <a:gd name="T1" fmla="*/ 34 h 189"/>
                <a:gd name="T2" fmla="*/ 49 w 163"/>
                <a:gd name="T3" fmla="*/ 0 h 189"/>
                <a:gd name="T4" fmla="*/ 81 w 163"/>
                <a:gd name="T5" fmla="*/ 9 h 189"/>
                <a:gd name="T6" fmla="*/ 91 w 163"/>
                <a:gd name="T7" fmla="*/ 12 h 189"/>
                <a:gd name="T8" fmla="*/ 154 w 163"/>
                <a:gd name="T9" fmla="*/ 93 h 189"/>
                <a:gd name="T10" fmla="*/ 157 w 163"/>
                <a:gd name="T11" fmla="*/ 146 h 189"/>
                <a:gd name="T12" fmla="*/ 117 w 163"/>
                <a:gd name="T13" fmla="*/ 181 h 189"/>
                <a:gd name="T14" fmla="*/ 30 w 163"/>
                <a:gd name="T15" fmla="*/ 135 h 189"/>
                <a:gd name="T16" fmla="*/ 8 w 163"/>
                <a:gd name="T17" fmla="*/ 84 h 189"/>
                <a:gd name="T18" fmla="*/ 5 w 163"/>
                <a:gd name="T19" fmla="*/ 34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3" h="189">
                  <a:moveTo>
                    <a:pt x="5" y="34"/>
                  </a:moveTo>
                  <a:cubicBezTo>
                    <a:pt x="11" y="14"/>
                    <a:pt x="28" y="1"/>
                    <a:pt x="49" y="0"/>
                  </a:cubicBezTo>
                  <a:cubicBezTo>
                    <a:pt x="60" y="0"/>
                    <a:pt x="71" y="4"/>
                    <a:pt x="81" y="9"/>
                  </a:cubicBezTo>
                  <a:cubicBezTo>
                    <a:pt x="84" y="9"/>
                    <a:pt x="88" y="10"/>
                    <a:pt x="91" y="12"/>
                  </a:cubicBezTo>
                  <a:cubicBezTo>
                    <a:pt x="120" y="33"/>
                    <a:pt x="142" y="60"/>
                    <a:pt x="154" y="93"/>
                  </a:cubicBezTo>
                  <a:cubicBezTo>
                    <a:pt x="160" y="110"/>
                    <a:pt x="163" y="129"/>
                    <a:pt x="157" y="146"/>
                  </a:cubicBezTo>
                  <a:cubicBezTo>
                    <a:pt x="150" y="164"/>
                    <a:pt x="136" y="177"/>
                    <a:pt x="117" y="181"/>
                  </a:cubicBezTo>
                  <a:cubicBezTo>
                    <a:pt x="80" y="189"/>
                    <a:pt x="50" y="165"/>
                    <a:pt x="30" y="135"/>
                  </a:cubicBezTo>
                  <a:cubicBezTo>
                    <a:pt x="20" y="119"/>
                    <a:pt x="13" y="102"/>
                    <a:pt x="8" y="84"/>
                  </a:cubicBezTo>
                  <a:cubicBezTo>
                    <a:pt x="3" y="68"/>
                    <a:pt x="0" y="50"/>
                    <a:pt x="5" y="34"/>
                  </a:cubicBezTo>
                  <a:close/>
                </a:path>
              </a:pathLst>
            </a:custGeom>
            <a:solidFill>
              <a:srgbClr val="AAC4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78" name="任意多边形: 形状 77"/>
            <p:cNvSpPr/>
            <p:nvPr userDrawn="1"/>
          </p:nvSpPr>
          <p:spPr bwMode="auto">
            <a:xfrm>
              <a:off x="4184650" y="12412663"/>
              <a:ext cx="169862" cy="147637"/>
            </a:xfrm>
            <a:custGeom>
              <a:avLst/>
              <a:gdLst>
                <a:gd name="T0" fmla="*/ 5 w 120"/>
                <a:gd name="T1" fmla="*/ 56 h 104"/>
                <a:gd name="T2" fmla="*/ 16 w 120"/>
                <a:gd name="T3" fmla="*/ 41 h 104"/>
                <a:gd name="T4" fmla="*/ 40 w 120"/>
                <a:gd name="T5" fmla="*/ 18 h 104"/>
                <a:gd name="T6" fmla="*/ 106 w 120"/>
                <a:gd name="T7" fmla="*/ 15 h 104"/>
                <a:gd name="T8" fmla="*/ 113 w 120"/>
                <a:gd name="T9" fmla="*/ 20 h 104"/>
                <a:gd name="T10" fmla="*/ 120 w 120"/>
                <a:gd name="T11" fmla="*/ 37 h 104"/>
                <a:gd name="T12" fmla="*/ 118 w 120"/>
                <a:gd name="T13" fmla="*/ 45 h 104"/>
                <a:gd name="T14" fmla="*/ 108 w 120"/>
                <a:gd name="T15" fmla="*/ 68 h 104"/>
                <a:gd name="T16" fmla="*/ 88 w 120"/>
                <a:gd name="T17" fmla="*/ 77 h 104"/>
                <a:gd name="T18" fmla="*/ 70 w 120"/>
                <a:gd name="T19" fmla="*/ 90 h 104"/>
                <a:gd name="T20" fmla="*/ 43 w 120"/>
                <a:gd name="T21" fmla="*/ 102 h 104"/>
                <a:gd name="T22" fmla="*/ 5 w 120"/>
                <a:gd name="T23" fmla="*/ 86 h 104"/>
                <a:gd name="T24" fmla="*/ 5 w 120"/>
                <a:gd name="T25" fmla="*/ 56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0" h="104">
                  <a:moveTo>
                    <a:pt x="5" y="56"/>
                  </a:moveTo>
                  <a:cubicBezTo>
                    <a:pt x="8" y="50"/>
                    <a:pt x="12" y="46"/>
                    <a:pt x="16" y="41"/>
                  </a:cubicBezTo>
                  <a:cubicBezTo>
                    <a:pt x="23" y="33"/>
                    <a:pt x="31" y="25"/>
                    <a:pt x="40" y="18"/>
                  </a:cubicBezTo>
                  <a:cubicBezTo>
                    <a:pt x="59" y="4"/>
                    <a:pt x="87" y="0"/>
                    <a:pt x="106" y="15"/>
                  </a:cubicBezTo>
                  <a:cubicBezTo>
                    <a:pt x="109" y="17"/>
                    <a:pt x="111" y="18"/>
                    <a:pt x="113" y="20"/>
                  </a:cubicBezTo>
                  <a:cubicBezTo>
                    <a:pt x="117" y="25"/>
                    <a:pt x="120" y="30"/>
                    <a:pt x="120" y="37"/>
                  </a:cubicBezTo>
                  <a:cubicBezTo>
                    <a:pt x="120" y="40"/>
                    <a:pt x="119" y="42"/>
                    <a:pt x="118" y="45"/>
                  </a:cubicBezTo>
                  <a:cubicBezTo>
                    <a:pt x="117" y="53"/>
                    <a:pt x="114" y="62"/>
                    <a:pt x="108" y="68"/>
                  </a:cubicBezTo>
                  <a:cubicBezTo>
                    <a:pt x="102" y="73"/>
                    <a:pt x="95" y="76"/>
                    <a:pt x="88" y="77"/>
                  </a:cubicBezTo>
                  <a:cubicBezTo>
                    <a:pt x="82" y="82"/>
                    <a:pt x="76" y="87"/>
                    <a:pt x="70" y="90"/>
                  </a:cubicBezTo>
                  <a:cubicBezTo>
                    <a:pt x="62" y="95"/>
                    <a:pt x="53" y="100"/>
                    <a:pt x="43" y="102"/>
                  </a:cubicBezTo>
                  <a:cubicBezTo>
                    <a:pt x="29" y="104"/>
                    <a:pt x="12" y="101"/>
                    <a:pt x="5" y="86"/>
                  </a:cubicBezTo>
                  <a:cubicBezTo>
                    <a:pt x="0" y="76"/>
                    <a:pt x="1" y="66"/>
                    <a:pt x="5" y="56"/>
                  </a:cubicBezTo>
                  <a:close/>
                </a:path>
              </a:pathLst>
            </a:custGeom>
            <a:solidFill>
              <a:srgbClr val="AAC4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79" name="任意多边形: 形状 78"/>
            <p:cNvSpPr/>
            <p:nvPr userDrawn="1"/>
          </p:nvSpPr>
          <p:spPr bwMode="auto">
            <a:xfrm>
              <a:off x="4378325" y="12523788"/>
              <a:ext cx="153987" cy="115887"/>
            </a:xfrm>
            <a:custGeom>
              <a:avLst/>
              <a:gdLst>
                <a:gd name="T0" fmla="*/ 16 w 109"/>
                <a:gd name="T1" fmla="*/ 18 h 82"/>
                <a:gd name="T2" fmla="*/ 33 w 109"/>
                <a:gd name="T3" fmla="*/ 12 h 82"/>
                <a:gd name="T4" fmla="*/ 73 w 109"/>
                <a:gd name="T5" fmla="*/ 1 h 82"/>
                <a:gd name="T6" fmla="*/ 85 w 109"/>
                <a:gd name="T7" fmla="*/ 1 h 82"/>
                <a:gd name="T8" fmla="*/ 95 w 109"/>
                <a:gd name="T9" fmla="*/ 4 h 82"/>
                <a:gd name="T10" fmla="*/ 103 w 109"/>
                <a:gd name="T11" fmla="*/ 36 h 82"/>
                <a:gd name="T12" fmla="*/ 39 w 109"/>
                <a:gd name="T13" fmla="*/ 80 h 82"/>
                <a:gd name="T14" fmla="*/ 0 w 109"/>
                <a:gd name="T15" fmla="*/ 45 h 82"/>
                <a:gd name="T16" fmla="*/ 16 w 109"/>
                <a:gd name="T17" fmla="*/ 18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9" h="82">
                  <a:moveTo>
                    <a:pt x="16" y="18"/>
                  </a:moveTo>
                  <a:cubicBezTo>
                    <a:pt x="21" y="15"/>
                    <a:pt x="27" y="13"/>
                    <a:pt x="33" y="12"/>
                  </a:cubicBezTo>
                  <a:cubicBezTo>
                    <a:pt x="46" y="8"/>
                    <a:pt x="59" y="5"/>
                    <a:pt x="73" y="1"/>
                  </a:cubicBezTo>
                  <a:cubicBezTo>
                    <a:pt x="77" y="0"/>
                    <a:pt x="81" y="0"/>
                    <a:pt x="85" y="1"/>
                  </a:cubicBezTo>
                  <a:cubicBezTo>
                    <a:pt x="88" y="2"/>
                    <a:pt x="91" y="2"/>
                    <a:pt x="95" y="4"/>
                  </a:cubicBezTo>
                  <a:cubicBezTo>
                    <a:pt x="105" y="11"/>
                    <a:pt x="109" y="24"/>
                    <a:pt x="103" y="36"/>
                  </a:cubicBezTo>
                  <a:cubicBezTo>
                    <a:pt x="90" y="58"/>
                    <a:pt x="66" y="77"/>
                    <a:pt x="39" y="80"/>
                  </a:cubicBezTo>
                  <a:cubicBezTo>
                    <a:pt x="19" y="82"/>
                    <a:pt x="0" y="66"/>
                    <a:pt x="0" y="45"/>
                  </a:cubicBezTo>
                  <a:cubicBezTo>
                    <a:pt x="1" y="34"/>
                    <a:pt x="7" y="24"/>
                    <a:pt x="16" y="18"/>
                  </a:cubicBezTo>
                  <a:close/>
                </a:path>
              </a:pathLst>
            </a:custGeom>
            <a:solidFill>
              <a:srgbClr val="AAC4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80" name="任意多边形: 形状 79"/>
            <p:cNvSpPr/>
            <p:nvPr userDrawn="1"/>
          </p:nvSpPr>
          <p:spPr bwMode="auto">
            <a:xfrm>
              <a:off x="4457700" y="12719050"/>
              <a:ext cx="152400" cy="96837"/>
            </a:xfrm>
            <a:custGeom>
              <a:avLst/>
              <a:gdLst>
                <a:gd name="T0" fmla="*/ 5 w 108"/>
                <a:gd name="T1" fmla="*/ 24 h 69"/>
                <a:gd name="T2" fmla="*/ 40 w 108"/>
                <a:gd name="T3" fmla="*/ 0 h 69"/>
                <a:gd name="T4" fmla="*/ 61 w 108"/>
                <a:gd name="T5" fmla="*/ 3 h 69"/>
                <a:gd name="T6" fmla="*/ 79 w 108"/>
                <a:gd name="T7" fmla="*/ 6 h 69"/>
                <a:gd name="T8" fmla="*/ 85 w 108"/>
                <a:gd name="T9" fmla="*/ 8 h 69"/>
                <a:gd name="T10" fmla="*/ 85 w 108"/>
                <a:gd name="T11" fmla="*/ 8 h 69"/>
                <a:gd name="T12" fmla="*/ 102 w 108"/>
                <a:gd name="T13" fmla="*/ 15 h 69"/>
                <a:gd name="T14" fmla="*/ 108 w 108"/>
                <a:gd name="T15" fmla="*/ 31 h 69"/>
                <a:gd name="T16" fmla="*/ 102 w 108"/>
                <a:gd name="T17" fmla="*/ 47 h 69"/>
                <a:gd name="T18" fmla="*/ 68 w 108"/>
                <a:gd name="T19" fmla="*/ 65 h 69"/>
                <a:gd name="T20" fmla="*/ 31 w 108"/>
                <a:gd name="T21" fmla="*/ 66 h 69"/>
                <a:gd name="T22" fmla="*/ 5 w 108"/>
                <a:gd name="T23" fmla="*/ 24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 h="69">
                  <a:moveTo>
                    <a:pt x="5" y="24"/>
                  </a:moveTo>
                  <a:cubicBezTo>
                    <a:pt x="9" y="8"/>
                    <a:pt x="25" y="0"/>
                    <a:pt x="40" y="0"/>
                  </a:cubicBezTo>
                  <a:cubicBezTo>
                    <a:pt x="47" y="1"/>
                    <a:pt x="54" y="2"/>
                    <a:pt x="61" y="3"/>
                  </a:cubicBezTo>
                  <a:cubicBezTo>
                    <a:pt x="67" y="4"/>
                    <a:pt x="73" y="5"/>
                    <a:pt x="79" y="6"/>
                  </a:cubicBezTo>
                  <a:cubicBezTo>
                    <a:pt x="81" y="6"/>
                    <a:pt x="83" y="7"/>
                    <a:pt x="85" y="8"/>
                  </a:cubicBezTo>
                  <a:cubicBezTo>
                    <a:pt x="85" y="8"/>
                    <a:pt x="85" y="8"/>
                    <a:pt x="85" y="8"/>
                  </a:cubicBezTo>
                  <a:cubicBezTo>
                    <a:pt x="91" y="8"/>
                    <a:pt x="98" y="11"/>
                    <a:pt x="102" y="15"/>
                  </a:cubicBezTo>
                  <a:cubicBezTo>
                    <a:pt x="106" y="19"/>
                    <a:pt x="108" y="25"/>
                    <a:pt x="108" y="31"/>
                  </a:cubicBezTo>
                  <a:cubicBezTo>
                    <a:pt x="108" y="37"/>
                    <a:pt x="106" y="43"/>
                    <a:pt x="102" y="47"/>
                  </a:cubicBezTo>
                  <a:cubicBezTo>
                    <a:pt x="92" y="55"/>
                    <a:pt x="81" y="61"/>
                    <a:pt x="68" y="65"/>
                  </a:cubicBezTo>
                  <a:cubicBezTo>
                    <a:pt x="57" y="68"/>
                    <a:pt x="43" y="69"/>
                    <a:pt x="31" y="66"/>
                  </a:cubicBezTo>
                  <a:cubicBezTo>
                    <a:pt x="13" y="61"/>
                    <a:pt x="0" y="43"/>
                    <a:pt x="5" y="24"/>
                  </a:cubicBezTo>
                  <a:close/>
                </a:path>
              </a:pathLst>
            </a:custGeom>
            <a:solidFill>
              <a:srgbClr val="AAC4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81" name="任意多边形: 形状 80"/>
            <p:cNvSpPr/>
            <p:nvPr userDrawn="1"/>
          </p:nvSpPr>
          <p:spPr bwMode="auto">
            <a:xfrm>
              <a:off x="4032250" y="12909550"/>
              <a:ext cx="968375" cy="1771650"/>
            </a:xfrm>
            <a:custGeom>
              <a:avLst/>
              <a:gdLst>
                <a:gd name="T0" fmla="*/ 127 w 683"/>
                <a:gd name="T1" fmla="*/ 743 h 1251"/>
                <a:gd name="T2" fmla="*/ 127 w 683"/>
                <a:gd name="T3" fmla="*/ 634 h 1251"/>
                <a:gd name="T4" fmla="*/ 108 w 683"/>
                <a:gd name="T5" fmla="*/ 528 h 1251"/>
                <a:gd name="T6" fmla="*/ 47 w 683"/>
                <a:gd name="T7" fmla="*/ 314 h 1251"/>
                <a:gd name="T8" fmla="*/ 22 w 683"/>
                <a:gd name="T9" fmla="*/ 207 h 1251"/>
                <a:gd name="T10" fmla="*/ 17 w 683"/>
                <a:gd name="T11" fmla="*/ 89 h 1251"/>
                <a:gd name="T12" fmla="*/ 66 w 683"/>
                <a:gd name="T13" fmla="*/ 20 h 1251"/>
                <a:gd name="T14" fmla="*/ 146 w 683"/>
                <a:gd name="T15" fmla="*/ 64 h 1251"/>
                <a:gd name="T16" fmla="*/ 250 w 683"/>
                <a:gd name="T17" fmla="*/ 250 h 1251"/>
                <a:gd name="T18" fmla="*/ 354 w 683"/>
                <a:gd name="T19" fmla="*/ 454 h 1251"/>
                <a:gd name="T20" fmla="*/ 586 w 683"/>
                <a:gd name="T21" fmla="*/ 793 h 1251"/>
                <a:gd name="T22" fmla="*/ 627 w 683"/>
                <a:gd name="T23" fmla="*/ 884 h 1251"/>
                <a:gd name="T24" fmla="*/ 655 w 683"/>
                <a:gd name="T25" fmla="*/ 997 h 1251"/>
                <a:gd name="T26" fmla="*/ 651 w 683"/>
                <a:gd name="T27" fmla="*/ 1194 h 1251"/>
                <a:gd name="T28" fmla="*/ 630 w 683"/>
                <a:gd name="T29" fmla="*/ 1237 h 1251"/>
                <a:gd name="T30" fmla="*/ 641 w 683"/>
                <a:gd name="T31" fmla="*/ 1244 h 1251"/>
                <a:gd name="T32" fmla="*/ 676 w 683"/>
                <a:gd name="T33" fmla="*/ 1049 h 1251"/>
                <a:gd name="T34" fmla="*/ 622 w 683"/>
                <a:gd name="T35" fmla="*/ 834 h 1251"/>
                <a:gd name="T36" fmla="*/ 390 w 683"/>
                <a:gd name="T37" fmla="*/ 486 h 1251"/>
                <a:gd name="T38" fmla="*/ 279 w 683"/>
                <a:gd name="T39" fmla="*/ 280 h 1251"/>
                <a:gd name="T40" fmla="*/ 177 w 683"/>
                <a:gd name="T41" fmla="*/ 81 h 1251"/>
                <a:gd name="T42" fmla="*/ 103 w 683"/>
                <a:gd name="T43" fmla="*/ 12 h 1251"/>
                <a:gd name="T44" fmla="*/ 24 w 683"/>
                <a:gd name="T45" fmla="*/ 32 h 1251"/>
                <a:gd name="T46" fmla="*/ 0 w 683"/>
                <a:gd name="T47" fmla="*/ 130 h 1251"/>
                <a:gd name="T48" fmla="*/ 16 w 683"/>
                <a:gd name="T49" fmla="*/ 247 h 1251"/>
                <a:gd name="T50" fmla="*/ 119 w 683"/>
                <a:gd name="T51" fmla="*/ 687 h 1251"/>
                <a:gd name="T52" fmla="*/ 119 w 683"/>
                <a:gd name="T53" fmla="*/ 743 h 1251"/>
                <a:gd name="T54" fmla="*/ 127 w 683"/>
                <a:gd name="T55" fmla="*/ 743 h 1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83" h="1251">
                  <a:moveTo>
                    <a:pt x="127" y="743"/>
                  </a:moveTo>
                  <a:cubicBezTo>
                    <a:pt x="131" y="707"/>
                    <a:pt x="131" y="670"/>
                    <a:pt x="127" y="634"/>
                  </a:cubicBezTo>
                  <a:cubicBezTo>
                    <a:pt x="123" y="598"/>
                    <a:pt x="116" y="563"/>
                    <a:pt x="108" y="528"/>
                  </a:cubicBezTo>
                  <a:cubicBezTo>
                    <a:pt x="91" y="455"/>
                    <a:pt x="67" y="385"/>
                    <a:pt x="47" y="314"/>
                  </a:cubicBezTo>
                  <a:cubicBezTo>
                    <a:pt x="37" y="278"/>
                    <a:pt x="28" y="243"/>
                    <a:pt x="22" y="207"/>
                  </a:cubicBezTo>
                  <a:cubicBezTo>
                    <a:pt x="14" y="168"/>
                    <a:pt x="10" y="128"/>
                    <a:pt x="17" y="89"/>
                  </a:cubicBezTo>
                  <a:cubicBezTo>
                    <a:pt x="21" y="61"/>
                    <a:pt x="33" y="25"/>
                    <a:pt x="66" y="20"/>
                  </a:cubicBezTo>
                  <a:cubicBezTo>
                    <a:pt x="98" y="15"/>
                    <a:pt x="127" y="41"/>
                    <a:pt x="146" y="64"/>
                  </a:cubicBezTo>
                  <a:cubicBezTo>
                    <a:pt x="192" y="118"/>
                    <a:pt x="221" y="185"/>
                    <a:pt x="250" y="250"/>
                  </a:cubicBezTo>
                  <a:cubicBezTo>
                    <a:pt x="282" y="319"/>
                    <a:pt x="314" y="389"/>
                    <a:pt x="354" y="454"/>
                  </a:cubicBezTo>
                  <a:cubicBezTo>
                    <a:pt x="425" y="571"/>
                    <a:pt x="520" y="672"/>
                    <a:pt x="586" y="793"/>
                  </a:cubicBezTo>
                  <a:cubicBezTo>
                    <a:pt x="602" y="822"/>
                    <a:pt x="616" y="853"/>
                    <a:pt x="627" y="884"/>
                  </a:cubicBezTo>
                  <a:cubicBezTo>
                    <a:pt x="639" y="921"/>
                    <a:pt x="648" y="959"/>
                    <a:pt x="655" y="997"/>
                  </a:cubicBezTo>
                  <a:cubicBezTo>
                    <a:pt x="667" y="1061"/>
                    <a:pt x="673" y="1131"/>
                    <a:pt x="651" y="1194"/>
                  </a:cubicBezTo>
                  <a:cubicBezTo>
                    <a:pt x="646" y="1209"/>
                    <a:pt x="639" y="1224"/>
                    <a:pt x="630" y="1237"/>
                  </a:cubicBezTo>
                  <a:cubicBezTo>
                    <a:pt x="625" y="1245"/>
                    <a:pt x="637" y="1251"/>
                    <a:pt x="641" y="1244"/>
                  </a:cubicBezTo>
                  <a:cubicBezTo>
                    <a:pt x="679" y="1186"/>
                    <a:pt x="683" y="1115"/>
                    <a:pt x="676" y="1049"/>
                  </a:cubicBezTo>
                  <a:cubicBezTo>
                    <a:pt x="669" y="975"/>
                    <a:pt x="652" y="902"/>
                    <a:pt x="622" y="834"/>
                  </a:cubicBezTo>
                  <a:cubicBezTo>
                    <a:pt x="565" y="706"/>
                    <a:pt x="467" y="602"/>
                    <a:pt x="390" y="486"/>
                  </a:cubicBezTo>
                  <a:cubicBezTo>
                    <a:pt x="347" y="421"/>
                    <a:pt x="312" y="351"/>
                    <a:pt x="279" y="280"/>
                  </a:cubicBezTo>
                  <a:cubicBezTo>
                    <a:pt x="248" y="212"/>
                    <a:pt x="220" y="142"/>
                    <a:pt x="177" y="81"/>
                  </a:cubicBezTo>
                  <a:cubicBezTo>
                    <a:pt x="158" y="54"/>
                    <a:pt x="135" y="26"/>
                    <a:pt x="103" y="12"/>
                  </a:cubicBezTo>
                  <a:cubicBezTo>
                    <a:pt x="74" y="0"/>
                    <a:pt x="43" y="5"/>
                    <a:pt x="24" y="32"/>
                  </a:cubicBezTo>
                  <a:cubicBezTo>
                    <a:pt x="3" y="59"/>
                    <a:pt x="0" y="97"/>
                    <a:pt x="0" y="130"/>
                  </a:cubicBezTo>
                  <a:cubicBezTo>
                    <a:pt x="0" y="170"/>
                    <a:pt x="7" y="209"/>
                    <a:pt x="16" y="247"/>
                  </a:cubicBezTo>
                  <a:cubicBezTo>
                    <a:pt x="50" y="393"/>
                    <a:pt x="114" y="535"/>
                    <a:pt x="119" y="687"/>
                  </a:cubicBezTo>
                  <a:cubicBezTo>
                    <a:pt x="120" y="706"/>
                    <a:pt x="120" y="725"/>
                    <a:pt x="119" y="743"/>
                  </a:cubicBezTo>
                  <a:cubicBezTo>
                    <a:pt x="119" y="749"/>
                    <a:pt x="127" y="749"/>
                    <a:pt x="127" y="743"/>
                  </a:cubicBezTo>
                  <a:close/>
                </a:path>
              </a:pathLst>
            </a:custGeom>
            <a:solidFill>
              <a:srgbClr val="32270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82" name="任意多边形: 形状 81"/>
            <p:cNvSpPr/>
            <p:nvPr userDrawn="1"/>
          </p:nvSpPr>
          <p:spPr bwMode="auto">
            <a:xfrm>
              <a:off x="4133850" y="12796838"/>
              <a:ext cx="26987" cy="127000"/>
            </a:xfrm>
            <a:custGeom>
              <a:avLst/>
              <a:gdLst>
                <a:gd name="T0" fmla="*/ 15 w 19"/>
                <a:gd name="T1" fmla="*/ 86 h 90"/>
                <a:gd name="T2" fmla="*/ 19 w 19"/>
                <a:gd name="T3" fmla="*/ 66 h 90"/>
                <a:gd name="T4" fmla="*/ 19 w 19"/>
                <a:gd name="T5" fmla="*/ 45 h 90"/>
                <a:gd name="T6" fmla="*/ 17 w 19"/>
                <a:gd name="T7" fmla="*/ 25 h 90"/>
                <a:gd name="T8" fmla="*/ 12 w 19"/>
                <a:gd name="T9" fmla="*/ 5 h 90"/>
                <a:gd name="T10" fmla="*/ 0 w 19"/>
                <a:gd name="T11" fmla="*/ 8 h 90"/>
                <a:gd name="T12" fmla="*/ 4 w 19"/>
                <a:gd name="T13" fmla="*/ 28 h 90"/>
                <a:gd name="T14" fmla="*/ 7 w 19"/>
                <a:gd name="T15" fmla="*/ 46 h 90"/>
                <a:gd name="T16" fmla="*/ 7 w 19"/>
                <a:gd name="T17" fmla="*/ 65 h 90"/>
                <a:gd name="T18" fmla="*/ 7 w 19"/>
                <a:gd name="T19" fmla="*/ 84 h 90"/>
                <a:gd name="T20" fmla="*/ 15 w 19"/>
                <a:gd name="T21" fmla="*/ 8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 h="90">
                  <a:moveTo>
                    <a:pt x="15" y="86"/>
                  </a:moveTo>
                  <a:cubicBezTo>
                    <a:pt x="16" y="79"/>
                    <a:pt x="18" y="73"/>
                    <a:pt x="19" y="66"/>
                  </a:cubicBezTo>
                  <a:cubicBezTo>
                    <a:pt x="19" y="59"/>
                    <a:pt x="19" y="52"/>
                    <a:pt x="19" y="45"/>
                  </a:cubicBezTo>
                  <a:cubicBezTo>
                    <a:pt x="19" y="39"/>
                    <a:pt x="18" y="32"/>
                    <a:pt x="17" y="25"/>
                  </a:cubicBezTo>
                  <a:cubicBezTo>
                    <a:pt x="16" y="19"/>
                    <a:pt x="15" y="11"/>
                    <a:pt x="12" y="5"/>
                  </a:cubicBezTo>
                  <a:cubicBezTo>
                    <a:pt x="9" y="0"/>
                    <a:pt x="0" y="2"/>
                    <a:pt x="0" y="8"/>
                  </a:cubicBezTo>
                  <a:cubicBezTo>
                    <a:pt x="0" y="15"/>
                    <a:pt x="3" y="22"/>
                    <a:pt x="4" y="28"/>
                  </a:cubicBezTo>
                  <a:cubicBezTo>
                    <a:pt x="5" y="34"/>
                    <a:pt x="6" y="40"/>
                    <a:pt x="7" y="46"/>
                  </a:cubicBezTo>
                  <a:cubicBezTo>
                    <a:pt x="7" y="52"/>
                    <a:pt x="7" y="58"/>
                    <a:pt x="7" y="65"/>
                  </a:cubicBezTo>
                  <a:cubicBezTo>
                    <a:pt x="7" y="71"/>
                    <a:pt x="8" y="78"/>
                    <a:pt x="7" y="84"/>
                  </a:cubicBezTo>
                  <a:cubicBezTo>
                    <a:pt x="7" y="89"/>
                    <a:pt x="14" y="90"/>
                    <a:pt x="15" y="86"/>
                  </a:cubicBezTo>
                  <a:close/>
                </a:path>
              </a:pathLst>
            </a:custGeom>
            <a:solidFill>
              <a:srgbClr val="32270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83" name="任意多边形: 形状 82"/>
            <p:cNvSpPr/>
            <p:nvPr userDrawn="1"/>
          </p:nvSpPr>
          <p:spPr bwMode="auto">
            <a:xfrm>
              <a:off x="3690938" y="12995275"/>
              <a:ext cx="525462" cy="1612900"/>
            </a:xfrm>
            <a:custGeom>
              <a:avLst/>
              <a:gdLst>
                <a:gd name="T0" fmla="*/ 369 w 371"/>
                <a:gd name="T1" fmla="*/ 1131 h 1138"/>
                <a:gd name="T2" fmla="*/ 326 w 371"/>
                <a:gd name="T3" fmla="*/ 1016 h 1138"/>
                <a:gd name="T4" fmla="*/ 274 w 371"/>
                <a:gd name="T5" fmla="*/ 903 h 1138"/>
                <a:gd name="T6" fmla="*/ 157 w 371"/>
                <a:gd name="T7" fmla="*/ 687 h 1138"/>
                <a:gd name="T8" fmla="*/ 96 w 371"/>
                <a:gd name="T9" fmla="*/ 581 h 1138"/>
                <a:gd name="T10" fmla="*/ 60 w 371"/>
                <a:gd name="T11" fmla="*/ 466 h 1138"/>
                <a:gd name="T12" fmla="*/ 54 w 371"/>
                <a:gd name="T13" fmla="*/ 412 h 1138"/>
                <a:gd name="T14" fmla="*/ 48 w 371"/>
                <a:gd name="T15" fmla="*/ 362 h 1138"/>
                <a:gd name="T16" fmla="*/ 33 w 371"/>
                <a:gd name="T17" fmla="*/ 261 h 1138"/>
                <a:gd name="T18" fmla="*/ 13 w 371"/>
                <a:gd name="T19" fmla="*/ 8 h 1138"/>
                <a:gd name="T20" fmla="*/ 0 w 371"/>
                <a:gd name="T21" fmla="*/ 8 h 1138"/>
                <a:gd name="T22" fmla="*/ 17 w 371"/>
                <a:gd name="T23" fmla="*/ 236 h 1138"/>
                <a:gd name="T24" fmla="*/ 44 w 371"/>
                <a:gd name="T25" fmla="*/ 441 h 1138"/>
                <a:gd name="T26" fmla="*/ 52 w 371"/>
                <a:gd name="T27" fmla="*/ 497 h 1138"/>
                <a:gd name="T28" fmla="*/ 72 w 371"/>
                <a:gd name="T29" fmla="*/ 556 h 1138"/>
                <a:gd name="T30" fmla="*/ 95 w 371"/>
                <a:gd name="T31" fmla="*/ 608 h 1138"/>
                <a:gd name="T32" fmla="*/ 127 w 371"/>
                <a:gd name="T33" fmla="*/ 661 h 1138"/>
                <a:gd name="T34" fmla="*/ 248 w 371"/>
                <a:gd name="T35" fmla="*/ 877 h 1138"/>
                <a:gd name="T36" fmla="*/ 307 w 371"/>
                <a:gd name="T37" fmla="*/ 1003 h 1138"/>
                <a:gd name="T38" fmla="*/ 362 w 371"/>
                <a:gd name="T39" fmla="*/ 1133 h 1138"/>
                <a:gd name="T40" fmla="*/ 369 w 371"/>
                <a:gd name="T41" fmla="*/ 1131 h 1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71" h="1138">
                  <a:moveTo>
                    <a:pt x="369" y="1131"/>
                  </a:moveTo>
                  <a:cubicBezTo>
                    <a:pt x="356" y="1093"/>
                    <a:pt x="342" y="1054"/>
                    <a:pt x="326" y="1016"/>
                  </a:cubicBezTo>
                  <a:cubicBezTo>
                    <a:pt x="309" y="978"/>
                    <a:pt x="292" y="940"/>
                    <a:pt x="274" y="903"/>
                  </a:cubicBezTo>
                  <a:cubicBezTo>
                    <a:pt x="239" y="829"/>
                    <a:pt x="200" y="757"/>
                    <a:pt x="157" y="687"/>
                  </a:cubicBezTo>
                  <a:cubicBezTo>
                    <a:pt x="136" y="652"/>
                    <a:pt x="113" y="618"/>
                    <a:pt x="96" y="581"/>
                  </a:cubicBezTo>
                  <a:cubicBezTo>
                    <a:pt x="80" y="544"/>
                    <a:pt x="66" y="506"/>
                    <a:pt x="60" y="466"/>
                  </a:cubicBezTo>
                  <a:cubicBezTo>
                    <a:pt x="57" y="448"/>
                    <a:pt x="56" y="430"/>
                    <a:pt x="54" y="412"/>
                  </a:cubicBezTo>
                  <a:cubicBezTo>
                    <a:pt x="52" y="395"/>
                    <a:pt x="50" y="378"/>
                    <a:pt x="48" y="362"/>
                  </a:cubicBezTo>
                  <a:cubicBezTo>
                    <a:pt x="43" y="328"/>
                    <a:pt x="38" y="294"/>
                    <a:pt x="33" y="261"/>
                  </a:cubicBezTo>
                  <a:cubicBezTo>
                    <a:pt x="21" y="177"/>
                    <a:pt x="13" y="92"/>
                    <a:pt x="13" y="8"/>
                  </a:cubicBezTo>
                  <a:cubicBezTo>
                    <a:pt x="13" y="0"/>
                    <a:pt x="0" y="0"/>
                    <a:pt x="0" y="8"/>
                  </a:cubicBezTo>
                  <a:cubicBezTo>
                    <a:pt x="0" y="84"/>
                    <a:pt x="6" y="160"/>
                    <a:pt x="17" y="236"/>
                  </a:cubicBezTo>
                  <a:cubicBezTo>
                    <a:pt x="26" y="304"/>
                    <a:pt x="37" y="373"/>
                    <a:pt x="44" y="441"/>
                  </a:cubicBezTo>
                  <a:cubicBezTo>
                    <a:pt x="46" y="460"/>
                    <a:pt x="48" y="478"/>
                    <a:pt x="52" y="497"/>
                  </a:cubicBezTo>
                  <a:cubicBezTo>
                    <a:pt x="58" y="517"/>
                    <a:pt x="64" y="536"/>
                    <a:pt x="72" y="556"/>
                  </a:cubicBezTo>
                  <a:cubicBezTo>
                    <a:pt x="79" y="573"/>
                    <a:pt x="86" y="591"/>
                    <a:pt x="95" y="608"/>
                  </a:cubicBezTo>
                  <a:cubicBezTo>
                    <a:pt x="105" y="627"/>
                    <a:pt x="116" y="644"/>
                    <a:pt x="127" y="661"/>
                  </a:cubicBezTo>
                  <a:cubicBezTo>
                    <a:pt x="171" y="731"/>
                    <a:pt x="211" y="804"/>
                    <a:pt x="248" y="877"/>
                  </a:cubicBezTo>
                  <a:cubicBezTo>
                    <a:pt x="269" y="919"/>
                    <a:pt x="288" y="961"/>
                    <a:pt x="307" y="1003"/>
                  </a:cubicBezTo>
                  <a:cubicBezTo>
                    <a:pt x="326" y="1046"/>
                    <a:pt x="345" y="1090"/>
                    <a:pt x="362" y="1133"/>
                  </a:cubicBezTo>
                  <a:cubicBezTo>
                    <a:pt x="364" y="1138"/>
                    <a:pt x="371" y="1136"/>
                    <a:pt x="369" y="1131"/>
                  </a:cubicBezTo>
                  <a:close/>
                </a:path>
              </a:pathLst>
            </a:custGeom>
            <a:solidFill>
              <a:srgbClr val="32270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84" name="任意多边形: 形状 83"/>
            <p:cNvSpPr/>
            <p:nvPr userDrawn="1"/>
          </p:nvSpPr>
          <p:spPr bwMode="auto">
            <a:xfrm>
              <a:off x="4238625" y="12511088"/>
              <a:ext cx="301625" cy="492125"/>
            </a:xfrm>
            <a:custGeom>
              <a:avLst/>
              <a:gdLst>
                <a:gd name="T0" fmla="*/ 92 w 213"/>
                <a:gd name="T1" fmla="*/ 42 h 348"/>
                <a:gd name="T2" fmla="*/ 102 w 213"/>
                <a:gd name="T3" fmla="*/ 42 h 348"/>
                <a:gd name="T4" fmla="*/ 113 w 213"/>
                <a:gd name="T5" fmla="*/ 41 h 348"/>
                <a:gd name="T6" fmla="*/ 132 w 213"/>
                <a:gd name="T7" fmla="*/ 37 h 348"/>
                <a:gd name="T8" fmla="*/ 170 w 213"/>
                <a:gd name="T9" fmla="*/ 21 h 348"/>
                <a:gd name="T10" fmla="*/ 198 w 213"/>
                <a:gd name="T11" fmla="*/ 59 h 348"/>
                <a:gd name="T12" fmla="*/ 183 w 213"/>
                <a:gd name="T13" fmla="*/ 133 h 348"/>
                <a:gd name="T14" fmla="*/ 127 w 213"/>
                <a:gd name="T15" fmla="*/ 175 h 348"/>
                <a:gd name="T16" fmla="*/ 36 w 213"/>
                <a:gd name="T17" fmla="*/ 216 h 348"/>
                <a:gd name="T18" fmla="*/ 33 w 213"/>
                <a:gd name="T19" fmla="*/ 221 h 348"/>
                <a:gd name="T20" fmla="*/ 4 w 213"/>
                <a:gd name="T21" fmla="*/ 333 h 348"/>
                <a:gd name="T22" fmla="*/ 15 w 213"/>
                <a:gd name="T23" fmla="*/ 340 h 348"/>
                <a:gd name="T24" fmla="*/ 47 w 213"/>
                <a:gd name="T25" fmla="*/ 221 h 348"/>
                <a:gd name="T26" fmla="*/ 43 w 213"/>
                <a:gd name="T27" fmla="*/ 227 h 348"/>
                <a:gd name="T28" fmla="*/ 134 w 213"/>
                <a:gd name="T29" fmla="*/ 187 h 348"/>
                <a:gd name="T30" fmla="*/ 195 w 213"/>
                <a:gd name="T31" fmla="*/ 140 h 348"/>
                <a:gd name="T32" fmla="*/ 212 w 213"/>
                <a:gd name="T33" fmla="*/ 58 h 348"/>
                <a:gd name="T34" fmla="*/ 188 w 213"/>
                <a:gd name="T35" fmla="*/ 6 h 348"/>
                <a:gd name="T36" fmla="*/ 143 w 213"/>
                <a:gd name="T37" fmla="*/ 18 h 348"/>
                <a:gd name="T38" fmla="*/ 117 w 213"/>
                <a:gd name="T39" fmla="*/ 26 h 348"/>
                <a:gd name="T40" fmla="*/ 104 w 213"/>
                <a:gd name="T41" fmla="*/ 29 h 348"/>
                <a:gd name="T42" fmla="*/ 92 w 213"/>
                <a:gd name="T43" fmla="*/ 33 h 348"/>
                <a:gd name="T44" fmla="*/ 92 w 213"/>
                <a:gd name="T45" fmla="*/ 42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3" h="348">
                  <a:moveTo>
                    <a:pt x="92" y="42"/>
                  </a:moveTo>
                  <a:cubicBezTo>
                    <a:pt x="96" y="41"/>
                    <a:pt x="99" y="42"/>
                    <a:pt x="102" y="42"/>
                  </a:cubicBezTo>
                  <a:cubicBezTo>
                    <a:pt x="106" y="43"/>
                    <a:pt x="109" y="42"/>
                    <a:pt x="113" y="41"/>
                  </a:cubicBezTo>
                  <a:cubicBezTo>
                    <a:pt x="119" y="41"/>
                    <a:pt x="126" y="39"/>
                    <a:pt x="132" y="37"/>
                  </a:cubicBezTo>
                  <a:cubicBezTo>
                    <a:pt x="145" y="33"/>
                    <a:pt x="157" y="26"/>
                    <a:pt x="170" y="21"/>
                  </a:cubicBezTo>
                  <a:cubicBezTo>
                    <a:pt x="195" y="12"/>
                    <a:pt x="198" y="42"/>
                    <a:pt x="198" y="59"/>
                  </a:cubicBezTo>
                  <a:cubicBezTo>
                    <a:pt x="197" y="84"/>
                    <a:pt x="197" y="111"/>
                    <a:pt x="183" y="133"/>
                  </a:cubicBezTo>
                  <a:cubicBezTo>
                    <a:pt x="170" y="153"/>
                    <a:pt x="148" y="165"/>
                    <a:pt x="127" y="175"/>
                  </a:cubicBezTo>
                  <a:cubicBezTo>
                    <a:pt x="97" y="189"/>
                    <a:pt x="67" y="202"/>
                    <a:pt x="36" y="216"/>
                  </a:cubicBezTo>
                  <a:cubicBezTo>
                    <a:pt x="34" y="217"/>
                    <a:pt x="33" y="219"/>
                    <a:pt x="33" y="221"/>
                  </a:cubicBezTo>
                  <a:cubicBezTo>
                    <a:pt x="31" y="260"/>
                    <a:pt x="21" y="298"/>
                    <a:pt x="4" y="333"/>
                  </a:cubicBezTo>
                  <a:cubicBezTo>
                    <a:pt x="0" y="341"/>
                    <a:pt x="11" y="348"/>
                    <a:pt x="15" y="340"/>
                  </a:cubicBezTo>
                  <a:cubicBezTo>
                    <a:pt x="34" y="303"/>
                    <a:pt x="44" y="263"/>
                    <a:pt x="47" y="221"/>
                  </a:cubicBezTo>
                  <a:cubicBezTo>
                    <a:pt x="46" y="223"/>
                    <a:pt x="44" y="225"/>
                    <a:pt x="43" y="227"/>
                  </a:cubicBezTo>
                  <a:cubicBezTo>
                    <a:pt x="74" y="214"/>
                    <a:pt x="104" y="201"/>
                    <a:pt x="134" y="187"/>
                  </a:cubicBezTo>
                  <a:cubicBezTo>
                    <a:pt x="158" y="176"/>
                    <a:pt x="181" y="163"/>
                    <a:pt x="195" y="140"/>
                  </a:cubicBezTo>
                  <a:cubicBezTo>
                    <a:pt x="211" y="116"/>
                    <a:pt x="212" y="86"/>
                    <a:pt x="212" y="58"/>
                  </a:cubicBezTo>
                  <a:cubicBezTo>
                    <a:pt x="213" y="39"/>
                    <a:pt x="209" y="12"/>
                    <a:pt x="188" y="6"/>
                  </a:cubicBezTo>
                  <a:cubicBezTo>
                    <a:pt x="172" y="0"/>
                    <a:pt x="157" y="12"/>
                    <a:pt x="143" y="18"/>
                  </a:cubicBezTo>
                  <a:cubicBezTo>
                    <a:pt x="135" y="21"/>
                    <a:pt x="126" y="24"/>
                    <a:pt x="117" y="26"/>
                  </a:cubicBezTo>
                  <a:cubicBezTo>
                    <a:pt x="113" y="27"/>
                    <a:pt x="109" y="28"/>
                    <a:pt x="104" y="29"/>
                  </a:cubicBezTo>
                  <a:cubicBezTo>
                    <a:pt x="100" y="30"/>
                    <a:pt x="96" y="32"/>
                    <a:pt x="92" y="33"/>
                  </a:cubicBezTo>
                  <a:cubicBezTo>
                    <a:pt x="87" y="34"/>
                    <a:pt x="87" y="42"/>
                    <a:pt x="92" y="42"/>
                  </a:cubicBezTo>
                  <a:close/>
                </a:path>
              </a:pathLst>
            </a:custGeom>
            <a:solidFill>
              <a:srgbClr val="32270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85" name="任意多边形: 形状 84"/>
            <p:cNvSpPr/>
            <p:nvPr userDrawn="1"/>
          </p:nvSpPr>
          <p:spPr bwMode="auto">
            <a:xfrm>
              <a:off x="4373563" y="12909550"/>
              <a:ext cx="207962" cy="347662"/>
            </a:xfrm>
            <a:custGeom>
              <a:avLst/>
              <a:gdLst>
                <a:gd name="T0" fmla="*/ 103 w 146"/>
                <a:gd name="T1" fmla="*/ 9 h 246"/>
                <a:gd name="T2" fmla="*/ 128 w 146"/>
                <a:gd name="T3" fmla="*/ 29 h 246"/>
                <a:gd name="T4" fmla="*/ 132 w 146"/>
                <a:gd name="T5" fmla="*/ 58 h 246"/>
                <a:gd name="T6" fmla="*/ 100 w 146"/>
                <a:gd name="T7" fmla="*/ 117 h 246"/>
                <a:gd name="T8" fmla="*/ 6 w 146"/>
                <a:gd name="T9" fmla="*/ 231 h 246"/>
                <a:gd name="T10" fmla="*/ 14 w 146"/>
                <a:gd name="T11" fmla="*/ 240 h 246"/>
                <a:gd name="T12" fmla="*/ 119 w 146"/>
                <a:gd name="T13" fmla="*/ 111 h 246"/>
                <a:gd name="T14" fmla="*/ 145 w 146"/>
                <a:gd name="T15" fmla="*/ 47 h 246"/>
                <a:gd name="T16" fmla="*/ 135 w 146"/>
                <a:gd name="T17" fmla="*/ 19 h 246"/>
                <a:gd name="T18" fmla="*/ 106 w 146"/>
                <a:gd name="T19" fmla="*/ 2 h 246"/>
                <a:gd name="T20" fmla="*/ 103 w 146"/>
                <a:gd name="T21" fmla="*/ 9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6" h="246">
                  <a:moveTo>
                    <a:pt x="103" y="9"/>
                  </a:moveTo>
                  <a:cubicBezTo>
                    <a:pt x="112" y="14"/>
                    <a:pt x="122" y="20"/>
                    <a:pt x="128" y="29"/>
                  </a:cubicBezTo>
                  <a:cubicBezTo>
                    <a:pt x="133" y="38"/>
                    <a:pt x="134" y="49"/>
                    <a:pt x="132" y="58"/>
                  </a:cubicBezTo>
                  <a:cubicBezTo>
                    <a:pt x="128" y="81"/>
                    <a:pt x="112" y="100"/>
                    <a:pt x="100" y="117"/>
                  </a:cubicBezTo>
                  <a:cubicBezTo>
                    <a:pt x="70" y="157"/>
                    <a:pt x="39" y="195"/>
                    <a:pt x="6" y="231"/>
                  </a:cubicBezTo>
                  <a:cubicBezTo>
                    <a:pt x="0" y="237"/>
                    <a:pt x="9" y="246"/>
                    <a:pt x="14" y="240"/>
                  </a:cubicBezTo>
                  <a:cubicBezTo>
                    <a:pt x="52" y="200"/>
                    <a:pt x="87" y="157"/>
                    <a:pt x="119" y="111"/>
                  </a:cubicBezTo>
                  <a:cubicBezTo>
                    <a:pt x="132" y="92"/>
                    <a:pt x="146" y="71"/>
                    <a:pt x="145" y="47"/>
                  </a:cubicBezTo>
                  <a:cubicBezTo>
                    <a:pt x="144" y="37"/>
                    <a:pt x="141" y="27"/>
                    <a:pt x="135" y="19"/>
                  </a:cubicBezTo>
                  <a:cubicBezTo>
                    <a:pt x="127" y="9"/>
                    <a:pt x="117" y="6"/>
                    <a:pt x="106" y="2"/>
                  </a:cubicBezTo>
                  <a:cubicBezTo>
                    <a:pt x="102" y="0"/>
                    <a:pt x="99" y="7"/>
                    <a:pt x="103" y="9"/>
                  </a:cubicBezTo>
                  <a:close/>
                </a:path>
              </a:pathLst>
            </a:custGeom>
            <a:solidFill>
              <a:srgbClr val="32270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86" name="任意多边形: 形状 85"/>
            <p:cNvSpPr/>
            <p:nvPr userDrawn="1"/>
          </p:nvSpPr>
          <p:spPr bwMode="auto">
            <a:xfrm>
              <a:off x="3987800" y="14620875"/>
              <a:ext cx="234950" cy="1514475"/>
            </a:xfrm>
            <a:custGeom>
              <a:avLst/>
              <a:gdLst>
                <a:gd name="T0" fmla="*/ 152 w 166"/>
                <a:gd name="T1" fmla="*/ 7 h 1068"/>
                <a:gd name="T2" fmla="*/ 151 w 166"/>
                <a:gd name="T3" fmla="*/ 119 h 1068"/>
                <a:gd name="T4" fmla="*/ 145 w 166"/>
                <a:gd name="T5" fmla="*/ 231 h 1068"/>
                <a:gd name="T6" fmla="*/ 133 w 166"/>
                <a:gd name="T7" fmla="*/ 330 h 1068"/>
                <a:gd name="T8" fmla="*/ 121 w 166"/>
                <a:gd name="T9" fmla="*/ 430 h 1068"/>
                <a:gd name="T10" fmla="*/ 62 w 166"/>
                <a:gd name="T11" fmla="*/ 836 h 1068"/>
                <a:gd name="T12" fmla="*/ 3 w 166"/>
                <a:gd name="T13" fmla="*/ 1057 h 1068"/>
                <a:gd name="T14" fmla="*/ 15 w 166"/>
                <a:gd name="T15" fmla="*/ 1061 h 1068"/>
                <a:gd name="T16" fmla="*/ 108 w 166"/>
                <a:gd name="T17" fmla="*/ 659 h 1068"/>
                <a:gd name="T18" fmla="*/ 157 w 166"/>
                <a:gd name="T19" fmla="*/ 259 h 1068"/>
                <a:gd name="T20" fmla="*/ 165 w 166"/>
                <a:gd name="T21" fmla="*/ 133 h 1068"/>
                <a:gd name="T22" fmla="*/ 165 w 166"/>
                <a:gd name="T23" fmla="*/ 71 h 1068"/>
                <a:gd name="T24" fmla="*/ 161 w 166"/>
                <a:gd name="T25" fmla="*/ 7 h 1068"/>
                <a:gd name="T26" fmla="*/ 152 w 166"/>
                <a:gd name="T27" fmla="*/ 7 h 10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6" h="1068">
                  <a:moveTo>
                    <a:pt x="152" y="7"/>
                  </a:moveTo>
                  <a:cubicBezTo>
                    <a:pt x="152" y="44"/>
                    <a:pt x="152" y="82"/>
                    <a:pt x="151" y="119"/>
                  </a:cubicBezTo>
                  <a:cubicBezTo>
                    <a:pt x="150" y="157"/>
                    <a:pt x="148" y="194"/>
                    <a:pt x="145" y="231"/>
                  </a:cubicBezTo>
                  <a:cubicBezTo>
                    <a:pt x="141" y="264"/>
                    <a:pt x="137" y="297"/>
                    <a:pt x="133" y="330"/>
                  </a:cubicBezTo>
                  <a:cubicBezTo>
                    <a:pt x="129" y="364"/>
                    <a:pt x="125" y="397"/>
                    <a:pt x="121" y="430"/>
                  </a:cubicBezTo>
                  <a:cubicBezTo>
                    <a:pt x="105" y="566"/>
                    <a:pt x="89" y="702"/>
                    <a:pt x="62" y="836"/>
                  </a:cubicBezTo>
                  <a:cubicBezTo>
                    <a:pt x="46" y="911"/>
                    <a:pt x="27" y="985"/>
                    <a:pt x="3" y="1057"/>
                  </a:cubicBezTo>
                  <a:cubicBezTo>
                    <a:pt x="0" y="1065"/>
                    <a:pt x="12" y="1068"/>
                    <a:pt x="15" y="1061"/>
                  </a:cubicBezTo>
                  <a:cubicBezTo>
                    <a:pt x="62" y="930"/>
                    <a:pt x="88" y="795"/>
                    <a:pt x="108" y="659"/>
                  </a:cubicBezTo>
                  <a:cubicBezTo>
                    <a:pt x="128" y="526"/>
                    <a:pt x="140" y="392"/>
                    <a:pt x="157" y="259"/>
                  </a:cubicBezTo>
                  <a:cubicBezTo>
                    <a:pt x="162" y="217"/>
                    <a:pt x="165" y="175"/>
                    <a:pt x="165" y="133"/>
                  </a:cubicBezTo>
                  <a:cubicBezTo>
                    <a:pt x="166" y="113"/>
                    <a:pt x="166" y="92"/>
                    <a:pt x="165" y="71"/>
                  </a:cubicBezTo>
                  <a:cubicBezTo>
                    <a:pt x="165" y="50"/>
                    <a:pt x="163" y="28"/>
                    <a:pt x="161" y="7"/>
                  </a:cubicBezTo>
                  <a:cubicBezTo>
                    <a:pt x="161" y="1"/>
                    <a:pt x="152" y="0"/>
                    <a:pt x="152" y="7"/>
                  </a:cubicBezTo>
                  <a:close/>
                </a:path>
              </a:pathLst>
            </a:custGeom>
            <a:solidFill>
              <a:srgbClr val="32270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87" name="任意多边形: 形状 86"/>
            <p:cNvSpPr/>
            <p:nvPr userDrawn="1"/>
          </p:nvSpPr>
          <p:spPr bwMode="auto">
            <a:xfrm>
              <a:off x="4933950" y="14679613"/>
              <a:ext cx="192087" cy="1452562"/>
            </a:xfrm>
            <a:custGeom>
              <a:avLst/>
              <a:gdLst>
                <a:gd name="T0" fmla="*/ 0 w 136"/>
                <a:gd name="T1" fmla="*/ 6 h 1025"/>
                <a:gd name="T2" fmla="*/ 0 w 136"/>
                <a:gd name="T3" fmla="*/ 56 h 1025"/>
                <a:gd name="T4" fmla="*/ 2 w 136"/>
                <a:gd name="T5" fmla="*/ 106 h 1025"/>
                <a:gd name="T6" fmla="*/ 9 w 136"/>
                <a:gd name="T7" fmla="*/ 205 h 1025"/>
                <a:gd name="T8" fmla="*/ 26 w 136"/>
                <a:gd name="T9" fmla="*/ 403 h 1025"/>
                <a:gd name="T10" fmla="*/ 80 w 136"/>
                <a:gd name="T11" fmla="*/ 796 h 1025"/>
                <a:gd name="T12" fmla="*/ 121 w 136"/>
                <a:gd name="T13" fmla="*/ 1016 h 1025"/>
                <a:gd name="T14" fmla="*/ 134 w 136"/>
                <a:gd name="T15" fmla="*/ 1012 h 1025"/>
                <a:gd name="T16" fmla="*/ 66 w 136"/>
                <a:gd name="T17" fmla="*/ 621 h 1025"/>
                <a:gd name="T18" fmla="*/ 24 w 136"/>
                <a:gd name="T19" fmla="*/ 229 h 1025"/>
                <a:gd name="T20" fmla="*/ 16 w 136"/>
                <a:gd name="T21" fmla="*/ 118 h 1025"/>
                <a:gd name="T22" fmla="*/ 12 w 136"/>
                <a:gd name="T23" fmla="*/ 62 h 1025"/>
                <a:gd name="T24" fmla="*/ 8 w 136"/>
                <a:gd name="T25" fmla="*/ 6 h 1025"/>
                <a:gd name="T26" fmla="*/ 0 w 136"/>
                <a:gd name="T27" fmla="*/ 6 h 10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6" h="1025">
                  <a:moveTo>
                    <a:pt x="0" y="6"/>
                  </a:moveTo>
                  <a:cubicBezTo>
                    <a:pt x="0" y="23"/>
                    <a:pt x="0" y="39"/>
                    <a:pt x="0" y="56"/>
                  </a:cubicBezTo>
                  <a:cubicBezTo>
                    <a:pt x="1" y="73"/>
                    <a:pt x="1" y="90"/>
                    <a:pt x="2" y="106"/>
                  </a:cubicBezTo>
                  <a:cubicBezTo>
                    <a:pt x="4" y="139"/>
                    <a:pt x="6" y="172"/>
                    <a:pt x="9" y="205"/>
                  </a:cubicBezTo>
                  <a:cubicBezTo>
                    <a:pt x="13" y="271"/>
                    <a:pt x="19" y="337"/>
                    <a:pt x="26" y="403"/>
                  </a:cubicBezTo>
                  <a:cubicBezTo>
                    <a:pt x="40" y="535"/>
                    <a:pt x="58" y="666"/>
                    <a:pt x="80" y="796"/>
                  </a:cubicBezTo>
                  <a:cubicBezTo>
                    <a:pt x="92" y="870"/>
                    <a:pt x="106" y="943"/>
                    <a:pt x="121" y="1016"/>
                  </a:cubicBezTo>
                  <a:cubicBezTo>
                    <a:pt x="122" y="1025"/>
                    <a:pt x="136" y="1021"/>
                    <a:pt x="134" y="1012"/>
                  </a:cubicBezTo>
                  <a:cubicBezTo>
                    <a:pt x="107" y="883"/>
                    <a:pt x="85" y="752"/>
                    <a:pt x="66" y="621"/>
                  </a:cubicBezTo>
                  <a:cubicBezTo>
                    <a:pt x="48" y="491"/>
                    <a:pt x="34" y="360"/>
                    <a:pt x="24" y="229"/>
                  </a:cubicBezTo>
                  <a:cubicBezTo>
                    <a:pt x="21" y="192"/>
                    <a:pt x="18" y="155"/>
                    <a:pt x="16" y="118"/>
                  </a:cubicBezTo>
                  <a:cubicBezTo>
                    <a:pt x="15" y="99"/>
                    <a:pt x="14" y="80"/>
                    <a:pt x="12" y="62"/>
                  </a:cubicBezTo>
                  <a:cubicBezTo>
                    <a:pt x="11" y="43"/>
                    <a:pt x="9" y="25"/>
                    <a:pt x="8" y="6"/>
                  </a:cubicBezTo>
                  <a:cubicBezTo>
                    <a:pt x="8" y="1"/>
                    <a:pt x="0" y="0"/>
                    <a:pt x="0" y="6"/>
                  </a:cubicBezTo>
                  <a:close/>
                </a:path>
              </a:pathLst>
            </a:custGeom>
            <a:solidFill>
              <a:srgbClr val="32270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88" name="任意多边形: 形状 87"/>
            <p:cNvSpPr/>
            <p:nvPr userDrawn="1"/>
          </p:nvSpPr>
          <p:spPr bwMode="auto">
            <a:xfrm>
              <a:off x="4591050" y="14666913"/>
              <a:ext cx="300037" cy="31750"/>
            </a:xfrm>
            <a:custGeom>
              <a:avLst/>
              <a:gdLst>
                <a:gd name="T0" fmla="*/ 206 w 212"/>
                <a:gd name="T1" fmla="*/ 5 h 22"/>
                <a:gd name="T2" fmla="*/ 158 w 212"/>
                <a:gd name="T3" fmla="*/ 5 h 22"/>
                <a:gd name="T4" fmla="*/ 109 w 212"/>
                <a:gd name="T5" fmla="*/ 6 h 22"/>
                <a:gd name="T6" fmla="*/ 11 w 212"/>
                <a:gd name="T7" fmla="*/ 1 h 22"/>
                <a:gd name="T8" fmla="*/ 11 w 212"/>
                <a:gd name="T9" fmla="*/ 18 h 22"/>
                <a:gd name="T10" fmla="*/ 110 w 212"/>
                <a:gd name="T11" fmla="*/ 21 h 22"/>
                <a:gd name="T12" fmla="*/ 158 w 212"/>
                <a:gd name="T13" fmla="*/ 19 h 22"/>
                <a:gd name="T14" fmla="*/ 207 w 212"/>
                <a:gd name="T15" fmla="*/ 13 h 22"/>
                <a:gd name="T16" fmla="*/ 206 w 212"/>
                <a:gd name="T17" fmla="*/ 5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2" h="22">
                  <a:moveTo>
                    <a:pt x="206" y="5"/>
                  </a:moveTo>
                  <a:cubicBezTo>
                    <a:pt x="190" y="3"/>
                    <a:pt x="174" y="5"/>
                    <a:pt x="158" y="5"/>
                  </a:cubicBezTo>
                  <a:cubicBezTo>
                    <a:pt x="142" y="6"/>
                    <a:pt x="125" y="6"/>
                    <a:pt x="109" y="6"/>
                  </a:cubicBezTo>
                  <a:cubicBezTo>
                    <a:pt x="76" y="5"/>
                    <a:pt x="44" y="3"/>
                    <a:pt x="11" y="1"/>
                  </a:cubicBezTo>
                  <a:cubicBezTo>
                    <a:pt x="0" y="0"/>
                    <a:pt x="1" y="17"/>
                    <a:pt x="11" y="18"/>
                  </a:cubicBezTo>
                  <a:cubicBezTo>
                    <a:pt x="44" y="21"/>
                    <a:pt x="77" y="22"/>
                    <a:pt x="110" y="21"/>
                  </a:cubicBezTo>
                  <a:cubicBezTo>
                    <a:pt x="126" y="21"/>
                    <a:pt x="142" y="20"/>
                    <a:pt x="158" y="19"/>
                  </a:cubicBezTo>
                  <a:cubicBezTo>
                    <a:pt x="174" y="18"/>
                    <a:pt x="192" y="18"/>
                    <a:pt x="207" y="13"/>
                  </a:cubicBezTo>
                  <a:cubicBezTo>
                    <a:pt x="212" y="12"/>
                    <a:pt x="210" y="5"/>
                    <a:pt x="206" y="5"/>
                  </a:cubicBezTo>
                  <a:close/>
                </a:path>
              </a:pathLst>
            </a:custGeom>
            <a:solidFill>
              <a:srgbClr val="32270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89" name="任意多边形: 形状 88"/>
            <p:cNvSpPr/>
            <p:nvPr userDrawn="1"/>
          </p:nvSpPr>
          <p:spPr bwMode="auto">
            <a:xfrm>
              <a:off x="4310063" y="12712700"/>
              <a:ext cx="317500" cy="368300"/>
            </a:xfrm>
            <a:custGeom>
              <a:avLst/>
              <a:gdLst>
                <a:gd name="T0" fmla="*/ 132 w 224"/>
                <a:gd name="T1" fmla="*/ 13 h 259"/>
                <a:gd name="T2" fmla="*/ 174 w 224"/>
                <a:gd name="T3" fmla="*/ 19 h 259"/>
                <a:gd name="T4" fmla="*/ 194 w 224"/>
                <a:gd name="T5" fmla="*/ 21 h 259"/>
                <a:gd name="T6" fmla="*/ 202 w 224"/>
                <a:gd name="T7" fmla="*/ 32 h 259"/>
                <a:gd name="T8" fmla="*/ 184 w 224"/>
                <a:gd name="T9" fmla="*/ 103 h 259"/>
                <a:gd name="T10" fmla="*/ 128 w 224"/>
                <a:gd name="T11" fmla="*/ 154 h 259"/>
                <a:gd name="T12" fmla="*/ 60 w 224"/>
                <a:gd name="T13" fmla="*/ 193 h 259"/>
                <a:gd name="T14" fmla="*/ 4 w 224"/>
                <a:gd name="T15" fmla="*/ 245 h 259"/>
                <a:gd name="T16" fmla="*/ 15 w 224"/>
                <a:gd name="T17" fmla="*/ 252 h 259"/>
                <a:gd name="T18" fmla="*/ 74 w 224"/>
                <a:gd name="T19" fmla="*/ 201 h 259"/>
                <a:gd name="T20" fmla="*/ 149 w 224"/>
                <a:gd name="T21" fmla="*/ 159 h 259"/>
                <a:gd name="T22" fmla="*/ 206 w 224"/>
                <a:gd name="T23" fmla="*/ 100 h 259"/>
                <a:gd name="T24" fmla="*/ 217 w 224"/>
                <a:gd name="T25" fmla="*/ 22 h 259"/>
                <a:gd name="T26" fmla="*/ 185 w 224"/>
                <a:gd name="T27" fmla="*/ 4 h 259"/>
                <a:gd name="T28" fmla="*/ 132 w 224"/>
                <a:gd name="T29" fmla="*/ 3 h 259"/>
                <a:gd name="T30" fmla="*/ 132 w 224"/>
                <a:gd name="T31" fmla="*/ 13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4" h="259">
                  <a:moveTo>
                    <a:pt x="132" y="13"/>
                  </a:moveTo>
                  <a:cubicBezTo>
                    <a:pt x="145" y="17"/>
                    <a:pt x="160" y="18"/>
                    <a:pt x="174" y="19"/>
                  </a:cubicBezTo>
                  <a:cubicBezTo>
                    <a:pt x="181" y="20"/>
                    <a:pt x="187" y="20"/>
                    <a:pt x="194" y="21"/>
                  </a:cubicBezTo>
                  <a:cubicBezTo>
                    <a:pt x="200" y="22"/>
                    <a:pt x="201" y="27"/>
                    <a:pt x="202" y="32"/>
                  </a:cubicBezTo>
                  <a:cubicBezTo>
                    <a:pt x="208" y="57"/>
                    <a:pt x="200" y="83"/>
                    <a:pt x="184" y="103"/>
                  </a:cubicBezTo>
                  <a:cubicBezTo>
                    <a:pt x="169" y="123"/>
                    <a:pt x="149" y="140"/>
                    <a:pt x="128" y="154"/>
                  </a:cubicBezTo>
                  <a:cubicBezTo>
                    <a:pt x="106" y="169"/>
                    <a:pt x="83" y="180"/>
                    <a:pt x="60" y="193"/>
                  </a:cubicBezTo>
                  <a:cubicBezTo>
                    <a:pt x="38" y="206"/>
                    <a:pt x="16" y="222"/>
                    <a:pt x="4" y="245"/>
                  </a:cubicBezTo>
                  <a:cubicBezTo>
                    <a:pt x="0" y="252"/>
                    <a:pt x="11" y="259"/>
                    <a:pt x="15" y="252"/>
                  </a:cubicBezTo>
                  <a:cubicBezTo>
                    <a:pt x="28" y="228"/>
                    <a:pt x="51" y="213"/>
                    <a:pt x="74" y="201"/>
                  </a:cubicBezTo>
                  <a:cubicBezTo>
                    <a:pt x="100" y="188"/>
                    <a:pt x="126" y="176"/>
                    <a:pt x="149" y="159"/>
                  </a:cubicBezTo>
                  <a:cubicBezTo>
                    <a:pt x="171" y="142"/>
                    <a:pt x="192" y="123"/>
                    <a:pt x="206" y="100"/>
                  </a:cubicBezTo>
                  <a:cubicBezTo>
                    <a:pt x="220" y="77"/>
                    <a:pt x="224" y="48"/>
                    <a:pt x="217" y="22"/>
                  </a:cubicBezTo>
                  <a:cubicBezTo>
                    <a:pt x="212" y="7"/>
                    <a:pt x="200" y="5"/>
                    <a:pt x="185" y="4"/>
                  </a:cubicBezTo>
                  <a:cubicBezTo>
                    <a:pt x="167" y="3"/>
                    <a:pt x="149" y="0"/>
                    <a:pt x="132" y="3"/>
                  </a:cubicBezTo>
                  <a:cubicBezTo>
                    <a:pt x="126" y="3"/>
                    <a:pt x="127" y="12"/>
                    <a:pt x="132" y="13"/>
                  </a:cubicBezTo>
                  <a:close/>
                </a:path>
              </a:pathLst>
            </a:custGeom>
            <a:solidFill>
              <a:srgbClr val="32270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90" name="任意多边形: 形状 89"/>
            <p:cNvSpPr/>
            <p:nvPr userDrawn="1"/>
          </p:nvSpPr>
          <p:spPr bwMode="auto">
            <a:xfrm>
              <a:off x="3694113" y="12396788"/>
              <a:ext cx="693737" cy="609600"/>
            </a:xfrm>
            <a:custGeom>
              <a:avLst/>
              <a:gdLst>
                <a:gd name="T0" fmla="*/ 10 w 490"/>
                <a:gd name="T1" fmla="*/ 426 h 430"/>
                <a:gd name="T2" fmla="*/ 122 w 490"/>
                <a:gd name="T3" fmla="*/ 293 h 430"/>
                <a:gd name="T4" fmla="*/ 238 w 490"/>
                <a:gd name="T5" fmla="*/ 151 h 430"/>
                <a:gd name="T6" fmla="*/ 387 w 490"/>
                <a:gd name="T7" fmla="*/ 48 h 430"/>
                <a:gd name="T8" fmla="*/ 424 w 490"/>
                <a:gd name="T9" fmla="*/ 23 h 430"/>
                <a:gd name="T10" fmla="*/ 459 w 490"/>
                <a:gd name="T11" fmla="*/ 39 h 430"/>
                <a:gd name="T12" fmla="*/ 474 w 490"/>
                <a:gd name="T13" fmla="*/ 82 h 430"/>
                <a:gd name="T14" fmla="*/ 462 w 490"/>
                <a:gd name="T15" fmla="*/ 124 h 430"/>
                <a:gd name="T16" fmla="*/ 428 w 490"/>
                <a:gd name="T17" fmla="*/ 166 h 430"/>
                <a:gd name="T18" fmla="*/ 391 w 490"/>
                <a:gd name="T19" fmla="*/ 208 h 430"/>
                <a:gd name="T20" fmla="*/ 311 w 490"/>
                <a:gd name="T21" fmla="*/ 285 h 430"/>
                <a:gd name="T22" fmla="*/ 321 w 490"/>
                <a:gd name="T23" fmla="*/ 295 h 430"/>
                <a:gd name="T24" fmla="*/ 466 w 490"/>
                <a:gd name="T25" fmla="*/ 142 h 430"/>
                <a:gd name="T26" fmla="*/ 487 w 490"/>
                <a:gd name="T27" fmla="*/ 101 h 430"/>
                <a:gd name="T28" fmla="*/ 482 w 490"/>
                <a:gd name="T29" fmla="*/ 54 h 430"/>
                <a:gd name="T30" fmla="*/ 420 w 490"/>
                <a:gd name="T31" fmla="*/ 9 h 430"/>
                <a:gd name="T32" fmla="*/ 381 w 490"/>
                <a:gd name="T33" fmla="*/ 33 h 430"/>
                <a:gd name="T34" fmla="*/ 341 w 490"/>
                <a:gd name="T35" fmla="*/ 61 h 430"/>
                <a:gd name="T36" fmla="*/ 260 w 490"/>
                <a:gd name="T37" fmla="*/ 113 h 430"/>
                <a:gd name="T38" fmla="*/ 190 w 490"/>
                <a:gd name="T39" fmla="*/ 179 h 430"/>
                <a:gd name="T40" fmla="*/ 132 w 490"/>
                <a:gd name="T41" fmla="*/ 260 h 430"/>
                <a:gd name="T42" fmla="*/ 61 w 490"/>
                <a:gd name="T43" fmla="*/ 339 h 430"/>
                <a:gd name="T44" fmla="*/ 28 w 490"/>
                <a:gd name="T45" fmla="*/ 378 h 430"/>
                <a:gd name="T46" fmla="*/ 2 w 490"/>
                <a:gd name="T47" fmla="*/ 422 h 430"/>
                <a:gd name="T48" fmla="*/ 10 w 490"/>
                <a:gd name="T49" fmla="*/ 426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90" h="430">
                  <a:moveTo>
                    <a:pt x="10" y="426"/>
                  </a:moveTo>
                  <a:cubicBezTo>
                    <a:pt x="39" y="375"/>
                    <a:pt x="83" y="336"/>
                    <a:pt x="122" y="293"/>
                  </a:cubicBezTo>
                  <a:cubicBezTo>
                    <a:pt x="163" y="248"/>
                    <a:pt x="192" y="192"/>
                    <a:pt x="238" y="151"/>
                  </a:cubicBezTo>
                  <a:cubicBezTo>
                    <a:pt x="283" y="110"/>
                    <a:pt x="339" y="85"/>
                    <a:pt x="387" y="48"/>
                  </a:cubicBezTo>
                  <a:cubicBezTo>
                    <a:pt x="399" y="39"/>
                    <a:pt x="410" y="28"/>
                    <a:pt x="424" y="23"/>
                  </a:cubicBezTo>
                  <a:cubicBezTo>
                    <a:pt x="439" y="19"/>
                    <a:pt x="451" y="27"/>
                    <a:pt x="459" y="39"/>
                  </a:cubicBezTo>
                  <a:cubicBezTo>
                    <a:pt x="468" y="51"/>
                    <a:pt x="473" y="67"/>
                    <a:pt x="474" y="82"/>
                  </a:cubicBezTo>
                  <a:cubicBezTo>
                    <a:pt x="475" y="98"/>
                    <a:pt x="471" y="111"/>
                    <a:pt x="462" y="124"/>
                  </a:cubicBezTo>
                  <a:cubicBezTo>
                    <a:pt x="452" y="139"/>
                    <a:pt x="440" y="153"/>
                    <a:pt x="428" y="166"/>
                  </a:cubicBezTo>
                  <a:cubicBezTo>
                    <a:pt x="416" y="180"/>
                    <a:pt x="404" y="194"/>
                    <a:pt x="391" y="208"/>
                  </a:cubicBezTo>
                  <a:cubicBezTo>
                    <a:pt x="366" y="235"/>
                    <a:pt x="339" y="261"/>
                    <a:pt x="311" y="285"/>
                  </a:cubicBezTo>
                  <a:cubicBezTo>
                    <a:pt x="304" y="291"/>
                    <a:pt x="314" y="301"/>
                    <a:pt x="321" y="295"/>
                  </a:cubicBezTo>
                  <a:cubicBezTo>
                    <a:pt x="374" y="249"/>
                    <a:pt x="423" y="198"/>
                    <a:pt x="466" y="142"/>
                  </a:cubicBezTo>
                  <a:cubicBezTo>
                    <a:pt x="476" y="130"/>
                    <a:pt x="485" y="116"/>
                    <a:pt x="487" y="101"/>
                  </a:cubicBezTo>
                  <a:cubicBezTo>
                    <a:pt x="490" y="85"/>
                    <a:pt x="488" y="69"/>
                    <a:pt x="482" y="54"/>
                  </a:cubicBezTo>
                  <a:cubicBezTo>
                    <a:pt x="472" y="28"/>
                    <a:pt x="451" y="0"/>
                    <a:pt x="420" y="9"/>
                  </a:cubicBezTo>
                  <a:cubicBezTo>
                    <a:pt x="405" y="14"/>
                    <a:pt x="393" y="24"/>
                    <a:pt x="381" y="33"/>
                  </a:cubicBezTo>
                  <a:cubicBezTo>
                    <a:pt x="368" y="43"/>
                    <a:pt x="355" y="53"/>
                    <a:pt x="341" y="61"/>
                  </a:cubicBezTo>
                  <a:cubicBezTo>
                    <a:pt x="314" y="79"/>
                    <a:pt x="287" y="95"/>
                    <a:pt x="260" y="113"/>
                  </a:cubicBezTo>
                  <a:cubicBezTo>
                    <a:pt x="234" y="132"/>
                    <a:pt x="211" y="154"/>
                    <a:pt x="190" y="179"/>
                  </a:cubicBezTo>
                  <a:cubicBezTo>
                    <a:pt x="170" y="205"/>
                    <a:pt x="152" y="234"/>
                    <a:pt x="132" y="260"/>
                  </a:cubicBezTo>
                  <a:cubicBezTo>
                    <a:pt x="110" y="288"/>
                    <a:pt x="85" y="313"/>
                    <a:pt x="61" y="339"/>
                  </a:cubicBezTo>
                  <a:cubicBezTo>
                    <a:pt x="49" y="351"/>
                    <a:pt x="38" y="364"/>
                    <a:pt x="28" y="378"/>
                  </a:cubicBezTo>
                  <a:cubicBezTo>
                    <a:pt x="17" y="392"/>
                    <a:pt x="9" y="406"/>
                    <a:pt x="2" y="422"/>
                  </a:cubicBezTo>
                  <a:cubicBezTo>
                    <a:pt x="0" y="427"/>
                    <a:pt x="8" y="430"/>
                    <a:pt x="10" y="426"/>
                  </a:cubicBezTo>
                  <a:close/>
                </a:path>
              </a:pathLst>
            </a:custGeom>
            <a:solidFill>
              <a:srgbClr val="32270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91" name="任意多边形: 形状 90"/>
            <p:cNvSpPr/>
            <p:nvPr userDrawn="1"/>
          </p:nvSpPr>
          <p:spPr bwMode="auto">
            <a:xfrm>
              <a:off x="5889625" y="12444413"/>
              <a:ext cx="1474787" cy="3681412"/>
            </a:xfrm>
            <a:custGeom>
              <a:avLst/>
              <a:gdLst>
                <a:gd name="T0" fmla="*/ 157 w 1040"/>
                <a:gd name="T1" fmla="*/ 1597 h 2598"/>
                <a:gd name="T2" fmla="*/ 34 w 1040"/>
                <a:gd name="T3" fmla="*/ 2598 h 2598"/>
                <a:gd name="T4" fmla="*/ 809 w 1040"/>
                <a:gd name="T5" fmla="*/ 2598 h 2598"/>
                <a:gd name="T6" fmla="*/ 680 w 1040"/>
                <a:gd name="T7" fmla="*/ 1549 h 2598"/>
                <a:gd name="T8" fmla="*/ 946 w 1040"/>
                <a:gd name="T9" fmla="*/ 994 h 2598"/>
                <a:gd name="T10" fmla="*/ 1027 w 1040"/>
                <a:gd name="T11" fmla="*/ 487 h 2598"/>
                <a:gd name="T12" fmla="*/ 934 w 1040"/>
                <a:gd name="T13" fmla="*/ 295 h 2598"/>
                <a:gd name="T14" fmla="*/ 804 w 1040"/>
                <a:gd name="T15" fmla="*/ 127 h 2598"/>
                <a:gd name="T16" fmla="*/ 612 w 1040"/>
                <a:gd name="T17" fmla="*/ 0 h 2598"/>
                <a:gd name="T18" fmla="*/ 548 w 1040"/>
                <a:gd name="T19" fmla="*/ 98 h 2598"/>
                <a:gd name="T20" fmla="*/ 458 w 1040"/>
                <a:gd name="T21" fmla="*/ 71 h 2598"/>
                <a:gd name="T22" fmla="*/ 447 w 1040"/>
                <a:gd name="T23" fmla="*/ 198 h 2598"/>
                <a:gd name="T24" fmla="*/ 388 w 1040"/>
                <a:gd name="T25" fmla="*/ 254 h 2598"/>
                <a:gd name="T26" fmla="*/ 448 w 1040"/>
                <a:gd name="T27" fmla="*/ 358 h 2598"/>
                <a:gd name="T28" fmla="*/ 418 w 1040"/>
                <a:gd name="T29" fmla="*/ 414 h 2598"/>
                <a:gd name="T30" fmla="*/ 542 w 1040"/>
                <a:gd name="T31" fmla="*/ 576 h 2598"/>
                <a:gd name="T32" fmla="*/ 433 w 1040"/>
                <a:gd name="T33" fmla="*/ 826 h 2598"/>
                <a:gd name="T34" fmla="*/ 157 w 1040"/>
                <a:gd name="T35" fmla="*/ 1597 h 25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40" h="2598">
                  <a:moveTo>
                    <a:pt x="157" y="1597"/>
                  </a:moveTo>
                  <a:cubicBezTo>
                    <a:pt x="157" y="1597"/>
                    <a:pt x="112" y="2186"/>
                    <a:pt x="34" y="2598"/>
                  </a:cubicBezTo>
                  <a:cubicBezTo>
                    <a:pt x="809" y="2598"/>
                    <a:pt x="809" y="2598"/>
                    <a:pt x="809" y="2598"/>
                  </a:cubicBezTo>
                  <a:cubicBezTo>
                    <a:pt x="776" y="2466"/>
                    <a:pt x="673" y="2017"/>
                    <a:pt x="680" y="1549"/>
                  </a:cubicBezTo>
                  <a:cubicBezTo>
                    <a:pt x="682" y="1374"/>
                    <a:pt x="899" y="1102"/>
                    <a:pt x="946" y="994"/>
                  </a:cubicBezTo>
                  <a:cubicBezTo>
                    <a:pt x="994" y="886"/>
                    <a:pt x="1014" y="600"/>
                    <a:pt x="1027" y="487"/>
                  </a:cubicBezTo>
                  <a:cubicBezTo>
                    <a:pt x="1040" y="373"/>
                    <a:pt x="974" y="339"/>
                    <a:pt x="934" y="295"/>
                  </a:cubicBezTo>
                  <a:cubicBezTo>
                    <a:pt x="893" y="250"/>
                    <a:pt x="844" y="156"/>
                    <a:pt x="804" y="127"/>
                  </a:cubicBezTo>
                  <a:cubicBezTo>
                    <a:pt x="763" y="97"/>
                    <a:pt x="643" y="0"/>
                    <a:pt x="612" y="0"/>
                  </a:cubicBezTo>
                  <a:cubicBezTo>
                    <a:pt x="580" y="0"/>
                    <a:pt x="553" y="47"/>
                    <a:pt x="548" y="98"/>
                  </a:cubicBezTo>
                  <a:cubicBezTo>
                    <a:pt x="548" y="98"/>
                    <a:pt x="475" y="65"/>
                    <a:pt x="458" y="71"/>
                  </a:cubicBezTo>
                  <a:cubicBezTo>
                    <a:pt x="441" y="78"/>
                    <a:pt x="423" y="142"/>
                    <a:pt x="447" y="198"/>
                  </a:cubicBezTo>
                  <a:cubicBezTo>
                    <a:pt x="447" y="198"/>
                    <a:pt x="388" y="216"/>
                    <a:pt x="388" y="254"/>
                  </a:cubicBezTo>
                  <a:cubicBezTo>
                    <a:pt x="388" y="291"/>
                    <a:pt x="388" y="310"/>
                    <a:pt x="448" y="358"/>
                  </a:cubicBezTo>
                  <a:cubicBezTo>
                    <a:pt x="448" y="358"/>
                    <a:pt x="402" y="355"/>
                    <a:pt x="418" y="414"/>
                  </a:cubicBezTo>
                  <a:cubicBezTo>
                    <a:pt x="434" y="472"/>
                    <a:pt x="542" y="576"/>
                    <a:pt x="542" y="576"/>
                  </a:cubicBezTo>
                  <a:cubicBezTo>
                    <a:pt x="542" y="576"/>
                    <a:pt x="503" y="698"/>
                    <a:pt x="433" y="826"/>
                  </a:cubicBezTo>
                  <a:cubicBezTo>
                    <a:pt x="362" y="955"/>
                    <a:pt x="0" y="1310"/>
                    <a:pt x="157" y="1597"/>
                  </a:cubicBezTo>
                  <a:close/>
                </a:path>
              </a:pathLst>
            </a:custGeom>
            <a:solidFill>
              <a:srgbClr val="FFF0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92" name="任意多边形: 形状 91"/>
            <p:cNvSpPr/>
            <p:nvPr userDrawn="1"/>
          </p:nvSpPr>
          <p:spPr bwMode="auto">
            <a:xfrm>
              <a:off x="6745288" y="12980988"/>
              <a:ext cx="233362" cy="268287"/>
            </a:xfrm>
            <a:custGeom>
              <a:avLst/>
              <a:gdLst>
                <a:gd name="T0" fmla="*/ 159 w 164"/>
                <a:gd name="T1" fmla="*/ 34 h 189"/>
                <a:gd name="T2" fmla="*/ 114 w 164"/>
                <a:gd name="T3" fmla="*/ 0 h 189"/>
                <a:gd name="T4" fmla="*/ 83 w 164"/>
                <a:gd name="T5" fmla="*/ 9 h 189"/>
                <a:gd name="T6" fmla="*/ 72 w 164"/>
                <a:gd name="T7" fmla="*/ 12 h 189"/>
                <a:gd name="T8" fmla="*/ 10 w 164"/>
                <a:gd name="T9" fmla="*/ 93 h 189"/>
                <a:gd name="T10" fmla="*/ 7 w 164"/>
                <a:gd name="T11" fmla="*/ 146 h 189"/>
                <a:gd name="T12" fmla="*/ 46 w 164"/>
                <a:gd name="T13" fmla="*/ 181 h 189"/>
                <a:gd name="T14" fmla="*/ 133 w 164"/>
                <a:gd name="T15" fmla="*/ 135 h 189"/>
                <a:gd name="T16" fmla="*/ 156 w 164"/>
                <a:gd name="T17" fmla="*/ 84 h 189"/>
                <a:gd name="T18" fmla="*/ 159 w 164"/>
                <a:gd name="T19" fmla="*/ 34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4" h="189">
                  <a:moveTo>
                    <a:pt x="159" y="34"/>
                  </a:moveTo>
                  <a:cubicBezTo>
                    <a:pt x="153" y="14"/>
                    <a:pt x="135" y="1"/>
                    <a:pt x="114" y="0"/>
                  </a:cubicBezTo>
                  <a:cubicBezTo>
                    <a:pt x="103" y="0"/>
                    <a:pt x="93" y="4"/>
                    <a:pt x="83" y="9"/>
                  </a:cubicBezTo>
                  <a:cubicBezTo>
                    <a:pt x="79" y="9"/>
                    <a:pt x="76" y="10"/>
                    <a:pt x="72" y="12"/>
                  </a:cubicBezTo>
                  <a:cubicBezTo>
                    <a:pt x="44" y="33"/>
                    <a:pt x="22" y="60"/>
                    <a:pt x="10" y="93"/>
                  </a:cubicBezTo>
                  <a:cubicBezTo>
                    <a:pt x="3" y="110"/>
                    <a:pt x="0" y="129"/>
                    <a:pt x="7" y="146"/>
                  </a:cubicBezTo>
                  <a:cubicBezTo>
                    <a:pt x="13" y="164"/>
                    <a:pt x="28" y="177"/>
                    <a:pt x="46" y="181"/>
                  </a:cubicBezTo>
                  <a:cubicBezTo>
                    <a:pt x="84" y="189"/>
                    <a:pt x="114" y="165"/>
                    <a:pt x="133" y="135"/>
                  </a:cubicBezTo>
                  <a:cubicBezTo>
                    <a:pt x="143" y="119"/>
                    <a:pt x="151" y="102"/>
                    <a:pt x="156" y="84"/>
                  </a:cubicBezTo>
                  <a:cubicBezTo>
                    <a:pt x="160" y="68"/>
                    <a:pt x="164" y="50"/>
                    <a:pt x="159" y="34"/>
                  </a:cubicBezTo>
                  <a:close/>
                </a:path>
              </a:pathLst>
            </a:custGeom>
            <a:solidFill>
              <a:srgbClr val="AAC4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93" name="任意多边形: 形状 92"/>
            <p:cNvSpPr/>
            <p:nvPr userDrawn="1"/>
          </p:nvSpPr>
          <p:spPr bwMode="auto">
            <a:xfrm>
              <a:off x="6696075" y="12434888"/>
              <a:ext cx="169862" cy="147637"/>
            </a:xfrm>
            <a:custGeom>
              <a:avLst/>
              <a:gdLst>
                <a:gd name="T0" fmla="*/ 115 w 120"/>
                <a:gd name="T1" fmla="*/ 56 h 104"/>
                <a:gd name="T2" fmla="*/ 105 w 120"/>
                <a:gd name="T3" fmla="*/ 41 h 104"/>
                <a:gd name="T4" fmla="*/ 81 w 120"/>
                <a:gd name="T5" fmla="*/ 18 h 104"/>
                <a:gd name="T6" fmla="*/ 15 w 120"/>
                <a:gd name="T7" fmla="*/ 15 h 104"/>
                <a:gd name="T8" fmla="*/ 7 w 120"/>
                <a:gd name="T9" fmla="*/ 20 h 104"/>
                <a:gd name="T10" fmla="*/ 0 w 120"/>
                <a:gd name="T11" fmla="*/ 37 h 104"/>
                <a:gd name="T12" fmla="*/ 2 w 120"/>
                <a:gd name="T13" fmla="*/ 45 h 104"/>
                <a:gd name="T14" fmla="*/ 13 w 120"/>
                <a:gd name="T15" fmla="*/ 68 h 104"/>
                <a:gd name="T16" fmla="*/ 32 w 120"/>
                <a:gd name="T17" fmla="*/ 77 h 104"/>
                <a:gd name="T18" fmla="*/ 51 w 120"/>
                <a:gd name="T19" fmla="*/ 90 h 104"/>
                <a:gd name="T20" fmla="*/ 77 w 120"/>
                <a:gd name="T21" fmla="*/ 102 h 104"/>
                <a:gd name="T22" fmla="*/ 116 w 120"/>
                <a:gd name="T23" fmla="*/ 86 h 104"/>
                <a:gd name="T24" fmla="*/ 115 w 120"/>
                <a:gd name="T25" fmla="*/ 56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0" h="104">
                  <a:moveTo>
                    <a:pt x="115" y="56"/>
                  </a:moveTo>
                  <a:cubicBezTo>
                    <a:pt x="113" y="50"/>
                    <a:pt x="109" y="46"/>
                    <a:pt x="105" y="41"/>
                  </a:cubicBezTo>
                  <a:cubicBezTo>
                    <a:pt x="97" y="33"/>
                    <a:pt x="90" y="25"/>
                    <a:pt x="81" y="18"/>
                  </a:cubicBezTo>
                  <a:cubicBezTo>
                    <a:pt x="62" y="4"/>
                    <a:pt x="33" y="0"/>
                    <a:pt x="15" y="15"/>
                  </a:cubicBezTo>
                  <a:cubicBezTo>
                    <a:pt x="12" y="17"/>
                    <a:pt x="9" y="18"/>
                    <a:pt x="7" y="20"/>
                  </a:cubicBezTo>
                  <a:cubicBezTo>
                    <a:pt x="3" y="25"/>
                    <a:pt x="0" y="30"/>
                    <a:pt x="0" y="37"/>
                  </a:cubicBezTo>
                  <a:cubicBezTo>
                    <a:pt x="1" y="40"/>
                    <a:pt x="1" y="42"/>
                    <a:pt x="2" y="45"/>
                  </a:cubicBezTo>
                  <a:cubicBezTo>
                    <a:pt x="3" y="53"/>
                    <a:pt x="7" y="62"/>
                    <a:pt x="13" y="68"/>
                  </a:cubicBezTo>
                  <a:cubicBezTo>
                    <a:pt x="18" y="73"/>
                    <a:pt x="25" y="76"/>
                    <a:pt x="32" y="77"/>
                  </a:cubicBezTo>
                  <a:cubicBezTo>
                    <a:pt x="38" y="82"/>
                    <a:pt x="44" y="87"/>
                    <a:pt x="51" y="90"/>
                  </a:cubicBezTo>
                  <a:cubicBezTo>
                    <a:pt x="59" y="95"/>
                    <a:pt x="68" y="100"/>
                    <a:pt x="77" y="102"/>
                  </a:cubicBezTo>
                  <a:cubicBezTo>
                    <a:pt x="92" y="104"/>
                    <a:pt x="109" y="101"/>
                    <a:pt x="116" y="86"/>
                  </a:cubicBezTo>
                  <a:cubicBezTo>
                    <a:pt x="120" y="76"/>
                    <a:pt x="120" y="66"/>
                    <a:pt x="115" y="56"/>
                  </a:cubicBezTo>
                  <a:close/>
                </a:path>
              </a:pathLst>
            </a:custGeom>
            <a:solidFill>
              <a:srgbClr val="AAC4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94" name="任意多边形: 形状 93"/>
            <p:cNvSpPr/>
            <p:nvPr userDrawn="1"/>
          </p:nvSpPr>
          <p:spPr bwMode="auto">
            <a:xfrm>
              <a:off x="6516688" y="12546013"/>
              <a:ext cx="155575" cy="115887"/>
            </a:xfrm>
            <a:custGeom>
              <a:avLst/>
              <a:gdLst>
                <a:gd name="T0" fmla="*/ 93 w 109"/>
                <a:gd name="T1" fmla="*/ 18 h 82"/>
                <a:gd name="T2" fmla="*/ 77 w 109"/>
                <a:gd name="T3" fmla="*/ 12 h 82"/>
                <a:gd name="T4" fmla="*/ 37 w 109"/>
                <a:gd name="T5" fmla="*/ 1 h 82"/>
                <a:gd name="T6" fmla="*/ 25 w 109"/>
                <a:gd name="T7" fmla="*/ 1 h 82"/>
                <a:gd name="T8" fmla="*/ 15 w 109"/>
                <a:gd name="T9" fmla="*/ 4 h 82"/>
                <a:gd name="T10" fmla="*/ 7 w 109"/>
                <a:gd name="T11" fmla="*/ 36 h 82"/>
                <a:gd name="T12" fmla="*/ 70 w 109"/>
                <a:gd name="T13" fmla="*/ 80 h 82"/>
                <a:gd name="T14" fmla="*/ 109 w 109"/>
                <a:gd name="T15" fmla="*/ 45 h 82"/>
                <a:gd name="T16" fmla="*/ 93 w 109"/>
                <a:gd name="T17" fmla="*/ 18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9" h="82">
                  <a:moveTo>
                    <a:pt x="93" y="18"/>
                  </a:moveTo>
                  <a:cubicBezTo>
                    <a:pt x="88" y="15"/>
                    <a:pt x="83" y="13"/>
                    <a:pt x="77" y="12"/>
                  </a:cubicBezTo>
                  <a:cubicBezTo>
                    <a:pt x="64" y="8"/>
                    <a:pt x="50" y="5"/>
                    <a:pt x="37" y="1"/>
                  </a:cubicBezTo>
                  <a:cubicBezTo>
                    <a:pt x="33" y="0"/>
                    <a:pt x="29" y="0"/>
                    <a:pt x="25" y="1"/>
                  </a:cubicBezTo>
                  <a:cubicBezTo>
                    <a:pt x="21" y="2"/>
                    <a:pt x="18" y="2"/>
                    <a:pt x="15" y="4"/>
                  </a:cubicBezTo>
                  <a:cubicBezTo>
                    <a:pt x="5" y="11"/>
                    <a:pt x="0" y="24"/>
                    <a:pt x="7" y="36"/>
                  </a:cubicBezTo>
                  <a:cubicBezTo>
                    <a:pt x="20" y="58"/>
                    <a:pt x="44" y="77"/>
                    <a:pt x="70" y="80"/>
                  </a:cubicBezTo>
                  <a:cubicBezTo>
                    <a:pt x="90" y="82"/>
                    <a:pt x="109" y="66"/>
                    <a:pt x="109" y="45"/>
                  </a:cubicBezTo>
                  <a:cubicBezTo>
                    <a:pt x="109" y="34"/>
                    <a:pt x="102" y="24"/>
                    <a:pt x="93" y="18"/>
                  </a:cubicBezTo>
                  <a:close/>
                </a:path>
              </a:pathLst>
            </a:custGeom>
            <a:solidFill>
              <a:srgbClr val="AAC4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95" name="任意多边形: 形状 94"/>
            <p:cNvSpPr/>
            <p:nvPr userDrawn="1"/>
          </p:nvSpPr>
          <p:spPr bwMode="auto">
            <a:xfrm>
              <a:off x="6438900" y="12741275"/>
              <a:ext cx="155575" cy="98425"/>
            </a:xfrm>
            <a:custGeom>
              <a:avLst/>
              <a:gdLst>
                <a:gd name="T0" fmla="*/ 104 w 109"/>
                <a:gd name="T1" fmla="*/ 24 h 69"/>
                <a:gd name="T2" fmla="*/ 68 w 109"/>
                <a:gd name="T3" fmla="*/ 0 h 69"/>
                <a:gd name="T4" fmla="*/ 48 w 109"/>
                <a:gd name="T5" fmla="*/ 3 h 69"/>
                <a:gd name="T6" fmla="*/ 29 w 109"/>
                <a:gd name="T7" fmla="*/ 6 h 69"/>
                <a:gd name="T8" fmla="*/ 24 w 109"/>
                <a:gd name="T9" fmla="*/ 8 h 69"/>
                <a:gd name="T10" fmla="*/ 23 w 109"/>
                <a:gd name="T11" fmla="*/ 8 h 69"/>
                <a:gd name="T12" fmla="*/ 7 w 109"/>
                <a:gd name="T13" fmla="*/ 15 h 69"/>
                <a:gd name="T14" fmla="*/ 0 w 109"/>
                <a:gd name="T15" fmla="*/ 31 h 69"/>
                <a:gd name="T16" fmla="*/ 7 w 109"/>
                <a:gd name="T17" fmla="*/ 47 h 69"/>
                <a:gd name="T18" fmla="*/ 40 w 109"/>
                <a:gd name="T19" fmla="*/ 65 h 69"/>
                <a:gd name="T20" fmla="*/ 78 w 109"/>
                <a:gd name="T21" fmla="*/ 66 h 69"/>
                <a:gd name="T22" fmla="*/ 104 w 109"/>
                <a:gd name="T23" fmla="*/ 24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9" h="69">
                  <a:moveTo>
                    <a:pt x="104" y="24"/>
                  </a:moveTo>
                  <a:cubicBezTo>
                    <a:pt x="100" y="8"/>
                    <a:pt x="84" y="0"/>
                    <a:pt x="68" y="0"/>
                  </a:cubicBezTo>
                  <a:cubicBezTo>
                    <a:pt x="61" y="1"/>
                    <a:pt x="55" y="2"/>
                    <a:pt x="48" y="3"/>
                  </a:cubicBezTo>
                  <a:cubicBezTo>
                    <a:pt x="42" y="4"/>
                    <a:pt x="35" y="5"/>
                    <a:pt x="29" y="6"/>
                  </a:cubicBezTo>
                  <a:cubicBezTo>
                    <a:pt x="27" y="6"/>
                    <a:pt x="26" y="7"/>
                    <a:pt x="24" y="8"/>
                  </a:cubicBezTo>
                  <a:cubicBezTo>
                    <a:pt x="24" y="8"/>
                    <a:pt x="23" y="8"/>
                    <a:pt x="23" y="8"/>
                  </a:cubicBezTo>
                  <a:cubicBezTo>
                    <a:pt x="18" y="8"/>
                    <a:pt x="11" y="11"/>
                    <a:pt x="7" y="15"/>
                  </a:cubicBezTo>
                  <a:cubicBezTo>
                    <a:pt x="3" y="19"/>
                    <a:pt x="0" y="25"/>
                    <a:pt x="0" y="31"/>
                  </a:cubicBezTo>
                  <a:cubicBezTo>
                    <a:pt x="1" y="37"/>
                    <a:pt x="2" y="43"/>
                    <a:pt x="7" y="47"/>
                  </a:cubicBezTo>
                  <a:cubicBezTo>
                    <a:pt x="17" y="55"/>
                    <a:pt x="28" y="61"/>
                    <a:pt x="40" y="65"/>
                  </a:cubicBezTo>
                  <a:cubicBezTo>
                    <a:pt x="52" y="68"/>
                    <a:pt x="65" y="69"/>
                    <a:pt x="78" y="66"/>
                  </a:cubicBezTo>
                  <a:cubicBezTo>
                    <a:pt x="96" y="61"/>
                    <a:pt x="109" y="43"/>
                    <a:pt x="104" y="24"/>
                  </a:cubicBezTo>
                  <a:close/>
                </a:path>
              </a:pathLst>
            </a:custGeom>
            <a:solidFill>
              <a:srgbClr val="AAC4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96" name="任意多边形: 形状 95"/>
            <p:cNvSpPr/>
            <p:nvPr userDrawn="1"/>
          </p:nvSpPr>
          <p:spPr bwMode="auto">
            <a:xfrm>
              <a:off x="6045200" y="12931775"/>
              <a:ext cx="976312" cy="1773237"/>
            </a:xfrm>
            <a:custGeom>
              <a:avLst/>
              <a:gdLst>
                <a:gd name="T0" fmla="*/ 568 w 689"/>
                <a:gd name="T1" fmla="*/ 743 h 1251"/>
                <a:gd name="T2" fmla="*/ 593 w 689"/>
                <a:gd name="T3" fmla="*/ 520 h 1251"/>
                <a:gd name="T4" fmla="*/ 657 w 689"/>
                <a:gd name="T5" fmla="*/ 300 h 1251"/>
                <a:gd name="T6" fmla="*/ 682 w 689"/>
                <a:gd name="T7" fmla="*/ 186 h 1251"/>
                <a:gd name="T8" fmla="*/ 680 w 689"/>
                <a:gd name="T9" fmla="*/ 71 h 1251"/>
                <a:gd name="T10" fmla="*/ 625 w 689"/>
                <a:gd name="T11" fmla="*/ 6 h 1251"/>
                <a:gd name="T12" fmla="*/ 541 w 689"/>
                <a:gd name="T13" fmla="*/ 42 h 1251"/>
                <a:gd name="T14" fmla="*/ 479 w 689"/>
                <a:gd name="T15" fmla="*/ 130 h 1251"/>
                <a:gd name="T16" fmla="*/ 431 w 689"/>
                <a:gd name="T17" fmla="*/ 229 h 1251"/>
                <a:gd name="T18" fmla="*/ 325 w 689"/>
                <a:gd name="T19" fmla="*/ 440 h 1251"/>
                <a:gd name="T20" fmla="*/ 87 w 689"/>
                <a:gd name="T21" fmla="*/ 790 h 1251"/>
                <a:gd name="T22" fmla="*/ 45 w 689"/>
                <a:gd name="T23" fmla="*/ 885 h 1251"/>
                <a:gd name="T24" fmla="*/ 17 w 689"/>
                <a:gd name="T25" fmla="*/ 999 h 1251"/>
                <a:gd name="T26" fmla="*/ 23 w 689"/>
                <a:gd name="T27" fmla="*/ 1200 h 1251"/>
                <a:gd name="T28" fmla="*/ 45 w 689"/>
                <a:gd name="T29" fmla="*/ 1244 h 1251"/>
                <a:gd name="T30" fmla="*/ 57 w 689"/>
                <a:gd name="T31" fmla="*/ 1237 h 1251"/>
                <a:gd name="T32" fmla="*/ 24 w 689"/>
                <a:gd name="T33" fmla="*/ 1045 h 1251"/>
                <a:gd name="T34" fmla="*/ 80 w 689"/>
                <a:gd name="T35" fmla="*/ 835 h 1251"/>
                <a:gd name="T36" fmla="*/ 304 w 689"/>
                <a:gd name="T37" fmla="*/ 499 h 1251"/>
                <a:gd name="T38" fmla="*/ 413 w 689"/>
                <a:gd name="T39" fmla="*/ 301 h 1251"/>
                <a:gd name="T40" fmla="*/ 509 w 689"/>
                <a:gd name="T41" fmla="*/ 107 h 1251"/>
                <a:gd name="T42" fmla="*/ 578 w 689"/>
                <a:gd name="T43" fmla="*/ 30 h 1251"/>
                <a:gd name="T44" fmla="*/ 622 w 689"/>
                <a:gd name="T45" fmla="*/ 20 h 1251"/>
                <a:gd name="T46" fmla="*/ 656 w 689"/>
                <a:gd name="T47" fmla="*/ 46 h 1251"/>
                <a:gd name="T48" fmla="*/ 672 w 689"/>
                <a:gd name="T49" fmla="*/ 149 h 1251"/>
                <a:gd name="T50" fmla="*/ 653 w 689"/>
                <a:gd name="T51" fmla="*/ 263 h 1251"/>
                <a:gd name="T52" fmla="*/ 556 w 689"/>
                <a:gd name="T53" fmla="*/ 690 h 1251"/>
                <a:gd name="T54" fmla="*/ 559 w 689"/>
                <a:gd name="T55" fmla="*/ 743 h 1251"/>
                <a:gd name="T56" fmla="*/ 568 w 689"/>
                <a:gd name="T57" fmla="*/ 743 h 1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89" h="1251">
                  <a:moveTo>
                    <a:pt x="568" y="743"/>
                  </a:moveTo>
                  <a:cubicBezTo>
                    <a:pt x="562" y="669"/>
                    <a:pt x="575" y="592"/>
                    <a:pt x="593" y="520"/>
                  </a:cubicBezTo>
                  <a:cubicBezTo>
                    <a:pt x="612" y="446"/>
                    <a:pt x="637" y="373"/>
                    <a:pt x="657" y="300"/>
                  </a:cubicBezTo>
                  <a:cubicBezTo>
                    <a:pt x="667" y="262"/>
                    <a:pt x="677" y="225"/>
                    <a:pt x="682" y="186"/>
                  </a:cubicBezTo>
                  <a:cubicBezTo>
                    <a:pt x="688" y="148"/>
                    <a:pt x="689" y="109"/>
                    <a:pt x="680" y="71"/>
                  </a:cubicBezTo>
                  <a:cubicBezTo>
                    <a:pt x="673" y="43"/>
                    <a:pt x="656" y="12"/>
                    <a:pt x="625" y="6"/>
                  </a:cubicBezTo>
                  <a:cubicBezTo>
                    <a:pt x="593" y="0"/>
                    <a:pt x="563" y="21"/>
                    <a:pt x="541" y="42"/>
                  </a:cubicBezTo>
                  <a:cubicBezTo>
                    <a:pt x="516" y="67"/>
                    <a:pt x="496" y="99"/>
                    <a:pt x="479" y="130"/>
                  </a:cubicBezTo>
                  <a:cubicBezTo>
                    <a:pt x="461" y="162"/>
                    <a:pt x="446" y="196"/>
                    <a:pt x="431" y="229"/>
                  </a:cubicBezTo>
                  <a:cubicBezTo>
                    <a:pt x="398" y="301"/>
                    <a:pt x="365" y="373"/>
                    <a:pt x="325" y="440"/>
                  </a:cubicBezTo>
                  <a:cubicBezTo>
                    <a:pt x="253" y="562"/>
                    <a:pt x="153" y="665"/>
                    <a:pt x="87" y="790"/>
                  </a:cubicBezTo>
                  <a:cubicBezTo>
                    <a:pt x="70" y="820"/>
                    <a:pt x="56" y="852"/>
                    <a:pt x="45" y="885"/>
                  </a:cubicBezTo>
                  <a:cubicBezTo>
                    <a:pt x="33" y="922"/>
                    <a:pt x="24" y="960"/>
                    <a:pt x="17" y="999"/>
                  </a:cubicBezTo>
                  <a:cubicBezTo>
                    <a:pt x="6" y="1065"/>
                    <a:pt x="0" y="1136"/>
                    <a:pt x="23" y="1200"/>
                  </a:cubicBezTo>
                  <a:cubicBezTo>
                    <a:pt x="29" y="1215"/>
                    <a:pt x="36" y="1230"/>
                    <a:pt x="45" y="1244"/>
                  </a:cubicBezTo>
                  <a:cubicBezTo>
                    <a:pt x="50" y="1251"/>
                    <a:pt x="61" y="1245"/>
                    <a:pt x="57" y="1237"/>
                  </a:cubicBezTo>
                  <a:cubicBezTo>
                    <a:pt x="20" y="1180"/>
                    <a:pt x="17" y="1111"/>
                    <a:pt x="24" y="1045"/>
                  </a:cubicBezTo>
                  <a:cubicBezTo>
                    <a:pt x="32" y="973"/>
                    <a:pt x="50" y="901"/>
                    <a:pt x="80" y="835"/>
                  </a:cubicBezTo>
                  <a:cubicBezTo>
                    <a:pt x="136" y="711"/>
                    <a:pt x="229" y="611"/>
                    <a:pt x="304" y="499"/>
                  </a:cubicBezTo>
                  <a:cubicBezTo>
                    <a:pt x="346" y="436"/>
                    <a:pt x="381" y="369"/>
                    <a:pt x="413" y="301"/>
                  </a:cubicBezTo>
                  <a:cubicBezTo>
                    <a:pt x="443" y="236"/>
                    <a:pt x="470" y="168"/>
                    <a:pt x="509" y="107"/>
                  </a:cubicBezTo>
                  <a:cubicBezTo>
                    <a:pt x="527" y="78"/>
                    <a:pt x="548" y="48"/>
                    <a:pt x="578" y="30"/>
                  </a:cubicBezTo>
                  <a:cubicBezTo>
                    <a:pt x="591" y="23"/>
                    <a:pt x="606" y="17"/>
                    <a:pt x="622" y="20"/>
                  </a:cubicBezTo>
                  <a:cubicBezTo>
                    <a:pt x="637" y="23"/>
                    <a:pt x="648" y="33"/>
                    <a:pt x="656" y="46"/>
                  </a:cubicBezTo>
                  <a:cubicBezTo>
                    <a:pt x="673" y="76"/>
                    <a:pt x="674" y="115"/>
                    <a:pt x="672" y="149"/>
                  </a:cubicBezTo>
                  <a:cubicBezTo>
                    <a:pt x="670" y="188"/>
                    <a:pt x="662" y="226"/>
                    <a:pt x="653" y="263"/>
                  </a:cubicBezTo>
                  <a:cubicBezTo>
                    <a:pt x="618" y="404"/>
                    <a:pt x="557" y="542"/>
                    <a:pt x="556" y="690"/>
                  </a:cubicBezTo>
                  <a:cubicBezTo>
                    <a:pt x="556" y="708"/>
                    <a:pt x="558" y="726"/>
                    <a:pt x="559" y="743"/>
                  </a:cubicBezTo>
                  <a:cubicBezTo>
                    <a:pt x="560" y="749"/>
                    <a:pt x="568" y="749"/>
                    <a:pt x="568" y="743"/>
                  </a:cubicBezTo>
                  <a:close/>
                </a:path>
              </a:pathLst>
            </a:custGeom>
            <a:solidFill>
              <a:srgbClr val="32270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97" name="任意多边形: 形状 96"/>
            <p:cNvSpPr/>
            <p:nvPr userDrawn="1"/>
          </p:nvSpPr>
          <p:spPr bwMode="auto">
            <a:xfrm>
              <a:off x="6889750" y="12819063"/>
              <a:ext cx="26987" cy="128587"/>
            </a:xfrm>
            <a:custGeom>
              <a:avLst/>
              <a:gdLst>
                <a:gd name="T0" fmla="*/ 13 w 19"/>
                <a:gd name="T1" fmla="*/ 84 h 90"/>
                <a:gd name="T2" fmla="*/ 12 w 19"/>
                <a:gd name="T3" fmla="*/ 65 h 90"/>
                <a:gd name="T4" fmla="*/ 13 w 19"/>
                <a:gd name="T5" fmla="*/ 46 h 90"/>
                <a:gd name="T6" fmla="*/ 15 w 19"/>
                <a:gd name="T7" fmla="*/ 28 h 90"/>
                <a:gd name="T8" fmla="*/ 19 w 19"/>
                <a:gd name="T9" fmla="*/ 8 h 90"/>
                <a:gd name="T10" fmla="*/ 8 w 19"/>
                <a:gd name="T11" fmla="*/ 5 h 90"/>
                <a:gd name="T12" fmla="*/ 3 w 19"/>
                <a:gd name="T13" fmla="*/ 25 h 90"/>
                <a:gd name="T14" fmla="*/ 1 w 19"/>
                <a:gd name="T15" fmla="*/ 45 h 90"/>
                <a:gd name="T16" fmla="*/ 1 w 19"/>
                <a:gd name="T17" fmla="*/ 65 h 90"/>
                <a:gd name="T18" fmla="*/ 4 w 19"/>
                <a:gd name="T19" fmla="*/ 85 h 90"/>
                <a:gd name="T20" fmla="*/ 13 w 19"/>
                <a:gd name="T21" fmla="*/ 84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 h="90">
                  <a:moveTo>
                    <a:pt x="13" y="84"/>
                  </a:moveTo>
                  <a:cubicBezTo>
                    <a:pt x="12" y="78"/>
                    <a:pt x="13" y="71"/>
                    <a:pt x="12" y="65"/>
                  </a:cubicBezTo>
                  <a:cubicBezTo>
                    <a:pt x="12" y="58"/>
                    <a:pt x="12" y="52"/>
                    <a:pt x="13" y="46"/>
                  </a:cubicBezTo>
                  <a:cubicBezTo>
                    <a:pt x="13" y="40"/>
                    <a:pt x="14" y="34"/>
                    <a:pt x="15" y="28"/>
                  </a:cubicBezTo>
                  <a:cubicBezTo>
                    <a:pt x="16" y="22"/>
                    <a:pt x="19" y="15"/>
                    <a:pt x="19" y="8"/>
                  </a:cubicBezTo>
                  <a:cubicBezTo>
                    <a:pt x="19" y="2"/>
                    <a:pt x="11" y="0"/>
                    <a:pt x="8" y="5"/>
                  </a:cubicBezTo>
                  <a:cubicBezTo>
                    <a:pt x="4" y="11"/>
                    <a:pt x="4" y="18"/>
                    <a:pt x="3" y="25"/>
                  </a:cubicBezTo>
                  <a:cubicBezTo>
                    <a:pt x="2" y="31"/>
                    <a:pt x="1" y="38"/>
                    <a:pt x="1" y="45"/>
                  </a:cubicBezTo>
                  <a:cubicBezTo>
                    <a:pt x="0" y="52"/>
                    <a:pt x="0" y="59"/>
                    <a:pt x="1" y="65"/>
                  </a:cubicBezTo>
                  <a:cubicBezTo>
                    <a:pt x="1" y="72"/>
                    <a:pt x="3" y="79"/>
                    <a:pt x="4" y="85"/>
                  </a:cubicBezTo>
                  <a:cubicBezTo>
                    <a:pt x="5" y="90"/>
                    <a:pt x="13" y="89"/>
                    <a:pt x="13" y="84"/>
                  </a:cubicBezTo>
                  <a:close/>
                </a:path>
              </a:pathLst>
            </a:custGeom>
            <a:solidFill>
              <a:srgbClr val="32270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98" name="任意多边形: 形状 97"/>
            <p:cNvSpPr/>
            <p:nvPr userDrawn="1"/>
          </p:nvSpPr>
          <p:spPr bwMode="auto">
            <a:xfrm>
              <a:off x="6834188" y="13017500"/>
              <a:ext cx="525462" cy="1612900"/>
            </a:xfrm>
            <a:custGeom>
              <a:avLst/>
              <a:gdLst>
                <a:gd name="T0" fmla="*/ 10 w 371"/>
                <a:gd name="T1" fmla="*/ 1133 h 1138"/>
                <a:gd name="T2" fmla="*/ 58 w 371"/>
                <a:gd name="T3" fmla="*/ 1018 h 1138"/>
                <a:gd name="T4" fmla="*/ 110 w 371"/>
                <a:gd name="T5" fmla="*/ 905 h 1138"/>
                <a:gd name="T6" fmla="*/ 229 w 371"/>
                <a:gd name="T7" fmla="*/ 686 h 1138"/>
                <a:gd name="T8" fmla="*/ 289 w 371"/>
                <a:gd name="T9" fmla="*/ 581 h 1138"/>
                <a:gd name="T10" fmla="*/ 325 w 371"/>
                <a:gd name="T11" fmla="*/ 467 h 1138"/>
                <a:gd name="T12" fmla="*/ 331 w 371"/>
                <a:gd name="T13" fmla="*/ 414 h 1138"/>
                <a:gd name="T14" fmla="*/ 337 w 371"/>
                <a:gd name="T15" fmla="*/ 361 h 1138"/>
                <a:gd name="T16" fmla="*/ 352 w 371"/>
                <a:gd name="T17" fmla="*/ 261 h 1138"/>
                <a:gd name="T18" fmla="*/ 371 w 371"/>
                <a:gd name="T19" fmla="*/ 8 h 1138"/>
                <a:gd name="T20" fmla="*/ 359 w 371"/>
                <a:gd name="T21" fmla="*/ 8 h 1138"/>
                <a:gd name="T22" fmla="*/ 342 w 371"/>
                <a:gd name="T23" fmla="*/ 237 h 1138"/>
                <a:gd name="T24" fmla="*/ 315 w 371"/>
                <a:gd name="T25" fmla="*/ 439 h 1138"/>
                <a:gd name="T26" fmla="*/ 305 w 371"/>
                <a:gd name="T27" fmla="*/ 497 h 1138"/>
                <a:gd name="T28" fmla="*/ 286 w 371"/>
                <a:gd name="T29" fmla="*/ 555 h 1138"/>
                <a:gd name="T30" fmla="*/ 262 w 371"/>
                <a:gd name="T31" fmla="*/ 609 h 1138"/>
                <a:gd name="T32" fmla="*/ 229 w 371"/>
                <a:gd name="T33" fmla="*/ 662 h 1138"/>
                <a:gd name="T34" fmla="*/ 110 w 371"/>
                <a:gd name="T35" fmla="*/ 877 h 1138"/>
                <a:gd name="T36" fmla="*/ 52 w 371"/>
                <a:gd name="T37" fmla="*/ 1002 h 1138"/>
                <a:gd name="T38" fmla="*/ 2 w 371"/>
                <a:gd name="T39" fmla="*/ 1131 h 1138"/>
                <a:gd name="T40" fmla="*/ 10 w 371"/>
                <a:gd name="T41" fmla="*/ 1133 h 1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71" h="1138">
                  <a:moveTo>
                    <a:pt x="10" y="1133"/>
                  </a:moveTo>
                  <a:cubicBezTo>
                    <a:pt x="25" y="1094"/>
                    <a:pt x="42" y="1056"/>
                    <a:pt x="58" y="1018"/>
                  </a:cubicBezTo>
                  <a:cubicBezTo>
                    <a:pt x="75" y="980"/>
                    <a:pt x="92" y="942"/>
                    <a:pt x="110" y="905"/>
                  </a:cubicBezTo>
                  <a:cubicBezTo>
                    <a:pt x="146" y="830"/>
                    <a:pt x="186" y="757"/>
                    <a:pt x="229" y="686"/>
                  </a:cubicBezTo>
                  <a:cubicBezTo>
                    <a:pt x="250" y="652"/>
                    <a:pt x="273" y="619"/>
                    <a:pt x="289" y="581"/>
                  </a:cubicBezTo>
                  <a:cubicBezTo>
                    <a:pt x="304" y="544"/>
                    <a:pt x="319" y="507"/>
                    <a:pt x="325" y="467"/>
                  </a:cubicBezTo>
                  <a:cubicBezTo>
                    <a:pt x="328" y="449"/>
                    <a:pt x="329" y="432"/>
                    <a:pt x="331" y="414"/>
                  </a:cubicBezTo>
                  <a:cubicBezTo>
                    <a:pt x="333" y="396"/>
                    <a:pt x="335" y="379"/>
                    <a:pt x="337" y="361"/>
                  </a:cubicBezTo>
                  <a:cubicBezTo>
                    <a:pt x="342" y="327"/>
                    <a:pt x="347" y="294"/>
                    <a:pt x="352" y="261"/>
                  </a:cubicBezTo>
                  <a:cubicBezTo>
                    <a:pt x="363" y="177"/>
                    <a:pt x="371" y="93"/>
                    <a:pt x="371" y="8"/>
                  </a:cubicBezTo>
                  <a:cubicBezTo>
                    <a:pt x="371" y="0"/>
                    <a:pt x="359" y="0"/>
                    <a:pt x="359" y="8"/>
                  </a:cubicBezTo>
                  <a:cubicBezTo>
                    <a:pt x="359" y="84"/>
                    <a:pt x="352" y="161"/>
                    <a:pt x="342" y="237"/>
                  </a:cubicBezTo>
                  <a:cubicBezTo>
                    <a:pt x="332" y="304"/>
                    <a:pt x="321" y="371"/>
                    <a:pt x="315" y="439"/>
                  </a:cubicBezTo>
                  <a:cubicBezTo>
                    <a:pt x="313" y="459"/>
                    <a:pt x="310" y="478"/>
                    <a:pt x="305" y="497"/>
                  </a:cubicBezTo>
                  <a:cubicBezTo>
                    <a:pt x="300" y="517"/>
                    <a:pt x="293" y="536"/>
                    <a:pt x="286" y="555"/>
                  </a:cubicBezTo>
                  <a:cubicBezTo>
                    <a:pt x="279" y="573"/>
                    <a:pt x="271" y="591"/>
                    <a:pt x="262" y="609"/>
                  </a:cubicBezTo>
                  <a:cubicBezTo>
                    <a:pt x="252" y="627"/>
                    <a:pt x="240" y="644"/>
                    <a:pt x="229" y="662"/>
                  </a:cubicBezTo>
                  <a:cubicBezTo>
                    <a:pt x="186" y="732"/>
                    <a:pt x="146" y="804"/>
                    <a:pt x="110" y="877"/>
                  </a:cubicBezTo>
                  <a:cubicBezTo>
                    <a:pt x="90" y="918"/>
                    <a:pt x="70" y="960"/>
                    <a:pt x="52" y="1002"/>
                  </a:cubicBezTo>
                  <a:cubicBezTo>
                    <a:pt x="34" y="1044"/>
                    <a:pt x="18" y="1088"/>
                    <a:pt x="2" y="1131"/>
                  </a:cubicBezTo>
                  <a:cubicBezTo>
                    <a:pt x="0" y="1136"/>
                    <a:pt x="8" y="1138"/>
                    <a:pt x="10" y="1133"/>
                  </a:cubicBezTo>
                  <a:close/>
                </a:path>
              </a:pathLst>
            </a:custGeom>
            <a:solidFill>
              <a:srgbClr val="32270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99" name="任意多边形: 形状 98"/>
            <p:cNvSpPr/>
            <p:nvPr userDrawn="1"/>
          </p:nvSpPr>
          <p:spPr bwMode="auto">
            <a:xfrm>
              <a:off x="6510338" y="12539663"/>
              <a:ext cx="303212" cy="487362"/>
            </a:xfrm>
            <a:custGeom>
              <a:avLst/>
              <a:gdLst>
                <a:gd name="T0" fmla="*/ 121 w 214"/>
                <a:gd name="T1" fmla="*/ 29 h 344"/>
                <a:gd name="T2" fmla="*/ 112 w 214"/>
                <a:gd name="T3" fmla="*/ 26 h 344"/>
                <a:gd name="T4" fmla="*/ 100 w 214"/>
                <a:gd name="T5" fmla="*/ 23 h 344"/>
                <a:gd name="T6" fmla="*/ 78 w 214"/>
                <a:gd name="T7" fmla="*/ 16 h 344"/>
                <a:gd name="T8" fmla="*/ 35 w 214"/>
                <a:gd name="T9" fmla="*/ 0 h 344"/>
                <a:gd name="T10" fmla="*/ 1 w 214"/>
                <a:gd name="T11" fmla="*/ 46 h 344"/>
                <a:gd name="T12" fmla="*/ 13 w 214"/>
                <a:gd name="T13" fmla="*/ 127 h 344"/>
                <a:gd name="T14" fmla="*/ 70 w 214"/>
                <a:gd name="T15" fmla="*/ 179 h 344"/>
                <a:gd name="T16" fmla="*/ 170 w 214"/>
                <a:gd name="T17" fmla="*/ 223 h 344"/>
                <a:gd name="T18" fmla="*/ 167 w 214"/>
                <a:gd name="T19" fmla="*/ 217 h 344"/>
                <a:gd name="T20" fmla="*/ 198 w 214"/>
                <a:gd name="T21" fmla="*/ 336 h 344"/>
                <a:gd name="T22" fmla="*/ 210 w 214"/>
                <a:gd name="T23" fmla="*/ 329 h 344"/>
                <a:gd name="T24" fmla="*/ 181 w 214"/>
                <a:gd name="T25" fmla="*/ 217 h 344"/>
                <a:gd name="T26" fmla="*/ 177 w 214"/>
                <a:gd name="T27" fmla="*/ 211 h 344"/>
                <a:gd name="T28" fmla="*/ 95 w 214"/>
                <a:gd name="T29" fmla="*/ 175 h 344"/>
                <a:gd name="T30" fmla="*/ 36 w 214"/>
                <a:gd name="T31" fmla="*/ 136 h 344"/>
                <a:gd name="T32" fmla="*/ 16 w 214"/>
                <a:gd name="T33" fmla="*/ 65 h 344"/>
                <a:gd name="T34" fmla="*/ 32 w 214"/>
                <a:gd name="T35" fmla="*/ 15 h 344"/>
                <a:gd name="T36" fmla="*/ 54 w 214"/>
                <a:gd name="T37" fmla="*/ 22 h 344"/>
                <a:gd name="T38" fmla="*/ 75 w 214"/>
                <a:gd name="T39" fmla="*/ 31 h 344"/>
                <a:gd name="T40" fmla="*/ 98 w 214"/>
                <a:gd name="T41" fmla="*/ 37 h 344"/>
                <a:gd name="T42" fmla="*/ 109 w 214"/>
                <a:gd name="T43" fmla="*/ 38 h 344"/>
                <a:gd name="T44" fmla="*/ 121 w 214"/>
                <a:gd name="T45" fmla="*/ 38 h 344"/>
                <a:gd name="T46" fmla="*/ 121 w 214"/>
                <a:gd name="T47" fmla="*/ 29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14" h="344">
                  <a:moveTo>
                    <a:pt x="121" y="29"/>
                  </a:moveTo>
                  <a:cubicBezTo>
                    <a:pt x="118" y="29"/>
                    <a:pt x="115" y="27"/>
                    <a:pt x="112" y="26"/>
                  </a:cubicBezTo>
                  <a:cubicBezTo>
                    <a:pt x="108" y="25"/>
                    <a:pt x="104" y="24"/>
                    <a:pt x="100" y="23"/>
                  </a:cubicBezTo>
                  <a:cubicBezTo>
                    <a:pt x="93" y="21"/>
                    <a:pt x="85" y="19"/>
                    <a:pt x="78" y="16"/>
                  </a:cubicBezTo>
                  <a:cubicBezTo>
                    <a:pt x="64" y="11"/>
                    <a:pt x="50" y="0"/>
                    <a:pt x="35" y="0"/>
                  </a:cubicBezTo>
                  <a:cubicBezTo>
                    <a:pt x="10" y="0"/>
                    <a:pt x="2" y="26"/>
                    <a:pt x="1" y="46"/>
                  </a:cubicBezTo>
                  <a:cubicBezTo>
                    <a:pt x="0" y="73"/>
                    <a:pt x="2" y="103"/>
                    <a:pt x="13" y="127"/>
                  </a:cubicBezTo>
                  <a:cubicBezTo>
                    <a:pt x="24" y="152"/>
                    <a:pt x="47" y="167"/>
                    <a:pt x="70" y="179"/>
                  </a:cubicBezTo>
                  <a:cubicBezTo>
                    <a:pt x="103" y="195"/>
                    <a:pt x="137" y="209"/>
                    <a:pt x="170" y="223"/>
                  </a:cubicBezTo>
                  <a:cubicBezTo>
                    <a:pt x="169" y="221"/>
                    <a:pt x="168" y="219"/>
                    <a:pt x="167" y="217"/>
                  </a:cubicBezTo>
                  <a:cubicBezTo>
                    <a:pt x="169" y="259"/>
                    <a:pt x="180" y="299"/>
                    <a:pt x="198" y="336"/>
                  </a:cubicBezTo>
                  <a:cubicBezTo>
                    <a:pt x="202" y="344"/>
                    <a:pt x="214" y="337"/>
                    <a:pt x="210" y="329"/>
                  </a:cubicBezTo>
                  <a:cubicBezTo>
                    <a:pt x="193" y="294"/>
                    <a:pt x="183" y="256"/>
                    <a:pt x="181" y="217"/>
                  </a:cubicBezTo>
                  <a:cubicBezTo>
                    <a:pt x="180" y="215"/>
                    <a:pt x="179" y="212"/>
                    <a:pt x="177" y="211"/>
                  </a:cubicBezTo>
                  <a:cubicBezTo>
                    <a:pt x="150" y="199"/>
                    <a:pt x="123" y="187"/>
                    <a:pt x="95" y="175"/>
                  </a:cubicBezTo>
                  <a:cubicBezTo>
                    <a:pt x="74" y="165"/>
                    <a:pt x="51" y="155"/>
                    <a:pt x="36" y="136"/>
                  </a:cubicBezTo>
                  <a:cubicBezTo>
                    <a:pt x="19" y="117"/>
                    <a:pt x="17" y="90"/>
                    <a:pt x="16" y="65"/>
                  </a:cubicBezTo>
                  <a:cubicBezTo>
                    <a:pt x="16" y="51"/>
                    <a:pt x="13" y="18"/>
                    <a:pt x="32" y="15"/>
                  </a:cubicBezTo>
                  <a:cubicBezTo>
                    <a:pt x="40" y="14"/>
                    <a:pt x="48" y="19"/>
                    <a:pt x="54" y="22"/>
                  </a:cubicBezTo>
                  <a:cubicBezTo>
                    <a:pt x="61" y="25"/>
                    <a:pt x="68" y="28"/>
                    <a:pt x="75" y="31"/>
                  </a:cubicBezTo>
                  <a:cubicBezTo>
                    <a:pt x="82" y="33"/>
                    <a:pt x="90" y="36"/>
                    <a:pt x="98" y="37"/>
                  </a:cubicBezTo>
                  <a:cubicBezTo>
                    <a:pt x="101" y="38"/>
                    <a:pt x="105" y="38"/>
                    <a:pt x="109" y="38"/>
                  </a:cubicBezTo>
                  <a:cubicBezTo>
                    <a:pt x="113" y="38"/>
                    <a:pt x="117" y="37"/>
                    <a:pt x="121" y="38"/>
                  </a:cubicBezTo>
                  <a:cubicBezTo>
                    <a:pt x="127" y="38"/>
                    <a:pt x="127" y="30"/>
                    <a:pt x="121" y="29"/>
                  </a:cubicBezTo>
                  <a:close/>
                </a:path>
              </a:pathLst>
            </a:custGeom>
            <a:solidFill>
              <a:srgbClr val="32270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100" name="任意多边形: 形状 99"/>
            <p:cNvSpPr/>
            <p:nvPr userDrawn="1"/>
          </p:nvSpPr>
          <p:spPr bwMode="auto">
            <a:xfrm>
              <a:off x="6469063" y="12931775"/>
              <a:ext cx="206375" cy="347662"/>
            </a:xfrm>
            <a:custGeom>
              <a:avLst/>
              <a:gdLst>
                <a:gd name="T0" fmla="*/ 41 w 146"/>
                <a:gd name="T1" fmla="*/ 2 h 246"/>
                <a:gd name="T2" fmla="*/ 12 w 146"/>
                <a:gd name="T3" fmla="*/ 19 h 246"/>
                <a:gd name="T4" fmla="*/ 2 w 146"/>
                <a:gd name="T5" fmla="*/ 46 h 246"/>
                <a:gd name="T6" fmla="*/ 28 w 146"/>
                <a:gd name="T7" fmla="*/ 111 h 246"/>
                <a:gd name="T8" fmla="*/ 132 w 146"/>
                <a:gd name="T9" fmla="*/ 240 h 246"/>
                <a:gd name="T10" fmla="*/ 141 w 146"/>
                <a:gd name="T11" fmla="*/ 231 h 246"/>
                <a:gd name="T12" fmla="*/ 47 w 146"/>
                <a:gd name="T13" fmla="*/ 117 h 246"/>
                <a:gd name="T14" fmla="*/ 15 w 146"/>
                <a:gd name="T15" fmla="*/ 58 h 246"/>
                <a:gd name="T16" fmla="*/ 19 w 146"/>
                <a:gd name="T17" fmla="*/ 29 h 246"/>
                <a:gd name="T18" fmla="*/ 44 w 146"/>
                <a:gd name="T19" fmla="*/ 9 h 246"/>
                <a:gd name="T20" fmla="*/ 41 w 146"/>
                <a:gd name="T21" fmla="*/ 2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6" h="246">
                  <a:moveTo>
                    <a:pt x="41" y="2"/>
                  </a:moveTo>
                  <a:cubicBezTo>
                    <a:pt x="30" y="6"/>
                    <a:pt x="19" y="9"/>
                    <a:pt x="12" y="19"/>
                  </a:cubicBezTo>
                  <a:cubicBezTo>
                    <a:pt x="6" y="26"/>
                    <a:pt x="3" y="36"/>
                    <a:pt x="2" y="46"/>
                  </a:cubicBezTo>
                  <a:cubicBezTo>
                    <a:pt x="0" y="70"/>
                    <a:pt x="14" y="92"/>
                    <a:pt x="28" y="111"/>
                  </a:cubicBezTo>
                  <a:cubicBezTo>
                    <a:pt x="60" y="157"/>
                    <a:pt x="95" y="200"/>
                    <a:pt x="132" y="240"/>
                  </a:cubicBezTo>
                  <a:cubicBezTo>
                    <a:pt x="138" y="246"/>
                    <a:pt x="146" y="237"/>
                    <a:pt x="141" y="231"/>
                  </a:cubicBezTo>
                  <a:cubicBezTo>
                    <a:pt x="108" y="195"/>
                    <a:pt x="76" y="157"/>
                    <a:pt x="47" y="117"/>
                  </a:cubicBezTo>
                  <a:cubicBezTo>
                    <a:pt x="34" y="99"/>
                    <a:pt x="18" y="81"/>
                    <a:pt x="15" y="58"/>
                  </a:cubicBezTo>
                  <a:cubicBezTo>
                    <a:pt x="13" y="49"/>
                    <a:pt x="14" y="38"/>
                    <a:pt x="19" y="29"/>
                  </a:cubicBezTo>
                  <a:cubicBezTo>
                    <a:pt x="24" y="20"/>
                    <a:pt x="34" y="14"/>
                    <a:pt x="44" y="9"/>
                  </a:cubicBezTo>
                  <a:cubicBezTo>
                    <a:pt x="48" y="7"/>
                    <a:pt x="45" y="0"/>
                    <a:pt x="41" y="2"/>
                  </a:cubicBezTo>
                  <a:close/>
                </a:path>
              </a:pathLst>
            </a:custGeom>
            <a:solidFill>
              <a:srgbClr val="32270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101" name="任意多边形: 形状 100"/>
            <p:cNvSpPr/>
            <p:nvPr userDrawn="1"/>
          </p:nvSpPr>
          <p:spPr bwMode="auto">
            <a:xfrm>
              <a:off x="6829425" y="14643100"/>
              <a:ext cx="233362" cy="1514475"/>
            </a:xfrm>
            <a:custGeom>
              <a:avLst/>
              <a:gdLst>
                <a:gd name="T0" fmla="*/ 4 w 165"/>
                <a:gd name="T1" fmla="*/ 7 h 1068"/>
                <a:gd name="T2" fmla="*/ 0 w 165"/>
                <a:gd name="T3" fmla="*/ 63 h 1068"/>
                <a:gd name="T4" fmla="*/ 0 w 165"/>
                <a:gd name="T5" fmla="*/ 119 h 1068"/>
                <a:gd name="T6" fmla="*/ 6 w 165"/>
                <a:gd name="T7" fmla="*/ 231 h 1068"/>
                <a:gd name="T8" fmla="*/ 29 w 165"/>
                <a:gd name="T9" fmla="*/ 432 h 1068"/>
                <a:gd name="T10" fmla="*/ 88 w 165"/>
                <a:gd name="T11" fmla="*/ 838 h 1068"/>
                <a:gd name="T12" fmla="*/ 151 w 165"/>
                <a:gd name="T13" fmla="*/ 1061 h 1068"/>
                <a:gd name="T14" fmla="*/ 163 w 165"/>
                <a:gd name="T15" fmla="*/ 1057 h 1068"/>
                <a:gd name="T16" fmla="*/ 73 w 165"/>
                <a:gd name="T17" fmla="*/ 657 h 1068"/>
                <a:gd name="T18" fmla="*/ 24 w 165"/>
                <a:gd name="T19" fmla="*/ 256 h 1068"/>
                <a:gd name="T20" fmla="*/ 15 w 165"/>
                <a:gd name="T21" fmla="*/ 133 h 1068"/>
                <a:gd name="T22" fmla="*/ 14 w 165"/>
                <a:gd name="T23" fmla="*/ 71 h 1068"/>
                <a:gd name="T24" fmla="*/ 14 w 165"/>
                <a:gd name="T25" fmla="*/ 7 h 1068"/>
                <a:gd name="T26" fmla="*/ 4 w 165"/>
                <a:gd name="T27" fmla="*/ 7 h 10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5" h="1068">
                  <a:moveTo>
                    <a:pt x="4" y="7"/>
                  </a:moveTo>
                  <a:cubicBezTo>
                    <a:pt x="3" y="25"/>
                    <a:pt x="1" y="44"/>
                    <a:pt x="0" y="63"/>
                  </a:cubicBezTo>
                  <a:cubicBezTo>
                    <a:pt x="0" y="82"/>
                    <a:pt x="0" y="100"/>
                    <a:pt x="0" y="119"/>
                  </a:cubicBezTo>
                  <a:cubicBezTo>
                    <a:pt x="0" y="157"/>
                    <a:pt x="2" y="194"/>
                    <a:pt x="6" y="231"/>
                  </a:cubicBezTo>
                  <a:cubicBezTo>
                    <a:pt x="12" y="298"/>
                    <a:pt x="22" y="365"/>
                    <a:pt x="29" y="432"/>
                  </a:cubicBezTo>
                  <a:cubicBezTo>
                    <a:pt x="45" y="568"/>
                    <a:pt x="60" y="704"/>
                    <a:pt x="88" y="838"/>
                  </a:cubicBezTo>
                  <a:cubicBezTo>
                    <a:pt x="104" y="913"/>
                    <a:pt x="125" y="988"/>
                    <a:pt x="151" y="1061"/>
                  </a:cubicBezTo>
                  <a:cubicBezTo>
                    <a:pt x="154" y="1068"/>
                    <a:pt x="165" y="1065"/>
                    <a:pt x="163" y="1057"/>
                  </a:cubicBezTo>
                  <a:cubicBezTo>
                    <a:pt x="119" y="928"/>
                    <a:pt x="92" y="792"/>
                    <a:pt x="73" y="657"/>
                  </a:cubicBezTo>
                  <a:cubicBezTo>
                    <a:pt x="54" y="524"/>
                    <a:pt x="40" y="390"/>
                    <a:pt x="24" y="256"/>
                  </a:cubicBezTo>
                  <a:cubicBezTo>
                    <a:pt x="19" y="215"/>
                    <a:pt x="16" y="174"/>
                    <a:pt x="15" y="133"/>
                  </a:cubicBezTo>
                  <a:cubicBezTo>
                    <a:pt x="14" y="112"/>
                    <a:pt x="14" y="92"/>
                    <a:pt x="14" y="71"/>
                  </a:cubicBezTo>
                  <a:cubicBezTo>
                    <a:pt x="14" y="50"/>
                    <a:pt x="13" y="28"/>
                    <a:pt x="14" y="7"/>
                  </a:cubicBezTo>
                  <a:cubicBezTo>
                    <a:pt x="14" y="0"/>
                    <a:pt x="5" y="1"/>
                    <a:pt x="4" y="7"/>
                  </a:cubicBezTo>
                  <a:close/>
                </a:path>
              </a:pathLst>
            </a:custGeom>
            <a:solidFill>
              <a:srgbClr val="32270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102" name="任意多边形: 形状 101"/>
            <p:cNvSpPr/>
            <p:nvPr userDrawn="1"/>
          </p:nvSpPr>
          <p:spPr bwMode="auto">
            <a:xfrm>
              <a:off x="5924550" y="14701838"/>
              <a:ext cx="193675" cy="1452562"/>
            </a:xfrm>
            <a:custGeom>
              <a:avLst/>
              <a:gdLst>
                <a:gd name="T0" fmla="*/ 128 w 136"/>
                <a:gd name="T1" fmla="*/ 6 h 1025"/>
                <a:gd name="T2" fmla="*/ 123 w 136"/>
                <a:gd name="T3" fmla="*/ 56 h 1025"/>
                <a:gd name="T4" fmla="*/ 120 w 136"/>
                <a:gd name="T5" fmla="*/ 105 h 1025"/>
                <a:gd name="T6" fmla="*/ 114 w 136"/>
                <a:gd name="T7" fmla="*/ 204 h 1025"/>
                <a:gd name="T8" fmla="*/ 96 w 136"/>
                <a:gd name="T9" fmla="*/ 401 h 1025"/>
                <a:gd name="T10" fmla="*/ 43 w 136"/>
                <a:gd name="T11" fmla="*/ 793 h 1025"/>
                <a:gd name="T12" fmla="*/ 2 w 136"/>
                <a:gd name="T13" fmla="*/ 1012 h 1025"/>
                <a:gd name="T14" fmla="*/ 15 w 136"/>
                <a:gd name="T15" fmla="*/ 1016 h 1025"/>
                <a:gd name="T16" fmla="*/ 82 w 136"/>
                <a:gd name="T17" fmla="*/ 624 h 1025"/>
                <a:gd name="T18" fmla="*/ 125 w 136"/>
                <a:gd name="T19" fmla="*/ 229 h 1025"/>
                <a:gd name="T20" fmla="*/ 133 w 136"/>
                <a:gd name="T21" fmla="*/ 118 h 1025"/>
                <a:gd name="T22" fmla="*/ 135 w 136"/>
                <a:gd name="T23" fmla="*/ 63 h 1025"/>
                <a:gd name="T24" fmla="*/ 136 w 136"/>
                <a:gd name="T25" fmla="*/ 6 h 1025"/>
                <a:gd name="T26" fmla="*/ 128 w 136"/>
                <a:gd name="T27" fmla="*/ 6 h 10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6" h="1025">
                  <a:moveTo>
                    <a:pt x="128" y="6"/>
                  </a:moveTo>
                  <a:cubicBezTo>
                    <a:pt x="126" y="23"/>
                    <a:pt x="125" y="39"/>
                    <a:pt x="123" y="56"/>
                  </a:cubicBezTo>
                  <a:cubicBezTo>
                    <a:pt x="122" y="72"/>
                    <a:pt x="121" y="89"/>
                    <a:pt x="120" y="105"/>
                  </a:cubicBezTo>
                  <a:cubicBezTo>
                    <a:pt x="118" y="138"/>
                    <a:pt x="116" y="171"/>
                    <a:pt x="114" y="204"/>
                  </a:cubicBezTo>
                  <a:cubicBezTo>
                    <a:pt x="109" y="270"/>
                    <a:pt x="103" y="336"/>
                    <a:pt x="96" y="401"/>
                  </a:cubicBezTo>
                  <a:cubicBezTo>
                    <a:pt x="82" y="532"/>
                    <a:pt x="64" y="663"/>
                    <a:pt x="43" y="793"/>
                  </a:cubicBezTo>
                  <a:cubicBezTo>
                    <a:pt x="30" y="866"/>
                    <a:pt x="17" y="939"/>
                    <a:pt x="2" y="1012"/>
                  </a:cubicBezTo>
                  <a:cubicBezTo>
                    <a:pt x="0" y="1021"/>
                    <a:pt x="13" y="1025"/>
                    <a:pt x="15" y="1016"/>
                  </a:cubicBezTo>
                  <a:cubicBezTo>
                    <a:pt x="41" y="886"/>
                    <a:pt x="64" y="755"/>
                    <a:pt x="82" y="624"/>
                  </a:cubicBezTo>
                  <a:cubicBezTo>
                    <a:pt x="101" y="493"/>
                    <a:pt x="115" y="361"/>
                    <a:pt x="125" y="229"/>
                  </a:cubicBezTo>
                  <a:cubicBezTo>
                    <a:pt x="128" y="192"/>
                    <a:pt x="131" y="155"/>
                    <a:pt x="133" y="118"/>
                  </a:cubicBezTo>
                  <a:cubicBezTo>
                    <a:pt x="134" y="99"/>
                    <a:pt x="135" y="81"/>
                    <a:pt x="135" y="63"/>
                  </a:cubicBezTo>
                  <a:cubicBezTo>
                    <a:pt x="136" y="44"/>
                    <a:pt x="136" y="25"/>
                    <a:pt x="136" y="6"/>
                  </a:cubicBezTo>
                  <a:cubicBezTo>
                    <a:pt x="136" y="0"/>
                    <a:pt x="128" y="1"/>
                    <a:pt x="128" y="6"/>
                  </a:cubicBezTo>
                  <a:close/>
                </a:path>
              </a:pathLst>
            </a:custGeom>
            <a:solidFill>
              <a:srgbClr val="32270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103" name="任意多边形: 形状 102"/>
            <p:cNvSpPr/>
            <p:nvPr userDrawn="1"/>
          </p:nvSpPr>
          <p:spPr bwMode="auto">
            <a:xfrm>
              <a:off x="6159500" y="14690725"/>
              <a:ext cx="300037" cy="30162"/>
            </a:xfrm>
            <a:custGeom>
              <a:avLst/>
              <a:gdLst>
                <a:gd name="T0" fmla="*/ 5 w 211"/>
                <a:gd name="T1" fmla="*/ 13 h 22"/>
                <a:gd name="T2" fmla="*/ 52 w 211"/>
                <a:gd name="T3" fmla="*/ 19 h 22"/>
                <a:gd name="T4" fmla="*/ 102 w 211"/>
                <a:gd name="T5" fmla="*/ 21 h 22"/>
                <a:gd name="T6" fmla="*/ 200 w 211"/>
                <a:gd name="T7" fmla="*/ 18 h 22"/>
                <a:gd name="T8" fmla="*/ 200 w 211"/>
                <a:gd name="T9" fmla="*/ 1 h 22"/>
                <a:gd name="T10" fmla="*/ 103 w 211"/>
                <a:gd name="T11" fmla="*/ 6 h 22"/>
                <a:gd name="T12" fmla="*/ 55 w 211"/>
                <a:gd name="T13" fmla="*/ 5 h 22"/>
                <a:gd name="T14" fmla="*/ 6 w 211"/>
                <a:gd name="T15" fmla="*/ 5 h 22"/>
                <a:gd name="T16" fmla="*/ 5 w 211"/>
                <a:gd name="T17" fmla="*/ 13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1" h="22">
                  <a:moveTo>
                    <a:pt x="5" y="13"/>
                  </a:moveTo>
                  <a:cubicBezTo>
                    <a:pt x="20" y="18"/>
                    <a:pt x="37" y="18"/>
                    <a:pt x="52" y="19"/>
                  </a:cubicBezTo>
                  <a:cubicBezTo>
                    <a:pt x="69" y="20"/>
                    <a:pt x="85" y="21"/>
                    <a:pt x="102" y="21"/>
                  </a:cubicBezTo>
                  <a:cubicBezTo>
                    <a:pt x="134" y="22"/>
                    <a:pt x="167" y="21"/>
                    <a:pt x="200" y="18"/>
                  </a:cubicBezTo>
                  <a:cubicBezTo>
                    <a:pt x="211" y="17"/>
                    <a:pt x="211" y="0"/>
                    <a:pt x="200" y="1"/>
                  </a:cubicBezTo>
                  <a:cubicBezTo>
                    <a:pt x="168" y="3"/>
                    <a:pt x="135" y="5"/>
                    <a:pt x="103" y="6"/>
                  </a:cubicBezTo>
                  <a:cubicBezTo>
                    <a:pt x="87" y="6"/>
                    <a:pt x="71" y="6"/>
                    <a:pt x="55" y="5"/>
                  </a:cubicBezTo>
                  <a:cubicBezTo>
                    <a:pt x="39" y="5"/>
                    <a:pt x="22" y="3"/>
                    <a:pt x="6" y="5"/>
                  </a:cubicBezTo>
                  <a:cubicBezTo>
                    <a:pt x="1" y="5"/>
                    <a:pt x="0" y="12"/>
                    <a:pt x="5" y="13"/>
                  </a:cubicBezTo>
                  <a:close/>
                </a:path>
              </a:pathLst>
            </a:custGeom>
            <a:solidFill>
              <a:srgbClr val="32270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104" name="任意多边形: 形状 103"/>
            <p:cNvSpPr/>
            <p:nvPr userDrawn="1"/>
          </p:nvSpPr>
          <p:spPr bwMode="auto">
            <a:xfrm>
              <a:off x="6427788" y="12736513"/>
              <a:ext cx="312737" cy="366712"/>
            </a:xfrm>
            <a:custGeom>
              <a:avLst/>
              <a:gdLst>
                <a:gd name="T0" fmla="*/ 89 w 220"/>
                <a:gd name="T1" fmla="*/ 3 h 259"/>
                <a:gd name="T2" fmla="*/ 42 w 220"/>
                <a:gd name="T3" fmla="*/ 3 h 259"/>
                <a:gd name="T4" fmla="*/ 7 w 220"/>
                <a:gd name="T5" fmla="*/ 14 h 259"/>
                <a:gd name="T6" fmla="*/ 0 w 220"/>
                <a:gd name="T7" fmla="*/ 52 h 259"/>
                <a:gd name="T8" fmla="*/ 10 w 220"/>
                <a:gd name="T9" fmla="*/ 91 h 259"/>
                <a:gd name="T10" fmla="*/ 64 w 220"/>
                <a:gd name="T11" fmla="*/ 153 h 259"/>
                <a:gd name="T12" fmla="*/ 136 w 220"/>
                <a:gd name="T13" fmla="*/ 196 h 259"/>
                <a:gd name="T14" fmla="*/ 206 w 220"/>
                <a:gd name="T15" fmla="*/ 252 h 259"/>
                <a:gd name="T16" fmla="*/ 216 w 220"/>
                <a:gd name="T17" fmla="*/ 245 h 259"/>
                <a:gd name="T18" fmla="*/ 101 w 220"/>
                <a:gd name="T19" fmla="*/ 160 h 259"/>
                <a:gd name="T20" fmla="*/ 17 w 220"/>
                <a:gd name="T21" fmla="*/ 42 h 259"/>
                <a:gd name="T22" fmla="*/ 21 w 220"/>
                <a:gd name="T23" fmla="*/ 23 h 259"/>
                <a:gd name="T24" fmla="*/ 40 w 220"/>
                <a:gd name="T25" fmla="*/ 20 h 259"/>
                <a:gd name="T26" fmla="*/ 89 w 220"/>
                <a:gd name="T27" fmla="*/ 13 h 259"/>
                <a:gd name="T28" fmla="*/ 89 w 220"/>
                <a:gd name="T29" fmla="*/ 3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0" h="259">
                  <a:moveTo>
                    <a:pt x="89" y="3"/>
                  </a:moveTo>
                  <a:cubicBezTo>
                    <a:pt x="73" y="0"/>
                    <a:pt x="58" y="2"/>
                    <a:pt x="42" y="3"/>
                  </a:cubicBezTo>
                  <a:cubicBezTo>
                    <a:pt x="31" y="4"/>
                    <a:pt x="15" y="3"/>
                    <a:pt x="7" y="14"/>
                  </a:cubicBezTo>
                  <a:cubicBezTo>
                    <a:pt x="1" y="24"/>
                    <a:pt x="0" y="40"/>
                    <a:pt x="0" y="52"/>
                  </a:cubicBezTo>
                  <a:cubicBezTo>
                    <a:pt x="1" y="65"/>
                    <a:pt x="4" y="79"/>
                    <a:pt x="10" y="91"/>
                  </a:cubicBezTo>
                  <a:cubicBezTo>
                    <a:pt x="21" y="116"/>
                    <a:pt x="43" y="136"/>
                    <a:pt x="64" y="153"/>
                  </a:cubicBezTo>
                  <a:cubicBezTo>
                    <a:pt x="86" y="171"/>
                    <a:pt x="110" y="183"/>
                    <a:pt x="136" y="196"/>
                  </a:cubicBezTo>
                  <a:cubicBezTo>
                    <a:pt x="163" y="209"/>
                    <a:pt x="191" y="224"/>
                    <a:pt x="206" y="252"/>
                  </a:cubicBezTo>
                  <a:cubicBezTo>
                    <a:pt x="210" y="259"/>
                    <a:pt x="220" y="252"/>
                    <a:pt x="216" y="245"/>
                  </a:cubicBezTo>
                  <a:cubicBezTo>
                    <a:pt x="193" y="200"/>
                    <a:pt x="141" y="185"/>
                    <a:pt x="101" y="160"/>
                  </a:cubicBezTo>
                  <a:cubicBezTo>
                    <a:pt x="61" y="134"/>
                    <a:pt x="13" y="95"/>
                    <a:pt x="17" y="42"/>
                  </a:cubicBezTo>
                  <a:cubicBezTo>
                    <a:pt x="17" y="37"/>
                    <a:pt x="18" y="27"/>
                    <a:pt x="21" y="23"/>
                  </a:cubicBezTo>
                  <a:cubicBezTo>
                    <a:pt x="25" y="20"/>
                    <a:pt x="35" y="20"/>
                    <a:pt x="40" y="20"/>
                  </a:cubicBezTo>
                  <a:cubicBezTo>
                    <a:pt x="56" y="18"/>
                    <a:pt x="73" y="18"/>
                    <a:pt x="89" y="13"/>
                  </a:cubicBezTo>
                  <a:cubicBezTo>
                    <a:pt x="94" y="12"/>
                    <a:pt x="95" y="3"/>
                    <a:pt x="89" y="3"/>
                  </a:cubicBezTo>
                  <a:close/>
                </a:path>
              </a:pathLst>
            </a:custGeom>
            <a:solidFill>
              <a:srgbClr val="32270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105" name="任意多边形: 形状 104"/>
            <p:cNvSpPr/>
            <p:nvPr userDrawn="1"/>
          </p:nvSpPr>
          <p:spPr bwMode="auto">
            <a:xfrm>
              <a:off x="6656388" y="12426950"/>
              <a:ext cx="700087" cy="601662"/>
            </a:xfrm>
            <a:custGeom>
              <a:avLst/>
              <a:gdLst>
                <a:gd name="T0" fmla="*/ 492 w 494"/>
                <a:gd name="T1" fmla="*/ 417 h 425"/>
                <a:gd name="T2" fmla="*/ 471 w 494"/>
                <a:gd name="T3" fmla="*/ 378 h 425"/>
                <a:gd name="T4" fmla="*/ 442 w 494"/>
                <a:gd name="T5" fmla="*/ 342 h 425"/>
                <a:gd name="T6" fmla="*/ 378 w 494"/>
                <a:gd name="T7" fmla="*/ 273 h 425"/>
                <a:gd name="T8" fmla="*/ 319 w 494"/>
                <a:gd name="T9" fmla="*/ 193 h 425"/>
                <a:gd name="T10" fmla="*/ 253 w 494"/>
                <a:gd name="T11" fmla="*/ 123 h 425"/>
                <a:gd name="T12" fmla="*/ 174 w 494"/>
                <a:gd name="T13" fmla="*/ 69 h 425"/>
                <a:gd name="T14" fmla="*/ 133 w 494"/>
                <a:gd name="T15" fmla="*/ 43 h 425"/>
                <a:gd name="T16" fmla="*/ 95 w 494"/>
                <a:gd name="T17" fmla="*/ 15 h 425"/>
                <a:gd name="T18" fmla="*/ 53 w 494"/>
                <a:gd name="T19" fmla="*/ 3 h 425"/>
                <a:gd name="T20" fmla="*/ 22 w 494"/>
                <a:gd name="T21" fmla="*/ 29 h 425"/>
                <a:gd name="T22" fmla="*/ 15 w 494"/>
                <a:gd name="T23" fmla="*/ 118 h 425"/>
                <a:gd name="T24" fmla="*/ 49 w 494"/>
                <a:gd name="T25" fmla="*/ 162 h 425"/>
                <a:gd name="T26" fmla="*/ 88 w 494"/>
                <a:gd name="T27" fmla="*/ 207 h 425"/>
                <a:gd name="T28" fmla="*/ 173 w 494"/>
                <a:gd name="T29" fmla="*/ 290 h 425"/>
                <a:gd name="T30" fmla="*/ 183 w 494"/>
                <a:gd name="T31" fmla="*/ 280 h 425"/>
                <a:gd name="T32" fmla="*/ 47 w 494"/>
                <a:gd name="T33" fmla="*/ 138 h 425"/>
                <a:gd name="T34" fmla="*/ 22 w 494"/>
                <a:gd name="T35" fmla="*/ 99 h 425"/>
                <a:gd name="T36" fmla="*/ 26 w 494"/>
                <a:gd name="T37" fmla="*/ 53 h 425"/>
                <a:gd name="T38" fmla="*/ 50 w 494"/>
                <a:gd name="T39" fmla="*/ 20 h 425"/>
                <a:gd name="T40" fmla="*/ 89 w 494"/>
                <a:gd name="T41" fmla="*/ 29 h 425"/>
                <a:gd name="T42" fmla="*/ 126 w 494"/>
                <a:gd name="T43" fmla="*/ 56 h 425"/>
                <a:gd name="T44" fmla="*/ 164 w 494"/>
                <a:gd name="T45" fmla="*/ 81 h 425"/>
                <a:gd name="T46" fmla="*/ 239 w 494"/>
                <a:gd name="T47" fmla="*/ 131 h 425"/>
                <a:gd name="T48" fmla="*/ 303 w 494"/>
                <a:gd name="T49" fmla="*/ 197 h 425"/>
                <a:gd name="T50" fmla="*/ 358 w 494"/>
                <a:gd name="T51" fmla="*/ 271 h 425"/>
                <a:gd name="T52" fmla="*/ 484 w 494"/>
                <a:gd name="T53" fmla="*/ 421 h 425"/>
                <a:gd name="T54" fmla="*/ 492 w 494"/>
                <a:gd name="T55" fmla="*/ 417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94" h="425">
                  <a:moveTo>
                    <a:pt x="492" y="417"/>
                  </a:moveTo>
                  <a:cubicBezTo>
                    <a:pt x="486" y="403"/>
                    <a:pt x="480" y="391"/>
                    <a:pt x="471" y="378"/>
                  </a:cubicBezTo>
                  <a:cubicBezTo>
                    <a:pt x="462" y="366"/>
                    <a:pt x="452" y="354"/>
                    <a:pt x="442" y="342"/>
                  </a:cubicBezTo>
                  <a:cubicBezTo>
                    <a:pt x="421" y="319"/>
                    <a:pt x="398" y="297"/>
                    <a:pt x="378" y="273"/>
                  </a:cubicBezTo>
                  <a:cubicBezTo>
                    <a:pt x="356" y="248"/>
                    <a:pt x="338" y="220"/>
                    <a:pt x="319" y="193"/>
                  </a:cubicBezTo>
                  <a:cubicBezTo>
                    <a:pt x="300" y="167"/>
                    <a:pt x="278" y="143"/>
                    <a:pt x="253" y="123"/>
                  </a:cubicBezTo>
                  <a:cubicBezTo>
                    <a:pt x="228" y="103"/>
                    <a:pt x="201" y="86"/>
                    <a:pt x="174" y="69"/>
                  </a:cubicBezTo>
                  <a:cubicBezTo>
                    <a:pt x="160" y="61"/>
                    <a:pt x="147" y="52"/>
                    <a:pt x="133" y="43"/>
                  </a:cubicBezTo>
                  <a:cubicBezTo>
                    <a:pt x="120" y="34"/>
                    <a:pt x="108" y="23"/>
                    <a:pt x="95" y="15"/>
                  </a:cubicBezTo>
                  <a:cubicBezTo>
                    <a:pt x="83" y="6"/>
                    <a:pt x="68" y="0"/>
                    <a:pt x="53" y="3"/>
                  </a:cubicBezTo>
                  <a:cubicBezTo>
                    <a:pt x="40" y="6"/>
                    <a:pt x="29" y="17"/>
                    <a:pt x="22" y="29"/>
                  </a:cubicBezTo>
                  <a:cubicBezTo>
                    <a:pt x="5" y="55"/>
                    <a:pt x="0" y="90"/>
                    <a:pt x="15" y="118"/>
                  </a:cubicBezTo>
                  <a:cubicBezTo>
                    <a:pt x="24" y="134"/>
                    <a:pt x="37" y="149"/>
                    <a:pt x="49" y="162"/>
                  </a:cubicBezTo>
                  <a:cubicBezTo>
                    <a:pt x="61" y="178"/>
                    <a:pt x="74" y="192"/>
                    <a:pt x="88" y="207"/>
                  </a:cubicBezTo>
                  <a:cubicBezTo>
                    <a:pt x="115" y="236"/>
                    <a:pt x="143" y="264"/>
                    <a:pt x="173" y="290"/>
                  </a:cubicBezTo>
                  <a:cubicBezTo>
                    <a:pt x="180" y="296"/>
                    <a:pt x="190" y="286"/>
                    <a:pt x="183" y="280"/>
                  </a:cubicBezTo>
                  <a:cubicBezTo>
                    <a:pt x="134" y="237"/>
                    <a:pt x="88" y="189"/>
                    <a:pt x="47" y="138"/>
                  </a:cubicBezTo>
                  <a:cubicBezTo>
                    <a:pt x="37" y="126"/>
                    <a:pt x="27" y="114"/>
                    <a:pt x="22" y="99"/>
                  </a:cubicBezTo>
                  <a:cubicBezTo>
                    <a:pt x="18" y="84"/>
                    <a:pt x="20" y="67"/>
                    <a:pt x="26" y="53"/>
                  </a:cubicBezTo>
                  <a:cubicBezTo>
                    <a:pt x="30" y="40"/>
                    <a:pt x="38" y="26"/>
                    <a:pt x="50" y="20"/>
                  </a:cubicBezTo>
                  <a:cubicBezTo>
                    <a:pt x="64" y="13"/>
                    <a:pt x="78" y="21"/>
                    <a:pt x="89" y="29"/>
                  </a:cubicBezTo>
                  <a:cubicBezTo>
                    <a:pt x="102" y="38"/>
                    <a:pt x="113" y="47"/>
                    <a:pt x="126" y="56"/>
                  </a:cubicBezTo>
                  <a:cubicBezTo>
                    <a:pt x="138" y="65"/>
                    <a:pt x="151" y="73"/>
                    <a:pt x="164" y="81"/>
                  </a:cubicBezTo>
                  <a:cubicBezTo>
                    <a:pt x="189" y="97"/>
                    <a:pt x="215" y="113"/>
                    <a:pt x="239" y="131"/>
                  </a:cubicBezTo>
                  <a:cubicBezTo>
                    <a:pt x="263" y="150"/>
                    <a:pt x="284" y="172"/>
                    <a:pt x="303" y="197"/>
                  </a:cubicBezTo>
                  <a:cubicBezTo>
                    <a:pt x="321" y="222"/>
                    <a:pt x="338" y="248"/>
                    <a:pt x="358" y="271"/>
                  </a:cubicBezTo>
                  <a:cubicBezTo>
                    <a:pt x="400" y="322"/>
                    <a:pt x="452" y="363"/>
                    <a:pt x="484" y="421"/>
                  </a:cubicBezTo>
                  <a:cubicBezTo>
                    <a:pt x="487" y="425"/>
                    <a:pt x="494" y="422"/>
                    <a:pt x="492" y="417"/>
                  </a:cubicBezTo>
                  <a:close/>
                </a:path>
              </a:pathLst>
            </a:custGeom>
            <a:solidFill>
              <a:srgbClr val="32270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106" name="任意多边形: 形状 105"/>
            <p:cNvSpPr/>
            <p:nvPr userDrawn="1"/>
          </p:nvSpPr>
          <p:spPr bwMode="auto">
            <a:xfrm>
              <a:off x="6753225" y="9952038"/>
              <a:ext cx="539750" cy="1057275"/>
            </a:xfrm>
            <a:custGeom>
              <a:avLst/>
              <a:gdLst>
                <a:gd name="T0" fmla="*/ 120 w 381"/>
                <a:gd name="T1" fmla="*/ 733 h 746"/>
                <a:gd name="T2" fmla="*/ 101 w 381"/>
                <a:gd name="T3" fmla="*/ 660 h 746"/>
                <a:gd name="T4" fmla="*/ 64 w 381"/>
                <a:gd name="T5" fmla="*/ 590 h 746"/>
                <a:gd name="T6" fmla="*/ 22 w 381"/>
                <a:gd name="T7" fmla="*/ 439 h 746"/>
                <a:gd name="T8" fmla="*/ 56 w 381"/>
                <a:gd name="T9" fmla="*/ 291 h 746"/>
                <a:gd name="T10" fmla="*/ 151 w 381"/>
                <a:gd name="T11" fmla="*/ 164 h 746"/>
                <a:gd name="T12" fmla="*/ 284 w 381"/>
                <a:gd name="T13" fmla="*/ 13 h 746"/>
                <a:gd name="T14" fmla="*/ 273 w 381"/>
                <a:gd name="T15" fmla="*/ 10 h 746"/>
                <a:gd name="T16" fmla="*/ 319 w 381"/>
                <a:gd name="T17" fmla="*/ 183 h 746"/>
                <a:gd name="T18" fmla="*/ 356 w 381"/>
                <a:gd name="T19" fmla="*/ 353 h 746"/>
                <a:gd name="T20" fmla="*/ 337 w 381"/>
                <a:gd name="T21" fmla="*/ 512 h 746"/>
                <a:gd name="T22" fmla="*/ 251 w 381"/>
                <a:gd name="T23" fmla="*/ 633 h 746"/>
                <a:gd name="T24" fmla="*/ 107 w 381"/>
                <a:gd name="T25" fmla="*/ 730 h 746"/>
                <a:gd name="T26" fmla="*/ 114 w 381"/>
                <a:gd name="T27" fmla="*/ 742 h 746"/>
                <a:gd name="T28" fmla="*/ 346 w 381"/>
                <a:gd name="T29" fmla="*/ 539 h 746"/>
                <a:gd name="T30" fmla="*/ 378 w 381"/>
                <a:gd name="T31" fmla="*/ 380 h 746"/>
                <a:gd name="T32" fmla="*/ 344 w 381"/>
                <a:gd name="T33" fmla="*/ 205 h 746"/>
                <a:gd name="T34" fmla="*/ 286 w 381"/>
                <a:gd name="T35" fmla="*/ 7 h 746"/>
                <a:gd name="T36" fmla="*/ 274 w 381"/>
                <a:gd name="T37" fmla="*/ 4 h 746"/>
                <a:gd name="T38" fmla="*/ 153 w 381"/>
                <a:gd name="T39" fmla="*/ 138 h 746"/>
                <a:gd name="T40" fmla="*/ 50 w 381"/>
                <a:gd name="T41" fmla="*/ 264 h 746"/>
                <a:gd name="T42" fmla="*/ 4 w 381"/>
                <a:gd name="T43" fmla="*/ 412 h 746"/>
                <a:gd name="T44" fmla="*/ 33 w 381"/>
                <a:gd name="T45" fmla="*/ 567 h 746"/>
                <a:gd name="T46" fmla="*/ 74 w 381"/>
                <a:gd name="T47" fmla="*/ 648 h 746"/>
                <a:gd name="T48" fmla="*/ 108 w 381"/>
                <a:gd name="T49" fmla="*/ 732 h 746"/>
                <a:gd name="T50" fmla="*/ 120 w 381"/>
                <a:gd name="T51" fmla="*/ 733 h 7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81" h="746">
                  <a:moveTo>
                    <a:pt x="120" y="733"/>
                  </a:moveTo>
                  <a:cubicBezTo>
                    <a:pt x="124" y="707"/>
                    <a:pt x="114" y="683"/>
                    <a:pt x="101" y="660"/>
                  </a:cubicBezTo>
                  <a:cubicBezTo>
                    <a:pt x="89" y="637"/>
                    <a:pt x="75" y="614"/>
                    <a:pt x="64" y="590"/>
                  </a:cubicBezTo>
                  <a:cubicBezTo>
                    <a:pt x="40" y="543"/>
                    <a:pt x="23" y="492"/>
                    <a:pt x="22" y="439"/>
                  </a:cubicBezTo>
                  <a:cubicBezTo>
                    <a:pt x="21" y="388"/>
                    <a:pt x="32" y="336"/>
                    <a:pt x="56" y="291"/>
                  </a:cubicBezTo>
                  <a:cubicBezTo>
                    <a:pt x="80" y="244"/>
                    <a:pt x="117" y="204"/>
                    <a:pt x="151" y="164"/>
                  </a:cubicBezTo>
                  <a:cubicBezTo>
                    <a:pt x="195" y="113"/>
                    <a:pt x="240" y="63"/>
                    <a:pt x="284" y="13"/>
                  </a:cubicBezTo>
                  <a:cubicBezTo>
                    <a:pt x="280" y="12"/>
                    <a:pt x="276" y="11"/>
                    <a:pt x="273" y="10"/>
                  </a:cubicBezTo>
                  <a:cubicBezTo>
                    <a:pt x="290" y="67"/>
                    <a:pt x="304" y="125"/>
                    <a:pt x="319" y="183"/>
                  </a:cubicBezTo>
                  <a:cubicBezTo>
                    <a:pt x="333" y="239"/>
                    <a:pt x="350" y="295"/>
                    <a:pt x="356" y="353"/>
                  </a:cubicBezTo>
                  <a:cubicBezTo>
                    <a:pt x="362" y="407"/>
                    <a:pt x="358" y="462"/>
                    <a:pt x="337" y="512"/>
                  </a:cubicBezTo>
                  <a:cubicBezTo>
                    <a:pt x="317" y="558"/>
                    <a:pt x="287" y="599"/>
                    <a:pt x="251" y="633"/>
                  </a:cubicBezTo>
                  <a:cubicBezTo>
                    <a:pt x="208" y="673"/>
                    <a:pt x="159" y="704"/>
                    <a:pt x="107" y="730"/>
                  </a:cubicBezTo>
                  <a:cubicBezTo>
                    <a:pt x="98" y="734"/>
                    <a:pt x="105" y="746"/>
                    <a:pt x="114" y="742"/>
                  </a:cubicBezTo>
                  <a:cubicBezTo>
                    <a:pt x="210" y="700"/>
                    <a:pt x="298" y="635"/>
                    <a:pt x="346" y="539"/>
                  </a:cubicBezTo>
                  <a:cubicBezTo>
                    <a:pt x="370" y="490"/>
                    <a:pt x="381" y="435"/>
                    <a:pt x="378" y="380"/>
                  </a:cubicBezTo>
                  <a:cubicBezTo>
                    <a:pt x="375" y="320"/>
                    <a:pt x="360" y="262"/>
                    <a:pt x="344" y="205"/>
                  </a:cubicBezTo>
                  <a:cubicBezTo>
                    <a:pt x="326" y="139"/>
                    <a:pt x="305" y="73"/>
                    <a:pt x="286" y="7"/>
                  </a:cubicBezTo>
                  <a:cubicBezTo>
                    <a:pt x="285" y="2"/>
                    <a:pt x="278" y="0"/>
                    <a:pt x="274" y="4"/>
                  </a:cubicBezTo>
                  <a:cubicBezTo>
                    <a:pt x="234" y="49"/>
                    <a:pt x="194" y="94"/>
                    <a:pt x="153" y="138"/>
                  </a:cubicBezTo>
                  <a:cubicBezTo>
                    <a:pt x="116" y="178"/>
                    <a:pt x="78" y="217"/>
                    <a:pt x="50" y="264"/>
                  </a:cubicBezTo>
                  <a:cubicBezTo>
                    <a:pt x="23" y="309"/>
                    <a:pt x="7" y="360"/>
                    <a:pt x="4" y="412"/>
                  </a:cubicBezTo>
                  <a:cubicBezTo>
                    <a:pt x="0" y="465"/>
                    <a:pt x="12" y="517"/>
                    <a:pt x="33" y="567"/>
                  </a:cubicBezTo>
                  <a:cubicBezTo>
                    <a:pt x="44" y="595"/>
                    <a:pt x="58" y="622"/>
                    <a:pt x="74" y="648"/>
                  </a:cubicBezTo>
                  <a:cubicBezTo>
                    <a:pt x="89" y="674"/>
                    <a:pt x="105" y="701"/>
                    <a:pt x="108" y="732"/>
                  </a:cubicBezTo>
                  <a:cubicBezTo>
                    <a:pt x="109" y="738"/>
                    <a:pt x="119" y="740"/>
                    <a:pt x="120" y="733"/>
                  </a:cubicBezTo>
                  <a:close/>
                </a:path>
              </a:pathLst>
            </a:custGeom>
            <a:solidFill>
              <a:srgbClr val="32270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107" name="任意多边形: 形状 106"/>
            <p:cNvSpPr/>
            <p:nvPr userDrawn="1"/>
          </p:nvSpPr>
          <p:spPr bwMode="auto">
            <a:xfrm>
              <a:off x="6842125" y="10180638"/>
              <a:ext cx="284162" cy="877887"/>
            </a:xfrm>
            <a:custGeom>
              <a:avLst/>
              <a:gdLst>
                <a:gd name="T0" fmla="*/ 10 w 201"/>
                <a:gd name="T1" fmla="*/ 616 h 619"/>
                <a:gd name="T2" fmla="*/ 33 w 201"/>
                <a:gd name="T3" fmla="*/ 600 h 619"/>
                <a:gd name="T4" fmla="*/ 55 w 201"/>
                <a:gd name="T5" fmla="*/ 579 h 619"/>
                <a:gd name="T6" fmla="*/ 91 w 201"/>
                <a:gd name="T7" fmla="*/ 535 h 619"/>
                <a:gd name="T8" fmla="*/ 144 w 201"/>
                <a:gd name="T9" fmla="*/ 429 h 619"/>
                <a:gd name="T10" fmla="*/ 197 w 201"/>
                <a:gd name="T11" fmla="*/ 171 h 619"/>
                <a:gd name="T12" fmla="*/ 193 w 201"/>
                <a:gd name="T13" fmla="*/ 8 h 619"/>
                <a:gd name="T14" fmla="*/ 180 w 201"/>
                <a:gd name="T15" fmla="*/ 9 h 619"/>
                <a:gd name="T16" fmla="*/ 180 w 201"/>
                <a:gd name="T17" fmla="*/ 150 h 619"/>
                <a:gd name="T18" fmla="*/ 161 w 201"/>
                <a:gd name="T19" fmla="*/ 291 h 619"/>
                <a:gd name="T20" fmla="*/ 84 w 201"/>
                <a:gd name="T21" fmla="*/ 510 h 619"/>
                <a:gd name="T22" fmla="*/ 48 w 201"/>
                <a:gd name="T23" fmla="*/ 561 h 619"/>
                <a:gd name="T24" fmla="*/ 27 w 201"/>
                <a:gd name="T25" fmla="*/ 584 h 619"/>
                <a:gd name="T26" fmla="*/ 4 w 201"/>
                <a:gd name="T27" fmla="*/ 608 h 619"/>
                <a:gd name="T28" fmla="*/ 10 w 201"/>
                <a:gd name="T29" fmla="*/ 616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1" h="619">
                  <a:moveTo>
                    <a:pt x="10" y="616"/>
                  </a:moveTo>
                  <a:cubicBezTo>
                    <a:pt x="18" y="610"/>
                    <a:pt x="26" y="605"/>
                    <a:pt x="33" y="600"/>
                  </a:cubicBezTo>
                  <a:cubicBezTo>
                    <a:pt x="41" y="593"/>
                    <a:pt x="48" y="587"/>
                    <a:pt x="55" y="579"/>
                  </a:cubicBezTo>
                  <a:cubicBezTo>
                    <a:pt x="68" y="565"/>
                    <a:pt x="80" y="550"/>
                    <a:pt x="91" y="535"/>
                  </a:cubicBezTo>
                  <a:cubicBezTo>
                    <a:pt x="113" y="502"/>
                    <a:pt x="130" y="466"/>
                    <a:pt x="144" y="429"/>
                  </a:cubicBezTo>
                  <a:cubicBezTo>
                    <a:pt x="174" y="347"/>
                    <a:pt x="191" y="258"/>
                    <a:pt x="197" y="171"/>
                  </a:cubicBezTo>
                  <a:cubicBezTo>
                    <a:pt x="201" y="117"/>
                    <a:pt x="201" y="62"/>
                    <a:pt x="193" y="8"/>
                  </a:cubicBezTo>
                  <a:cubicBezTo>
                    <a:pt x="192" y="0"/>
                    <a:pt x="180" y="2"/>
                    <a:pt x="180" y="9"/>
                  </a:cubicBezTo>
                  <a:cubicBezTo>
                    <a:pt x="182" y="56"/>
                    <a:pt x="183" y="103"/>
                    <a:pt x="180" y="150"/>
                  </a:cubicBezTo>
                  <a:cubicBezTo>
                    <a:pt x="177" y="197"/>
                    <a:pt x="170" y="244"/>
                    <a:pt x="161" y="291"/>
                  </a:cubicBezTo>
                  <a:cubicBezTo>
                    <a:pt x="146" y="367"/>
                    <a:pt x="124" y="443"/>
                    <a:pt x="84" y="510"/>
                  </a:cubicBezTo>
                  <a:cubicBezTo>
                    <a:pt x="73" y="528"/>
                    <a:pt x="61" y="545"/>
                    <a:pt x="48" y="561"/>
                  </a:cubicBezTo>
                  <a:cubicBezTo>
                    <a:pt x="41" y="569"/>
                    <a:pt x="34" y="577"/>
                    <a:pt x="27" y="584"/>
                  </a:cubicBezTo>
                  <a:cubicBezTo>
                    <a:pt x="20" y="592"/>
                    <a:pt x="13" y="601"/>
                    <a:pt x="4" y="608"/>
                  </a:cubicBezTo>
                  <a:cubicBezTo>
                    <a:pt x="0" y="611"/>
                    <a:pt x="6" y="619"/>
                    <a:pt x="10" y="616"/>
                  </a:cubicBezTo>
                  <a:close/>
                </a:path>
              </a:pathLst>
            </a:custGeom>
            <a:solidFill>
              <a:srgbClr val="32270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108" name="任意多边形: 形状 107"/>
            <p:cNvSpPr/>
            <p:nvPr userDrawn="1"/>
          </p:nvSpPr>
          <p:spPr bwMode="auto">
            <a:xfrm>
              <a:off x="6954838" y="10274300"/>
              <a:ext cx="285750" cy="320675"/>
            </a:xfrm>
            <a:custGeom>
              <a:avLst/>
              <a:gdLst>
                <a:gd name="T0" fmla="*/ 1 w 201"/>
                <a:gd name="T1" fmla="*/ 7 h 227"/>
                <a:gd name="T2" fmla="*/ 48 w 201"/>
                <a:gd name="T3" fmla="*/ 111 h 227"/>
                <a:gd name="T4" fmla="*/ 88 w 201"/>
                <a:gd name="T5" fmla="*/ 219 h 227"/>
                <a:gd name="T6" fmla="*/ 102 w 201"/>
                <a:gd name="T7" fmla="*/ 221 h 227"/>
                <a:gd name="T8" fmla="*/ 195 w 201"/>
                <a:gd name="T9" fmla="*/ 106 h 227"/>
                <a:gd name="T10" fmla="*/ 185 w 201"/>
                <a:gd name="T11" fmla="*/ 96 h 227"/>
                <a:gd name="T12" fmla="*/ 90 w 201"/>
                <a:gd name="T13" fmla="*/ 212 h 227"/>
                <a:gd name="T14" fmla="*/ 103 w 201"/>
                <a:gd name="T15" fmla="*/ 215 h 227"/>
                <a:gd name="T16" fmla="*/ 65 w 201"/>
                <a:gd name="T17" fmla="*/ 106 h 227"/>
                <a:gd name="T18" fmla="*/ 9 w 201"/>
                <a:gd name="T19" fmla="*/ 3 h 227"/>
                <a:gd name="T20" fmla="*/ 1 w 201"/>
                <a:gd name="T21" fmla="*/ 7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1" h="227">
                  <a:moveTo>
                    <a:pt x="1" y="7"/>
                  </a:moveTo>
                  <a:cubicBezTo>
                    <a:pt x="13" y="43"/>
                    <a:pt x="33" y="76"/>
                    <a:pt x="48" y="111"/>
                  </a:cubicBezTo>
                  <a:cubicBezTo>
                    <a:pt x="64" y="146"/>
                    <a:pt x="77" y="182"/>
                    <a:pt x="88" y="219"/>
                  </a:cubicBezTo>
                  <a:cubicBezTo>
                    <a:pt x="90" y="227"/>
                    <a:pt x="98" y="226"/>
                    <a:pt x="102" y="221"/>
                  </a:cubicBezTo>
                  <a:cubicBezTo>
                    <a:pt x="132" y="182"/>
                    <a:pt x="164" y="145"/>
                    <a:pt x="195" y="106"/>
                  </a:cubicBezTo>
                  <a:cubicBezTo>
                    <a:pt x="201" y="99"/>
                    <a:pt x="191" y="88"/>
                    <a:pt x="185" y="96"/>
                  </a:cubicBezTo>
                  <a:cubicBezTo>
                    <a:pt x="153" y="135"/>
                    <a:pt x="122" y="174"/>
                    <a:pt x="90" y="212"/>
                  </a:cubicBezTo>
                  <a:cubicBezTo>
                    <a:pt x="94" y="213"/>
                    <a:pt x="98" y="214"/>
                    <a:pt x="103" y="215"/>
                  </a:cubicBezTo>
                  <a:cubicBezTo>
                    <a:pt x="95" y="177"/>
                    <a:pt x="81" y="141"/>
                    <a:pt x="65" y="106"/>
                  </a:cubicBezTo>
                  <a:cubicBezTo>
                    <a:pt x="49" y="71"/>
                    <a:pt x="33" y="34"/>
                    <a:pt x="9" y="3"/>
                  </a:cubicBezTo>
                  <a:cubicBezTo>
                    <a:pt x="6" y="0"/>
                    <a:pt x="0" y="2"/>
                    <a:pt x="1" y="7"/>
                  </a:cubicBezTo>
                  <a:close/>
                </a:path>
              </a:pathLst>
            </a:custGeom>
            <a:solidFill>
              <a:srgbClr val="32270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109" name="任意多边形: 形状 108"/>
            <p:cNvSpPr/>
            <p:nvPr userDrawn="1"/>
          </p:nvSpPr>
          <p:spPr bwMode="auto">
            <a:xfrm>
              <a:off x="6881813" y="10541000"/>
              <a:ext cx="292100" cy="334962"/>
            </a:xfrm>
            <a:custGeom>
              <a:avLst/>
              <a:gdLst>
                <a:gd name="T0" fmla="*/ 1 w 206"/>
                <a:gd name="T1" fmla="*/ 7 h 237"/>
                <a:gd name="T2" fmla="*/ 40 w 206"/>
                <a:gd name="T3" fmla="*/ 117 h 237"/>
                <a:gd name="T4" fmla="*/ 77 w 206"/>
                <a:gd name="T5" fmla="*/ 229 h 237"/>
                <a:gd name="T6" fmla="*/ 90 w 206"/>
                <a:gd name="T7" fmla="*/ 232 h 237"/>
                <a:gd name="T8" fmla="*/ 147 w 206"/>
                <a:gd name="T9" fmla="*/ 171 h 237"/>
                <a:gd name="T10" fmla="*/ 176 w 206"/>
                <a:gd name="T11" fmla="*/ 141 h 237"/>
                <a:gd name="T12" fmla="*/ 203 w 206"/>
                <a:gd name="T13" fmla="*/ 110 h 237"/>
                <a:gd name="T14" fmla="*/ 194 w 206"/>
                <a:gd name="T15" fmla="*/ 101 h 237"/>
                <a:gd name="T16" fmla="*/ 165 w 206"/>
                <a:gd name="T17" fmla="*/ 130 h 237"/>
                <a:gd name="T18" fmla="*/ 136 w 206"/>
                <a:gd name="T19" fmla="*/ 160 h 237"/>
                <a:gd name="T20" fmla="*/ 79 w 206"/>
                <a:gd name="T21" fmla="*/ 221 h 237"/>
                <a:gd name="T22" fmla="*/ 92 w 206"/>
                <a:gd name="T23" fmla="*/ 224 h 237"/>
                <a:gd name="T24" fmla="*/ 55 w 206"/>
                <a:gd name="T25" fmla="*/ 111 h 237"/>
                <a:gd name="T26" fmla="*/ 8 w 206"/>
                <a:gd name="T27" fmla="*/ 4 h 237"/>
                <a:gd name="T28" fmla="*/ 1 w 206"/>
                <a:gd name="T29" fmla="*/ 7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6" h="237">
                  <a:moveTo>
                    <a:pt x="1" y="7"/>
                  </a:moveTo>
                  <a:cubicBezTo>
                    <a:pt x="12" y="44"/>
                    <a:pt x="27" y="80"/>
                    <a:pt x="40" y="117"/>
                  </a:cubicBezTo>
                  <a:cubicBezTo>
                    <a:pt x="54" y="154"/>
                    <a:pt x="65" y="191"/>
                    <a:pt x="77" y="229"/>
                  </a:cubicBezTo>
                  <a:cubicBezTo>
                    <a:pt x="78" y="234"/>
                    <a:pt x="86" y="237"/>
                    <a:pt x="90" y="232"/>
                  </a:cubicBezTo>
                  <a:cubicBezTo>
                    <a:pt x="109" y="212"/>
                    <a:pt x="128" y="191"/>
                    <a:pt x="147" y="171"/>
                  </a:cubicBezTo>
                  <a:cubicBezTo>
                    <a:pt x="157" y="161"/>
                    <a:pt x="166" y="151"/>
                    <a:pt x="176" y="141"/>
                  </a:cubicBezTo>
                  <a:cubicBezTo>
                    <a:pt x="185" y="131"/>
                    <a:pt x="197" y="121"/>
                    <a:pt x="203" y="110"/>
                  </a:cubicBezTo>
                  <a:cubicBezTo>
                    <a:pt x="206" y="104"/>
                    <a:pt x="200" y="97"/>
                    <a:pt x="194" y="101"/>
                  </a:cubicBezTo>
                  <a:cubicBezTo>
                    <a:pt x="183" y="108"/>
                    <a:pt x="174" y="120"/>
                    <a:pt x="165" y="130"/>
                  </a:cubicBezTo>
                  <a:cubicBezTo>
                    <a:pt x="155" y="140"/>
                    <a:pt x="146" y="150"/>
                    <a:pt x="136" y="160"/>
                  </a:cubicBezTo>
                  <a:cubicBezTo>
                    <a:pt x="117" y="180"/>
                    <a:pt x="98" y="201"/>
                    <a:pt x="79" y="221"/>
                  </a:cubicBezTo>
                  <a:cubicBezTo>
                    <a:pt x="83" y="222"/>
                    <a:pt x="88" y="223"/>
                    <a:pt x="92" y="224"/>
                  </a:cubicBezTo>
                  <a:cubicBezTo>
                    <a:pt x="81" y="186"/>
                    <a:pt x="69" y="149"/>
                    <a:pt x="55" y="111"/>
                  </a:cubicBezTo>
                  <a:cubicBezTo>
                    <a:pt x="42" y="75"/>
                    <a:pt x="28" y="37"/>
                    <a:pt x="8" y="4"/>
                  </a:cubicBezTo>
                  <a:cubicBezTo>
                    <a:pt x="6" y="0"/>
                    <a:pt x="0" y="2"/>
                    <a:pt x="1" y="7"/>
                  </a:cubicBezTo>
                  <a:close/>
                </a:path>
              </a:pathLst>
            </a:custGeom>
            <a:solidFill>
              <a:srgbClr val="32270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110" name="任意多边形: 形状 109"/>
            <p:cNvSpPr/>
            <p:nvPr userDrawn="1"/>
          </p:nvSpPr>
          <p:spPr bwMode="auto">
            <a:xfrm>
              <a:off x="6889750" y="11031538"/>
              <a:ext cx="733425" cy="585787"/>
            </a:xfrm>
            <a:custGeom>
              <a:avLst/>
              <a:gdLst>
                <a:gd name="T0" fmla="*/ 14 w 517"/>
                <a:gd name="T1" fmla="*/ 391 h 413"/>
                <a:gd name="T2" fmla="*/ 120 w 517"/>
                <a:gd name="T3" fmla="*/ 162 h 413"/>
                <a:gd name="T4" fmla="*/ 351 w 517"/>
                <a:gd name="T5" fmla="*/ 35 h 413"/>
                <a:gd name="T6" fmla="*/ 508 w 517"/>
                <a:gd name="T7" fmla="*/ 20 h 413"/>
                <a:gd name="T8" fmla="*/ 502 w 517"/>
                <a:gd name="T9" fmla="*/ 9 h 413"/>
                <a:gd name="T10" fmla="*/ 471 w 517"/>
                <a:gd name="T11" fmla="*/ 80 h 413"/>
                <a:gd name="T12" fmla="*/ 449 w 517"/>
                <a:gd name="T13" fmla="*/ 154 h 413"/>
                <a:gd name="T14" fmla="*/ 398 w 517"/>
                <a:gd name="T15" fmla="*/ 284 h 413"/>
                <a:gd name="T16" fmla="*/ 308 w 517"/>
                <a:gd name="T17" fmla="*/ 371 h 413"/>
                <a:gd name="T18" fmla="*/ 170 w 517"/>
                <a:gd name="T19" fmla="*/ 387 h 413"/>
                <a:gd name="T20" fmla="*/ 89 w 517"/>
                <a:gd name="T21" fmla="*/ 384 h 413"/>
                <a:gd name="T22" fmla="*/ 9 w 517"/>
                <a:gd name="T23" fmla="*/ 396 h 413"/>
                <a:gd name="T24" fmla="*/ 14 w 517"/>
                <a:gd name="T25" fmla="*/ 411 h 413"/>
                <a:gd name="T26" fmla="*/ 85 w 517"/>
                <a:gd name="T27" fmla="*/ 403 h 413"/>
                <a:gd name="T28" fmla="*/ 159 w 517"/>
                <a:gd name="T29" fmla="*/ 406 h 413"/>
                <a:gd name="T30" fmla="*/ 302 w 517"/>
                <a:gd name="T31" fmla="*/ 395 h 413"/>
                <a:gd name="T32" fmla="*/ 460 w 517"/>
                <a:gd name="T33" fmla="*/ 187 h 413"/>
                <a:gd name="T34" fmla="*/ 484 w 517"/>
                <a:gd name="T35" fmla="*/ 101 h 413"/>
                <a:gd name="T36" fmla="*/ 514 w 517"/>
                <a:gd name="T37" fmla="*/ 17 h 413"/>
                <a:gd name="T38" fmla="*/ 508 w 517"/>
                <a:gd name="T39" fmla="*/ 5 h 413"/>
                <a:gd name="T40" fmla="*/ 227 w 517"/>
                <a:gd name="T41" fmla="*/ 61 h 413"/>
                <a:gd name="T42" fmla="*/ 41 w 517"/>
                <a:gd name="T43" fmla="*/ 245 h 413"/>
                <a:gd name="T44" fmla="*/ 15 w 517"/>
                <a:gd name="T45" fmla="*/ 312 h 413"/>
                <a:gd name="T46" fmla="*/ 5 w 517"/>
                <a:gd name="T47" fmla="*/ 391 h 413"/>
                <a:gd name="T48" fmla="*/ 14 w 517"/>
                <a:gd name="T49" fmla="*/ 391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17" h="413">
                  <a:moveTo>
                    <a:pt x="14" y="391"/>
                  </a:moveTo>
                  <a:cubicBezTo>
                    <a:pt x="24" y="306"/>
                    <a:pt x="61" y="225"/>
                    <a:pt x="120" y="162"/>
                  </a:cubicBezTo>
                  <a:cubicBezTo>
                    <a:pt x="182" y="97"/>
                    <a:pt x="264" y="55"/>
                    <a:pt x="351" y="35"/>
                  </a:cubicBezTo>
                  <a:cubicBezTo>
                    <a:pt x="402" y="23"/>
                    <a:pt x="455" y="19"/>
                    <a:pt x="508" y="20"/>
                  </a:cubicBezTo>
                  <a:cubicBezTo>
                    <a:pt x="506" y="17"/>
                    <a:pt x="504" y="13"/>
                    <a:pt x="502" y="9"/>
                  </a:cubicBezTo>
                  <a:cubicBezTo>
                    <a:pt x="490" y="32"/>
                    <a:pt x="480" y="55"/>
                    <a:pt x="471" y="80"/>
                  </a:cubicBezTo>
                  <a:cubicBezTo>
                    <a:pt x="463" y="104"/>
                    <a:pt x="456" y="129"/>
                    <a:pt x="449" y="154"/>
                  </a:cubicBezTo>
                  <a:cubicBezTo>
                    <a:pt x="436" y="199"/>
                    <a:pt x="422" y="244"/>
                    <a:pt x="398" y="284"/>
                  </a:cubicBezTo>
                  <a:cubicBezTo>
                    <a:pt x="377" y="321"/>
                    <a:pt x="347" y="353"/>
                    <a:pt x="308" y="371"/>
                  </a:cubicBezTo>
                  <a:cubicBezTo>
                    <a:pt x="265" y="390"/>
                    <a:pt x="216" y="389"/>
                    <a:pt x="170" y="387"/>
                  </a:cubicBezTo>
                  <a:cubicBezTo>
                    <a:pt x="143" y="386"/>
                    <a:pt x="116" y="383"/>
                    <a:pt x="89" y="384"/>
                  </a:cubicBezTo>
                  <a:cubicBezTo>
                    <a:pt x="62" y="385"/>
                    <a:pt x="35" y="387"/>
                    <a:pt x="9" y="396"/>
                  </a:cubicBezTo>
                  <a:cubicBezTo>
                    <a:pt x="0" y="400"/>
                    <a:pt x="4" y="413"/>
                    <a:pt x="14" y="411"/>
                  </a:cubicBezTo>
                  <a:cubicBezTo>
                    <a:pt x="37" y="406"/>
                    <a:pt x="61" y="403"/>
                    <a:pt x="85" y="403"/>
                  </a:cubicBezTo>
                  <a:cubicBezTo>
                    <a:pt x="110" y="403"/>
                    <a:pt x="134" y="405"/>
                    <a:pt x="159" y="406"/>
                  </a:cubicBezTo>
                  <a:cubicBezTo>
                    <a:pt x="206" y="409"/>
                    <a:pt x="256" y="411"/>
                    <a:pt x="302" y="395"/>
                  </a:cubicBezTo>
                  <a:cubicBezTo>
                    <a:pt x="391" y="363"/>
                    <a:pt x="434" y="272"/>
                    <a:pt x="460" y="187"/>
                  </a:cubicBezTo>
                  <a:cubicBezTo>
                    <a:pt x="468" y="158"/>
                    <a:pt x="476" y="129"/>
                    <a:pt x="484" y="101"/>
                  </a:cubicBezTo>
                  <a:cubicBezTo>
                    <a:pt x="492" y="72"/>
                    <a:pt x="501" y="43"/>
                    <a:pt x="514" y="17"/>
                  </a:cubicBezTo>
                  <a:cubicBezTo>
                    <a:pt x="517" y="11"/>
                    <a:pt x="514" y="6"/>
                    <a:pt x="508" y="5"/>
                  </a:cubicBezTo>
                  <a:cubicBezTo>
                    <a:pt x="412" y="0"/>
                    <a:pt x="313" y="17"/>
                    <a:pt x="227" y="61"/>
                  </a:cubicBezTo>
                  <a:cubicBezTo>
                    <a:pt x="148" y="102"/>
                    <a:pt x="81" y="166"/>
                    <a:pt x="41" y="245"/>
                  </a:cubicBezTo>
                  <a:cubicBezTo>
                    <a:pt x="30" y="266"/>
                    <a:pt x="22" y="289"/>
                    <a:pt x="15" y="312"/>
                  </a:cubicBezTo>
                  <a:cubicBezTo>
                    <a:pt x="8" y="338"/>
                    <a:pt x="7" y="365"/>
                    <a:pt x="5" y="391"/>
                  </a:cubicBezTo>
                  <a:cubicBezTo>
                    <a:pt x="4" y="397"/>
                    <a:pt x="13" y="397"/>
                    <a:pt x="14" y="391"/>
                  </a:cubicBezTo>
                  <a:close/>
                </a:path>
              </a:pathLst>
            </a:custGeom>
            <a:solidFill>
              <a:srgbClr val="32270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111" name="任意多边形: 形状 110"/>
            <p:cNvSpPr/>
            <p:nvPr userDrawn="1"/>
          </p:nvSpPr>
          <p:spPr bwMode="auto">
            <a:xfrm>
              <a:off x="6824663" y="11204575"/>
              <a:ext cx="571500" cy="474662"/>
            </a:xfrm>
            <a:custGeom>
              <a:avLst/>
              <a:gdLst>
                <a:gd name="T0" fmla="*/ 11 w 403"/>
                <a:gd name="T1" fmla="*/ 329 h 334"/>
                <a:gd name="T2" fmla="*/ 76 w 403"/>
                <a:gd name="T3" fmla="*/ 255 h 334"/>
                <a:gd name="T4" fmla="*/ 144 w 403"/>
                <a:gd name="T5" fmla="*/ 187 h 334"/>
                <a:gd name="T6" fmla="*/ 300 w 403"/>
                <a:gd name="T7" fmla="*/ 69 h 334"/>
                <a:gd name="T8" fmla="*/ 397 w 403"/>
                <a:gd name="T9" fmla="*/ 14 h 334"/>
                <a:gd name="T10" fmla="*/ 392 w 403"/>
                <a:gd name="T11" fmla="*/ 3 h 334"/>
                <a:gd name="T12" fmla="*/ 220 w 403"/>
                <a:gd name="T13" fmla="*/ 103 h 334"/>
                <a:gd name="T14" fmla="*/ 72 w 403"/>
                <a:gd name="T15" fmla="*/ 235 h 334"/>
                <a:gd name="T16" fmla="*/ 3 w 403"/>
                <a:gd name="T17" fmla="*/ 324 h 334"/>
                <a:gd name="T18" fmla="*/ 11 w 403"/>
                <a:gd name="T19" fmla="*/ 329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3" h="334">
                  <a:moveTo>
                    <a:pt x="11" y="329"/>
                  </a:moveTo>
                  <a:cubicBezTo>
                    <a:pt x="31" y="304"/>
                    <a:pt x="54" y="280"/>
                    <a:pt x="76" y="255"/>
                  </a:cubicBezTo>
                  <a:cubicBezTo>
                    <a:pt x="98" y="232"/>
                    <a:pt x="121" y="209"/>
                    <a:pt x="144" y="187"/>
                  </a:cubicBezTo>
                  <a:cubicBezTo>
                    <a:pt x="193" y="143"/>
                    <a:pt x="245" y="104"/>
                    <a:pt x="300" y="69"/>
                  </a:cubicBezTo>
                  <a:cubicBezTo>
                    <a:pt x="332" y="49"/>
                    <a:pt x="364" y="31"/>
                    <a:pt x="397" y="14"/>
                  </a:cubicBezTo>
                  <a:cubicBezTo>
                    <a:pt x="403" y="10"/>
                    <a:pt x="398" y="0"/>
                    <a:pt x="392" y="3"/>
                  </a:cubicBezTo>
                  <a:cubicBezTo>
                    <a:pt x="331" y="28"/>
                    <a:pt x="273" y="64"/>
                    <a:pt x="220" y="103"/>
                  </a:cubicBezTo>
                  <a:cubicBezTo>
                    <a:pt x="167" y="142"/>
                    <a:pt x="117" y="186"/>
                    <a:pt x="72" y="235"/>
                  </a:cubicBezTo>
                  <a:cubicBezTo>
                    <a:pt x="46" y="263"/>
                    <a:pt x="24" y="292"/>
                    <a:pt x="3" y="324"/>
                  </a:cubicBezTo>
                  <a:cubicBezTo>
                    <a:pt x="0" y="328"/>
                    <a:pt x="7" y="334"/>
                    <a:pt x="11" y="329"/>
                  </a:cubicBezTo>
                  <a:close/>
                </a:path>
              </a:pathLst>
            </a:custGeom>
            <a:solidFill>
              <a:srgbClr val="32270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112" name="任意多边形: 形状 111"/>
            <p:cNvSpPr/>
            <p:nvPr userDrawn="1"/>
          </p:nvSpPr>
          <p:spPr bwMode="auto">
            <a:xfrm>
              <a:off x="7107238" y="11158538"/>
              <a:ext cx="295275" cy="239712"/>
            </a:xfrm>
            <a:custGeom>
              <a:avLst/>
              <a:gdLst>
                <a:gd name="T0" fmla="*/ 76 w 208"/>
                <a:gd name="T1" fmla="*/ 5 h 169"/>
                <a:gd name="T2" fmla="*/ 39 w 208"/>
                <a:gd name="T3" fmla="*/ 82 h 169"/>
                <a:gd name="T4" fmla="*/ 2 w 208"/>
                <a:gd name="T5" fmla="*/ 159 h 169"/>
                <a:gd name="T6" fmla="*/ 7 w 208"/>
                <a:gd name="T7" fmla="*/ 168 h 169"/>
                <a:gd name="T8" fmla="*/ 200 w 208"/>
                <a:gd name="T9" fmla="*/ 149 h 169"/>
                <a:gd name="T10" fmla="*/ 200 w 208"/>
                <a:gd name="T11" fmla="*/ 137 h 169"/>
                <a:gd name="T12" fmla="*/ 7 w 208"/>
                <a:gd name="T13" fmla="*/ 156 h 169"/>
                <a:gd name="T14" fmla="*/ 13 w 208"/>
                <a:gd name="T15" fmla="*/ 165 h 169"/>
                <a:gd name="T16" fmla="*/ 52 w 208"/>
                <a:gd name="T17" fmla="*/ 88 h 169"/>
                <a:gd name="T18" fmla="*/ 85 w 208"/>
                <a:gd name="T19" fmla="*/ 8 h 169"/>
                <a:gd name="T20" fmla="*/ 76 w 208"/>
                <a:gd name="T21" fmla="*/ 5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8" h="169">
                  <a:moveTo>
                    <a:pt x="76" y="5"/>
                  </a:moveTo>
                  <a:cubicBezTo>
                    <a:pt x="62" y="29"/>
                    <a:pt x="51" y="56"/>
                    <a:pt x="39" y="82"/>
                  </a:cubicBezTo>
                  <a:cubicBezTo>
                    <a:pt x="27" y="108"/>
                    <a:pt x="15" y="134"/>
                    <a:pt x="2" y="159"/>
                  </a:cubicBezTo>
                  <a:cubicBezTo>
                    <a:pt x="0" y="163"/>
                    <a:pt x="2" y="169"/>
                    <a:pt x="7" y="168"/>
                  </a:cubicBezTo>
                  <a:cubicBezTo>
                    <a:pt x="72" y="161"/>
                    <a:pt x="136" y="155"/>
                    <a:pt x="200" y="149"/>
                  </a:cubicBezTo>
                  <a:cubicBezTo>
                    <a:pt x="208" y="148"/>
                    <a:pt x="208" y="136"/>
                    <a:pt x="200" y="137"/>
                  </a:cubicBezTo>
                  <a:cubicBezTo>
                    <a:pt x="136" y="143"/>
                    <a:pt x="72" y="150"/>
                    <a:pt x="7" y="156"/>
                  </a:cubicBezTo>
                  <a:cubicBezTo>
                    <a:pt x="9" y="159"/>
                    <a:pt x="11" y="162"/>
                    <a:pt x="13" y="165"/>
                  </a:cubicBezTo>
                  <a:cubicBezTo>
                    <a:pt x="26" y="140"/>
                    <a:pt x="40" y="114"/>
                    <a:pt x="52" y="88"/>
                  </a:cubicBezTo>
                  <a:cubicBezTo>
                    <a:pt x="64" y="62"/>
                    <a:pt x="78" y="36"/>
                    <a:pt x="85" y="8"/>
                  </a:cubicBezTo>
                  <a:cubicBezTo>
                    <a:pt x="86" y="3"/>
                    <a:pt x="79" y="0"/>
                    <a:pt x="76" y="5"/>
                  </a:cubicBezTo>
                  <a:close/>
                </a:path>
              </a:pathLst>
            </a:custGeom>
            <a:solidFill>
              <a:srgbClr val="32270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113" name="任意多边形: 形状 112"/>
            <p:cNvSpPr/>
            <p:nvPr userDrawn="1"/>
          </p:nvSpPr>
          <p:spPr bwMode="auto">
            <a:xfrm>
              <a:off x="6992938" y="11472863"/>
              <a:ext cx="250825" cy="22225"/>
            </a:xfrm>
            <a:custGeom>
              <a:avLst/>
              <a:gdLst>
                <a:gd name="T0" fmla="*/ 5 w 177"/>
                <a:gd name="T1" fmla="*/ 10 h 16"/>
                <a:gd name="T2" fmla="*/ 170 w 177"/>
                <a:gd name="T3" fmla="*/ 16 h 16"/>
                <a:gd name="T4" fmla="*/ 170 w 177"/>
                <a:gd name="T5" fmla="*/ 4 h 16"/>
                <a:gd name="T6" fmla="*/ 5 w 177"/>
                <a:gd name="T7" fmla="*/ 3 h 16"/>
                <a:gd name="T8" fmla="*/ 5 w 177"/>
                <a:gd name="T9" fmla="*/ 10 h 16"/>
              </a:gdLst>
              <a:ahLst/>
              <a:cxnLst>
                <a:cxn ang="0">
                  <a:pos x="T0" y="T1"/>
                </a:cxn>
                <a:cxn ang="0">
                  <a:pos x="T2" y="T3"/>
                </a:cxn>
                <a:cxn ang="0">
                  <a:pos x="T4" y="T5"/>
                </a:cxn>
                <a:cxn ang="0">
                  <a:pos x="T6" y="T7"/>
                </a:cxn>
                <a:cxn ang="0">
                  <a:pos x="T8" y="T9"/>
                </a:cxn>
              </a:cxnLst>
              <a:rect l="0" t="0" r="r" b="b"/>
              <a:pathLst>
                <a:path w="177" h="16">
                  <a:moveTo>
                    <a:pt x="5" y="10"/>
                  </a:moveTo>
                  <a:cubicBezTo>
                    <a:pt x="60" y="16"/>
                    <a:pt x="115" y="15"/>
                    <a:pt x="170" y="16"/>
                  </a:cubicBezTo>
                  <a:cubicBezTo>
                    <a:pt x="177" y="16"/>
                    <a:pt x="177" y="4"/>
                    <a:pt x="170" y="4"/>
                  </a:cubicBezTo>
                  <a:cubicBezTo>
                    <a:pt x="115" y="3"/>
                    <a:pt x="60" y="0"/>
                    <a:pt x="5" y="3"/>
                  </a:cubicBezTo>
                  <a:cubicBezTo>
                    <a:pt x="0" y="3"/>
                    <a:pt x="0" y="10"/>
                    <a:pt x="5" y="10"/>
                  </a:cubicBezTo>
                  <a:close/>
                </a:path>
              </a:pathLst>
            </a:custGeom>
            <a:solidFill>
              <a:srgbClr val="32270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114" name="任意多边形: 形状 113"/>
            <p:cNvSpPr/>
            <p:nvPr userDrawn="1"/>
          </p:nvSpPr>
          <p:spPr bwMode="auto">
            <a:xfrm>
              <a:off x="4078288" y="10331450"/>
              <a:ext cx="2641600" cy="2960687"/>
            </a:xfrm>
            <a:custGeom>
              <a:avLst/>
              <a:gdLst>
                <a:gd name="T0" fmla="*/ 654 w 1864"/>
                <a:gd name="T1" fmla="*/ 2051 h 2089"/>
                <a:gd name="T2" fmla="*/ 528 w 1864"/>
                <a:gd name="T3" fmla="*/ 1766 h 2089"/>
                <a:gd name="T4" fmla="*/ 83 w 1864"/>
                <a:gd name="T5" fmla="*/ 720 h 2089"/>
                <a:gd name="T6" fmla="*/ 826 w 1864"/>
                <a:gd name="T7" fmla="*/ 74 h 2089"/>
                <a:gd name="T8" fmla="*/ 1674 w 1864"/>
                <a:gd name="T9" fmla="*/ 575 h 2089"/>
                <a:gd name="T10" fmla="*/ 1425 w 1864"/>
                <a:gd name="T11" fmla="*/ 1685 h 2089"/>
                <a:gd name="T12" fmla="*/ 1352 w 1864"/>
                <a:gd name="T13" fmla="*/ 1987 h 2089"/>
                <a:gd name="T14" fmla="*/ 1008 w 1864"/>
                <a:gd name="T15" fmla="*/ 2068 h 2089"/>
                <a:gd name="T16" fmla="*/ 654 w 1864"/>
                <a:gd name="T17" fmla="*/ 2051 h 20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64" h="2089">
                  <a:moveTo>
                    <a:pt x="654" y="2051"/>
                  </a:moveTo>
                  <a:cubicBezTo>
                    <a:pt x="583" y="2012"/>
                    <a:pt x="553" y="1928"/>
                    <a:pt x="528" y="1766"/>
                  </a:cubicBezTo>
                  <a:cubicBezTo>
                    <a:pt x="479" y="1447"/>
                    <a:pt x="0" y="1320"/>
                    <a:pt x="83" y="720"/>
                  </a:cubicBezTo>
                  <a:cubicBezTo>
                    <a:pt x="165" y="120"/>
                    <a:pt x="826" y="74"/>
                    <a:pt x="826" y="74"/>
                  </a:cubicBezTo>
                  <a:cubicBezTo>
                    <a:pt x="826" y="74"/>
                    <a:pt x="1485" y="0"/>
                    <a:pt x="1674" y="575"/>
                  </a:cubicBezTo>
                  <a:cubicBezTo>
                    <a:pt x="1864" y="1150"/>
                    <a:pt x="1416" y="1361"/>
                    <a:pt x="1425" y="1685"/>
                  </a:cubicBezTo>
                  <a:cubicBezTo>
                    <a:pt x="1430" y="1848"/>
                    <a:pt x="1415" y="1936"/>
                    <a:pt x="1352" y="1987"/>
                  </a:cubicBezTo>
                  <a:cubicBezTo>
                    <a:pt x="1291" y="2037"/>
                    <a:pt x="1185" y="2052"/>
                    <a:pt x="1008" y="2068"/>
                  </a:cubicBezTo>
                  <a:cubicBezTo>
                    <a:pt x="830" y="2084"/>
                    <a:pt x="723" y="2089"/>
                    <a:pt x="654" y="2051"/>
                  </a:cubicBezTo>
                  <a:close/>
                </a:path>
              </a:pathLst>
            </a:custGeom>
            <a:solidFill>
              <a:srgbClr val="FFF0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115" name="任意多边形: 形状 114"/>
            <p:cNvSpPr/>
            <p:nvPr userDrawn="1"/>
          </p:nvSpPr>
          <p:spPr bwMode="auto">
            <a:xfrm>
              <a:off x="5000625" y="13147675"/>
              <a:ext cx="1003300" cy="336550"/>
            </a:xfrm>
            <a:custGeom>
              <a:avLst/>
              <a:gdLst>
                <a:gd name="T0" fmla="*/ 701 w 708"/>
                <a:gd name="T1" fmla="*/ 0 h 237"/>
                <a:gd name="T2" fmla="*/ 704 w 708"/>
                <a:gd name="T3" fmla="*/ 65 h 237"/>
                <a:gd name="T4" fmla="*/ 647 w 708"/>
                <a:gd name="T5" fmla="*/ 174 h 237"/>
                <a:gd name="T6" fmla="*/ 609 w 708"/>
                <a:gd name="T7" fmla="*/ 193 h 237"/>
                <a:gd name="T8" fmla="*/ 370 w 708"/>
                <a:gd name="T9" fmla="*/ 223 h 237"/>
                <a:gd name="T10" fmla="*/ 129 w 708"/>
                <a:gd name="T11" fmla="*/ 236 h 237"/>
                <a:gd name="T12" fmla="*/ 83 w 708"/>
                <a:gd name="T13" fmla="*/ 222 h 237"/>
                <a:gd name="T14" fmla="*/ 12 w 708"/>
                <a:gd name="T15" fmla="*/ 128 h 237"/>
                <a:gd name="T16" fmla="*/ 3 w 708"/>
                <a:gd name="T17" fmla="*/ 64 h 237"/>
                <a:gd name="T18" fmla="*/ 357 w 708"/>
                <a:gd name="T19" fmla="*/ 81 h 237"/>
                <a:gd name="T20" fmla="*/ 701 w 708"/>
                <a:gd name="T21" fmla="*/ 0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08" h="237">
                  <a:moveTo>
                    <a:pt x="701" y="0"/>
                  </a:moveTo>
                  <a:cubicBezTo>
                    <a:pt x="703" y="4"/>
                    <a:pt x="708" y="17"/>
                    <a:pt x="704" y="65"/>
                  </a:cubicBezTo>
                  <a:cubicBezTo>
                    <a:pt x="702" y="94"/>
                    <a:pt x="681" y="146"/>
                    <a:pt x="647" y="174"/>
                  </a:cubicBezTo>
                  <a:cubicBezTo>
                    <a:pt x="636" y="183"/>
                    <a:pt x="623" y="190"/>
                    <a:pt x="609" y="193"/>
                  </a:cubicBezTo>
                  <a:cubicBezTo>
                    <a:pt x="560" y="202"/>
                    <a:pt x="485" y="213"/>
                    <a:pt x="370" y="223"/>
                  </a:cubicBezTo>
                  <a:cubicBezTo>
                    <a:pt x="254" y="234"/>
                    <a:pt x="178" y="237"/>
                    <a:pt x="129" y="236"/>
                  </a:cubicBezTo>
                  <a:cubicBezTo>
                    <a:pt x="113" y="236"/>
                    <a:pt x="97" y="231"/>
                    <a:pt x="83" y="222"/>
                  </a:cubicBezTo>
                  <a:cubicBezTo>
                    <a:pt x="47" y="199"/>
                    <a:pt x="19" y="155"/>
                    <a:pt x="12" y="128"/>
                  </a:cubicBezTo>
                  <a:cubicBezTo>
                    <a:pt x="0" y="82"/>
                    <a:pt x="2" y="67"/>
                    <a:pt x="3" y="64"/>
                  </a:cubicBezTo>
                  <a:cubicBezTo>
                    <a:pt x="72" y="102"/>
                    <a:pt x="179" y="97"/>
                    <a:pt x="357" y="81"/>
                  </a:cubicBezTo>
                  <a:cubicBezTo>
                    <a:pt x="534" y="65"/>
                    <a:pt x="640" y="50"/>
                    <a:pt x="701" y="0"/>
                  </a:cubicBezTo>
                  <a:close/>
                </a:path>
              </a:pathLst>
            </a:custGeom>
            <a:solidFill>
              <a:srgbClr val="AAC4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116" name="任意多边形: 形状 115"/>
            <p:cNvSpPr/>
            <p:nvPr userDrawn="1"/>
          </p:nvSpPr>
          <p:spPr bwMode="auto">
            <a:xfrm>
              <a:off x="5067300" y="13395325"/>
              <a:ext cx="958850" cy="458787"/>
            </a:xfrm>
            <a:custGeom>
              <a:avLst/>
              <a:gdLst>
                <a:gd name="T0" fmla="*/ 629 w 677"/>
                <a:gd name="T1" fmla="*/ 205 h 324"/>
                <a:gd name="T2" fmla="*/ 635 w 677"/>
                <a:gd name="T3" fmla="*/ 267 h 324"/>
                <a:gd name="T4" fmla="*/ 567 w 677"/>
                <a:gd name="T5" fmla="*/ 283 h 324"/>
                <a:gd name="T6" fmla="*/ 346 w 677"/>
                <a:gd name="T7" fmla="*/ 308 h 324"/>
                <a:gd name="T8" fmla="*/ 124 w 677"/>
                <a:gd name="T9" fmla="*/ 323 h 324"/>
                <a:gd name="T10" fmla="*/ 55 w 677"/>
                <a:gd name="T11" fmla="*/ 320 h 324"/>
                <a:gd name="T12" fmla="*/ 49 w 677"/>
                <a:gd name="T13" fmla="*/ 257 h 324"/>
                <a:gd name="T14" fmla="*/ 46 w 677"/>
                <a:gd name="T15" fmla="*/ 219 h 324"/>
                <a:gd name="T16" fmla="*/ 40 w 677"/>
                <a:gd name="T17" fmla="*/ 153 h 324"/>
                <a:gd name="T18" fmla="*/ 37 w 677"/>
                <a:gd name="T19" fmla="*/ 120 h 324"/>
                <a:gd name="T20" fmla="*/ 31 w 677"/>
                <a:gd name="T21" fmla="*/ 54 h 324"/>
                <a:gd name="T22" fmla="*/ 36 w 677"/>
                <a:gd name="T23" fmla="*/ 48 h 324"/>
                <a:gd name="T24" fmla="*/ 82 w 677"/>
                <a:gd name="T25" fmla="*/ 62 h 324"/>
                <a:gd name="T26" fmla="*/ 323 w 677"/>
                <a:gd name="T27" fmla="*/ 49 h 324"/>
                <a:gd name="T28" fmla="*/ 562 w 677"/>
                <a:gd name="T29" fmla="*/ 19 h 324"/>
                <a:gd name="T30" fmla="*/ 600 w 677"/>
                <a:gd name="T31" fmla="*/ 0 h 324"/>
                <a:gd name="T32" fmla="*/ 611 w 677"/>
                <a:gd name="T33" fmla="*/ 2 h 324"/>
                <a:gd name="T34" fmla="*/ 617 w 677"/>
                <a:gd name="T35" fmla="*/ 67 h 324"/>
                <a:gd name="T36" fmla="*/ 620 w 677"/>
                <a:gd name="T37" fmla="*/ 100 h 324"/>
                <a:gd name="T38" fmla="*/ 626 w 677"/>
                <a:gd name="T39" fmla="*/ 167 h 324"/>
                <a:gd name="T40" fmla="*/ 629 w 677"/>
                <a:gd name="T41" fmla="*/ 205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77" h="324">
                  <a:moveTo>
                    <a:pt x="629" y="205"/>
                  </a:moveTo>
                  <a:cubicBezTo>
                    <a:pt x="629" y="205"/>
                    <a:pt x="677" y="226"/>
                    <a:pt x="635" y="267"/>
                  </a:cubicBezTo>
                  <a:cubicBezTo>
                    <a:pt x="635" y="267"/>
                    <a:pt x="626" y="273"/>
                    <a:pt x="567" y="283"/>
                  </a:cubicBezTo>
                  <a:cubicBezTo>
                    <a:pt x="525" y="290"/>
                    <a:pt x="456" y="298"/>
                    <a:pt x="346" y="308"/>
                  </a:cubicBezTo>
                  <a:cubicBezTo>
                    <a:pt x="236" y="318"/>
                    <a:pt x="167" y="322"/>
                    <a:pt x="124" y="323"/>
                  </a:cubicBezTo>
                  <a:cubicBezTo>
                    <a:pt x="64" y="324"/>
                    <a:pt x="55" y="320"/>
                    <a:pt x="55" y="320"/>
                  </a:cubicBezTo>
                  <a:cubicBezTo>
                    <a:pt x="6" y="287"/>
                    <a:pt x="49" y="257"/>
                    <a:pt x="49" y="257"/>
                  </a:cubicBezTo>
                  <a:cubicBezTo>
                    <a:pt x="46" y="219"/>
                    <a:pt x="46" y="219"/>
                    <a:pt x="46" y="219"/>
                  </a:cubicBezTo>
                  <a:cubicBezTo>
                    <a:pt x="0" y="185"/>
                    <a:pt x="40" y="153"/>
                    <a:pt x="40" y="153"/>
                  </a:cubicBezTo>
                  <a:cubicBezTo>
                    <a:pt x="37" y="120"/>
                    <a:pt x="37" y="120"/>
                    <a:pt x="37" y="120"/>
                  </a:cubicBezTo>
                  <a:cubicBezTo>
                    <a:pt x="0" y="81"/>
                    <a:pt x="31" y="54"/>
                    <a:pt x="31" y="54"/>
                  </a:cubicBezTo>
                  <a:cubicBezTo>
                    <a:pt x="36" y="48"/>
                    <a:pt x="36" y="48"/>
                    <a:pt x="36" y="48"/>
                  </a:cubicBezTo>
                  <a:cubicBezTo>
                    <a:pt x="50" y="57"/>
                    <a:pt x="66" y="62"/>
                    <a:pt x="82" y="62"/>
                  </a:cubicBezTo>
                  <a:cubicBezTo>
                    <a:pt x="131" y="63"/>
                    <a:pt x="207" y="60"/>
                    <a:pt x="323" y="49"/>
                  </a:cubicBezTo>
                  <a:cubicBezTo>
                    <a:pt x="438" y="39"/>
                    <a:pt x="513" y="28"/>
                    <a:pt x="562" y="19"/>
                  </a:cubicBezTo>
                  <a:cubicBezTo>
                    <a:pt x="576" y="16"/>
                    <a:pt x="589" y="9"/>
                    <a:pt x="600" y="0"/>
                  </a:cubicBezTo>
                  <a:cubicBezTo>
                    <a:pt x="611" y="2"/>
                    <a:pt x="611" y="2"/>
                    <a:pt x="611" y="2"/>
                  </a:cubicBezTo>
                  <a:cubicBezTo>
                    <a:pt x="611" y="2"/>
                    <a:pt x="646" y="23"/>
                    <a:pt x="617" y="67"/>
                  </a:cubicBezTo>
                  <a:cubicBezTo>
                    <a:pt x="620" y="100"/>
                    <a:pt x="620" y="100"/>
                    <a:pt x="620" y="100"/>
                  </a:cubicBezTo>
                  <a:cubicBezTo>
                    <a:pt x="620" y="100"/>
                    <a:pt x="665" y="124"/>
                    <a:pt x="626" y="167"/>
                  </a:cubicBezTo>
                  <a:lnTo>
                    <a:pt x="629" y="205"/>
                  </a:lnTo>
                  <a:close/>
                </a:path>
              </a:pathLst>
            </a:custGeom>
            <a:solidFill>
              <a:srgbClr val="AAC4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117" name="任意多边形: 形状 116"/>
            <p:cNvSpPr/>
            <p:nvPr userDrawn="1"/>
          </p:nvSpPr>
          <p:spPr bwMode="auto">
            <a:xfrm>
              <a:off x="5243513" y="13795375"/>
              <a:ext cx="627062" cy="188912"/>
            </a:xfrm>
            <a:custGeom>
              <a:avLst/>
              <a:gdLst>
                <a:gd name="T0" fmla="*/ 443 w 443"/>
                <a:gd name="T1" fmla="*/ 0 h 133"/>
                <a:gd name="T2" fmla="*/ 230 w 443"/>
                <a:gd name="T3" fmla="*/ 114 h 133"/>
                <a:gd name="T4" fmla="*/ 0 w 443"/>
                <a:gd name="T5" fmla="*/ 40 h 133"/>
                <a:gd name="T6" fmla="*/ 222 w 443"/>
                <a:gd name="T7" fmla="*/ 25 h 133"/>
                <a:gd name="T8" fmla="*/ 443 w 443"/>
                <a:gd name="T9" fmla="*/ 0 h 133"/>
              </a:gdLst>
              <a:ahLst/>
              <a:cxnLst>
                <a:cxn ang="0">
                  <a:pos x="T0" y="T1"/>
                </a:cxn>
                <a:cxn ang="0">
                  <a:pos x="T2" y="T3"/>
                </a:cxn>
                <a:cxn ang="0">
                  <a:pos x="T4" y="T5"/>
                </a:cxn>
                <a:cxn ang="0">
                  <a:pos x="T6" y="T7"/>
                </a:cxn>
                <a:cxn ang="0">
                  <a:pos x="T8" y="T9"/>
                </a:cxn>
              </a:cxnLst>
              <a:rect l="0" t="0" r="r" b="b"/>
              <a:pathLst>
                <a:path w="443" h="133">
                  <a:moveTo>
                    <a:pt x="443" y="0"/>
                  </a:moveTo>
                  <a:cubicBezTo>
                    <a:pt x="443" y="0"/>
                    <a:pt x="443" y="94"/>
                    <a:pt x="230" y="114"/>
                  </a:cubicBezTo>
                  <a:cubicBezTo>
                    <a:pt x="17" y="133"/>
                    <a:pt x="0" y="40"/>
                    <a:pt x="0" y="40"/>
                  </a:cubicBezTo>
                  <a:cubicBezTo>
                    <a:pt x="43" y="39"/>
                    <a:pt x="112" y="35"/>
                    <a:pt x="222" y="25"/>
                  </a:cubicBezTo>
                  <a:cubicBezTo>
                    <a:pt x="332" y="15"/>
                    <a:pt x="401" y="7"/>
                    <a:pt x="443" y="0"/>
                  </a:cubicBezTo>
                  <a:close/>
                </a:path>
              </a:pathLst>
            </a:custGeom>
            <a:solidFill>
              <a:srgbClr val="AAC4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118" name="任意多边形: 形状 117"/>
            <p:cNvSpPr/>
            <p:nvPr userDrawn="1"/>
          </p:nvSpPr>
          <p:spPr bwMode="auto">
            <a:xfrm>
              <a:off x="5102225" y="13385800"/>
              <a:ext cx="828675" cy="117475"/>
            </a:xfrm>
            <a:custGeom>
              <a:avLst/>
              <a:gdLst>
                <a:gd name="T0" fmla="*/ 4 w 584"/>
                <a:gd name="T1" fmla="*/ 52 h 82"/>
                <a:gd name="T2" fmla="*/ 56 w 584"/>
                <a:gd name="T3" fmla="*/ 67 h 82"/>
                <a:gd name="T4" fmla="*/ 115 w 584"/>
                <a:gd name="T5" fmla="*/ 73 h 82"/>
                <a:gd name="T6" fmla="*/ 235 w 584"/>
                <a:gd name="T7" fmla="*/ 80 h 82"/>
                <a:gd name="T8" fmla="*/ 462 w 584"/>
                <a:gd name="T9" fmla="*/ 58 h 82"/>
                <a:gd name="T10" fmla="*/ 522 w 584"/>
                <a:gd name="T11" fmla="*/ 39 h 82"/>
                <a:gd name="T12" fmla="*/ 578 w 584"/>
                <a:gd name="T13" fmla="*/ 14 h 82"/>
                <a:gd name="T14" fmla="*/ 573 w 584"/>
                <a:gd name="T15" fmla="*/ 3 h 82"/>
                <a:gd name="T16" fmla="*/ 523 w 584"/>
                <a:gd name="T17" fmla="*/ 24 h 82"/>
                <a:gd name="T18" fmla="*/ 471 w 584"/>
                <a:gd name="T19" fmla="*/ 41 h 82"/>
                <a:gd name="T20" fmla="*/ 366 w 584"/>
                <a:gd name="T21" fmla="*/ 61 h 82"/>
                <a:gd name="T22" fmla="*/ 135 w 584"/>
                <a:gd name="T23" fmla="*/ 61 h 82"/>
                <a:gd name="T24" fmla="*/ 70 w 584"/>
                <a:gd name="T25" fmla="*/ 54 h 82"/>
                <a:gd name="T26" fmla="*/ 7 w 584"/>
                <a:gd name="T27" fmla="*/ 45 h 82"/>
                <a:gd name="T28" fmla="*/ 4 w 584"/>
                <a:gd name="T29" fmla="*/ 52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84" h="82">
                  <a:moveTo>
                    <a:pt x="4" y="52"/>
                  </a:moveTo>
                  <a:cubicBezTo>
                    <a:pt x="20" y="62"/>
                    <a:pt x="38" y="65"/>
                    <a:pt x="56" y="67"/>
                  </a:cubicBezTo>
                  <a:cubicBezTo>
                    <a:pt x="76" y="69"/>
                    <a:pt x="96" y="71"/>
                    <a:pt x="115" y="73"/>
                  </a:cubicBezTo>
                  <a:cubicBezTo>
                    <a:pt x="155" y="77"/>
                    <a:pt x="195" y="79"/>
                    <a:pt x="235" y="80"/>
                  </a:cubicBezTo>
                  <a:cubicBezTo>
                    <a:pt x="311" y="82"/>
                    <a:pt x="388" y="76"/>
                    <a:pt x="462" y="58"/>
                  </a:cubicBezTo>
                  <a:cubicBezTo>
                    <a:pt x="483" y="53"/>
                    <a:pt x="502" y="47"/>
                    <a:pt x="522" y="39"/>
                  </a:cubicBezTo>
                  <a:cubicBezTo>
                    <a:pt x="541" y="32"/>
                    <a:pt x="561" y="25"/>
                    <a:pt x="578" y="14"/>
                  </a:cubicBezTo>
                  <a:cubicBezTo>
                    <a:pt x="584" y="11"/>
                    <a:pt x="580" y="0"/>
                    <a:pt x="573" y="3"/>
                  </a:cubicBezTo>
                  <a:cubicBezTo>
                    <a:pt x="556" y="10"/>
                    <a:pt x="540" y="18"/>
                    <a:pt x="523" y="24"/>
                  </a:cubicBezTo>
                  <a:cubicBezTo>
                    <a:pt x="506" y="30"/>
                    <a:pt x="489" y="36"/>
                    <a:pt x="471" y="41"/>
                  </a:cubicBezTo>
                  <a:cubicBezTo>
                    <a:pt x="437" y="50"/>
                    <a:pt x="401" y="57"/>
                    <a:pt x="366" y="61"/>
                  </a:cubicBezTo>
                  <a:cubicBezTo>
                    <a:pt x="289" y="69"/>
                    <a:pt x="212" y="67"/>
                    <a:pt x="135" y="61"/>
                  </a:cubicBezTo>
                  <a:cubicBezTo>
                    <a:pt x="113" y="59"/>
                    <a:pt x="92" y="57"/>
                    <a:pt x="70" y="54"/>
                  </a:cubicBezTo>
                  <a:cubicBezTo>
                    <a:pt x="49" y="52"/>
                    <a:pt x="28" y="50"/>
                    <a:pt x="7" y="45"/>
                  </a:cubicBezTo>
                  <a:cubicBezTo>
                    <a:pt x="3" y="44"/>
                    <a:pt x="0" y="50"/>
                    <a:pt x="4" y="52"/>
                  </a:cubicBezTo>
                  <a:close/>
                </a:path>
              </a:pathLst>
            </a:custGeom>
            <a:solidFill>
              <a:srgbClr val="32270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119" name="任意多边形: 形状 118"/>
            <p:cNvSpPr/>
            <p:nvPr userDrawn="1"/>
          </p:nvSpPr>
          <p:spPr bwMode="auto">
            <a:xfrm>
              <a:off x="5119688" y="13477875"/>
              <a:ext cx="825500" cy="109537"/>
            </a:xfrm>
            <a:custGeom>
              <a:avLst/>
              <a:gdLst>
                <a:gd name="T0" fmla="*/ 4 w 582"/>
                <a:gd name="T1" fmla="*/ 65 h 78"/>
                <a:gd name="T2" fmla="*/ 119 w 582"/>
                <a:gd name="T3" fmla="*/ 75 h 78"/>
                <a:gd name="T4" fmla="*/ 236 w 582"/>
                <a:gd name="T5" fmla="*/ 77 h 78"/>
                <a:gd name="T6" fmla="*/ 455 w 582"/>
                <a:gd name="T7" fmla="*/ 53 h 78"/>
                <a:gd name="T8" fmla="*/ 574 w 582"/>
                <a:gd name="T9" fmla="*/ 16 h 78"/>
                <a:gd name="T10" fmla="*/ 570 w 582"/>
                <a:gd name="T11" fmla="*/ 3 h 78"/>
                <a:gd name="T12" fmla="*/ 466 w 582"/>
                <a:gd name="T13" fmla="*/ 35 h 78"/>
                <a:gd name="T14" fmla="*/ 358 w 582"/>
                <a:gd name="T15" fmla="*/ 55 h 78"/>
                <a:gd name="T16" fmla="*/ 135 w 582"/>
                <a:gd name="T17" fmla="*/ 62 h 78"/>
                <a:gd name="T18" fmla="*/ 70 w 582"/>
                <a:gd name="T19" fmla="*/ 59 h 78"/>
                <a:gd name="T20" fmla="*/ 5 w 582"/>
                <a:gd name="T21" fmla="*/ 57 h 78"/>
                <a:gd name="T22" fmla="*/ 4 w 582"/>
                <a:gd name="T23" fmla="*/ 65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2" h="78">
                  <a:moveTo>
                    <a:pt x="4" y="65"/>
                  </a:moveTo>
                  <a:cubicBezTo>
                    <a:pt x="42" y="73"/>
                    <a:pt x="81" y="73"/>
                    <a:pt x="119" y="75"/>
                  </a:cubicBezTo>
                  <a:cubicBezTo>
                    <a:pt x="158" y="77"/>
                    <a:pt x="197" y="78"/>
                    <a:pt x="236" y="77"/>
                  </a:cubicBezTo>
                  <a:cubicBezTo>
                    <a:pt x="309" y="76"/>
                    <a:pt x="383" y="68"/>
                    <a:pt x="455" y="53"/>
                  </a:cubicBezTo>
                  <a:cubicBezTo>
                    <a:pt x="495" y="44"/>
                    <a:pt x="536" y="32"/>
                    <a:pt x="574" y="16"/>
                  </a:cubicBezTo>
                  <a:cubicBezTo>
                    <a:pt x="582" y="13"/>
                    <a:pt x="579" y="0"/>
                    <a:pt x="570" y="3"/>
                  </a:cubicBezTo>
                  <a:cubicBezTo>
                    <a:pt x="536" y="15"/>
                    <a:pt x="502" y="27"/>
                    <a:pt x="466" y="35"/>
                  </a:cubicBezTo>
                  <a:cubicBezTo>
                    <a:pt x="431" y="44"/>
                    <a:pt x="395" y="50"/>
                    <a:pt x="358" y="55"/>
                  </a:cubicBezTo>
                  <a:cubicBezTo>
                    <a:pt x="284" y="64"/>
                    <a:pt x="209" y="65"/>
                    <a:pt x="135" y="62"/>
                  </a:cubicBezTo>
                  <a:cubicBezTo>
                    <a:pt x="113" y="61"/>
                    <a:pt x="91" y="60"/>
                    <a:pt x="70" y="59"/>
                  </a:cubicBezTo>
                  <a:cubicBezTo>
                    <a:pt x="48" y="58"/>
                    <a:pt x="27" y="56"/>
                    <a:pt x="5" y="57"/>
                  </a:cubicBezTo>
                  <a:cubicBezTo>
                    <a:pt x="1" y="57"/>
                    <a:pt x="0" y="64"/>
                    <a:pt x="4" y="65"/>
                  </a:cubicBezTo>
                  <a:close/>
                </a:path>
              </a:pathLst>
            </a:custGeom>
            <a:solidFill>
              <a:srgbClr val="32270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120" name="任意多边形: 形状 119"/>
            <p:cNvSpPr/>
            <p:nvPr userDrawn="1"/>
          </p:nvSpPr>
          <p:spPr bwMode="auto">
            <a:xfrm>
              <a:off x="5119688" y="13533438"/>
              <a:ext cx="839787" cy="114300"/>
            </a:xfrm>
            <a:custGeom>
              <a:avLst/>
              <a:gdLst>
                <a:gd name="T0" fmla="*/ 4 w 592"/>
                <a:gd name="T1" fmla="*/ 58 h 80"/>
                <a:gd name="T2" fmla="*/ 29 w 592"/>
                <a:gd name="T3" fmla="*/ 67 h 80"/>
                <a:gd name="T4" fmla="*/ 55 w 592"/>
                <a:gd name="T5" fmla="*/ 71 h 80"/>
                <a:gd name="T6" fmla="*/ 114 w 592"/>
                <a:gd name="T7" fmla="*/ 75 h 80"/>
                <a:gd name="T8" fmla="*/ 237 w 592"/>
                <a:gd name="T9" fmla="*/ 80 h 80"/>
                <a:gd name="T10" fmla="*/ 466 w 592"/>
                <a:gd name="T11" fmla="*/ 57 h 80"/>
                <a:gd name="T12" fmla="*/ 585 w 592"/>
                <a:gd name="T13" fmla="*/ 15 h 80"/>
                <a:gd name="T14" fmla="*/ 578 w 592"/>
                <a:gd name="T15" fmla="*/ 3 h 80"/>
                <a:gd name="T16" fmla="*/ 132 w 592"/>
                <a:gd name="T17" fmla="*/ 63 h 80"/>
                <a:gd name="T18" fmla="*/ 68 w 592"/>
                <a:gd name="T19" fmla="*/ 60 h 80"/>
                <a:gd name="T20" fmla="*/ 7 w 592"/>
                <a:gd name="T21" fmla="*/ 51 h 80"/>
                <a:gd name="T22" fmla="*/ 4 w 592"/>
                <a:gd name="T23" fmla="*/ 5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92" h="80">
                  <a:moveTo>
                    <a:pt x="4" y="58"/>
                  </a:moveTo>
                  <a:cubicBezTo>
                    <a:pt x="12" y="62"/>
                    <a:pt x="20" y="65"/>
                    <a:pt x="29" y="67"/>
                  </a:cubicBezTo>
                  <a:cubicBezTo>
                    <a:pt x="38" y="69"/>
                    <a:pt x="46" y="70"/>
                    <a:pt x="55" y="71"/>
                  </a:cubicBezTo>
                  <a:cubicBezTo>
                    <a:pt x="75" y="73"/>
                    <a:pt x="94" y="74"/>
                    <a:pt x="114" y="75"/>
                  </a:cubicBezTo>
                  <a:cubicBezTo>
                    <a:pt x="155" y="77"/>
                    <a:pt x="196" y="79"/>
                    <a:pt x="237" y="80"/>
                  </a:cubicBezTo>
                  <a:cubicBezTo>
                    <a:pt x="314" y="80"/>
                    <a:pt x="391" y="75"/>
                    <a:pt x="466" y="57"/>
                  </a:cubicBezTo>
                  <a:cubicBezTo>
                    <a:pt x="507" y="47"/>
                    <a:pt x="547" y="34"/>
                    <a:pt x="585" y="15"/>
                  </a:cubicBezTo>
                  <a:cubicBezTo>
                    <a:pt x="592" y="11"/>
                    <a:pt x="585" y="0"/>
                    <a:pt x="578" y="3"/>
                  </a:cubicBezTo>
                  <a:cubicBezTo>
                    <a:pt x="438" y="69"/>
                    <a:pt x="283" y="71"/>
                    <a:pt x="132" y="63"/>
                  </a:cubicBezTo>
                  <a:cubicBezTo>
                    <a:pt x="111" y="62"/>
                    <a:pt x="89" y="61"/>
                    <a:pt x="68" y="60"/>
                  </a:cubicBezTo>
                  <a:cubicBezTo>
                    <a:pt x="48" y="59"/>
                    <a:pt x="26" y="58"/>
                    <a:pt x="7" y="51"/>
                  </a:cubicBezTo>
                  <a:cubicBezTo>
                    <a:pt x="3" y="49"/>
                    <a:pt x="0" y="56"/>
                    <a:pt x="4" y="58"/>
                  </a:cubicBezTo>
                  <a:close/>
                </a:path>
              </a:pathLst>
            </a:custGeom>
            <a:solidFill>
              <a:srgbClr val="32270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121" name="任意多边形: 形状 120"/>
            <p:cNvSpPr/>
            <p:nvPr userDrawn="1"/>
          </p:nvSpPr>
          <p:spPr bwMode="auto">
            <a:xfrm>
              <a:off x="5126038" y="13622338"/>
              <a:ext cx="839787" cy="115887"/>
            </a:xfrm>
            <a:custGeom>
              <a:avLst/>
              <a:gdLst>
                <a:gd name="T0" fmla="*/ 6 w 592"/>
                <a:gd name="T1" fmla="*/ 59 h 82"/>
                <a:gd name="T2" fmla="*/ 118 w 592"/>
                <a:gd name="T3" fmla="*/ 77 h 82"/>
                <a:gd name="T4" fmla="*/ 233 w 592"/>
                <a:gd name="T5" fmla="*/ 81 h 82"/>
                <a:gd name="T6" fmla="*/ 459 w 592"/>
                <a:gd name="T7" fmla="*/ 53 h 82"/>
                <a:gd name="T8" fmla="*/ 583 w 592"/>
                <a:gd name="T9" fmla="*/ 16 h 82"/>
                <a:gd name="T10" fmla="*/ 579 w 592"/>
                <a:gd name="T11" fmla="*/ 3 h 82"/>
                <a:gd name="T12" fmla="*/ 472 w 592"/>
                <a:gd name="T13" fmla="*/ 36 h 82"/>
                <a:gd name="T14" fmla="*/ 362 w 592"/>
                <a:gd name="T15" fmla="*/ 57 h 82"/>
                <a:gd name="T16" fmla="*/ 136 w 592"/>
                <a:gd name="T17" fmla="*/ 65 h 82"/>
                <a:gd name="T18" fmla="*/ 8 w 592"/>
                <a:gd name="T19" fmla="*/ 51 h 82"/>
                <a:gd name="T20" fmla="*/ 6 w 592"/>
                <a:gd name="T21" fmla="*/ 59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2" h="82">
                  <a:moveTo>
                    <a:pt x="6" y="59"/>
                  </a:moveTo>
                  <a:cubicBezTo>
                    <a:pt x="43" y="68"/>
                    <a:pt x="80" y="74"/>
                    <a:pt x="118" y="77"/>
                  </a:cubicBezTo>
                  <a:cubicBezTo>
                    <a:pt x="156" y="81"/>
                    <a:pt x="195" y="82"/>
                    <a:pt x="233" y="81"/>
                  </a:cubicBezTo>
                  <a:cubicBezTo>
                    <a:pt x="309" y="79"/>
                    <a:pt x="385" y="70"/>
                    <a:pt x="459" y="53"/>
                  </a:cubicBezTo>
                  <a:cubicBezTo>
                    <a:pt x="501" y="43"/>
                    <a:pt x="543" y="32"/>
                    <a:pt x="583" y="16"/>
                  </a:cubicBezTo>
                  <a:cubicBezTo>
                    <a:pt x="592" y="13"/>
                    <a:pt x="588" y="0"/>
                    <a:pt x="579" y="3"/>
                  </a:cubicBezTo>
                  <a:cubicBezTo>
                    <a:pt x="544" y="15"/>
                    <a:pt x="508" y="26"/>
                    <a:pt x="472" y="36"/>
                  </a:cubicBezTo>
                  <a:cubicBezTo>
                    <a:pt x="436" y="45"/>
                    <a:pt x="399" y="52"/>
                    <a:pt x="362" y="57"/>
                  </a:cubicBezTo>
                  <a:cubicBezTo>
                    <a:pt x="287" y="68"/>
                    <a:pt x="211" y="70"/>
                    <a:pt x="136" y="65"/>
                  </a:cubicBezTo>
                  <a:cubicBezTo>
                    <a:pt x="93" y="62"/>
                    <a:pt x="50" y="57"/>
                    <a:pt x="8" y="51"/>
                  </a:cubicBezTo>
                  <a:cubicBezTo>
                    <a:pt x="2" y="50"/>
                    <a:pt x="0" y="58"/>
                    <a:pt x="6" y="59"/>
                  </a:cubicBezTo>
                  <a:close/>
                </a:path>
              </a:pathLst>
            </a:custGeom>
            <a:solidFill>
              <a:srgbClr val="32270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122" name="任意多边形: 形状 121"/>
            <p:cNvSpPr/>
            <p:nvPr userDrawn="1"/>
          </p:nvSpPr>
          <p:spPr bwMode="auto">
            <a:xfrm>
              <a:off x="5138738" y="13674725"/>
              <a:ext cx="822325" cy="120650"/>
            </a:xfrm>
            <a:custGeom>
              <a:avLst/>
              <a:gdLst>
                <a:gd name="T0" fmla="*/ 5 w 581"/>
                <a:gd name="T1" fmla="*/ 63 h 86"/>
                <a:gd name="T2" fmla="*/ 230 w 581"/>
                <a:gd name="T3" fmla="*/ 84 h 86"/>
                <a:gd name="T4" fmla="*/ 452 w 581"/>
                <a:gd name="T5" fmla="*/ 54 h 86"/>
                <a:gd name="T6" fmla="*/ 574 w 581"/>
                <a:gd name="T7" fmla="*/ 14 h 86"/>
                <a:gd name="T8" fmla="*/ 571 w 581"/>
                <a:gd name="T9" fmla="*/ 2 h 86"/>
                <a:gd name="T10" fmla="*/ 357 w 581"/>
                <a:gd name="T11" fmla="*/ 60 h 86"/>
                <a:gd name="T12" fmla="*/ 134 w 581"/>
                <a:gd name="T13" fmla="*/ 70 h 86"/>
                <a:gd name="T14" fmla="*/ 8 w 581"/>
                <a:gd name="T15" fmla="*/ 54 h 86"/>
                <a:gd name="T16" fmla="*/ 5 w 581"/>
                <a:gd name="T17" fmla="*/ 63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1" h="86">
                  <a:moveTo>
                    <a:pt x="5" y="63"/>
                  </a:moveTo>
                  <a:cubicBezTo>
                    <a:pt x="78" y="81"/>
                    <a:pt x="155" y="86"/>
                    <a:pt x="230" y="84"/>
                  </a:cubicBezTo>
                  <a:cubicBezTo>
                    <a:pt x="305" y="82"/>
                    <a:pt x="380" y="72"/>
                    <a:pt x="452" y="54"/>
                  </a:cubicBezTo>
                  <a:cubicBezTo>
                    <a:pt x="493" y="43"/>
                    <a:pt x="535" y="31"/>
                    <a:pt x="574" y="14"/>
                  </a:cubicBezTo>
                  <a:cubicBezTo>
                    <a:pt x="581" y="11"/>
                    <a:pt x="578" y="0"/>
                    <a:pt x="571" y="2"/>
                  </a:cubicBezTo>
                  <a:cubicBezTo>
                    <a:pt x="501" y="29"/>
                    <a:pt x="430" y="49"/>
                    <a:pt x="357" y="60"/>
                  </a:cubicBezTo>
                  <a:cubicBezTo>
                    <a:pt x="283" y="72"/>
                    <a:pt x="208" y="75"/>
                    <a:pt x="134" y="70"/>
                  </a:cubicBezTo>
                  <a:cubicBezTo>
                    <a:pt x="92" y="67"/>
                    <a:pt x="50" y="61"/>
                    <a:pt x="8" y="54"/>
                  </a:cubicBezTo>
                  <a:cubicBezTo>
                    <a:pt x="2" y="53"/>
                    <a:pt x="0" y="61"/>
                    <a:pt x="5" y="63"/>
                  </a:cubicBezTo>
                  <a:close/>
                </a:path>
              </a:pathLst>
            </a:custGeom>
            <a:solidFill>
              <a:srgbClr val="32270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123" name="任意多边形: 形状 122"/>
            <p:cNvSpPr/>
            <p:nvPr userDrawn="1"/>
          </p:nvSpPr>
          <p:spPr bwMode="auto">
            <a:xfrm>
              <a:off x="5143500" y="13758863"/>
              <a:ext cx="833437" cy="115887"/>
            </a:xfrm>
            <a:custGeom>
              <a:avLst/>
              <a:gdLst>
                <a:gd name="T0" fmla="*/ 5 w 588"/>
                <a:gd name="T1" fmla="*/ 62 h 82"/>
                <a:gd name="T2" fmla="*/ 238 w 588"/>
                <a:gd name="T3" fmla="*/ 78 h 82"/>
                <a:gd name="T4" fmla="*/ 463 w 588"/>
                <a:gd name="T5" fmla="*/ 53 h 82"/>
                <a:gd name="T6" fmla="*/ 581 w 588"/>
                <a:gd name="T7" fmla="*/ 16 h 82"/>
                <a:gd name="T8" fmla="*/ 575 w 588"/>
                <a:gd name="T9" fmla="*/ 3 h 82"/>
                <a:gd name="T10" fmla="*/ 525 w 588"/>
                <a:gd name="T11" fmla="*/ 22 h 82"/>
                <a:gd name="T12" fmla="*/ 472 w 588"/>
                <a:gd name="T13" fmla="*/ 36 h 82"/>
                <a:gd name="T14" fmla="*/ 363 w 588"/>
                <a:gd name="T15" fmla="*/ 53 h 82"/>
                <a:gd name="T16" fmla="*/ 137 w 588"/>
                <a:gd name="T17" fmla="*/ 65 h 82"/>
                <a:gd name="T18" fmla="*/ 8 w 588"/>
                <a:gd name="T19" fmla="*/ 54 h 82"/>
                <a:gd name="T20" fmla="*/ 5 w 588"/>
                <a:gd name="T21" fmla="*/ 62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8" h="82">
                  <a:moveTo>
                    <a:pt x="5" y="62"/>
                  </a:moveTo>
                  <a:cubicBezTo>
                    <a:pt x="81" y="82"/>
                    <a:pt x="160" y="82"/>
                    <a:pt x="238" y="78"/>
                  </a:cubicBezTo>
                  <a:cubicBezTo>
                    <a:pt x="313" y="74"/>
                    <a:pt x="389" y="68"/>
                    <a:pt x="463" y="53"/>
                  </a:cubicBezTo>
                  <a:cubicBezTo>
                    <a:pt x="503" y="45"/>
                    <a:pt x="545" y="35"/>
                    <a:pt x="581" y="16"/>
                  </a:cubicBezTo>
                  <a:cubicBezTo>
                    <a:pt x="588" y="12"/>
                    <a:pt x="583" y="0"/>
                    <a:pt x="575" y="3"/>
                  </a:cubicBezTo>
                  <a:cubicBezTo>
                    <a:pt x="558" y="10"/>
                    <a:pt x="542" y="17"/>
                    <a:pt x="525" y="22"/>
                  </a:cubicBezTo>
                  <a:cubicBezTo>
                    <a:pt x="507" y="28"/>
                    <a:pt x="490" y="33"/>
                    <a:pt x="472" y="36"/>
                  </a:cubicBezTo>
                  <a:cubicBezTo>
                    <a:pt x="436" y="44"/>
                    <a:pt x="400" y="49"/>
                    <a:pt x="363" y="53"/>
                  </a:cubicBezTo>
                  <a:cubicBezTo>
                    <a:pt x="288" y="61"/>
                    <a:pt x="213" y="67"/>
                    <a:pt x="137" y="65"/>
                  </a:cubicBezTo>
                  <a:cubicBezTo>
                    <a:pt x="94" y="64"/>
                    <a:pt x="51" y="59"/>
                    <a:pt x="8" y="54"/>
                  </a:cubicBezTo>
                  <a:cubicBezTo>
                    <a:pt x="2" y="53"/>
                    <a:pt x="0" y="61"/>
                    <a:pt x="5" y="62"/>
                  </a:cubicBezTo>
                  <a:close/>
                </a:path>
              </a:pathLst>
            </a:custGeom>
            <a:solidFill>
              <a:srgbClr val="32270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124" name="任意多边形: 形状 123"/>
            <p:cNvSpPr/>
            <p:nvPr userDrawn="1"/>
          </p:nvSpPr>
          <p:spPr bwMode="auto">
            <a:xfrm>
              <a:off x="4130675" y="10390188"/>
              <a:ext cx="2430462" cy="2916237"/>
            </a:xfrm>
            <a:custGeom>
              <a:avLst/>
              <a:gdLst>
                <a:gd name="T0" fmla="*/ 1177 w 1715"/>
                <a:gd name="T1" fmla="*/ 2010 h 2057"/>
                <a:gd name="T2" fmla="*/ 1378 w 1715"/>
                <a:gd name="T3" fmla="*/ 1887 h 2057"/>
                <a:gd name="T4" fmla="*/ 1399 w 1715"/>
                <a:gd name="T5" fmla="*/ 1748 h 2057"/>
                <a:gd name="T6" fmla="*/ 1398 w 1715"/>
                <a:gd name="T7" fmla="*/ 1604 h 2057"/>
                <a:gd name="T8" fmla="*/ 1494 w 1715"/>
                <a:gd name="T9" fmla="*/ 1352 h 2057"/>
                <a:gd name="T10" fmla="*/ 1624 w 1715"/>
                <a:gd name="T11" fmla="*/ 1110 h 2057"/>
                <a:gd name="T12" fmla="*/ 1655 w 1715"/>
                <a:gd name="T13" fmla="*/ 528 h 2057"/>
                <a:gd name="T14" fmla="*/ 1527 w 1715"/>
                <a:gd name="T15" fmla="*/ 290 h 2057"/>
                <a:gd name="T16" fmla="*/ 1294 w 1715"/>
                <a:gd name="T17" fmla="*/ 117 h 2057"/>
                <a:gd name="T18" fmla="*/ 734 w 1715"/>
                <a:gd name="T19" fmla="*/ 28 h 2057"/>
                <a:gd name="T20" fmla="*/ 271 w 1715"/>
                <a:gd name="T21" fmla="*/ 249 h 2057"/>
                <a:gd name="T22" fmla="*/ 27 w 1715"/>
                <a:gd name="T23" fmla="*/ 700 h 2057"/>
                <a:gd name="T24" fmla="*/ 135 w 1715"/>
                <a:gd name="T25" fmla="*/ 1220 h 2057"/>
                <a:gd name="T26" fmla="*/ 449 w 1715"/>
                <a:gd name="T27" fmla="*/ 1628 h 2057"/>
                <a:gd name="T28" fmla="*/ 488 w 1715"/>
                <a:gd name="T29" fmla="*/ 1748 h 2057"/>
                <a:gd name="T30" fmla="*/ 516 w 1715"/>
                <a:gd name="T31" fmla="*/ 1875 h 2057"/>
                <a:gd name="T32" fmla="*/ 571 w 1715"/>
                <a:gd name="T33" fmla="*/ 1983 h 2057"/>
                <a:gd name="T34" fmla="*/ 677 w 1715"/>
                <a:gd name="T35" fmla="*/ 2046 h 2057"/>
                <a:gd name="T36" fmla="*/ 802 w 1715"/>
                <a:gd name="T37" fmla="*/ 2053 h 2057"/>
                <a:gd name="T38" fmla="*/ 802 w 1715"/>
                <a:gd name="T39" fmla="*/ 2038 h 2057"/>
                <a:gd name="T40" fmla="*/ 573 w 1715"/>
                <a:gd name="T41" fmla="*/ 1958 h 2057"/>
                <a:gd name="T42" fmla="*/ 501 w 1715"/>
                <a:gd name="T43" fmla="*/ 1723 h 2057"/>
                <a:gd name="T44" fmla="*/ 392 w 1715"/>
                <a:gd name="T45" fmla="*/ 1504 h 2057"/>
                <a:gd name="T46" fmla="*/ 228 w 1715"/>
                <a:gd name="T47" fmla="*/ 1313 h 2057"/>
                <a:gd name="T48" fmla="*/ 89 w 1715"/>
                <a:gd name="T49" fmla="*/ 1096 h 2057"/>
                <a:gd name="T50" fmla="*/ 36 w 1715"/>
                <a:gd name="T51" fmla="*/ 837 h 2057"/>
                <a:gd name="T52" fmla="*/ 200 w 1715"/>
                <a:gd name="T53" fmla="*/ 351 h 2057"/>
                <a:gd name="T54" fmla="*/ 606 w 1715"/>
                <a:gd name="T55" fmla="*/ 74 h 2057"/>
                <a:gd name="T56" fmla="*/ 1158 w 1715"/>
                <a:gd name="T57" fmla="*/ 81 h 2057"/>
                <a:gd name="T58" fmla="*/ 1417 w 1715"/>
                <a:gd name="T59" fmla="*/ 209 h 2057"/>
                <a:gd name="T60" fmla="*/ 1592 w 1715"/>
                <a:gd name="T61" fmla="*/ 418 h 2057"/>
                <a:gd name="T62" fmla="*/ 1651 w 1715"/>
                <a:gd name="T63" fmla="*/ 977 h 2057"/>
                <a:gd name="T64" fmla="*/ 1542 w 1715"/>
                <a:gd name="T65" fmla="*/ 1234 h 2057"/>
                <a:gd name="T66" fmla="*/ 1418 w 1715"/>
                <a:gd name="T67" fmla="*/ 1468 h 2057"/>
                <a:gd name="T68" fmla="*/ 1382 w 1715"/>
                <a:gd name="T69" fmla="*/ 1593 h 2057"/>
                <a:gd name="T70" fmla="*/ 1381 w 1715"/>
                <a:gd name="T71" fmla="*/ 1730 h 2057"/>
                <a:gd name="T72" fmla="*/ 1366 w 1715"/>
                <a:gd name="T73" fmla="*/ 1874 h 2057"/>
                <a:gd name="T74" fmla="*/ 1284 w 1715"/>
                <a:gd name="T75" fmla="*/ 1954 h 2057"/>
                <a:gd name="T76" fmla="*/ 1174 w 1715"/>
                <a:gd name="T77" fmla="*/ 1997 h 2057"/>
                <a:gd name="T78" fmla="*/ 1177 w 1715"/>
                <a:gd name="T79" fmla="*/ 2010 h 20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715" h="2057">
                  <a:moveTo>
                    <a:pt x="1177" y="2010"/>
                  </a:moveTo>
                  <a:cubicBezTo>
                    <a:pt x="1253" y="1990"/>
                    <a:pt x="1338" y="1959"/>
                    <a:pt x="1378" y="1887"/>
                  </a:cubicBezTo>
                  <a:cubicBezTo>
                    <a:pt x="1401" y="1844"/>
                    <a:pt x="1403" y="1795"/>
                    <a:pt x="1399" y="1748"/>
                  </a:cubicBezTo>
                  <a:cubicBezTo>
                    <a:pt x="1396" y="1700"/>
                    <a:pt x="1391" y="1652"/>
                    <a:pt x="1398" y="1604"/>
                  </a:cubicBezTo>
                  <a:cubicBezTo>
                    <a:pt x="1410" y="1514"/>
                    <a:pt x="1451" y="1431"/>
                    <a:pt x="1494" y="1352"/>
                  </a:cubicBezTo>
                  <a:cubicBezTo>
                    <a:pt x="1539" y="1272"/>
                    <a:pt x="1588" y="1194"/>
                    <a:pt x="1624" y="1110"/>
                  </a:cubicBezTo>
                  <a:cubicBezTo>
                    <a:pt x="1703" y="928"/>
                    <a:pt x="1715" y="718"/>
                    <a:pt x="1655" y="528"/>
                  </a:cubicBezTo>
                  <a:cubicBezTo>
                    <a:pt x="1628" y="442"/>
                    <a:pt x="1586" y="359"/>
                    <a:pt x="1527" y="290"/>
                  </a:cubicBezTo>
                  <a:cubicBezTo>
                    <a:pt x="1464" y="214"/>
                    <a:pt x="1382" y="159"/>
                    <a:pt x="1294" y="117"/>
                  </a:cubicBezTo>
                  <a:cubicBezTo>
                    <a:pt x="1121" y="34"/>
                    <a:pt x="924" y="0"/>
                    <a:pt x="734" y="28"/>
                  </a:cubicBezTo>
                  <a:cubicBezTo>
                    <a:pt x="561" y="53"/>
                    <a:pt x="399" y="131"/>
                    <a:pt x="271" y="249"/>
                  </a:cubicBezTo>
                  <a:cubicBezTo>
                    <a:pt x="142" y="368"/>
                    <a:pt x="54" y="527"/>
                    <a:pt x="27" y="700"/>
                  </a:cubicBezTo>
                  <a:cubicBezTo>
                    <a:pt x="0" y="880"/>
                    <a:pt x="35" y="1068"/>
                    <a:pt x="135" y="1220"/>
                  </a:cubicBezTo>
                  <a:cubicBezTo>
                    <a:pt x="230" y="1363"/>
                    <a:pt x="374" y="1472"/>
                    <a:pt x="449" y="1628"/>
                  </a:cubicBezTo>
                  <a:cubicBezTo>
                    <a:pt x="468" y="1666"/>
                    <a:pt x="480" y="1706"/>
                    <a:pt x="488" y="1748"/>
                  </a:cubicBezTo>
                  <a:cubicBezTo>
                    <a:pt x="497" y="1790"/>
                    <a:pt x="504" y="1833"/>
                    <a:pt x="516" y="1875"/>
                  </a:cubicBezTo>
                  <a:cubicBezTo>
                    <a:pt x="527" y="1914"/>
                    <a:pt x="544" y="1952"/>
                    <a:pt x="571" y="1983"/>
                  </a:cubicBezTo>
                  <a:cubicBezTo>
                    <a:pt x="599" y="2015"/>
                    <a:pt x="637" y="2035"/>
                    <a:pt x="677" y="2046"/>
                  </a:cubicBezTo>
                  <a:cubicBezTo>
                    <a:pt x="718" y="2057"/>
                    <a:pt x="760" y="2057"/>
                    <a:pt x="802" y="2053"/>
                  </a:cubicBezTo>
                  <a:cubicBezTo>
                    <a:pt x="811" y="2052"/>
                    <a:pt x="811" y="2037"/>
                    <a:pt x="802" y="2038"/>
                  </a:cubicBezTo>
                  <a:cubicBezTo>
                    <a:pt x="720" y="2047"/>
                    <a:pt x="624" y="2028"/>
                    <a:pt x="573" y="1958"/>
                  </a:cubicBezTo>
                  <a:cubicBezTo>
                    <a:pt x="523" y="1891"/>
                    <a:pt x="519" y="1801"/>
                    <a:pt x="501" y="1723"/>
                  </a:cubicBezTo>
                  <a:cubicBezTo>
                    <a:pt x="482" y="1642"/>
                    <a:pt x="442" y="1570"/>
                    <a:pt x="392" y="1504"/>
                  </a:cubicBezTo>
                  <a:cubicBezTo>
                    <a:pt x="341" y="1437"/>
                    <a:pt x="283" y="1377"/>
                    <a:pt x="228" y="1313"/>
                  </a:cubicBezTo>
                  <a:cubicBezTo>
                    <a:pt x="172" y="1247"/>
                    <a:pt x="122" y="1177"/>
                    <a:pt x="89" y="1096"/>
                  </a:cubicBezTo>
                  <a:cubicBezTo>
                    <a:pt x="55" y="1014"/>
                    <a:pt x="38" y="926"/>
                    <a:pt x="36" y="837"/>
                  </a:cubicBezTo>
                  <a:cubicBezTo>
                    <a:pt x="31" y="661"/>
                    <a:pt x="90" y="488"/>
                    <a:pt x="200" y="351"/>
                  </a:cubicBezTo>
                  <a:cubicBezTo>
                    <a:pt x="304" y="221"/>
                    <a:pt x="447" y="124"/>
                    <a:pt x="606" y="74"/>
                  </a:cubicBezTo>
                  <a:cubicBezTo>
                    <a:pt x="785" y="19"/>
                    <a:pt x="980" y="25"/>
                    <a:pt x="1158" y="81"/>
                  </a:cubicBezTo>
                  <a:cubicBezTo>
                    <a:pt x="1250" y="110"/>
                    <a:pt x="1339" y="153"/>
                    <a:pt x="1417" y="209"/>
                  </a:cubicBezTo>
                  <a:cubicBezTo>
                    <a:pt x="1491" y="264"/>
                    <a:pt x="1550" y="336"/>
                    <a:pt x="1592" y="418"/>
                  </a:cubicBezTo>
                  <a:cubicBezTo>
                    <a:pt x="1679" y="588"/>
                    <a:pt x="1697" y="792"/>
                    <a:pt x="1651" y="977"/>
                  </a:cubicBezTo>
                  <a:cubicBezTo>
                    <a:pt x="1629" y="1068"/>
                    <a:pt x="1588" y="1152"/>
                    <a:pt x="1542" y="1234"/>
                  </a:cubicBezTo>
                  <a:cubicBezTo>
                    <a:pt x="1499" y="1311"/>
                    <a:pt x="1452" y="1386"/>
                    <a:pt x="1418" y="1468"/>
                  </a:cubicBezTo>
                  <a:cubicBezTo>
                    <a:pt x="1402" y="1508"/>
                    <a:pt x="1389" y="1550"/>
                    <a:pt x="1382" y="1593"/>
                  </a:cubicBezTo>
                  <a:cubicBezTo>
                    <a:pt x="1375" y="1639"/>
                    <a:pt x="1378" y="1684"/>
                    <a:pt x="1381" y="1730"/>
                  </a:cubicBezTo>
                  <a:cubicBezTo>
                    <a:pt x="1385" y="1778"/>
                    <a:pt x="1388" y="1829"/>
                    <a:pt x="1366" y="1874"/>
                  </a:cubicBezTo>
                  <a:cubicBezTo>
                    <a:pt x="1349" y="1909"/>
                    <a:pt x="1318" y="1935"/>
                    <a:pt x="1284" y="1954"/>
                  </a:cubicBezTo>
                  <a:cubicBezTo>
                    <a:pt x="1249" y="1973"/>
                    <a:pt x="1212" y="1986"/>
                    <a:pt x="1174" y="1997"/>
                  </a:cubicBezTo>
                  <a:cubicBezTo>
                    <a:pt x="1166" y="2000"/>
                    <a:pt x="1169" y="2012"/>
                    <a:pt x="1177" y="2010"/>
                  </a:cubicBezTo>
                  <a:close/>
                </a:path>
              </a:pathLst>
            </a:custGeom>
            <a:solidFill>
              <a:srgbClr val="32270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125" name="任意多边形: 形状 124"/>
            <p:cNvSpPr/>
            <p:nvPr userDrawn="1"/>
          </p:nvSpPr>
          <p:spPr bwMode="auto">
            <a:xfrm>
              <a:off x="4273550" y="10901363"/>
              <a:ext cx="223837" cy="860425"/>
            </a:xfrm>
            <a:custGeom>
              <a:avLst/>
              <a:gdLst>
                <a:gd name="T0" fmla="*/ 35 w 158"/>
                <a:gd name="T1" fmla="*/ 600 h 607"/>
                <a:gd name="T2" fmla="*/ 19 w 158"/>
                <a:gd name="T3" fmla="*/ 475 h 607"/>
                <a:gd name="T4" fmla="*/ 24 w 158"/>
                <a:gd name="T5" fmla="*/ 358 h 607"/>
                <a:gd name="T6" fmla="*/ 88 w 158"/>
                <a:gd name="T7" fmla="*/ 132 h 607"/>
                <a:gd name="T8" fmla="*/ 152 w 158"/>
                <a:gd name="T9" fmla="*/ 17 h 607"/>
                <a:gd name="T10" fmla="*/ 138 w 158"/>
                <a:gd name="T11" fmla="*/ 9 h 607"/>
                <a:gd name="T12" fmla="*/ 3 w 158"/>
                <a:gd name="T13" fmla="*/ 463 h 607"/>
                <a:gd name="T14" fmla="*/ 27 w 158"/>
                <a:gd name="T15" fmla="*/ 602 h 607"/>
                <a:gd name="T16" fmla="*/ 35 w 158"/>
                <a:gd name="T17" fmla="*/ 600 h 6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8" h="607">
                  <a:moveTo>
                    <a:pt x="35" y="600"/>
                  </a:moveTo>
                  <a:cubicBezTo>
                    <a:pt x="23" y="560"/>
                    <a:pt x="20" y="517"/>
                    <a:pt x="19" y="475"/>
                  </a:cubicBezTo>
                  <a:cubicBezTo>
                    <a:pt x="18" y="436"/>
                    <a:pt x="19" y="397"/>
                    <a:pt x="24" y="358"/>
                  </a:cubicBezTo>
                  <a:cubicBezTo>
                    <a:pt x="34" y="280"/>
                    <a:pt x="55" y="204"/>
                    <a:pt x="88" y="132"/>
                  </a:cubicBezTo>
                  <a:cubicBezTo>
                    <a:pt x="106" y="92"/>
                    <a:pt x="127" y="54"/>
                    <a:pt x="152" y="17"/>
                  </a:cubicBezTo>
                  <a:cubicBezTo>
                    <a:pt x="158" y="8"/>
                    <a:pt x="144" y="0"/>
                    <a:pt x="138" y="9"/>
                  </a:cubicBezTo>
                  <a:cubicBezTo>
                    <a:pt x="47" y="141"/>
                    <a:pt x="0" y="303"/>
                    <a:pt x="3" y="463"/>
                  </a:cubicBezTo>
                  <a:cubicBezTo>
                    <a:pt x="4" y="510"/>
                    <a:pt x="9" y="558"/>
                    <a:pt x="27" y="602"/>
                  </a:cubicBezTo>
                  <a:cubicBezTo>
                    <a:pt x="29" y="607"/>
                    <a:pt x="37" y="605"/>
                    <a:pt x="35" y="600"/>
                  </a:cubicBezTo>
                  <a:close/>
                </a:path>
              </a:pathLst>
            </a:custGeom>
            <a:solidFill>
              <a:srgbClr val="32270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126" name="任意多边形: 形状 125"/>
            <p:cNvSpPr/>
            <p:nvPr userDrawn="1"/>
          </p:nvSpPr>
          <p:spPr bwMode="auto">
            <a:xfrm>
              <a:off x="4359275" y="11244263"/>
              <a:ext cx="61912" cy="184150"/>
            </a:xfrm>
            <a:custGeom>
              <a:avLst/>
              <a:gdLst>
                <a:gd name="T0" fmla="*/ 9 w 44"/>
                <a:gd name="T1" fmla="*/ 125 h 130"/>
                <a:gd name="T2" fmla="*/ 14 w 44"/>
                <a:gd name="T3" fmla="*/ 111 h 130"/>
                <a:gd name="T4" fmla="*/ 19 w 44"/>
                <a:gd name="T5" fmla="*/ 96 h 130"/>
                <a:gd name="T6" fmla="*/ 27 w 44"/>
                <a:gd name="T7" fmla="*/ 69 h 130"/>
                <a:gd name="T8" fmla="*/ 35 w 44"/>
                <a:gd name="T9" fmla="*/ 40 h 130"/>
                <a:gd name="T10" fmla="*/ 43 w 44"/>
                <a:gd name="T11" fmla="*/ 10 h 130"/>
                <a:gd name="T12" fmla="*/ 29 w 44"/>
                <a:gd name="T13" fmla="*/ 7 h 130"/>
                <a:gd name="T14" fmla="*/ 20 w 44"/>
                <a:gd name="T15" fmla="*/ 36 h 130"/>
                <a:gd name="T16" fmla="*/ 13 w 44"/>
                <a:gd name="T17" fmla="*/ 65 h 130"/>
                <a:gd name="T18" fmla="*/ 7 w 44"/>
                <a:gd name="T19" fmla="*/ 93 h 130"/>
                <a:gd name="T20" fmla="*/ 4 w 44"/>
                <a:gd name="T21" fmla="*/ 108 h 130"/>
                <a:gd name="T22" fmla="*/ 1 w 44"/>
                <a:gd name="T23" fmla="*/ 123 h 130"/>
                <a:gd name="T24" fmla="*/ 9 w 44"/>
                <a:gd name="T25" fmla="*/ 125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130">
                  <a:moveTo>
                    <a:pt x="9" y="125"/>
                  </a:moveTo>
                  <a:cubicBezTo>
                    <a:pt x="10" y="121"/>
                    <a:pt x="13" y="116"/>
                    <a:pt x="14" y="111"/>
                  </a:cubicBezTo>
                  <a:cubicBezTo>
                    <a:pt x="16" y="106"/>
                    <a:pt x="17" y="101"/>
                    <a:pt x="19" y="96"/>
                  </a:cubicBezTo>
                  <a:cubicBezTo>
                    <a:pt x="22" y="87"/>
                    <a:pt x="24" y="78"/>
                    <a:pt x="27" y="69"/>
                  </a:cubicBezTo>
                  <a:cubicBezTo>
                    <a:pt x="30" y="59"/>
                    <a:pt x="33" y="50"/>
                    <a:pt x="35" y="40"/>
                  </a:cubicBezTo>
                  <a:cubicBezTo>
                    <a:pt x="38" y="31"/>
                    <a:pt x="42" y="20"/>
                    <a:pt x="43" y="10"/>
                  </a:cubicBezTo>
                  <a:cubicBezTo>
                    <a:pt x="44" y="3"/>
                    <a:pt x="32" y="0"/>
                    <a:pt x="29" y="7"/>
                  </a:cubicBezTo>
                  <a:cubicBezTo>
                    <a:pt x="25" y="16"/>
                    <a:pt x="23" y="27"/>
                    <a:pt x="20" y="36"/>
                  </a:cubicBezTo>
                  <a:cubicBezTo>
                    <a:pt x="18" y="46"/>
                    <a:pt x="16" y="55"/>
                    <a:pt x="13" y="65"/>
                  </a:cubicBezTo>
                  <a:cubicBezTo>
                    <a:pt x="11" y="74"/>
                    <a:pt x="9" y="84"/>
                    <a:pt x="7" y="93"/>
                  </a:cubicBezTo>
                  <a:cubicBezTo>
                    <a:pt x="6" y="98"/>
                    <a:pt x="5" y="103"/>
                    <a:pt x="4" y="108"/>
                  </a:cubicBezTo>
                  <a:cubicBezTo>
                    <a:pt x="3" y="113"/>
                    <a:pt x="3" y="118"/>
                    <a:pt x="1" y="123"/>
                  </a:cubicBezTo>
                  <a:cubicBezTo>
                    <a:pt x="0" y="128"/>
                    <a:pt x="7" y="130"/>
                    <a:pt x="9" y="125"/>
                  </a:cubicBezTo>
                  <a:close/>
                </a:path>
              </a:pathLst>
            </a:custGeom>
            <a:solidFill>
              <a:srgbClr val="32270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127" name="任意多边形: 形状 126"/>
            <p:cNvSpPr/>
            <p:nvPr userDrawn="1"/>
          </p:nvSpPr>
          <p:spPr bwMode="auto">
            <a:xfrm>
              <a:off x="6167438" y="11410950"/>
              <a:ext cx="293687" cy="823912"/>
            </a:xfrm>
            <a:custGeom>
              <a:avLst/>
              <a:gdLst>
                <a:gd name="T0" fmla="*/ 198 w 207"/>
                <a:gd name="T1" fmla="*/ 6 h 582"/>
                <a:gd name="T2" fmla="*/ 192 w 207"/>
                <a:gd name="T3" fmla="*/ 65 h 582"/>
                <a:gd name="T4" fmla="*/ 183 w 207"/>
                <a:gd name="T5" fmla="*/ 124 h 582"/>
                <a:gd name="T6" fmla="*/ 158 w 207"/>
                <a:gd name="T7" fmla="*/ 237 h 582"/>
                <a:gd name="T8" fmla="*/ 72 w 207"/>
                <a:gd name="T9" fmla="*/ 455 h 582"/>
                <a:gd name="T10" fmla="*/ 40 w 207"/>
                <a:gd name="T11" fmla="*/ 510 h 582"/>
                <a:gd name="T12" fmla="*/ 4 w 207"/>
                <a:gd name="T13" fmla="*/ 566 h 582"/>
                <a:gd name="T14" fmla="*/ 16 w 207"/>
                <a:gd name="T15" fmla="*/ 575 h 582"/>
                <a:gd name="T16" fmla="*/ 51 w 207"/>
                <a:gd name="T17" fmla="*/ 525 h 582"/>
                <a:gd name="T18" fmla="*/ 81 w 207"/>
                <a:gd name="T19" fmla="*/ 474 h 582"/>
                <a:gd name="T20" fmla="*/ 131 w 207"/>
                <a:gd name="T21" fmla="*/ 367 h 582"/>
                <a:gd name="T22" fmla="*/ 196 w 207"/>
                <a:gd name="T23" fmla="*/ 140 h 582"/>
                <a:gd name="T24" fmla="*/ 204 w 207"/>
                <a:gd name="T25" fmla="*/ 75 h 582"/>
                <a:gd name="T26" fmla="*/ 207 w 207"/>
                <a:gd name="T27" fmla="*/ 6 h 582"/>
                <a:gd name="T28" fmla="*/ 198 w 207"/>
                <a:gd name="T29" fmla="*/ 6 h 5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7" h="582">
                  <a:moveTo>
                    <a:pt x="198" y="6"/>
                  </a:moveTo>
                  <a:cubicBezTo>
                    <a:pt x="197" y="26"/>
                    <a:pt x="194" y="45"/>
                    <a:pt x="192" y="65"/>
                  </a:cubicBezTo>
                  <a:cubicBezTo>
                    <a:pt x="189" y="85"/>
                    <a:pt x="187" y="104"/>
                    <a:pt x="183" y="124"/>
                  </a:cubicBezTo>
                  <a:cubicBezTo>
                    <a:pt x="177" y="162"/>
                    <a:pt x="169" y="200"/>
                    <a:pt x="158" y="237"/>
                  </a:cubicBezTo>
                  <a:cubicBezTo>
                    <a:pt x="137" y="312"/>
                    <a:pt x="109" y="386"/>
                    <a:pt x="72" y="455"/>
                  </a:cubicBezTo>
                  <a:cubicBezTo>
                    <a:pt x="62" y="473"/>
                    <a:pt x="51" y="492"/>
                    <a:pt x="40" y="510"/>
                  </a:cubicBezTo>
                  <a:cubicBezTo>
                    <a:pt x="28" y="529"/>
                    <a:pt x="15" y="547"/>
                    <a:pt x="4" y="566"/>
                  </a:cubicBezTo>
                  <a:cubicBezTo>
                    <a:pt x="0" y="573"/>
                    <a:pt x="10" y="582"/>
                    <a:pt x="16" y="575"/>
                  </a:cubicBezTo>
                  <a:cubicBezTo>
                    <a:pt x="29" y="560"/>
                    <a:pt x="40" y="542"/>
                    <a:pt x="51" y="525"/>
                  </a:cubicBezTo>
                  <a:cubicBezTo>
                    <a:pt x="61" y="508"/>
                    <a:pt x="71" y="491"/>
                    <a:pt x="81" y="474"/>
                  </a:cubicBezTo>
                  <a:cubicBezTo>
                    <a:pt x="100" y="439"/>
                    <a:pt x="116" y="404"/>
                    <a:pt x="131" y="367"/>
                  </a:cubicBezTo>
                  <a:cubicBezTo>
                    <a:pt x="162" y="295"/>
                    <a:pt x="183" y="218"/>
                    <a:pt x="196" y="140"/>
                  </a:cubicBezTo>
                  <a:cubicBezTo>
                    <a:pt x="200" y="118"/>
                    <a:pt x="202" y="97"/>
                    <a:pt x="204" y="75"/>
                  </a:cubicBezTo>
                  <a:cubicBezTo>
                    <a:pt x="206" y="52"/>
                    <a:pt x="206" y="29"/>
                    <a:pt x="207" y="6"/>
                  </a:cubicBezTo>
                  <a:cubicBezTo>
                    <a:pt x="207" y="0"/>
                    <a:pt x="199" y="0"/>
                    <a:pt x="198" y="6"/>
                  </a:cubicBezTo>
                  <a:close/>
                </a:path>
              </a:pathLst>
            </a:custGeom>
            <a:solidFill>
              <a:srgbClr val="32270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128" name="任意多边形: 形状 127"/>
            <p:cNvSpPr/>
            <p:nvPr userDrawn="1"/>
          </p:nvSpPr>
          <p:spPr bwMode="auto">
            <a:xfrm>
              <a:off x="4843463" y="12528550"/>
              <a:ext cx="1217612" cy="722312"/>
            </a:xfrm>
            <a:custGeom>
              <a:avLst/>
              <a:gdLst>
                <a:gd name="T0" fmla="*/ 4 w 859"/>
                <a:gd name="T1" fmla="*/ 126 h 509"/>
                <a:gd name="T2" fmla="*/ 32 w 859"/>
                <a:gd name="T3" fmla="*/ 181 h 509"/>
                <a:gd name="T4" fmla="*/ 51 w 859"/>
                <a:gd name="T5" fmla="*/ 241 h 509"/>
                <a:gd name="T6" fmla="*/ 91 w 859"/>
                <a:gd name="T7" fmla="*/ 361 h 509"/>
                <a:gd name="T8" fmla="*/ 297 w 859"/>
                <a:gd name="T9" fmla="*/ 491 h 509"/>
                <a:gd name="T10" fmla="*/ 600 w 859"/>
                <a:gd name="T11" fmla="*/ 475 h 509"/>
                <a:gd name="T12" fmla="*/ 833 w 859"/>
                <a:gd name="T13" fmla="*/ 324 h 509"/>
                <a:gd name="T14" fmla="*/ 855 w 859"/>
                <a:gd name="T15" fmla="*/ 189 h 509"/>
                <a:gd name="T16" fmla="*/ 848 w 859"/>
                <a:gd name="T17" fmla="*/ 47 h 509"/>
                <a:gd name="T18" fmla="*/ 855 w 859"/>
                <a:gd name="T19" fmla="*/ 12 h 509"/>
                <a:gd name="T20" fmla="*/ 843 w 859"/>
                <a:gd name="T21" fmla="*/ 8 h 509"/>
                <a:gd name="T22" fmla="*/ 836 w 859"/>
                <a:gd name="T23" fmla="*/ 145 h 509"/>
                <a:gd name="T24" fmla="*/ 832 w 859"/>
                <a:gd name="T25" fmla="*/ 282 h 509"/>
                <a:gd name="T26" fmla="*/ 629 w 859"/>
                <a:gd name="T27" fmla="*/ 448 h 509"/>
                <a:gd name="T28" fmla="*/ 330 w 859"/>
                <a:gd name="T29" fmla="*/ 478 h 509"/>
                <a:gd name="T30" fmla="*/ 116 w 859"/>
                <a:gd name="T31" fmla="*/ 370 h 509"/>
                <a:gd name="T32" fmla="*/ 31 w 859"/>
                <a:gd name="T33" fmla="*/ 142 h 509"/>
                <a:gd name="T34" fmla="*/ 13 w 859"/>
                <a:gd name="T35" fmla="*/ 119 h 509"/>
                <a:gd name="T36" fmla="*/ 4 w 859"/>
                <a:gd name="T37" fmla="*/ 126 h 5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59" h="509">
                  <a:moveTo>
                    <a:pt x="4" y="126"/>
                  </a:moveTo>
                  <a:cubicBezTo>
                    <a:pt x="15" y="143"/>
                    <a:pt x="25" y="162"/>
                    <a:pt x="32" y="181"/>
                  </a:cubicBezTo>
                  <a:cubicBezTo>
                    <a:pt x="39" y="201"/>
                    <a:pt x="45" y="221"/>
                    <a:pt x="51" y="241"/>
                  </a:cubicBezTo>
                  <a:cubicBezTo>
                    <a:pt x="62" y="282"/>
                    <a:pt x="71" y="324"/>
                    <a:pt x="91" y="361"/>
                  </a:cubicBezTo>
                  <a:cubicBezTo>
                    <a:pt x="131" y="439"/>
                    <a:pt x="214" y="477"/>
                    <a:pt x="297" y="491"/>
                  </a:cubicBezTo>
                  <a:cubicBezTo>
                    <a:pt x="397" y="509"/>
                    <a:pt x="502" y="502"/>
                    <a:pt x="600" y="475"/>
                  </a:cubicBezTo>
                  <a:cubicBezTo>
                    <a:pt x="690" y="451"/>
                    <a:pt x="787" y="409"/>
                    <a:pt x="833" y="324"/>
                  </a:cubicBezTo>
                  <a:cubicBezTo>
                    <a:pt x="855" y="282"/>
                    <a:pt x="859" y="236"/>
                    <a:pt x="855" y="189"/>
                  </a:cubicBezTo>
                  <a:cubicBezTo>
                    <a:pt x="852" y="142"/>
                    <a:pt x="843" y="94"/>
                    <a:pt x="848" y="47"/>
                  </a:cubicBezTo>
                  <a:cubicBezTo>
                    <a:pt x="849" y="35"/>
                    <a:pt x="852" y="23"/>
                    <a:pt x="855" y="12"/>
                  </a:cubicBezTo>
                  <a:cubicBezTo>
                    <a:pt x="857" y="4"/>
                    <a:pt x="845" y="0"/>
                    <a:pt x="843" y="8"/>
                  </a:cubicBezTo>
                  <a:cubicBezTo>
                    <a:pt x="829" y="53"/>
                    <a:pt x="832" y="100"/>
                    <a:pt x="836" y="145"/>
                  </a:cubicBezTo>
                  <a:cubicBezTo>
                    <a:pt x="841" y="190"/>
                    <a:pt x="845" y="238"/>
                    <a:pt x="832" y="282"/>
                  </a:cubicBezTo>
                  <a:cubicBezTo>
                    <a:pt x="804" y="372"/>
                    <a:pt x="713" y="420"/>
                    <a:pt x="629" y="448"/>
                  </a:cubicBezTo>
                  <a:cubicBezTo>
                    <a:pt x="533" y="479"/>
                    <a:pt x="430" y="490"/>
                    <a:pt x="330" y="478"/>
                  </a:cubicBezTo>
                  <a:cubicBezTo>
                    <a:pt x="250" y="468"/>
                    <a:pt x="162" y="441"/>
                    <a:pt x="116" y="370"/>
                  </a:cubicBezTo>
                  <a:cubicBezTo>
                    <a:pt x="72" y="300"/>
                    <a:pt x="75" y="212"/>
                    <a:pt x="31" y="142"/>
                  </a:cubicBezTo>
                  <a:cubicBezTo>
                    <a:pt x="26" y="133"/>
                    <a:pt x="20" y="126"/>
                    <a:pt x="13" y="119"/>
                  </a:cubicBezTo>
                  <a:cubicBezTo>
                    <a:pt x="8" y="114"/>
                    <a:pt x="0" y="120"/>
                    <a:pt x="4" y="126"/>
                  </a:cubicBezTo>
                  <a:close/>
                </a:path>
              </a:pathLst>
            </a:custGeom>
            <a:solidFill>
              <a:srgbClr val="32270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129" name="任意多边形: 形状 128"/>
            <p:cNvSpPr/>
            <p:nvPr userDrawn="1"/>
          </p:nvSpPr>
          <p:spPr bwMode="auto">
            <a:xfrm>
              <a:off x="5208588" y="11172825"/>
              <a:ext cx="1136650" cy="1168400"/>
            </a:xfrm>
            <a:custGeom>
              <a:avLst/>
              <a:gdLst>
                <a:gd name="T0" fmla="*/ 79 w 801"/>
                <a:gd name="T1" fmla="*/ 481 h 825"/>
                <a:gd name="T2" fmla="*/ 0 w 801"/>
                <a:gd name="T3" fmla="*/ 814 h 825"/>
                <a:gd name="T4" fmla="*/ 466 w 801"/>
                <a:gd name="T5" fmla="*/ 781 h 825"/>
                <a:gd name="T6" fmla="*/ 759 w 801"/>
                <a:gd name="T7" fmla="*/ 454 h 825"/>
                <a:gd name="T8" fmla="*/ 770 w 801"/>
                <a:gd name="T9" fmla="*/ 0 h 825"/>
                <a:gd name="T10" fmla="*/ 546 w 801"/>
                <a:gd name="T11" fmla="*/ 117 h 825"/>
                <a:gd name="T12" fmla="*/ 305 w 801"/>
                <a:gd name="T13" fmla="*/ 202 h 825"/>
                <a:gd name="T14" fmla="*/ 79 w 801"/>
                <a:gd name="T15" fmla="*/ 481 h 8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01" h="825">
                  <a:moveTo>
                    <a:pt x="79" y="481"/>
                  </a:moveTo>
                  <a:cubicBezTo>
                    <a:pt x="36" y="587"/>
                    <a:pt x="17" y="701"/>
                    <a:pt x="0" y="814"/>
                  </a:cubicBezTo>
                  <a:cubicBezTo>
                    <a:pt x="149" y="768"/>
                    <a:pt x="316" y="825"/>
                    <a:pt x="466" y="781"/>
                  </a:cubicBezTo>
                  <a:cubicBezTo>
                    <a:pt x="613" y="737"/>
                    <a:pt x="717" y="601"/>
                    <a:pt x="759" y="454"/>
                  </a:cubicBezTo>
                  <a:cubicBezTo>
                    <a:pt x="801" y="308"/>
                    <a:pt x="790" y="151"/>
                    <a:pt x="770" y="0"/>
                  </a:cubicBezTo>
                  <a:cubicBezTo>
                    <a:pt x="711" y="61"/>
                    <a:pt x="628" y="93"/>
                    <a:pt x="546" y="117"/>
                  </a:cubicBezTo>
                  <a:cubicBezTo>
                    <a:pt x="464" y="140"/>
                    <a:pt x="379" y="159"/>
                    <a:pt x="305" y="202"/>
                  </a:cubicBezTo>
                  <a:cubicBezTo>
                    <a:pt x="200" y="262"/>
                    <a:pt x="125" y="368"/>
                    <a:pt x="79" y="481"/>
                  </a:cubicBezTo>
                  <a:close/>
                </a:path>
              </a:pathLst>
            </a:custGeom>
            <a:solidFill>
              <a:srgbClr val="AAC4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130" name="任意多边形: 形状 129"/>
            <p:cNvSpPr/>
            <p:nvPr userDrawn="1"/>
          </p:nvSpPr>
          <p:spPr bwMode="auto">
            <a:xfrm>
              <a:off x="5118100" y="11309350"/>
              <a:ext cx="1136650" cy="1212850"/>
            </a:xfrm>
            <a:custGeom>
              <a:avLst/>
              <a:gdLst>
                <a:gd name="T0" fmla="*/ 791 w 802"/>
                <a:gd name="T1" fmla="*/ 6 h 856"/>
                <a:gd name="T2" fmla="*/ 674 w 802"/>
                <a:gd name="T3" fmla="*/ 218 h 856"/>
                <a:gd name="T4" fmla="*/ 503 w 802"/>
                <a:gd name="T5" fmla="*/ 378 h 856"/>
                <a:gd name="T6" fmla="*/ 132 w 802"/>
                <a:gd name="T7" fmla="*/ 640 h 856"/>
                <a:gd name="T8" fmla="*/ 55 w 802"/>
                <a:gd name="T9" fmla="*/ 733 h 856"/>
                <a:gd name="T10" fmla="*/ 2 w 802"/>
                <a:gd name="T11" fmla="*/ 842 h 856"/>
                <a:gd name="T12" fmla="*/ 18 w 802"/>
                <a:gd name="T13" fmla="*/ 846 h 856"/>
                <a:gd name="T14" fmla="*/ 65 w 802"/>
                <a:gd name="T15" fmla="*/ 749 h 856"/>
                <a:gd name="T16" fmla="*/ 131 w 802"/>
                <a:gd name="T17" fmla="*/ 665 h 856"/>
                <a:gd name="T18" fmla="*/ 302 w 802"/>
                <a:gd name="T19" fmla="*/ 528 h 856"/>
                <a:gd name="T20" fmla="*/ 673 w 802"/>
                <a:gd name="T21" fmla="*/ 246 h 856"/>
                <a:gd name="T22" fmla="*/ 800 w 802"/>
                <a:gd name="T23" fmla="*/ 9 h 856"/>
                <a:gd name="T24" fmla="*/ 791 w 802"/>
                <a:gd name="T25" fmla="*/ 6 h 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02" h="856">
                  <a:moveTo>
                    <a:pt x="791" y="6"/>
                  </a:moveTo>
                  <a:cubicBezTo>
                    <a:pt x="758" y="79"/>
                    <a:pt x="723" y="153"/>
                    <a:pt x="674" y="218"/>
                  </a:cubicBezTo>
                  <a:cubicBezTo>
                    <a:pt x="627" y="281"/>
                    <a:pt x="567" y="333"/>
                    <a:pt x="503" y="378"/>
                  </a:cubicBezTo>
                  <a:cubicBezTo>
                    <a:pt x="379" y="466"/>
                    <a:pt x="241" y="533"/>
                    <a:pt x="132" y="640"/>
                  </a:cubicBezTo>
                  <a:cubicBezTo>
                    <a:pt x="103" y="669"/>
                    <a:pt x="77" y="699"/>
                    <a:pt x="55" y="733"/>
                  </a:cubicBezTo>
                  <a:cubicBezTo>
                    <a:pt x="32" y="766"/>
                    <a:pt x="13" y="803"/>
                    <a:pt x="2" y="842"/>
                  </a:cubicBezTo>
                  <a:cubicBezTo>
                    <a:pt x="0" y="852"/>
                    <a:pt x="14" y="856"/>
                    <a:pt x="18" y="846"/>
                  </a:cubicBezTo>
                  <a:cubicBezTo>
                    <a:pt x="30" y="812"/>
                    <a:pt x="45" y="779"/>
                    <a:pt x="65" y="749"/>
                  </a:cubicBezTo>
                  <a:cubicBezTo>
                    <a:pt x="84" y="719"/>
                    <a:pt x="107" y="691"/>
                    <a:pt x="131" y="665"/>
                  </a:cubicBezTo>
                  <a:cubicBezTo>
                    <a:pt x="182" y="613"/>
                    <a:pt x="241" y="568"/>
                    <a:pt x="302" y="528"/>
                  </a:cubicBezTo>
                  <a:cubicBezTo>
                    <a:pt x="432" y="443"/>
                    <a:pt x="575" y="369"/>
                    <a:pt x="673" y="246"/>
                  </a:cubicBezTo>
                  <a:cubicBezTo>
                    <a:pt x="730" y="176"/>
                    <a:pt x="772" y="95"/>
                    <a:pt x="800" y="9"/>
                  </a:cubicBezTo>
                  <a:cubicBezTo>
                    <a:pt x="802" y="4"/>
                    <a:pt x="794" y="0"/>
                    <a:pt x="791" y="6"/>
                  </a:cubicBezTo>
                  <a:close/>
                </a:path>
              </a:pathLst>
            </a:custGeom>
            <a:solidFill>
              <a:srgbClr val="32270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131" name="任意多边形: 形状 130"/>
            <p:cNvSpPr/>
            <p:nvPr userDrawn="1"/>
          </p:nvSpPr>
          <p:spPr bwMode="auto">
            <a:xfrm>
              <a:off x="5311775" y="11693525"/>
              <a:ext cx="666750" cy="527050"/>
            </a:xfrm>
            <a:custGeom>
              <a:avLst/>
              <a:gdLst>
                <a:gd name="T0" fmla="*/ 464 w 470"/>
                <a:gd name="T1" fmla="*/ 280 h 372"/>
                <a:gd name="T2" fmla="*/ 372 w 470"/>
                <a:gd name="T3" fmla="*/ 282 h 372"/>
                <a:gd name="T4" fmla="*/ 280 w 470"/>
                <a:gd name="T5" fmla="*/ 289 h 372"/>
                <a:gd name="T6" fmla="*/ 102 w 470"/>
                <a:gd name="T7" fmla="*/ 321 h 372"/>
                <a:gd name="T8" fmla="*/ 6 w 470"/>
                <a:gd name="T9" fmla="*/ 356 h 372"/>
                <a:gd name="T10" fmla="*/ 16 w 470"/>
                <a:gd name="T11" fmla="*/ 366 h 372"/>
                <a:gd name="T12" fmla="*/ 134 w 470"/>
                <a:gd name="T13" fmla="*/ 93 h 372"/>
                <a:gd name="T14" fmla="*/ 166 w 470"/>
                <a:gd name="T15" fmla="*/ 15 h 372"/>
                <a:gd name="T16" fmla="*/ 151 w 470"/>
                <a:gd name="T17" fmla="*/ 9 h 372"/>
                <a:gd name="T18" fmla="*/ 94 w 470"/>
                <a:gd name="T19" fmla="*/ 144 h 372"/>
                <a:gd name="T20" fmla="*/ 36 w 470"/>
                <a:gd name="T21" fmla="*/ 281 h 372"/>
                <a:gd name="T22" fmla="*/ 3 w 470"/>
                <a:gd name="T23" fmla="*/ 359 h 372"/>
                <a:gd name="T24" fmla="*/ 13 w 470"/>
                <a:gd name="T25" fmla="*/ 369 h 372"/>
                <a:gd name="T26" fmla="*/ 363 w 470"/>
                <a:gd name="T27" fmla="*/ 296 h 372"/>
                <a:gd name="T28" fmla="*/ 464 w 470"/>
                <a:gd name="T29" fmla="*/ 289 h 372"/>
                <a:gd name="T30" fmla="*/ 464 w 470"/>
                <a:gd name="T31" fmla="*/ 280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70" h="372">
                  <a:moveTo>
                    <a:pt x="464" y="280"/>
                  </a:moveTo>
                  <a:cubicBezTo>
                    <a:pt x="433" y="281"/>
                    <a:pt x="403" y="280"/>
                    <a:pt x="372" y="282"/>
                  </a:cubicBezTo>
                  <a:cubicBezTo>
                    <a:pt x="341" y="283"/>
                    <a:pt x="311" y="286"/>
                    <a:pt x="280" y="289"/>
                  </a:cubicBezTo>
                  <a:cubicBezTo>
                    <a:pt x="220" y="295"/>
                    <a:pt x="160" y="304"/>
                    <a:pt x="102" y="321"/>
                  </a:cubicBezTo>
                  <a:cubicBezTo>
                    <a:pt x="69" y="330"/>
                    <a:pt x="37" y="342"/>
                    <a:pt x="6" y="356"/>
                  </a:cubicBezTo>
                  <a:cubicBezTo>
                    <a:pt x="9" y="359"/>
                    <a:pt x="13" y="363"/>
                    <a:pt x="16" y="366"/>
                  </a:cubicBezTo>
                  <a:cubicBezTo>
                    <a:pt x="55" y="275"/>
                    <a:pt x="95" y="184"/>
                    <a:pt x="134" y="93"/>
                  </a:cubicBezTo>
                  <a:cubicBezTo>
                    <a:pt x="145" y="67"/>
                    <a:pt x="156" y="41"/>
                    <a:pt x="166" y="15"/>
                  </a:cubicBezTo>
                  <a:cubicBezTo>
                    <a:pt x="170" y="6"/>
                    <a:pt x="155" y="0"/>
                    <a:pt x="151" y="9"/>
                  </a:cubicBezTo>
                  <a:cubicBezTo>
                    <a:pt x="131" y="53"/>
                    <a:pt x="113" y="99"/>
                    <a:pt x="94" y="144"/>
                  </a:cubicBezTo>
                  <a:cubicBezTo>
                    <a:pt x="75" y="189"/>
                    <a:pt x="55" y="235"/>
                    <a:pt x="36" y="281"/>
                  </a:cubicBezTo>
                  <a:cubicBezTo>
                    <a:pt x="25" y="307"/>
                    <a:pt x="14" y="333"/>
                    <a:pt x="3" y="359"/>
                  </a:cubicBezTo>
                  <a:cubicBezTo>
                    <a:pt x="0" y="366"/>
                    <a:pt x="6" y="372"/>
                    <a:pt x="13" y="369"/>
                  </a:cubicBezTo>
                  <a:cubicBezTo>
                    <a:pt x="123" y="319"/>
                    <a:pt x="243" y="304"/>
                    <a:pt x="363" y="296"/>
                  </a:cubicBezTo>
                  <a:cubicBezTo>
                    <a:pt x="397" y="293"/>
                    <a:pt x="430" y="291"/>
                    <a:pt x="464" y="289"/>
                  </a:cubicBezTo>
                  <a:cubicBezTo>
                    <a:pt x="470" y="288"/>
                    <a:pt x="470" y="280"/>
                    <a:pt x="464" y="280"/>
                  </a:cubicBezTo>
                  <a:close/>
                </a:path>
              </a:pathLst>
            </a:custGeom>
            <a:solidFill>
              <a:srgbClr val="32270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132" name="任意多边形: 形状 131"/>
            <p:cNvSpPr/>
            <p:nvPr userDrawn="1"/>
          </p:nvSpPr>
          <p:spPr bwMode="auto">
            <a:xfrm>
              <a:off x="5768975" y="11455400"/>
              <a:ext cx="454025" cy="455612"/>
            </a:xfrm>
            <a:custGeom>
              <a:avLst/>
              <a:gdLst>
                <a:gd name="T0" fmla="*/ 315 w 320"/>
                <a:gd name="T1" fmla="*/ 233 h 321"/>
                <a:gd name="T2" fmla="*/ 238 w 320"/>
                <a:gd name="T3" fmla="*/ 243 h 321"/>
                <a:gd name="T4" fmla="*/ 160 w 320"/>
                <a:gd name="T5" fmla="*/ 260 h 321"/>
                <a:gd name="T6" fmla="*/ 8 w 320"/>
                <a:gd name="T7" fmla="*/ 303 h 321"/>
                <a:gd name="T8" fmla="*/ 17 w 320"/>
                <a:gd name="T9" fmla="*/ 315 h 321"/>
                <a:gd name="T10" fmla="*/ 76 w 320"/>
                <a:gd name="T11" fmla="*/ 168 h 321"/>
                <a:gd name="T12" fmla="*/ 94 w 320"/>
                <a:gd name="T13" fmla="*/ 91 h 321"/>
                <a:gd name="T14" fmla="*/ 106 w 320"/>
                <a:gd name="T15" fmla="*/ 12 h 321"/>
                <a:gd name="T16" fmla="*/ 90 w 320"/>
                <a:gd name="T17" fmla="*/ 9 h 321"/>
                <a:gd name="T18" fmla="*/ 78 w 320"/>
                <a:gd name="T19" fmla="*/ 87 h 321"/>
                <a:gd name="T20" fmla="*/ 59 w 320"/>
                <a:gd name="T21" fmla="*/ 162 h 321"/>
                <a:gd name="T22" fmla="*/ 3 w 320"/>
                <a:gd name="T23" fmla="*/ 307 h 321"/>
                <a:gd name="T24" fmla="*/ 12 w 320"/>
                <a:gd name="T25" fmla="*/ 319 h 321"/>
                <a:gd name="T26" fmla="*/ 163 w 320"/>
                <a:gd name="T27" fmla="*/ 275 h 321"/>
                <a:gd name="T28" fmla="*/ 239 w 320"/>
                <a:gd name="T29" fmla="*/ 258 h 321"/>
                <a:gd name="T30" fmla="*/ 316 w 320"/>
                <a:gd name="T31" fmla="*/ 240 h 321"/>
                <a:gd name="T32" fmla="*/ 315 w 320"/>
                <a:gd name="T33" fmla="*/ 23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0" h="321">
                  <a:moveTo>
                    <a:pt x="315" y="233"/>
                  </a:moveTo>
                  <a:cubicBezTo>
                    <a:pt x="289" y="234"/>
                    <a:pt x="264" y="238"/>
                    <a:pt x="238" y="243"/>
                  </a:cubicBezTo>
                  <a:cubicBezTo>
                    <a:pt x="212" y="248"/>
                    <a:pt x="186" y="253"/>
                    <a:pt x="160" y="260"/>
                  </a:cubicBezTo>
                  <a:cubicBezTo>
                    <a:pt x="109" y="272"/>
                    <a:pt x="58" y="286"/>
                    <a:pt x="8" y="303"/>
                  </a:cubicBezTo>
                  <a:cubicBezTo>
                    <a:pt x="11" y="307"/>
                    <a:pt x="14" y="311"/>
                    <a:pt x="17" y="315"/>
                  </a:cubicBezTo>
                  <a:cubicBezTo>
                    <a:pt x="41" y="268"/>
                    <a:pt x="61" y="218"/>
                    <a:pt x="76" y="168"/>
                  </a:cubicBezTo>
                  <a:cubicBezTo>
                    <a:pt x="83" y="142"/>
                    <a:pt x="89" y="117"/>
                    <a:pt x="94" y="91"/>
                  </a:cubicBezTo>
                  <a:cubicBezTo>
                    <a:pt x="99" y="65"/>
                    <a:pt x="105" y="38"/>
                    <a:pt x="106" y="12"/>
                  </a:cubicBezTo>
                  <a:cubicBezTo>
                    <a:pt x="106" y="2"/>
                    <a:pt x="91" y="0"/>
                    <a:pt x="90" y="9"/>
                  </a:cubicBezTo>
                  <a:cubicBezTo>
                    <a:pt x="85" y="35"/>
                    <a:pt x="83" y="61"/>
                    <a:pt x="78" y="87"/>
                  </a:cubicBezTo>
                  <a:cubicBezTo>
                    <a:pt x="73" y="112"/>
                    <a:pt x="67" y="137"/>
                    <a:pt x="59" y="162"/>
                  </a:cubicBezTo>
                  <a:cubicBezTo>
                    <a:pt x="45" y="212"/>
                    <a:pt x="26" y="260"/>
                    <a:pt x="3" y="307"/>
                  </a:cubicBezTo>
                  <a:cubicBezTo>
                    <a:pt x="0" y="313"/>
                    <a:pt x="5" y="321"/>
                    <a:pt x="12" y="319"/>
                  </a:cubicBezTo>
                  <a:cubicBezTo>
                    <a:pt x="62" y="302"/>
                    <a:pt x="112" y="288"/>
                    <a:pt x="163" y="275"/>
                  </a:cubicBezTo>
                  <a:cubicBezTo>
                    <a:pt x="189" y="269"/>
                    <a:pt x="214" y="263"/>
                    <a:pt x="239" y="258"/>
                  </a:cubicBezTo>
                  <a:cubicBezTo>
                    <a:pt x="265" y="252"/>
                    <a:pt x="291" y="248"/>
                    <a:pt x="316" y="240"/>
                  </a:cubicBezTo>
                  <a:cubicBezTo>
                    <a:pt x="320" y="239"/>
                    <a:pt x="320" y="233"/>
                    <a:pt x="315" y="233"/>
                  </a:cubicBezTo>
                  <a:close/>
                </a:path>
              </a:pathLst>
            </a:custGeom>
            <a:solidFill>
              <a:srgbClr val="32270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133" name="任意多边形: 形状 132"/>
            <p:cNvSpPr/>
            <p:nvPr userDrawn="1"/>
          </p:nvSpPr>
          <p:spPr bwMode="auto">
            <a:xfrm>
              <a:off x="5110163" y="10528300"/>
              <a:ext cx="642937" cy="1169987"/>
            </a:xfrm>
            <a:custGeom>
              <a:avLst/>
              <a:gdLst>
                <a:gd name="T0" fmla="*/ 104 w 454"/>
                <a:gd name="T1" fmla="*/ 801 h 826"/>
                <a:gd name="T2" fmla="*/ 37 w 454"/>
                <a:gd name="T3" fmla="*/ 628 h 826"/>
                <a:gd name="T4" fmla="*/ 35 w 454"/>
                <a:gd name="T5" fmla="*/ 449 h 826"/>
                <a:gd name="T6" fmla="*/ 185 w 454"/>
                <a:gd name="T7" fmla="*/ 143 h 826"/>
                <a:gd name="T8" fmla="*/ 328 w 454"/>
                <a:gd name="T9" fmla="*/ 16 h 826"/>
                <a:gd name="T10" fmla="*/ 317 w 454"/>
                <a:gd name="T11" fmla="*/ 11 h 826"/>
                <a:gd name="T12" fmla="*/ 344 w 454"/>
                <a:gd name="T13" fmla="*/ 117 h 826"/>
                <a:gd name="T14" fmla="*/ 383 w 454"/>
                <a:gd name="T15" fmla="*/ 220 h 826"/>
                <a:gd name="T16" fmla="*/ 429 w 454"/>
                <a:gd name="T17" fmla="*/ 419 h 826"/>
                <a:gd name="T18" fmla="*/ 414 w 454"/>
                <a:gd name="T19" fmla="*/ 516 h 826"/>
                <a:gd name="T20" fmla="*/ 370 w 454"/>
                <a:gd name="T21" fmla="*/ 589 h 826"/>
                <a:gd name="T22" fmla="*/ 244 w 454"/>
                <a:gd name="T23" fmla="*/ 689 h 826"/>
                <a:gd name="T24" fmla="*/ 105 w 454"/>
                <a:gd name="T25" fmla="*/ 811 h 826"/>
                <a:gd name="T26" fmla="*/ 117 w 454"/>
                <a:gd name="T27" fmla="*/ 820 h 826"/>
                <a:gd name="T28" fmla="*/ 177 w 454"/>
                <a:gd name="T29" fmla="*/ 761 h 826"/>
                <a:gd name="T30" fmla="*/ 244 w 454"/>
                <a:gd name="T31" fmla="*/ 713 h 826"/>
                <a:gd name="T32" fmla="*/ 377 w 454"/>
                <a:gd name="T33" fmla="*/ 611 h 826"/>
                <a:gd name="T34" fmla="*/ 424 w 454"/>
                <a:gd name="T35" fmla="*/ 544 h 826"/>
                <a:gd name="T36" fmla="*/ 449 w 454"/>
                <a:gd name="T37" fmla="*/ 445 h 826"/>
                <a:gd name="T38" fmla="*/ 412 w 454"/>
                <a:gd name="T39" fmla="*/ 243 h 826"/>
                <a:gd name="T40" fmla="*/ 367 w 454"/>
                <a:gd name="T41" fmla="*/ 127 h 826"/>
                <a:gd name="T42" fmla="*/ 331 w 454"/>
                <a:gd name="T43" fmla="*/ 7 h 826"/>
                <a:gd name="T44" fmla="*/ 320 w 454"/>
                <a:gd name="T45" fmla="*/ 3 h 826"/>
                <a:gd name="T46" fmla="*/ 84 w 454"/>
                <a:gd name="T47" fmla="*/ 256 h 826"/>
                <a:gd name="T48" fmla="*/ 17 w 454"/>
                <a:gd name="T49" fmla="*/ 608 h 826"/>
                <a:gd name="T50" fmla="*/ 43 w 454"/>
                <a:gd name="T51" fmla="*/ 708 h 826"/>
                <a:gd name="T52" fmla="*/ 65 w 454"/>
                <a:gd name="T53" fmla="*/ 755 h 826"/>
                <a:gd name="T54" fmla="*/ 96 w 454"/>
                <a:gd name="T55" fmla="*/ 805 h 826"/>
                <a:gd name="T56" fmla="*/ 104 w 454"/>
                <a:gd name="T57" fmla="*/ 801 h 8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54" h="826">
                  <a:moveTo>
                    <a:pt x="104" y="801"/>
                  </a:moveTo>
                  <a:cubicBezTo>
                    <a:pt x="72" y="747"/>
                    <a:pt x="49" y="689"/>
                    <a:pt x="37" y="628"/>
                  </a:cubicBezTo>
                  <a:cubicBezTo>
                    <a:pt x="26" y="569"/>
                    <a:pt x="26" y="508"/>
                    <a:pt x="35" y="449"/>
                  </a:cubicBezTo>
                  <a:cubicBezTo>
                    <a:pt x="53" y="335"/>
                    <a:pt x="108" y="229"/>
                    <a:pt x="185" y="143"/>
                  </a:cubicBezTo>
                  <a:cubicBezTo>
                    <a:pt x="227" y="95"/>
                    <a:pt x="275" y="52"/>
                    <a:pt x="328" y="16"/>
                  </a:cubicBezTo>
                  <a:cubicBezTo>
                    <a:pt x="324" y="14"/>
                    <a:pt x="321" y="13"/>
                    <a:pt x="317" y="11"/>
                  </a:cubicBezTo>
                  <a:cubicBezTo>
                    <a:pt x="324" y="47"/>
                    <a:pt x="333" y="82"/>
                    <a:pt x="344" y="117"/>
                  </a:cubicBezTo>
                  <a:cubicBezTo>
                    <a:pt x="356" y="151"/>
                    <a:pt x="370" y="185"/>
                    <a:pt x="383" y="220"/>
                  </a:cubicBezTo>
                  <a:cubicBezTo>
                    <a:pt x="407" y="284"/>
                    <a:pt x="429" y="350"/>
                    <a:pt x="429" y="419"/>
                  </a:cubicBezTo>
                  <a:cubicBezTo>
                    <a:pt x="430" y="452"/>
                    <a:pt x="425" y="485"/>
                    <a:pt x="414" y="516"/>
                  </a:cubicBezTo>
                  <a:cubicBezTo>
                    <a:pt x="404" y="543"/>
                    <a:pt x="389" y="567"/>
                    <a:pt x="370" y="589"/>
                  </a:cubicBezTo>
                  <a:cubicBezTo>
                    <a:pt x="334" y="629"/>
                    <a:pt x="289" y="659"/>
                    <a:pt x="244" y="689"/>
                  </a:cubicBezTo>
                  <a:cubicBezTo>
                    <a:pt x="194" y="723"/>
                    <a:pt x="139" y="759"/>
                    <a:pt x="105" y="811"/>
                  </a:cubicBezTo>
                  <a:cubicBezTo>
                    <a:pt x="100" y="818"/>
                    <a:pt x="112" y="826"/>
                    <a:pt x="117" y="820"/>
                  </a:cubicBezTo>
                  <a:cubicBezTo>
                    <a:pt x="135" y="799"/>
                    <a:pt x="155" y="779"/>
                    <a:pt x="177" y="761"/>
                  </a:cubicBezTo>
                  <a:cubicBezTo>
                    <a:pt x="198" y="744"/>
                    <a:pt x="221" y="728"/>
                    <a:pt x="244" y="713"/>
                  </a:cubicBezTo>
                  <a:cubicBezTo>
                    <a:pt x="290" y="682"/>
                    <a:pt x="338" y="652"/>
                    <a:pt x="377" y="611"/>
                  </a:cubicBezTo>
                  <a:cubicBezTo>
                    <a:pt x="396" y="591"/>
                    <a:pt x="412" y="569"/>
                    <a:pt x="424" y="544"/>
                  </a:cubicBezTo>
                  <a:cubicBezTo>
                    <a:pt x="439" y="513"/>
                    <a:pt x="447" y="479"/>
                    <a:pt x="449" y="445"/>
                  </a:cubicBezTo>
                  <a:cubicBezTo>
                    <a:pt x="454" y="376"/>
                    <a:pt x="436" y="307"/>
                    <a:pt x="412" y="243"/>
                  </a:cubicBezTo>
                  <a:cubicBezTo>
                    <a:pt x="398" y="204"/>
                    <a:pt x="382" y="165"/>
                    <a:pt x="367" y="127"/>
                  </a:cubicBezTo>
                  <a:cubicBezTo>
                    <a:pt x="353" y="88"/>
                    <a:pt x="338" y="48"/>
                    <a:pt x="331" y="7"/>
                  </a:cubicBezTo>
                  <a:cubicBezTo>
                    <a:pt x="330" y="3"/>
                    <a:pt x="324" y="0"/>
                    <a:pt x="320" y="3"/>
                  </a:cubicBezTo>
                  <a:cubicBezTo>
                    <a:pt x="223" y="67"/>
                    <a:pt x="140" y="154"/>
                    <a:pt x="84" y="256"/>
                  </a:cubicBezTo>
                  <a:cubicBezTo>
                    <a:pt x="25" y="363"/>
                    <a:pt x="0" y="487"/>
                    <a:pt x="17" y="608"/>
                  </a:cubicBezTo>
                  <a:cubicBezTo>
                    <a:pt x="22" y="642"/>
                    <a:pt x="31" y="676"/>
                    <a:pt x="43" y="708"/>
                  </a:cubicBezTo>
                  <a:cubicBezTo>
                    <a:pt x="49" y="724"/>
                    <a:pt x="57" y="740"/>
                    <a:pt x="65" y="755"/>
                  </a:cubicBezTo>
                  <a:cubicBezTo>
                    <a:pt x="74" y="772"/>
                    <a:pt x="85" y="789"/>
                    <a:pt x="96" y="805"/>
                  </a:cubicBezTo>
                  <a:cubicBezTo>
                    <a:pt x="99" y="810"/>
                    <a:pt x="106" y="806"/>
                    <a:pt x="104" y="801"/>
                  </a:cubicBezTo>
                  <a:close/>
                </a:path>
              </a:pathLst>
            </a:custGeom>
            <a:solidFill>
              <a:srgbClr val="32270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134" name="任意多边形: 形状 133"/>
            <p:cNvSpPr/>
            <p:nvPr userDrawn="1"/>
          </p:nvSpPr>
          <p:spPr bwMode="auto">
            <a:xfrm>
              <a:off x="5232400" y="10882313"/>
              <a:ext cx="241300" cy="930275"/>
            </a:xfrm>
            <a:custGeom>
              <a:avLst/>
              <a:gdLst>
                <a:gd name="T0" fmla="*/ 12 w 170"/>
                <a:gd name="T1" fmla="*/ 651 h 657"/>
                <a:gd name="T2" fmla="*/ 21 w 170"/>
                <a:gd name="T3" fmla="*/ 522 h 657"/>
                <a:gd name="T4" fmla="*/ 39 w 170"/>
                <a:gd name="T5" fmla="*/ 394 h 657"/>
                <a:gd name="T6" fmla="*/ 109 w 170"/>
                <a:gd name="T7" fmla="*/ 146 h 657"/>
                <a:gd name="T8" fmla="*/ 167 w 170"/>
                <a:gd name="T9" fmla="*/ 13 h 657"/>
                <a:gd name="T10" fmla="*/ 157 w 170"/>
                <a:gd name="T11" fmla="*/ 7 h 657"/>
                <a:gd name="T12" fmla="*/ 56 w 170"/>
                <a:gd name="T13" fmla="*/ 248 h 657"/>
                <a:gd name="T14" fmla="*/ 6 w 170"/>
                <a:gd name="T15" fmla="*/ 503 h 657"/>
                <a:gd name="T16" fmla="*/ 2 w 170"/>
                <a:gd name="T17" fmla="*/ 651 h 657"/>
                <a:gd name="T18" fmla="*/ 12 w 170"/>
                <a:gd name="T19" fmla="*/ 651 h 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0" h="657">
                  <a:moveTo>
                    <a:pt x="12" y="651"/>
                  </a:moveTo>
                  <a:cubicBezTo>
                    <a:pt x="13" y="608"/>
                    <a:pt x="17" y="565"/>
                    <a:pt x="21" y="522"/>
                  </a:cubicBezTo>
                  <a:cubicBezTo>
                    <a:pt x="25" y="479"/>
                    <a:pt x="31" y="436"/>
                    <a:pt x="39" y="394"/>
                  </a:cubicBezTo>
                  <a:cubicBezTo>
                    <a:pt x="55" y="309"/>
                    <a:pt x="79" y="227"/>
                    <a:pt x="109" y="146"/>
                  </a:cubicBezTo>
                  <a:cubicBezTo>
                    <a:pt x="126" y="101"/>
                    <a:pt x="146" y="57"/>
                    <a:pt x="167" y="13"/>
                  </a:cubicBezTo>
                  <a:cubicBezTo>
                    <a:pt x="170" y="6"/>
                    <a:pt x="160" y="0"/>
                    <a:pt x="157" y="7"/>
                  </a:cubicBezTo>
                  <a:cubicBezTo>
                    <a:pt x="114" y="83"/>
                    <a:pt x="81" y="165"/>
                    <a:pt x="56" y="248"/>
                  </a:cubicBezTo>
                  <a:cubicBezTo>
                    <a:pt x="32" y="331"/>
                    <a:pt x="15" y="416"/>
                    <a:pt x="6" y="503"/>
                  </a:cubicBezTo>
                  <a:cubicBezTo>
                    <a:pt x="1" y="552"/>
                    <a:pt x="0" y="601"/>
                    <a:pt x="2" y="651"/>
                  </a:cubicBezTo>
                  <a:cubicBezTo>
                    <a:pt x="3" y="657"/>
                    <a:pt x="12" y="657"/>
                    <a:pt x="12" y="651"/>
                  </a:cubicBezTo>
                  <a:close/>
                </a:path>
              </a:pathLst>
            </a:custGeom>
            <a:solidFill>
              <a:srgbClr val="32270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135" name="任意多边形: 形状 134"/>
            <p:cNvSpPr/>
            <p:nvPr userDrawn="1"/>
          </p:nvSpPr>
          <p:spPr bwMode="auto">
            <a:xfrm>
              <a:off x="5245100" y="10964863"/>
              <a:ext cx="354012" cy="331787"/>
            </a:xfrm>
            <a:custGeom>
              <a:avLst/>
              <a:gdLst>
                <a:gd name="T0" fmla="*/ 1 w 250"/>
                <a:gd name="T1" fmla="*/ 8 h 235"/>
                <a:gd name="T2" fmla="*/ 25 w 250"/>
                <a:gd name="T3" fmla="*/ 118 h 235"/>
                <a:gd name="T4" fmla="*/ 46 w 250"/>
                <a:gd name="T5" fmla="*/ 229 h 235"/>
                <a:gd name="T6" fmla="*/ 57 w 250"/>
                <a:gd name="T7" fmla="*/ 232 h 235"/>
                <a:gd name="T8" fmla="*/ 244 w 250"/>
                <a:gd name="T9" fmla="*/ 58 h 235"/>
                <a:gd name="T10" fmla="*/ 236 w 250"/>
                <a:gd name="T11" fmla="*/ 50 h 235"/>
                <a:gd name="T12" fmla="*/ 48 w 250"/>
                <a:gd name="T13" fmla="*/ 223 h 235"/>
                <a:gd name="T14" fmla="*/ 58 w 250"/>
                <a:gd name="T15" fmla="*/ 226 h 235"/>
                <a:gd name="T16" fmla="*/ 39 w 250"/>
                <a:gd name="T17" fmla="*/ 115 h 235"/>
                <a:gd name="T18" fmla="*/ 10 w 250"/>
                <a:gd name="T19" fmla="*/ 5 h 235"/>
                <a:gd name="T20" fmla="*/ 1 w 250"/>
                <a:gd name="T21" fmla="*/ 8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0" h="235">
                  <a:moveTo>
                    <a:pt x="1" y="8"/>
                  </a:moveTo>
                  <a:cubicBezTo>
                    <a:pt x="7" y="45"/>
                    <a:pt x="17" y="82"/>
                    <a:pt x="25" y="118"/>
                  </a:cubicBezTo>
                  <a:cubicBezTo>
                    <a:pt x="32" y="155"/>
                    <a:pt x="40" y="192"/>
                    <a:pt x="46" y="229"/>
                  </a:cubicBezTo>
                  <a:cubicBezTo>
                    <a:pt x="47" y="234"/>
                    <a:pt x="54" y="235"/>
                    <a:pt x="57" y="232"/>
                  </a:cubicBezTo>
                  <a:cubicBezTo>
                    <a:pt x="119" y="174"/>
                    <a:pt x="182" y="116"/>
                    <a:pt x="244" y="58"/>
                  </a:cubicBezTo>
                  <a:cubicBezTo>
                    <a:pt x="250" y="53"/>
                    <a:pt x="241" y="44"/>
                    <a:pt x="236" y="50"/>
                  </a:cubicBezTo>
                  <a:cubicBezTo>
                    <a:pt x="173" y="108"/>
                    <a:pt x="111" y="166"/>
                    <a:pt x="48" y="223"/>
                  </a:cubicBezTo>
                  <a:cubicBezTo>
                    <a:pt x="51" y="224"/>
                    <a:pt x="55" y="225"/>
                    <a:pt x="58" y="226"/>
                  </a:cubicBezTo>
                  <a:cubicBezTo>
                    <a:pt x="53" y="189"/>
                    <a:pt x="47" y="152"/>
                    <a:pt x="39" y="115"/>
                  </a:cubicBezTo>
                  <a:cubicBezTo>
                    <a:pt x="31" y="78"/>
                    <a:pt x="24" y="40"/>
                    <a:pt x="10" y="5"/>
                  </a:cubicBezTo>
                  <a:cubicBezTo>
                    <a:pt x="8" y="0"/>
                    <a:pt x="0" y="2"/>
                    <a:pt x="1" y="8"/>
                  </a:cubicBezTo>
                  <a:close/>
                </a:path>
              </a:pathLst>
            </a:custGeom>
            <a:solidFill>
              <a:srgbClr val="32270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136" name="任意多边形: 形状 135"/>
            <p:cNvSpPr/>
            <p:nvPr userDrawn="1"/>
          </p:nvSpPr>
          <p:spPr bwMode="auto">
            <a:xfrm>
              <a:off x="5260975" y="11283950"/>
              <a:ext cx="269875" cy="203200"/>
            </a:xfrm>
            <a:custGeom>
              <a:avLst/>
              <a:gdLst>
                <a:gd name="T0" fmla="*/ 7 w 190"/>
                <a:gd name="T1" fmla="*/ 141 h 143"/>
                <a:gd name="T2" fmla="*/ 184 w 190"/>
                <a:gd name="T3" fmla="*/ 15 h 143"/>
                <a:gd name="T4" fmla="*/ 178 w 190"/>
                <a:gd name="T5" fmla="*/ 5 h 143"/>
                <a:gd name="T6" fmla="*/ 3 w 190"/>
                <a:gd name="T7" fmla="*/ 135 h 143"/>
                <a:gd name="T8" fmla="*/ 7 w 190"/>
                <a:gd name="T9" fmla="*/ 141 h 143"/>
              </a:gdLst>
              <a:ahLst/>
              <a:cxnLst>
                <a:cxn ang="0">
                  <a:pos x="T0" y="T1"/>
                </a:cxn>
                <a:cxn ang="0">
                  <a:pos x="T2" y="T3"/>
                </a:cxn>
                <a:cxn ang="0">
                  <a:pos x="T4" y="T5"/>
                </a:cxn>
                <a:cxn ang="0">
                  <a:pos x="T6" y="T7"/>
                </a:cxn>
                <a:cxn ang="0">
                  <a:pos x="T8" y="T9"/>
                </a:cxn>
              </a:cxnLst>
              <a:rect l="0" t="0" r="r" b="b"/>
              <a:pathLst>
                <a:path w="190" h="143">
                  <a:moveTo>
                    <a:pt x="7" y="141"/>
                  </a:moveTo>
                  <a:cubicBezTo>
                    <a:pt x="69" y="103"/>
                    <a:pt x="126" y="58"/>
                    <a:pt x="184" y="15"/>
                  </a:cubicBezTo>
                  <a:cubicBezTo>
                    <a:pt x="190" y="11"/>
                    <a:pt x="184" y="0"/>
                    <a:pt x="178" y="5"/>
                  </a:cubicBezTo>
                  <a:cubicBezTo>
                    <a:pt x="120" y="48"/>
                    <a:pt x="59" y="90"/>
                    <a:pt x="3" y="135"/>
                  </a:cubicBezTo>
                  <a:cubicBezTo>
                    <a:pt x="0" y="138"/>
                    <a:pt x="4" y="143"/>
                    <a:pt x="7" y="141"/>
                  </a:cubicBezTo>
                  <a:close/>
                </a:path>
              </a:pathLst>
            </a:custGeom>
            <a:solidFill>
              <a:srgbClr val="32270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137" name="任意多边形: 形状 136"/>
            <p:cNvSpPr/>
            <p:nvPr userDrawn="1"/>
          </p:nvSpPr>
          <p:spPr bwMode="auto">
            <a:xfrm>
              <a:off x="4411663" y="11093450"/>
              <a:ext cx="750887" cy="1246187"/>
            </a:xfrm>
            <a:custGeom>
              <a:avLst/>
              <a:gdLst>
                <a:gd name="T0" fmla="*/ 526 w 529"/>
                <a:gd name="T1" fmla="*/ 598 h 879"/>
                <a:gd name="T2" fmla="*/ 475 w 529"/>
                <a:gd name="T3" fmla="*/ 879 h 879"/>
                <a:gd name="T4" fmla="*/ 131 w 529"/>
                <a:gd name="T5" fmla="*/ 697 h 879"/>
                <a:gd name="T6" fmla="*/ 17 w 529"/>
                <a:gd name="T7" fmla="*/ 350 h 879"/>
                <a:gd name="T8" fmla="*/ 160 w 529"/>
                <a:gd name="T9" fmla="*/ 0 h 879"/>
                <a:gd name="T10" fmla="*/ 292 w 529"/>
                <a:gd name="T11" fmla="*/ 164 h 879"/>
                <a:gd name="T12" fmla="*/ 447 w 529"/>
                <a:gd name="T13" fmla="*/ 309 h 879"/>
                <a:gd name="T14" fmla="*/ 526 w 529"/>
                <a:gd name="T15" fmla="*/ 598 h 87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9" h="879">
                  <a:moveTo>
                    <a:pt x="526" y="598"/>
                  </a:moveTo>
                  <a:cubicBezTo>
                    <a:pt x="524" y="693"/>
                    <a:pt x="500" y="786"/>
                    <a:pt x="475" y="879"/>
                  </a:cubicBezTo>
                  <a:cubicBezTo>
                    <a:pt x="378" y="793"/>
                    <a:pt x="231" y="781"/>
                    <a:pt x="131" y="697"/>
                  </a:cubicBezTo>
                  <a:cubicBezTo>
                    <a:pt x="34" y="615"/>
                    <a:pt x="0" y="476"/>
                    <a:pt x="17" y="350"/>
                  </a:cubicBezTo>
                  <a:cubicBezTo>
                    <a:pt x="34" y="224"/>
                    <a:pt x="94" y="109"/>
                    <a:pt x="160" y="0"/>
                  </a:cubicBezTo>
                  <a:cubicBezTo>
                    <a:pt x="185" y="67"/>
                    <a:pt x="238" y="119"/>
                    <a:pt x="292" y="164"/>
                  </a:cubicBezTo>
                  <a:cubicBezTo>
                    <a:pt x="347" y="210"/>
                    <a:pt x="405" y="252"/>
                    <a:pt x="447" y="309"/>
                  </a:cubicBezTo>
                  <a:cubicBezTo>
                    <a:pt x="508" y="391"/>
                    <a:pt x="529" y="496"/>
                    <a:pt x="526" y="598"/>
                  </a:cubicBezTo>
                  <a:close/>
                </a:path>
              </a:pathLst>
            </a:custGeom>
            <a:solidFill>
              <a:srgbClr val="8AA2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138" name="任意多边形: 形状 137"/>
            <p:cNvSpPr/>
            <p:nvPr userDrawn="1"/>
          </p:nvSpPr>
          <p:spPr bwMode="auto">
            <a:xfrm>
              <a:off x="4614863" y="11215688"/>
              <a:ext cx="495300" cy="1300162"/>
            </a:xfrm>
            <a:custGeom>
              <a:avLst/>
              <a:gdLst>
                <a:gd name="T0" fmla="*/ 7 w 349"/>
                <a:gd name="T1" fmla="*/ 6 h 918"/>
                <a:gd name="T2" fmla="*/ 19 w 349"/>
                <a:gd name="T3" fmla="*/ 207 h 918"/>
                <a:gd name="T4" fmla="*/ 90 w 349"/>
                <a:gd name="T5" fmla="*/ 381 h 918"/>
                <a:gd name="T6" fmla="*/ 286 w 349"/>
                <a:gd name="T7" fmla="*/ 701 h 918"/>
                <a:gd name="T8" fmla="*/ 318 w 349"/>
                <a:gd name="T9" fmla="*/ 801 h 918"/>
                <a:gd name="T10" fmla="*/ 324 w 349"/>
                <a:gd name="T11" fmla="*/ 906 h 918"/>
                <a:gd name="T12" fmla="*/ 339 w 349"/>
                <a:gd name="T13" fmla="*/ 909 h 918"/>
                <a:gd name="T14" fmla="*/ 314 w 349"/>
                <a:gd name="T15" fmla="*/ 724 h 918"/>
                <a:gd name="T16" fmla="*/ 226 w 349"/>
                <a:gd name="T17" fmla="*/ 557 h 918"/>
                <a:gd name="T18" fmla="*/ 43 w 349"/>
                <a:gd name="T19" fmla="*/ 232 h 918"/>
                <a:gd name="T20" fmla="*/ 17 w 349"/>
                <a:gd name="T21" fmla="*/ 6 h 918"/>
                <a:gd name="T22" fmla="*/ 7 w 349"/>
                <a:gd name="T23" fmla="*/ 6 h 9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9" h="918">
                  <a:moveTo>
                    <a:pt x="7" y="6"/>
                  </a:moveTo>
                  <a:cubicBezTo>
                    <a:pt x="0" y="73"/>
                    <a:pt x="4" y="141"/>
                    <a:pt x="19" y="207"/>
                  </a:cubicBezTo>
                  <a:cubicBezTo>
                    <a:pt x="33" y="269"/>
                    <a:pt x="58" y="327"/>
                    <a:pt x="90" y="381"/>
                  </a:cubicBezTo>
                  <a:cubicBezTo>
                    <a:pt x="153" y="489"/>
                    <a:pt x="235" y="585"/>
                    <a:pt x="286" y="701"/>
                  </a:cubicBezTo>
                  <a:cubicBezTo>
                    <a:pt x="300" y="733"/>
                    <a:pt x="311" y="766"/>
                    <a:pt x="318" y="801"/>
                  </a:cubicBezTo>
                  <a:cubicBezTo>
                    <a:pt x="325" y="836"/>
                    <a:pt x="325" y="871"/>
                    <a:pt x="324" y="906"/>
                  </a:cubicBezTo>
                  <a:cubicBezTo>
                    <a:pt x="323" y="915"/>
                    <a:pt x="338" y="918"/>
                    <a:pt x="339" y="909"/>
                  </a:cubicBezTo>
                  <a:cubicBezTo>
                    <a:pt x="349" y="847"/>
                    <a:pt x="335" y="782"/>
                    <a:pt x="314" y="724"/>
                  </a:cubicBezTo>
                  <a:cubicBezTo>
                    <a:pt x="292" y="665"/>
                    <a:pt x="260" y="610"/>
                    <a:pt x="226" y="557"/>
                  </a:cubicBezTo>
                  <a:cubicBezTo>
                    <a:pt x="158" y="453"/>
                    <a:pt x="78" y="353"/>
                    <a:pt x="43" y="232"/>
                  </a:cubicBezTo>
                  <a:cubicBezTo>
                    <a:pt x="21" y="159"/>
                    <a:pt x="18" y="82"/>
                    <a:pt x="17" y="6"/>
                  </a:cubicBezTo>
                  <a:cubicBezTo>
                    <a:pt x="17" y="0"/>
                    <a:pt x="7" y="0"/>
                    <a:pt x="7" y="6"/>
                  </a:cubicBezTo>
                  <a:close/>
                </a:path>
              </a:pathLst>
            </a:custGeom>
            <a:solidFill>
              <a:srgbClr val="32270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139" name="任意多边形: 形状 138"/>
            <p:cNvSpPr/>
            <p:nvPr userDrawn="1"/>
          </p:nvSpPr>
          <p:spPr bwMode="auto">
            <a:xfrm>
              <a:off x="4570413" y="11744325"/>
              <a:ext cx="484187" cy="477837"/>
            </a:xfrm>
            <a:custGeom>
              <a:avLst/>
              <a:gdLst>
                <a:gd name="T0" fmla="*/ 6 w 341"/>
                <a:gd name="T1" fmla="*/ 120 h 338"/>
                <a:gd name="T2" fmla="*/ 139 w 341"/>
                <a:gd name="T3" fmla="*/ 191 h 338"/>
                <a:gd name="T4" fmla="*/ 262 w 341"/>
                <a:gd name="T5" fmla="*/ 274 h 338"/>
                <a:gd name="T6" fmla="*/ 324 w 341"/>
                <a:gd name="T7" fmla="*/ 333 h 338"/>
                <a:gd name="T8" fmla="*/ 336 w 341"/>
                <a:gd name="T9" fmla="*/ 327 h 338"/>
                <a:gd name="T10" fmla="*/ 338 w 341"/>
                <a:gd name="T11" fmla="*/ 169 h 338"/>
                <a:gd name="T12" fmla="*/ 340 w 341"/>
                <a:gd name="T13" fmla="*/ 11 h 338"/>
                <a:gd name="T14" fmla="*/ 324 w 341"/>
                <a:gd name="T15" fmla="*/ 11 h 338"/>
                <a:gd name="T16" fmla="*/ 322 w 341"/>
                <a:gd name="T17" fmla="*/ 169 h 338"/>
                <a:gd name="T18" fmla="*/ 321 w 341"/>
                <a:gd name="T19" fmla="*/ 327 h 338"/>
                <a:gd name="T20" fmla="*/ 334 w 341"/>
                <a:gd name="T21" fmla="*/ 322 h 338"/>
                <a:gd name="T22" fmla="*/ 89 w 341"/>
                <a:gd name="T23" fmla="*/ 148 h 338"/>
                <a:gd name="T24" fmla="*/ 10 w 341"/>
                <a:gd name="T25" fmla="*/ 112 h 338"/>
                <a:gd name="T26" fmla="*/ 6 w 341"/>
                <a:gd name="T27" fmla="*/ 120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41" h="338">
                  <a:moveTo>
                    <a:pt x="6" y="120"/>
                  </a:moveTo>
                  <a:cubicBezTo>
                    <a:pt x="50" y="142"/>
                    <a:pt x="95" y="166"/>
                    <a:pt x="139" y="191"/>
                  </a:cubicBezTo>
                  <a:cubicBezTo>
                    <a:pt x="182" y="215"/>
                    <a:pt x="224" y="242"/>
                    <a:pt x="262" y="274"/>
                  </a:cubicBezTo>
                  <a:cubicBezTo>
                    <a:pt x="284" y="292"/>
                    <a:pt x="305" y="312"/>
                    <a:pt x="324" y="333"/>
                  </a:cubicBezTo>
                  <a:cubicBezTo>
                    <a:pt x="328" y="338"/>
                    <a:pt x="336" y="333"/>
                    <a:pt x="336" y="327"/>
                  </a:cubicBezTo>
                  <a:cubicBezTo>
                    <a:pt x="337" y="275"/>
                    <a:pt x="338" y="222"/>
                    <a:pt x="338" y="169"/>
                  </a:cubicBezTo>
                  <a:cubicBezTo>
                    <a:pt x="339" y="116"/>
                    <a:pt x="341" y="64"/>
                    <a:pt x="340" y="11"/>
                  </a:cubicBezTo>
                  <a:cubicBezTo>
                    <a:pt x="340" y="0"/>
                    <a:pt x="324" y="0"/>
                    <a:pt x="324" y="11"/>
                  </a:cubicBezTo>
                  <a:cubicBezTo>
                    <a:pt x="322" y="64"/>
                    <a:pt x="323" y="116"/>
                    <a:pt x="322" y="169"/>
                  </a:cubicBezTo>
                  <a:cubicBezTo>
                    <a:pt x="322" y="222"/>
                    <a:pt x="322" y="275"/>
                    <a:pt x="321" y="327"/>
                  </a:cubicBezTo>
                  <a:cubicBezTo>
                    <a:pt x="326" y="326"/>
                    <a:pt x="330" y="324"/>
                    <a:pt x="334" y="322"/>
                  </a:cubicBezTo>
                  <a:cubicBezTo>
                    <a:pt x="267" y="247"/>
                    <a:pt x="179" y="193"/>
                    <a:pt x="89" y="148"/>
                  </a:cubicBezTo>
                  <a:cubicBezTo>
                    <a:pt x="63" y="135"/>
                    <a:pt x="37" y="124"/>
                    <a:pt x="10" y="112"/>
                  </a:cubicBezTo>
                  <a:cubicBezTo>
                    <a:pt x="5" y="109"/>
                    <a:pt x="0" y="117"/>
                    <a:pt x="6" y="120"/>
                  </a:cubicBezTo>
                  <a:close/>
                </a:path>
              </a:pathLst>
            </a:custGeom>
            <a:solidFill>
              <a:srgbClr val="32270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140" name="任意多边形: 形状 139"/>
            <p:cNvSpPr/>
            <p:nvPr userDrawn="1"/>
          </p:nvSpPr>
          <p:spPr bwMode="auto">
            <a:xfrm>
              <a:off x="4489450" y="11436350"/>
              <a:ext cx="365125" cy="396875"/>
            </a:xfrm>
            <a:custGeom>
              <a:avLst/>
              <a:gdLst>
                <a:gd name="T0" fmla="*/ 3 w 258"/>
                <a:gd name="T1" fmla="*/ 114 h 280"/>
                <a:gd name="T2" fmla="*/ 55 w 258"/>
                <a:gd name="T3" fmla="*/ 153 h 280"/>
                <a:gd name="T4" fmla="*/ 107 w 258"/>
                <a:gd name="T5" fmla="*/ 191 h 280"/>
                <a:gd name="T6" fmla="*/ 208 w 258"/>
                <a:gd name="T7" fmla="*/ 276 h 280"/>
                <a:gd name="T8" fmla="*/ 222 w 258"/>
                <a:gd name="T9" fmla="*/ 270 h 280"/>
                <a:gd name="T10" fmla="*/ 227 w 258"/>
                <a:gd name="T11" fmla="*/ 141 h 280"/>
                <a:gd name="T12" fmla="*/ 239 w 258"/>
                <a:gd name="T13" fmla="*/ 77 h 280"/>
                <a:gd name="T14" fmla="*/ 255 w 258"/>
                <a:gd name="T15" fmla="*/ 14 h 280"/>
                <a:gd name="T16" fmla="*/ 239 w 258"/>
                <a:gd name="T17" fmla="*/ 10 h 280"/>
                <a:gd name="T18" fmla="*/ 222 w 258"/>
                <a:gd name="T19" fmla="*/ 74 h 280"/>
                <a:gd name="T20" fmla="*/ 211 w 258"/>
                <a:gd name="T21" fmla="*/ 138 h 280"/>
                <a:gd name="T22" fmla="*/ 206 w 258"/>
                <a:gd name="T23" fmla="*/ 270 h 280"/>
                <a:gd name="T24" fmla="*/ 220 w 258"/>
                <a:gd name="T25" fmla="*/ 264 h 280"/>
                <a:gd name="T26" fmla="*/ 118 w 258"/>
                <a:gd name="T27" fmla="*/ 180 h 280"/>
                <a:gd name="T28" fmla="*/ 65 w 258"/>
                <a:gd name="T29" fmla="*/ 141 h 280"/>
                <a:gd name="T30" fmla="*/ 8 w 258"/>
                <a:gd name="T31" fmla="*/ 108 h 280"/>
                <a:gd name="T32" fmla="*/ 3 w 258"/>
                <a:gd name="T33" fmla="*/ 114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8" h="280">
                  <a:moveTo>
                    <a:pt x="3" y="114"/>
                  </a:moveTo>
                  <a:cubicBezTo>
                    <a:pt x="19" y="128"/>
                    <a:pt x="37" y="140"/>
                    <a:pt x="55" y="153"/>
                  </a:cubicBezTo>
                  <a:cubicBezTo>
                    <a:pt x="72" y="166"/>
                    <a:pt x="90" y="178"/>
                    <a:pt x="107" y="191"/>
                  </a:cubicBezTo>
                  <a:cubicBezTo>
                    <a:pt x="142" y="218"/>
                    <a:pt x="176" y="246"/>
                    <a:pt x="208" y="276"/>
                  </a:cubicBezTo>
                  <a:cubicBezTo>
                    <a:pt x="213" y="280"/>
                    <a:pt x="223" y="277"/>
                    <a:pt x="222" y="270"/>
                  </a:cubicBezTo>
                  <a:cubicBezTo>
                    <a:pt x="220" y="227"/>
                    <a:pt x="222" y="184"/>
                    <a:pt x="227" y="141"/>
                  </a:cubicBezTo>
                  <a:cubicBezTo>
                    <a:pt x="230" y="119"/>
                    <a:pt x="234" y="98"/>
                    <a:pt x="239" y="77"/>
                  </a:cubicBezTo>
                  <a:cubicBezTo>
                    <a:pt x="243" y="56"/>
                    <a:pt x="250" y="35"/>
                    <a:pt x="255" y="14"/>
                  </a:cubicBezTo>
                  <a:cubicBezTo>
                    <a:pt x="258" y="4"/>
                    <a:pt x="243" y="0"/>
                    <a:pt x="239" y="10"/>
                  </a:cubicBezTo>
                  <a:cubicBezTo>
                    <a:pt x="231" y="30"/>
                    <a:pt x="226" y="52"/>
                    <a:pt x="222" y="74"/>
                  </a:cubicBezTo>
                  <a:cubicBezTo>
                    <a:pt x="217" y="95"/>
                    <a:pt x="213" y="117"/>
                    <a:pt x="211" y="138"/>
                  </a:cubicBezTo>
                  <a:cubicBezTo>
                    <a:pt x="205" y="182"/>
                    <a:pt x="203" y="226"/>
                    <a:pt x="206" y="270"/>
                  </a:cubicBezTo>
                  <a:cubicBezTo>
                    <a:pt x="210" y="268"/>
                    <a:pt x="215" y="266"/>
                    <a:pt x="220" y="264"/>
                  </a:cubicBezTo>
                  <a:cubicBezTo>
                    <a:pt x="187" y="235"/>
                    <a:pt x="153" y="207"/>
                    <a:pt x="118" y="180"/>
                  </a:cubicBezTo>
                  <a:cubicBezTo>
                    <a:pt x="101" y="167"/>
                    <a:pt x="83" y="154"/>
                    <a:pt x="65" y="141"/>
                  </a:cubicBezTo>
                  <a:cubicBezTo>
                    <a:pt x="46" y="129"/>
                    <a:pt x="28" y="117"/>
                    <a:pt x="8" y="108"/>
                  </a:cubicBezTo>
                  <a:cubicBezTo>
                    <a:pt x="4" y="106"/>
                    <a:pt x="0" y="111"/>
                    <a:pt x="3" y="114"/>
                  </a:cubicBezTo>
                  <a:close/>
                </a:path>
              </a:pathLst>
            </a:custGeom>
            <a:solidFill>
              <a:srgbClr val="32270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141" name="任意多边形: 形状 140"/>
            <p:cNvSpPr/>
            <p:nvPr userDrawn="1"/>
          </p:nvSpPr>
          <p:spPr bwMode="auto">
            <a:xfrm>
              <a:off x="6115050" y="10169525"/>
              <a:ext cx="312737" cy="438150"/>
            </a:xfrm>
            <a:custGeom>
              <a:avLst/>
              <a:gdLst>
                <a:gd name="T0" fmla="*/ 11 w 221"/>
                <a:gd name="T1" fmla="*/ 304 h 309"/>
                <a:gd name="T2" fmla="*/ 114 w 221"/>
                <a:gd name="T3" fmla="*/ 163 h 309"/>
                <a:gd name="T4" fmla="*/ 214 w 221"/>
                <a:gd name="T5" fmla="*/ 19 h 309"/>
                <a:gd name="T6" fmla="*/ 198 w 221"/>
                <a:gd name="T7" fmla="*/ 10 h 309"/>
                <a:gd name="T8" fmla="*/ 99 w 221"/>
                <a:gd name="T9" fmla="*/ 153 h 309"/>
                <a:gd name="T10" fmla="*/ 3 w 221"/>
                <a:gd name="T11" fmla="*/ 298 h 309"/>
                <a:gd name="T12" fmla="*/ 11 w 221"/>
                <a:gd name="T13" fmla="*/ 304 h 309"/>
              </a:gdLst>
              <a:ahLst/>
              <a:cxnLst>
                <a:cxn ang="0">
                  <a:pos x="T0" y="T1"/>
                </a:cxn>
                <a:cxn ang="0">
                  <a:pos x="T2" y="T3"/>
                </a:cxn>
                <a:cxn ang="0">
                  <a:pos x="T4" y="T5"/>
                </a:cxn>
                <a:cxn ang="0">
                  <a:pos x="T6" y="T7"/>
                </a:cxn>
                <a:cxn ang="0">
                  <a:pos x="T8" y="T9"/>
                </a:cxn>
                <a:cxn ang="0">
                  <a:pos x="T10" y="T11"/>
                </a:cxn>
                <a:cxn ang="0">
                  <a:pos x="T12" y="T13"/>
                </a:cxn>
              </a:cxnLst>
              <a:rect l="0" t="0" r="r" b="b"/>
              <a:pathLst>
                <a:path w="221" h="309">
                  <a:moveTo>
                    <a:pt x="11" y="304"/>
                  </a:moveTo>
                  <a:cubicBezTo>
                    <a:pt x="48" y="259"/>
                    <a:pt x="80" y="211"/>
                    <a:pt x="114" y="163"/>
                  </a:cubicBezTo>
                  <a:cubicBezTo>
                    <a:pt x="147" y="115"/>
                    <a:pt x="182" y="68"/>
                    <a:pt x="214" y="19"/>
                  </a:cubicBezTo>
                  <a:cubicBezTo>
                    <a:pt x="221" y="9"/>
                    <a:pt x="205" y="0"/>
                    <a:pt x="198" y="10"/>
                  </a:cubicBezTo>
                  <a:cubicBezTo>
                    <a:pt x="164" y="56"/>
                    <a:pt x="132" y="105"/>
                    <a:pt x="99" y="153"/>
                  </a:cubicBezTo>
                  <a:cubicBezTo>
                    <a:pt x="67" y="201"/>
                    <a:pt x="32" y="248"/>
                    <a:pt x="3" y="298"/>
                  </a:cubicBezTo>
                  <a:cubicBezTo>
                    <a:pt x="0" y="303"/>
                    <a:pt x="7" y="309"/>
                    <a:pt x="11" y="304"/>
                  </a:cubicBezTo>
                  <a:close/>
                </a:path>
              </a:pathLst>
            </a:custGeom>
            <a:solidFill>
              <a:srgbClr val="32270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142" name="任意多边形: 形状 141"/>
            <p:cNvSpPr/>
            <p:nvPr userDrawn="1"/>
          </p:nvSpPr>
          <p:spPr bwMode="auto">
            <a:xfrm>
              <a:off x="6019800" y="10145713"/>
              <a:ext cx="138112" cy="363537"/>
            </a:xfrm>
            <a:custGeom>
              <a:avLst/>
              <a:gdLst>
                <a:gd name="T0" fmla="*/ 14 w 97"/>
                <a:gd name="T1" fmla="*/ 248 h 256"/>
                <a:gd name="T2" fmla="*/ 56 w 97"/>
                <a:gd name="T3" fmla="*/ 133 h 256"/>
                <a:gd name="T4" fmla="*/ 75 w 97"/>
                <a:gd name="T5" fmla="*/ 76 h 256"/>
                <a:gd name="T6" fmla="*/ 95 w 97"/>
                <a:gd name="T7" fmla="*/ 17 h 256"/>
                <a:gd name="T8" fmla="*/ 78 w 97"/>
                <a:gd name="T9" fmla="*/ 10 h 256"/>
                <a:gd name="T10" fmla="*/ 58 w 97"/>
                <a:gd name="T11" fmla="*/ 69 h 256"/>
                <a:gd name="T12" fmla="*/ 39 w 97"/>
                <a:gd name="T13" fmla="*/ 127 h 256"/>
                <a:gd name="T14" fmla="*/ 2 w 97"/>
                <a:gd name="T15" fmla="*/ 245 h 256"/>
                <a:gd name="T16" fmla="*/ 14 w 97"/>
                <a:gd name="T17" fmla="*/ 248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256">
                  <a:moveTo>
                    <a:pt x="14" y="248"/>
                  </a:moveTo>
                  <a:cubicBezTo>
                    <a:pt x="30" y="210"/>
                    <a:pt x="42" y="171"/>
                    <a:pt x="56" y="133"/>
                  </a:cubicBezTo>
                  <a:cubicBezTo>
                    <a:pt x="62" y="114"/>
                    <a:pt x="69" y="95"/>
                    <a:pt x="75" y="76"/>
                  </a:cubicBezTo>
                  <a:cubicBezTo>
                    <a:pt x="82" y="57"/>
                    <a:pt x="90" y="37"/>
                    <a:pt x="95" y="17"/>
                  </a:cubicBezTo>
                  <a:cubicBezTo>
                    <a:pt x="97" y="7"/>
                    <a:pt x="83" y="0"/>
                    <a:pt x="78" y="10"/>
                  </a:cubicBezTo>
                  <a:cubicBezTo>
                    <a:pt x="70" y="29"/>
                    <a:pt x="65" y="49"/>
                    <a:pt x="58" y="69"/>
                  </a:cubicBezTo>
                  <a:cubicBezTo>
                    <a:pt x="52" y="88"/>
                    <a:pt x="45" y="107"/>
                    <a:pt x="39" y="127"/>
                  </a:cubicBezTo>
                  <a:cubicBezTo>
                    <a:pt x="26" y="166"/>
                    <a:pt x="12" y="205"/>
                    <a:pt x="2" y="245"/>
                  </a:cubicBezTo>
                  <a:cubicBezTo>
                    <a:pt x="0" y="253"/>
                    <a:pt x="11" y="256"/>
                    <a:pt x="14" y="248"/>
                  </a:cubicBezTo>
                  <a:close/>
                </a:path>
              </a:pathLst>
            </a:custGeom>
            <a:solidFill>
              <a:srgbClr val="32270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143" name="任意多边形: 形状 142"/>
            <p:cNvSpPr/>
            <p:nvPr userDrawn="1"/>
          </p:nvSpPr>
          <p:spPr bwMode="auto">
            <a:xfrm>
              <a:off x="5883275" y="10225088"/>
              <a:ext cx="77787" cy="239712"/>
            </a:xfrm>
            <a:custGeom>
              <a:avLst/>
              <a:gdLst>
                <a:gd name="T0" fmla="*/ 11 w 54"/>
                <a:gd name="T1" fmla="*/ 163 h 169"/>
                <a:gd name="T2" fmla="*/ 26 w 54"/>
                <a:gd name="T3" fmla="*/ 87 h 169"/>
                <a:gd name="T4" fmla="*/ 38 w 54"/>
                <a:gd name="T5" fmla="*/ 50 h 169"/>
                <a:gd name="T6" fmla="*/ 45 w 54"/>
                <a:gd name="T7" fmla="*/ 33 h 169"/>
                <a:gd name="T8" fmla="*/ 52 w 54"/>
                <a:gd name="T9" fmla="*/ 14 h 169"/>
                <a:gd name="T10" fmla="*/ 39 w 54"/>
                <a:gd name="T11" fmla="*/ 6 h 169"/>
                <a:gd name="T12" fmla="*/ 23 w 54"/>
                <a:gd name="T13" fmla="*/ 43 h 169"/>
                <a:gd name="T14" fmla="*/ 11 w 54"/>
                <a:gd name="T15" fmla="*/ 82 h 169"/>
                <a:gd name="T16" fmla="*/ 1 w 54"/>
                <a:gd name="T17" fmla="*/ 162 h 169"/>
                <a:gd name="T18" fmla="*/ 11 w 54"/>
                <a:gd name="T19" fmla="*/ 163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169">
                  <a:moveTo>
                    <a:pt x="11" y="163"/>
                  </a:moveTo>
                  <a:cubicBezTo>
                    <a:pt x="15" y="137"/>
                    <a:pt x="19" y="112"/>
                    <a:pt x="26" y="87"/>
                  </a:cubicBezTo>
                  <a:cubicBezTo>
                    <a:pt x="30" y="75"/>
                    <a:pt x="34" y="62"/>
                    <a:pt x="38" y="50"/>
                  </a:cubicBezTo>
                  <a:cubicBezTo>
                    <a:pt x="40" y="44"/>
                    <a:pt x="43" y="39"/>
                    <a:pt x="45" y="33"/>
                  </a:cubicBezTo>
                  <a:cubicBezTo>
                    <a:pt x="48" y="27"/>
                    <a:pt x="51" y="21"/>
                    <a:pt x="52" y="14"/>
                  </a:cubicBezTo>
                  <a:cubicBezTo>
                    <a:pt x="54" y="7"/>
                    <a:pt x="45" y="0"/>
                    <a:pt x="39" y="6"/>
                  </a:cubicBezTo>
                  <a:cubicBezTo>
                    <a:pt x="31" y="16"/>
                    <a:pt x="27" y="31"/>
                    <a:pt x="23" y="43"/>
                  </a:cubicBezTo>
                  <a:cubicBezTo>
                    <a:pt x="18" y="56"/>
                    <a:pt x="14" y="69"/>
                    <a:pt x="11" y="82"/>
                  </a:cubicBezTo>
                  <a:cubicBezTo>
                    <a:pt x="5" y="108"/>
                    <a:pt x="0" y="135"/>
                    <a:pt x="1" y="162"/>
                  </a:cubicBezTo>
                  <a:cubicBezTo>
                    <a:pt x="1" y="167"/>
                    <a:pt x="10" y="169"/>
                    <a:pt x="11" y="163"/>
                  </a:cubicBezTo>
                  <a:close/>
                </a:path>
              </a:pathLst>
            </a:custGeom>
            <a:solidFill>
              <a:srgbClr val="32270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144" name="任意多边形: 形状 143"/>
            <p:cNvSpPr/>
            <p:nvPr userDrawn="1"/>
          </p:nvSpPr>
          <p:spPr bwMode="auto">
            <a:xfrm>
              <a:off x="6272213" y="10477500"/>
              <a:ext cx="220662" cy="223837"/>
            </a:xfrm>
            <a:custGeom>
              <a:avLst/>
              <a:gdLst>
                <a:gd name="T0" fmla="*/ 11 w 156"/>
                <a:gd name="T1" fmla="*/ 153 h 157"/>
                <a:gd name="T2" fmla="*/ 83 w 156"/>
                <a:gd name="T3" fmla="*/ 85 h 157"/>
                <a:gd name="T4" fmla="*/ 117 w 156"/>
                <a:gd name="T5" fmla="*/ 50 h 157"/>
                <a:gd name="T6" fmla="*/ 135 w 156"/>
                <a:gd name="T7" fmla="*/ 33 h 157"/>
                <a:gd name="T8" fmla="*/ 152 w 156"/>
                <a:gd name="T9" fmla="*/ 15 h 157"/>
                <a:gd name="T10" fmla="*/ 141 w 156"/>
                <a:gd name="T11" fmla="*/ 4 h 157"/>
                <a:gd name="T12" fmla="*/ 123 w 156"/>
                <a:gd name="T13" fmla="*/ 20 h 157"/>
                <a:gd name="T14" fmla="*/ 106 w 156"/>
                <a:gd name="T15" fmla="*/ 37 h 157"/>
                <a:gd name="T16" fmla="*/ 71 w 156"/>
                <a:gd name="T17" fmla="*/ 73 h 157"/>
                <a:gd name="T18" fmla="*/ 4 w 156"/>
                <a:gd name="T19" fmla="*/ 146 h 157"/>
                <a:gd name="T20" fmla="*/ 11 w 156"/>
                <a:gd name="T21" fmla="*/ 153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6" h="157">
                  <a:moveTo>
                    <a:pt x="11" y="153"/>
                  </a:moveTo>
                  <a:cubicBezTo>
                    <a:pt x="36" y="131"/>
                    <a:pt x="59" y="108"/>
                    <a:pt x="83" y="85"/>
                  </a:cubicBezTo>
                  <a:cubicBezTo>
                    <a:pt x="94" y="73"/>
                    <a:pt x="106" y="62"/>
                    <a:pt x="117" y="50"/>
                  </a:cubicBezTo>
                  <a:cubicBezTo>
                    <a:pt x="123" y="44"/>
                    <a:pt x="129" y="39"/>
                    <a:pt x="135" y="33"/>
                  </a:cubicBezTo>
                  <a:cubicBezTo>
                    <a:pt x="140" y="27"/>
                    <a:pt x="148" y="22"/>
                    <a:pt x="152" y="15"/>
                  </a:cubicBezTo>
                  <a:cubicBezTo>
                    <a:pt x="156" y="8"/>
                    <a:pt x="148" y="0"/>
                    <a:pt x="141" y="4"/>
                  </a:cubicBezTo>
                  <a:cubicBezTo>
                    <a:pt x="134" y="8"/>
                    <a:pt x="129" y="14"/>
                    <a:pt x="123" y="20"/>
                  </a:cubicBezTo>
                  <a:cubicBezTo>
                    <a:pt x="118" y="26"/>
                    <a:pt x="112" y="31"/>
                    <a:pt x="106" y="37"/>
                  </a:cubicBezTo>
                  <a:cubicBezTo>
                    <a:pt x="94" y="49"/>
                    <a:pt x="83" y="61"/>
                    <a:pt x="71" y="73"/>
                  </a:cubicBezTo>
                  <a:cubicBezTo>
                    <a:pt x="48" y="97"/>
                    <a:pt x="25" y="120"/>
                    <a:pt x="4" y="146"/>
                  </a:cubicBezTo>
                  <a:cubicBezTo>
                    <a:pt x="0" y="151"/>
                    <a:pt x="6" y="157"/>
                    <a:pt x="11" y="153"/>
                  </a:cubicBezTo>
                  <a:close/>
                </a:path>
              </a:pathLst>
            </a:custGeom>
            <a:solidFill>
              <a:srgbClr val="32270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145" name="任意多边形: 形状 144"/>
            <p:cNvSpPr/>
            <p:nvPr userDrawn="1"/>
          </p:nvSpPr>
          <p:spPr bwMode="auto">
            <a:xfrm>
              <a:off x="6332538" y="10709275"/>
              <a:ext cx="139700" cy="73025"/>
            </a:xfrm>
            <a:custGeom>
              <a:avLst/>
              <a:gdLst>
                <a:gd name="T0" fmla="*/ 3 w 98"/>
                <a:gd name="T1" fmla="*/ 49 h 52"/>
                <a:gd name="T2" fmla="*/ 27 w 98"/>
                <a:gd name="T3" fmla="*/ 47 h 52"/>
                <a:gd name="T4" fmla="*/ 51 w 98"/>
                <a:gd name="T5" fmla="*/ 40 h 52"/>
                <a:gd name="T6" fmla="*/ 73 w 98"/>
                <a:gd name="T7" fmla="*/ 29 h 52"/>
                <a:gd name="T8" fmla="*/ 84 w 98"/>
                <a:gd name="T9" fmla="*/ 22 h 52"/>
                <a:gd name="T10" fmla="*/ 95 w 98"/>
                <a:gd name="T11" fmla="*/ 13 h 52"/>
                <a:gd name="T12" fmla="*/ 86 w 98"/>
                <a:gd name="T13" fmla="*/ 2 h 52"/>
                <a:gd name="T14" fmla="*/ 76 w 98"/>
                <a:gd name="T15" fmla="*/ 8 h 52"/>
                <a:gd name="T16" fmla="*/ 66 w 98"/>
                <a:gd name="T17" fmla="*/ 14 h 52"/>
                <a:gd name="T18" fmla="*/ 45 w 98"/>
                <a:gd name="T19" fmla="*/ 25 h 52"/>
                <a:gd name="T20" fmla="*/ 24 w 98"/>
                <a:gd name="T21" fmla="*/ 33 h 52"/>
                <a:gd name="T22" fmla="*/ 2 w 98"/>
                <a:gd name="T23" fmla="*/ 42 h 52"/>
                <a:gd name="T24" fmla="*/ 3 w 98"/>
                <a:gd name="T25" fmla="*/ 49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8" h="52">
                  <a:moveTo>
                    <a:pt x="3" y="49"/>
                  </a:moveTo>
                  <a:cubicBezTo>
                    <a:pt x="10" y="52"/>
                    <a:pt x="19" y="49"/>
                    <a:pt x="27" y="47"/>
                  </a:cubicBezTo>
                  <a:cubicBezTo>
                    <a:pt x="35" y="46"/>
                    <a:pt x="43" y="43"/>
                    <a:pt x="51" y="40"/>
                  </a:cubicBezTo>
                  <a:cubicBezTo>
                    <a:pt x="59" y="37"/>
                    <a:pt x="66" y="33"/>
                    <a:pt x="73" y="29"/>
                  </a:cubicBezTo>
                  <a:cubicBezTo>
                    <a:pt x="77" y="27"/>
                    <a:pt x="81" y="25"/>
                    <a:pt x="84" y="22"/>
                  </a:cubicBezTo>
                  <a:cubicBezTo>
                    <a:pt x="88" y="20"/>
                    <a:pt x="93" y="17"/>
                    <a:pt x="95" y="13"/>
                  </a:cubicBezTo>
                  <a:cubicBezTo>
                    <a:pt x="98" y="7"/>
                    <a:pt x="93" y="0"/>
                    <a:pt x="86" y="2"/>
                  </a:cubicBezTo>
                  <a:cubicBezTo>
                    <a:pt x="82" y="3"/>
                    <a:pt x="79" y="5"/>
                    <a:pt x="76" y="8"/>
                  </a:cubicBezTo>
                  <a:cubicBezTo>
                    <a:pt x="73" y="10"/>
                    <a:pt x="69" y="12"/>
                    <a:pt x="66" y="14"/>
                  </a:cubicBezTo>
                  <a:cubicBezTo>
                    <a:pt x="59" y="18"/>
                    <a:pt x="52" y="22"/>
                    <a:pt x="45" y="25"/>
                  </a:cubicBezTo>
                  <a:cubicBezTo>
                    <a:pt x="38" y="28"/>
                    <a:pt x="31" y="31"/>
                    <a:pt x="24" y="33"/>
                  </a:cubicBezTo>
                  <a:cubicBezTo>
                    <a:pt x="17" y="36"/>
                    <a:pt x="7" y="37"/>
                    <a:pt x="2" y="42"/>
                  </a:cubicBezTo>
                  <a:cubicBezTo>
                    <a:pt x="0" y="44"/>
                    <a:pt x="0" y="47"/>
                    <a:pt x="3" y="49"/>
                  </a:cubicBezTo>
                  <a:close/>
                </a:path>
              </a:pathLst>
            </a:custGeom>
            <a:solidFill>
              <a:srgbClr val="32270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fade">
                                      <p:cBhvr>
                                        <p:cTn id="31" dur="500"/>
                                        <p:tgtEl>
                                          <p:spTgt spid="27"/>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fade">
                                      <p:cBhvr>
                                        <p:cTn id="36" dur="500"/>
                                        <p:tgtEl>
                                          <p:spTgt spid="26"/>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500"/>
                                        <p:tgtEl>
                                          <p:spTgt spid="5"/>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fade">
                                      <p:cBhvr>
                                        <p:cTn id="46" dur="500"/>
                                        <p:tgtEl>
                                          <p:spTgt spid="6"/>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fade">
                                      <p:cBhvr>
                                        <p:cTn id="51" dur="500"/>
                                        <p:tgtEl>
                                          <p:spTgt spid="20"/>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21"/>
                                        </p:tgtEl>
                                        <p:attrNameLst>
                                          <p:attrName>style.visibility</p:attrName>
                                        </p:attrNameLst>
                                      </p:cBhvr>
                                      <p:to>
                                        <p:strVal val="visible"/>
                                      </p:to>
                                    </p:set>
                                    <p:animEffect transition="in" filter="fade">
                                      <p:cBhvr>
                                        <p:cTn id="5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5" grpId="0" bldLvl="0" animBg="1"/>
      <p:bldP spid="6" grpId="0" bldLvl="0" animBg="1"/>
      <p:bldP spid="20" grpId="0" bldLvl="0" animBg="1"/>
      <p:bldP spid="21" grpId="0" bldLvl="0" animBg="1"/>
      <p:bldP spid="22" grpId="0" bldLvl="0" animBg="1"/>
      <p:bldP spid="23" grpId="0" bldLvl="0" animBg="1"/>
      <p:bldP spid="24" grpId="0" bldLvl="0" animBg="1"/>
      <p:bldP spid="25" grpId="0" bldLvl="0" animBg="1"/>
      <p:bldP spid="26" grpId="0" bldLvl="0" animBg="1"/>
      <p:bldP spid="27" grpId="0" bldLvl="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440690" y="196215"/>
            <a:ext cx="10085705" cy="626110"/>
          </a:xfrm>
        </p:spPr>
        <p:txBody>
          <a:bodyPr>
            <a:noAutofit/>
          </a:bodyPr>
          <a:lstStyle/>
          <a:p>
            <a:r>
              <a:rPr lang="en-US" sz="3600" dirty="0"/>
              <a:t>Activity3  Discussion &amp; Production</a:t>
            </a:r>
            <a:endParaRPr lang="en-US" sz="3600" dirty="0"/>
          </a:p>
        </p:txBody>
      </p:sp>
      <p:grpSp>
        <p:nvGrpSpPr>
          <p:cNvPr id="28" name="组合 27"/>
          <p:cNvGrpSpPr/>
          <p:nvPr/>
        </p:nvGrpSpPr>
        <p:grpSpPr>
          <a:xfrm>
            <a:off x="68131" y="923344"/>
            <a:ext cx="3086218" cy="5724107"/>
            <a:chOff x="540686" y="1379381"/>
            <a:chExt cx="3086218" cy="5724107"/>
          </a:xfrm>
        </p:grpSpPr>
        <p:sp>
          <p:nvSpPr>
            <p:cNvPr id="27" name="矩形 26"/>
            <p:cNvSpPr/>
            <p:nvPr/>
          </p:nvSpPr>
          <p:spPr>
            <a:xfrm>
              <a:off x="660400" y="1379381"/>
              <a:ext cx="478606" cy="4513642"/>
            </a:xfrm>
            <a:prstGeom prst="rect">
              <a:avLst/>
            </a:prstGeom>
            <a:pattFill prst="pct10">
              <a:fgClr>
                <a:schemeClr val="accent1"/>
              </a:fgClr>
              <a:bgClr>
                <a:srgbClr val="FFFDF7"/>
              </a:bgClr>
            </a:patt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21" name="图片 20" descr="图片包含 游戏机&#10;&#10;描述已自动生成"/>
            <p:cNvPicPr>
              <a:picLocks noChangeAspect="1"/>
            </p:cNvPicPr>
            <p:nvPr/>
          </p:nvPicPr>
          <p:blipFill>
            <a:blip r:embed="rId1">
              <a:extLst>
                <a:ext uri="{28A0092B-C50C-407E-A947-70E740481C1C}">
                  <a14:useLocalDpi xmlns:a14="http://schemas.microsoft.com/office/drawing/2010/main" val="0"/>
                </a:ext>
              </a:extLst>
            </a:blip>
            <a:srcRect l="27582" t="16697" r="13903"/>
            <a:stretch>
              <a:fillRect/>
            </a:stretch>
          </p:blipFill>
          <p:spPr>
            <a:xfrm flipH="1">
              <a:off x="540686" y="2408224"/>
              <a:ext cx="3086218" cy="4695264"/>
            </a:xfrm>
            <a:custGeom>
              <a:avLst/>
              <a:gdLst>
                <a:gd name="connsiteX0" fmla="*/ 0 w 3755136"/>
                <a:gd name="connsiteY0" fmla="*/ 0 h 5712930"/>
                <a:gd name="connsiteX1" fmla="*/ 3755136 w 3755136"/>
                <a:gd name="connsiteY1" fmla="*/ 0 h 5712930"/>
                <a:gd name="connsiteX2" fmla="*/ 3755136 w 3755136"/>
                <a:gd name="connsiteY2" fmla="*/ 5712930 h 5712930"/>
                <a:gd name="connsiteX3" fmla="*/ 0 w 3755136"/>
                <a:gd name="connsiteY3" fmla="*/ 5712930 h 5712930"/>
              </a:gdLst>
              <a:ahLst/>
              <a:cxnLst>
                <a:cxn ang="0">
                  <a:pos x="connsiteX0" y="connsiteY0"/>
                </a:cxn>
                <a:cxn ang="0">
                  <a:pos x="connsiteX1" y="connsiteY1"/>
                </a:cxn>
                <a:cxn ang="0">
                  <a:pos x="connsiteX2" y="connsiteY2"/>
                </a:cxn>
                <a:cxn ang="0">
                  <a:pos x="connsiteX3" y="connsiteY3"/>
                </a:cxn>
              </a:cxnLst>
              <a:rect l="l" t="t" r="r" b="b"/>
              <a:pathLst>
                <a:path w="3755136" h="5712930">
                  <a:moveTo>
                    <a:pt x="0" y="0"/>
                  </a:moveTo>
                  <a:lnTo>
                    <a:pt x="3755136" y="0"/>
                  </a:lnTo>
                  <a:lnTo>
                    <a:pt x="3755136" y="5712930"/>
                  </a:lnTo>
                  <a:lnTo>
                    <a:pt x="0" y="5712930"/>
                  </a:lnTo>
                  <a:close/>
                </a:path>
              </a:pathLst>
            </a:custGeom>
          </p:spPr>
        </p:pic>
      </p:grpSp>
      <p:pic>
        <p:nvPicPr>
          <p:cNvPr id="3" name="图片 2" descr="图片包含 球拍, 游戏机, 女人&#10;&#10;描述已自动生成"/>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455364">
            <a:off x="6851876" y="40380"/>
            <a:ext cx="4900112" cy="4143603"/>
          </a:xfrm>
          <a:prstGeom prst="rect">
            <a:avLst/>
          </a:prstGeom>
        </p:spPr>
      </p:pic>
      <p:sp>
        <p:nvSpPr>
          <p:cNvPr id="4" name="波形 3"/>
          <p:cNvSpPr/>
          <p:nvPr/>
        </p:nvSpPr>
        <p:spPr>
          <a:xfrm>
            <a:off x="3154349" y="2028597"/>
            <a:ext cx="5607266" cy="3374675"/>
          </a:xfrm>
          <a:prstGeom prst="wave">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r>
              <a:rPr lang="en-US" altLang="zh-CN" sz="2800" b="1" i="0" dirty="0">
                <a:effectLst/>
                <a:latin typeface="Times New Roman" panose="02020603050405020304" pitchFamily="18" charset="0"/>
                <a:cs typeface="Times New Roman" panose="02020603050405020304" pitchFamily="18" charset="0"/>
              </a:rPr>
              <a:t>Discuss in groups </a:t>
            </a:r>
            <a:r>
              <a:rPr lang="en-US" altLang="zh-CN" sz="2800" b="1" dirty="0">
                <a:latin typeface="Times New Roman" panose="02020603050405020304" pitchFamily="18" charset="0"/>
                <a:cs typeface="Times New Roman" panose="02020603050405020304" pitchFamily="18" charset="0"/>
              </a:rPr>
              <a:t>about </a:t>
            </a:r>
            <a:r>
              <a:rPr lang="en-US" altLang="zh-CN" sz="2800" b="1" i="0" dirty="0">
                <a:effectLst/>
                <a:latin typeface="Times New Roman" panose="02020603050405020304" pitchFamily="18" charset="0"/>
                <a:cs typeface="Times New Roman" panose="02020603050405020304" pitchFamily="18" charset="0"/>
              </a:rPr>
              <a:t>how we can protect environment using words and expressions revised in this class and present your opinions.</a:t>
            </a:r>
            <a:endParaRPr lang="de-DE" altLang="zh-CN" sz="2800" b="1"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472408" y="292000"/>
            <a:ext cx="2540693" cy="623490"/>
          </a:xfrm>
        </p:spPr>
        <p:txBody>
          <a:bodyPr/>
          <a:lstStyle/>
          <a:p>
            <a:r>
              <a:rPr lang="en-US" altLang="zh-CN" dirty="0"/>
              <a:t>Assignment</a:t>
            </a:r>
            <a:endParaRPr lang="en-US" dirty="0"/>
          </a:p>
        </p:txBody>
      </p:sp>
      <p:grpSp>
        <p:nvGrpSpPr>
          <p:cNvPr id="3" name="组合 2"/>
          <p:cNvGrpSpPr/>
          <p:nvPr/>
        </p:nvGrpSpPr>
        <p:grpSpPr>
          <a:xfrm>
            <a:off x="389417" y="291968"/>
            <a:ext cx="11963295" cy="6342009"/>
            <a:chOff x="510876" y="511935"/>
            <a:chExt cx="11383944" cy="5968098"/>
          </a:xfrm>
        </p:grpSpPr>
        <p:sp>
          <p:nvSpPr>
            <p:cNvPr id="27" name="矩形 26"/>
            <p:cNvSpPr/>
            <p:nvPr/>
          </p:nvSpPr>
          <p:spPr>
            <a:xfrm>
              <a:off x="660400" y="1379381"/>
              <a:ext cx="478606" cy="4513642"/>
            </a:xfrm>
            <a:prstGeom prst="rect">
              <a:avLst/>
            </a:prstGeom>
            <a:pattFill prst="pct10">
              <a:fgClr>
                <a:schemeClr val="accent1"/>
              </a:fgClr>
              <a:bgClr>
                <a:srgbClr val="FFFDF7"/>
              </a:bgClr>
            </a:patt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7" name="组合 6"/>
            <p:cNvGrpSpPr/>
            <p:nvPr/>
          </p:nvGrpSpPr>
          <p:grpSpPr>
            <a:xfrm>
              <a:off x="3228509" y="511935"/>
              <a:ext cx="7484169" cy="3121706"/>
              <a:chOff x="3862471" y="898301"/>
              <a:chExt cx="8318555" cy="3121706"/>
            </a:xfrm>
          </p:grpSpPr>
          <p:sp>
            <p:nvSpPr>
              <p:cNvPr id="12" name="文本框 11"/>
              <p:cNvSpPr txBox="1"/>
              <p:nvPr/>
            </p:nvSpPr>
            <p:spPr>
              <a:xfrm>
                <a:off x="3862471" y="898301"/>
                <a:ext cx="8318555" cy="3121706"/>
              </a:xfrm>
              <a:prstGeom prst="roundRect">
                <a:avLst>
                  <a:gd name="adj" fmla="val 0"/>
                </a:avLst>
              </a:prstGeom>
              <a:noFill/>
              <a:ln>
                <a:noFill/>
              </a:ln>
            </p:spPr>
            <p:txBody>
              <a:bodyPr wrap="square" lIns="91440" tIns="45720" rIns="91440" bIns="45720" anchor="b" anchorCtr="0">
                <a:normAutofit fontScale="92500" lnSpcReduction="10000"/>
              </a:bodyPr>
              <a:lstStyle>
                <a:defPPr>
                  <a:defRPr lang="en-US"/>
                </a:defPPr>
                <a:lvl1pPr marR="0" lvl="0" indent="0" defTabSz="913765" fontAlgn="auto">
                  <a:spcBef>
                    <a:spcPts val="0"/>
                  </a:spcBef>
                  <a:spcAft>
                    <a:spcPts val="0"/>
                  </a:spcAft>
                  <a:buClrTx/>
                  <a:buSzPct val="25000"/>
                  <a:buFontTx/>
                  <a:buNone/>
                  <a:defRPr kumimoji="0" b="1" i="0" u="none" strike="noStrike" cap="none" spc="0" normalizeH="0" baseline="0">
                    <a:ln>
                      <a:noFill/>
                    </a:ln>
                    <a:solidFill>
                      <a:schemeClr val="tx1"/>
                    </a:solidFill>
                    <a:effectLst/>
                    <a:uLnTx/>
                    <a:uFillTx/>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zh-CN" altLang="en-US" sz="2800" b="1" i="0" dirty="0">
                    <a:solidFill>
                      <a:srgbClr val="05073B"/>
                    </a:solidFill>
                    <a:effectLst/>
                    <a:latin typeface="Times New Roman" panose="02020603050405020304" pitchFamily="18" charset="0"/>
                    <a:cs typeface="Times New Roman" panose="02020603050405020304" pitchFamily="18" charset="0"/>
                  </a:rPr>
                  <a:t>        假如你是学生会主席李华，环境保护与我们息息相关，请你代表学校学生会以“爱护环境”为主题，向全校同学写一封倡议书。</a:t>
                </a:r>
                <a:endParaRPr lang="en-US" altLang="zh-CN" sz="2800" b="1" i="0" dirty="0">
                  <a:solidFill>
                    <a:srgbClr val="05073B"/>
                  </a:solidFill>
                  <a:effectLst/>
                  <a:latin typeface="Times New Roman" panose="02020603050405020304" pitchFamily="18" charset="0"/>
                  <a:cs typeface="Times New Roman" panose="02020603050405020304" pitchFamily="18" charset="0"/>
                </a:endParaRPr>
              </a:p>
              <a:p>
                <a:r>
                  <a:rPr lang="zh-CN" altLang="en-US" sz="2800" b="1" i="0" dirty="0">
                    <a:solidFill>
                      <a:srgbClr val="05073B"/>
                    </a:solidFill>
                    <a:effectLst/>
                    <a:latin typeface="Times New Roman" panose="02020603050405020304" pitchFamily="18" charset="0"/>
                    <a:cs typeface="Times New Roman" panose="02020603050405020304" pitchFamily="18" charset="0"/>
                  </a:rPr>
                  <a:t>要点如下：</a:t>
                </a:r>
                <a:endParaRPr lang="en-US" altLang="zh-CN" sz="2800" b="1" i="0" dirty="0">
                  <a:solidFill>
                    <a:srgbClr val="05073B"/>
                  </a:solidFill>
                  <a:effectLst/>
                  <a:latin typeface="Times New Roman" panose="02020603050405020304" pitchFamily="18" charset="0"/>
                  <a:cs typeface="Times New Roman" panose="02020603050405020304" pitchFamily="18" charset="0"/>
                </a:endParaRPr>
              </a:p>
              <a:p>
                <a:r>
                  <a:rPr lang="en-US" altLang="zh-CN" sz="2800" b="1" i="0" dirty="0">
                    <a:solidFill>
                      <a:srgbClr val="05073B"/>
                    </a:solidFill>
                    <a:effectLst/>
                    <a:latin typeface="Times New Roman" panose="02020603050405020304" pitchFamily="18" charset="0"/>
                    <a:cs typeface="Times New Roman" panose="02020603050405020304" pitchFamily="18" charset="0"/>
                  </a:rPr>
                  <a:t>1</a:t>
                </a:r>
                <a:r>
                  <a:rPr lang="zh-CN" altLang="en-US" sz="2800" b="1" i="0" dirty="0">
                    <a:solidFill>
                      <a:srgbClr val="05073B"/>
                    </a:solidFill>
                    <a:effectLst/>
                    <a:latin typeface="Times New Roman" panose="02020603050405020304" pitchFamily="18" charset="0"/>
                    <a:cs typeface="Times New Roman" panose="02020603050405020304" pitchFamily="18" charset="0"/>
                  </a:rPr>
                  <a:t>） 环境现状</a:t>
                </a:r>
                <a:r>
                  <a:rPr lang="en-US" altLang="zh-CN" sz="2800" b="1" i="0" dirty="0">
                    <a:solidFill>
                      <a:srgbClr val="05073B"/>
                    </a:solidFill>
                    <a:effectLst/>
                    <a:latin typeface="Times New Roman" panose="02020603050405020304" pitchFamily="18" charset="0"/>
                    <a:cs typeface="Times New Roman" panose="02020603050405020304" pitchFamily="18" charset="0"/>
                  </a:rPr>
                  <a:t>;</a:t>
                </a:r>
                <a:endParaRPr lang="en-US" altLang="zh-CN" sz="2800" b="1" i="0" dirty="0">
                  <a:solidFill>
                    <a:srgbClr val="05073B"/>
                  </a:solidFill>
                  <a:effectLst/>
                  <a:latin typeface="Times New Roman" panose="02020603050405020304" pitchFamily="18" charset="0"/>
                  <a:cs typeface="Times New Roman" panose="02020603050405020304" pitchFamily="18" charset="0"/>
                </a:endParaRPr>
              </a:p>
              <a:p>
                <a:r>
                  <a:rPr lang="en-US" altLang="zh-CN" sz="2800" b="1" i="0" dirty="0">
                    <a:solidFill>
                      <a:srgbClr val="05073B"/>
                    </a:solidFill>
                    <a:effectLst/>
                    <a:latin typeface="Times New Roman" panose="02020603050405020304" pitchFamily="18" charset="0"/>
                    <a:cs typeface="Times New Roman" panose="02020603050405020304" pitchFamily="18" charset="0"/>
                  </a:rPr>
                  <a:t>2</a:t>
                </a:r>
                <a:r>
                  <a:rPr lang="zh-CN" altLang="en-US" sz="2800" b="1" i="0" dirty="0">
                    <a:solidFill>
                      <a:srgbClr val="05073B"/>
                    </a:solidFill>
                    <a:effectLst/>
                    <a:latin typeface="Times New Roman" panose="02020603050405020304" pitchFamily="18" charset="0"/>
                    <a:cs typeface="Times New Roman" panose="02020603050405020304" pitchFamily="18" charset="0"/>
                  </a:rPr>
                  <a:t>） 保护环境的具体措施</a:t>
                </a:r>
                <a:r>
                  <a:rPr lang="en-US" altLang="zh-CN" sz="2800" b="1" i="0" dirty="0">
                    <a:solidFill>
                      <a:srgbClr val="05073B"/>
                    </a:solidFill>
                    <a:effectLst/>
                    <a:latin typeface="Times New Roman" panose="02020603050405020304" pitchFamily="18" charset="0"/>
                    <a:cs typeface="Times New Roman" panose="02020603050405020304" pitchFamily="18" charset="0"/>
                  </a:rPr>
                  <a:t>;</a:t>
                </a:r>
                <a:endParaRPr lang="en-US" altLang="zh-CN" sz="2800" b="1" i="0" dirty="0">
                  <a:solidFill>
                    <a:srgbClr val="05073B"/>
                  </a:solidFill>
                  <a:effectLst/>
                  <a:latin typeface="Times New Roman" panose="02020603050405020304" pitchFamily="18" charset="0"/>
                  <a:cs typeface="Times New Roman" panose="02020603050405020304" pitchFamily="18" charset="0"/>
                </a:endParaRPr>
              </a:p>
              <a:p>
                <a:r>
                  <a:rPr lang="en-US" altLang="zh-CN" sz="2800" b="1" i="0" dirty="0">
                    <a:solidFill>
                      <a:srgbClr val="05073B"/>
                    </a:solidFill>
                    <a:effectLst/>
                    <a:latin typeface="Times New Roman" panose="02020603050405020304" pitchFamily="18" charset="0"/>
                    <a:cs typeface="Times New Roman" panose="02020603050405020304" pitchFamily="18" charset="0"/>
                  </a:rPr>
                  <a:t>3</a:t>
                </a:r>
                <a:r>
                  <a:rPr lang="zh-CN" altLang="en-US" sz="2800" b="1" i="0" dirty="0">
                    <a:solidFill>
                      <a:srgbClr val="05073B"/>
                    </a:solidFill>
                    <a:effectLst/>
                    <a:latin typeface="Times New Roman" panose="02020603050405020304" pitchFamily="18" charset="0"/>
                    <a:cs typeface="Times New Roman" panose="02020603050405020304" pitchFamily="18" charset="0"/>
                  </a:rPr>
                  <a:t>） 呼吁投入环境保护</a:t>
                </a:r>
                <a:r>
                  <a:rPr lang="zh-CN" altLang="en-US" sz="2800" dirty="0">
                    <a:solidFill>
                      <a:srgbClr val="05073B"/>
                    </a:solidFill>
                    <a:latin typeface="Times New Roman" panose="02020603050405020304" pitchFamily="18" charset="0"/>
                    <a:cs typeface="Times New Roman" panose="02020603050405020304" pitchFamily="18" charset="0"/>
                  </a:rPr>
                  <a:t>。</a:t>
                </a:r>
                <a:endParaRPr lang="en-US" altLang="zh-CN" sz="2800" dirty="0">
                  <a:solidFill>
                    <a:srgbClr val="05073B"/>
                  </a:solidFill>
                  <a:latin typeface="Times New Roman" panose="02020603050405020304" pitchFamily="18" charset="0"/>
                  <a:cs typeface="Times New Roman" panose="02020603050405020304" pitchFamily="18" charset="0"/>
                </a:endParaRPr>
              </a:p>
              <a:p>
                <a:r>
                  <a:rPr lang="zh-CN" altLang="en-US" sz="2800" b="1" i="0" dirty="0">
                    <a:solidFill>
                      <a:srgbClr val="05073B"/>
                    </a:solidFill>
                    <a:effectLst/>
                    <a:latin typeface="Times New Roman" panose="02020603050405020304" pitchFamily="18" charset="0"/>
                    <a:cs typeface="Times New Roman" panose="02020603050405020304" pitchFamily="18" charset="0"/>
                  </a:rPr>
                  <a:t>注意：</a:t>
                </a:r>
                <a:r>
                  <a:rPr lang="en-US" altLang="zh-CN" sz="2800" b="1" i="0" dirty="0">
                    <a:solidFill>
                      <a:srgbClr val="05073B"/>
                    </a:solidFill>
                    <a:effectLst/>
                    <a:latin typeface="Times New Roman" panose="02020603050405020304" pitchFamily="18" charset="0"/>
                    <a:cs typeface="Times New Roman" panose="02020603050405020304" pitchFamily="18" charset="0"/>
                  </a:rPr>
                  <a:t>1.</a:t>
                </a:r>
                <a:r>
                  <a:rPr lang="zh-CN" altLang="en-US" sz="2800" b="1" i="0" dirty="0">
                    <a:solidFill>
                      <a:srgbClr val="05073B"/>
                    </a:solidFill>
                    <a:effectLst/>
                    <a:latin typeface="Times New Roman" panose="02020603050405020304" pitchFamily="18" charset="0"/>
                    <a:cs typeface="Times New Roman" panose="02020603050405020304" pitchFamily="18" charset="0"/>
                  </a:rPr>
                  <a:t>词数</a:t>
                </a:r>
                <a:r>
                  <a:rPr lang="en-US" altLang="zh-CN" sz="2800" b="1" i="0" dirty="0">
                    <a:solidFill>
                      <a:srgbClr val="05073B"/>
                    </a:solidFill>
                    <a:effectLst/>
                    <a:latin typeface="Times New Roman" panose="02020603050405020304" pitchFamily="18" charset="0"/>
                    <a:cs typeface="Times New Roman" panose="02020603050405020304" pitchFamily="18" charset="0"/>
                  </a:rPr>
                  <a:t>100</a:t>
                </a:r>
                <a:r>
                  <a:rPr lang="zh-CN" altLang="en-US" sz="2800" b="1" i="0" dirty="0">
                    <a:solidFill>
                      <a:srgbClr val="05073B"/>
                    </a:solidFill>
                    <a:effectLst/>
                    <a:latin typeface="Times New Roman" panose="02020603050405020304" pitchFamily="18" charset="0"/>
                    <a:cs typeface="Times New Roman" panose="02020603050405020304" pitchFamily="18" charset="0"/>
                  </a:rPr>
                  <a:t>左右；</a:t>
                </a:r>
                <a:r>
                  <a:rPr lang="en-US" altLang="zh-CN" sz="2800" b="1" i="0" dirty="0">
                    <a:solidFill>
                      <a:srgbClr val="05073B"/>
                    </a:solidFill>
                    <a:effectLst/>
                    <a:latin typeface="Times New Roman" panose="02020603050405020304" pitchFamily="18" charset="0"/>
                    <a:cs typeface="Times New Roman" panose="02020603050405020304" pitchFamily="18" charset="0"/>
                  </a:rPr>
                  <a:t>2</a:t>
                </a:r>
                <a:r>
                  <a:rPr lang="zh-CN" altLang="en-US" sz="2800" b="1" i="0" dirty="0">
                    <a:solidFill>
                      <a:srgbClr val="05073B"/>
                    </a:solidFill>
                    <a:effectLst/>
                    <a:latin typeface="Times New Roman" panose="02020603050405020304" pitchFamily="18" charset="0"/>
                    <a:cs typeface="Times New Roman" panose="02020603050405020304" pitchFamily="18" charset="0"/>
                  </a:rPr>
                  <a:t>．可以适当增加细节，以使行文连贯；</a:t>
                </a:r>
                <a:r>
                  <a:rPr lang="en-US" altLang="zh-CN" sz="2800" b="1" i="0" dirty="0">
                    <a:solidFill>
                      <a:srgbClr val="05073B"/>
                    </a:solidFill>
                    <a:effectLst/>
                    <a:latin typeface="Times New Roman" panose="02020603050405020304" pitchFamily="18" charset="0"/>
                    <a:cs typeface="Times New Roman" panose="02020603050405020304" pitchFamily="18" charset="0"/>
                  </a:rPr>
                  <a:t>3. </a:t>
                </a:r>
                <a:r>
                  <a:rPr lang="zh-CN" altLang="en-US" sz="2800" b="1" i="0" dirty="0">
                    <a:solidFill>
                      <a:srgbClr val="05073B"/>
                    </a:solidFill>
                    <a:effectLst/>
                    <a:latin typeface="Times New Roman" panose="02020603050405020304" pitchFamily="18" charset="0"/>
                    <a:cs typeface="Times New Roman" panose="02020603050405020304" pitchFamily="18" charset="0"/>
                  </a:rPr>
                  <a:t>使用到该主题意义下的词汇及表达。</a:t>
                </a:r>
                <a:endParaRPr lang="en-US" altLang="zh-CN" sz="2800" b="1" i="0" dirty="0">
                  <a:solidFill>
                    <a:srgbClr val="05073B"/>
                  </a:solidFill>
                  <a:effectLst/>
                  <a:latin typeface="Times New Roman" panose="02020603050405020304" pitchFamily="18" charset="0"/>
                  <a:cs typeface="Times New Roman" panose="02020603050405020304" pitchFamily="18" charset="0"/>
                </a:endParaRPr>
              </a:p>
            </p:txBody>
          </p:sp>
          <p:cxnSp>
            <p:nvCxnSpPr>
              <p:cNvPr id="20" name="直接连接符 19"/>
              <p:cNvCxnSpPr/>
              <p:nvPr/>
            </p:nvCxnSpPr>
            <p:spPr>
              <a:xfrm>
                <a:off x="5729562" y="3095902"/>
                <a:ext cx="4303078" cy="0"/>
              </a:xfrm>
              <a:prstGeom prst="line">
                <a:avLst/>
              </a:prstGeom>
              <a:ln>
                <a:solidFill>
                  <a:schemeClr val="tx2">
                    <a:alpha val="50000"/>
                  </a:schemeClr>
                </a:solidFill>
              </a:ln>
            </p:spPr>
            <p:style>
              <a:lnRef idx="1">
                <a:schemeClr val="accent1"/>
              </a:lnRef>
              <a:fillRef idx="0">
                <a:schemeClr val="accent1"/>
              </a:fillRef>
              <a:effectRef idx="0">
                <a:schemeClr val="accent1"/>
              </a:effectRef>
              <a:fontRef idx="minor">
                <a:schemeClr val="tx1"/>
              </a:fontRef>
            </p:style>
          </p:cxnSp>
        </p:grpSp>
        <p:pic>
          <p:nvPicPr>
            <p:cNvPr id="21" name="图片 20" descr="图片包含 游戏机&#10;&#10;描述已自动生成"/>
            <p:cNvPicPr>
              <a:picLocks noChangeAspect="1"/>
            </p:cNvPicPr>
            <p:nvPr/>
          </p:nvPicPr>
          <p:blipFill>
            <a:blip r:embed="rId1">
              <a:extLst>
                <a:ext uri="{28A0092B-C50C-407E-A947-70E740481C1C}">
                  <a14:useLocalDpi xmlns:a14="http://schemas.microsoft.com/office/drawing/2010/main" val="0"/>
                </a:ext>
              </a:extLst>
            </a:blip>
            <a:srcRect l="27582" t="16697" r="13903"/>
            <a:stretch>
              <a:fillRect/>
            </a:stretch>
          </p:blipFill>
          <p:spPr>
            <a:xfrm flipH="1">
              <a:off x="510876" y="1784769"/>
              <a:ext cx="3086218" cy="4695264"/>
            </a:xfrm>
            <a:custGeom>
              <a:avLst/>
              <a:gdLst>
                <a:gd name="connsiteX0" fmla="*/ 0 w 3755136"/>
                <a:gd name="connsiteY0" fmla="*/ 0 h 5712930"/>
                <a:gd name="connsiteX1" fmla="*/ 3755136 w 3755136"/>
                <a:gd name="connsiteY1" fmla="*/ 0 h 5712930"/>
                <a:gd name="connsiteX2" fmla="*/ 3755136 w 3755136"/>
                <a:gd name="connsiteY2" fmla="*/ 5712930 h 5712930"/>
                <a:gd name="connsiteX3" fmla="*/ 0 w 3755136"/>
                <a:gd name="connsiteY3" fmla="*/ 5712930 h 5712930"/>
              </a:gdLst>
              <a:ahLst/>
              <a:cxnLst>
                <a:cxn ang="0">
                  <a:pos x="connsiteX0" y="connsiteY0"/>
                </a:cxn>
                <a:cxn ang="0">
                  <a:pos x="connsiteX1" y="connsiteY1"/>
                </a:cxn>
                <a:cxn ang="0">
                  <a:pos x="connsiteX2" y="connsiteY2"/>
                </a:cxn>
                <a:cxn ang="0">
                  <a:pos x="connsiteX3" y="connsiteY3"/>
                </a:cxn>
              </a:cxnLst>
              <a:rect l="l" t="t" r="r" b="b"/>
              <a:pathLst>
                <a:path w="3755136" h="5712930">
                  <a:moveTo>
                    <a:pt x="0" y="0"/>
                  </a:moveTo>
                  <a:lnTo>
                    <a:pt x="3755136" y="0"/>
                  </a:lnTo>
                  <a:lnTo>
                    <a:pt x="3755136" y="5712930"/>
                  </a:lnTo>
                  <a:lnTo>
                    <a:pt x="0" y="5712930"/>
                  </a:lnTo>
                  <a:close/>
                </a:path>
              </a:pathLst>
            </a:custGeom>
          </p:spPr>
        </p:pic>
        <p:grpSp>
          <p:nvGrpSpPr>
            <p:cNvPr id="26" name="组合 25"/>
            <p:cNvGrpSpPr/>
            <p:nvPr/>
          </p:nvGrpSpPr>
          <p:grpSpPr>
            <a:xfrm>
              <a:off x="10236445" y="677126"/>
              <a:ext cx="1658375" cy="1418347"/>
              <a:chOff x="8057125" y="4641114"/>
              <a:chExt cx="2131450" cy="1822950"/>
            </a:xfrm>
          </p:grpSpPr>
          <p:pic>
            <p:nvPicPr>
              <p:cNvPr id="22" name="图片 21" descr="卡通人物&#10;&#10;低可信度描述已自动生成"/>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96582" y="4641114"/>
                <a:ext cx="1554136" cy="1563536"/>
              </a:xfrm>
              <a:prstGeom prst="rect">
                <a:avLst/>
              </a:prstGeom>
            </p:spPr>
          </p:pic>
          <p:pic>
            <p:nvPicPr>
              <p:cNvPr id="25" name="图片 24" descr="图片包含 游戏机&#10;&#10;描述已自动生成"/>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57125" y="4641114"/>
                <a:ext cx="2131450" cy="1822950"/>
              </a:xfrm>
              <a:prstGeom prst="rect">
                <a:avLst/>
              </a:prstGeom>
            </p:spPr>
          </p:pic>
        </p:grpSp>
      </p:grpSp>
      <p:sp>
        <p:nvSpPr>
          <p:cNvPr id="14" name="对话气泡: 椭圆形 13"/>
          <p:cNvSpPr/>
          <p:nvPr/>
        </p:nvSpPr>
        <p:spPr>
          <a:xfrm>
            <a:off x="2585085" y="3515360"/>
            <a:ext cx="8680450" cy="3090545"/>
          </a:xfrm>
          <a:prstGeom prst="wedgeEllipseCallout">
            <a:avLst>
              <a:gd name="adj1" fmla="val -19968"/>
              <a:gd name="adj2" fmla="val 5189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2400" b="1" dirty="0">
                <a:solidFill>
                  <a:schemeClr val="tx1"/>
                </a:solidFill>
              </a:rPr>
              <a:t>Useful sentence patterns:</a:t>
            </a:r>
            <a:endParaRPr lang="en-US" altLang="zh-CN" sz="2400" b="1" dirty="0">
              <a:solidFill>
                <a:schemeClr val="tx1"/>
              </a:solidFill>
            </a:endParaRPr>
          </a:p>
          <a:p>
            <a:r>
              <a:rPr lang="en-US" altLang="zh-CN" dirty="0"/>
              <a:t>     1. It is ...that...(</a:t>
            </a:r>
            <a:r>
              <a:rPr lang="zh-CN" altLang="en-US" dirty="0"/>
              <a:t>强调句）</a:t>
            </a:r>
            <a:endParaRPr lang="zh-CN" altLang="en-US" dirty="0"/>
          </a:p>
          <a:p>
            <a:r>
              <a:rPr lang="en-US" altLang="zh-CN" dirty="0"/>
              <a:t>     2. garbage piles up, polluting...(</a:t>
            </a:r>
            <a:r>
              <a:rPr lang="zh-CN" altLang="en-US" dirty="0"/>
              <a:t>非谓语</a:t>
            </a:r>
            <a:r>
              <a:rPr lang="en-US" altLang="zh-CN" dirty="0"/>
              <a:t>)</a:t>
            </a:r>
            <a:endParaRPr lang="en-US" altLang="zh-CN" dirty="0"/>
          </a:p>
          <a:p>
            <a:r>
              <a:rPr lang="en-US" altLang="zh-CN" dirty="0"/>
              <a:t>     3. When it comes to...</a:t>
            </a:r>
            <a:endParaRPr lang="en-US" altLang="zh-CN" dirty="0"/>
          </a:p>
          <a:p>
            <a:r>
              <a:rPr lang="en-US" altLang="zh-CN" dirty="0"/>
              <a:t>     4. There is no doubt that...</a:t>
            </a:r>
            <a:endParaRPr lang="en-US" altLang="zh-CN" dirty="0"/>
          </a:p>
          <a:p>
            <a:r>
              <a:rPr lang="en-US" altLang="zh-CN" dirty="0"/>
              <a:t>     5. only by...can we... (</a:t>
            </a:r>
            <a:r>
              <a:rPr lang="zh-CN" altLang="en-US" dirty="0"/>
              <a:t>部分倒装）</a:t>
            </a:r>
            <a:endParaRPr lang="zh-CN" altLang="en-US" dirty="0"/>
          </a:p>
          <a:p>
            <a:r>
              <a:rPr lang="en-US" altLang="zh-CN" dirty="0"/>
              <a:t>     6. It's advocated that...</a:t>
            </a:r>
            <a:endParaRPr lang="en-US" altLang="zh-CN" dirty="0"/>
          </a:p>
          <a:p>
            <a:r>
              <a:rPr lang="en-US" altLang="zh-CN" dirty="0"/>
              <a:t>     7. It is of great significance that...</a:t>
            </a:r>
            <a:endParaRPr lang="en-US" altLang="zh-CN" dirty="0"/>
          </a:p>
          <a:p>
            <a:r>
              <a:rPr lang="en-US" altLang="zh-CN" dirty="0"/>
              <a:t>     8. people hold the belief that...</a:t>
            </a:r>
            <a:endParaRPr lang="en-US" altLang="zh-CN" dirty="0"/>
          </a:p>
          <a:p>
            <a:r>
              <a:rPr lang="en-US" altLang="zh-CN" dirty="0"/>
              <a:t>             9. It is high time that sb should do/did </a:t>
            </a:r>
            <a:r>
              <a:rPr lang="en-US" altLang="zh-CN" dirty="0" err="1"/>
              <a:t>sth</a:t>
            </a:r>
            <a:r>
              <a:rPr lang="en-US" altLang="zh-CN" dirty="0"/>
              <a:t>.</a:t>
            </a:r>
            <a:endParaRPr lang="en-US" altLang="zh-CN"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ctrTitle" hasCustomPrompt="1"/>
          </p:nvPr>
        </p:nvSpPr>
        <p:spPr>
          <a:xfrm>
            <a:off x="405068" y="1754661"/>
            <a:ext cx="6536057" cy="3067857"/>
          </a:xfrm>
        </p:spPr>
        <p:txBody>
          <a:bodyPr>
            <a:normAutofit fontScale="90000"/>
          </a:bodyPr>
          <a:lstStyle/>
          <a:p>
            <a:r>
              <a:rPr lang="en-US" altLang="zh-CN" sz="5400" dirty="0">
                <a:solidFill>
                  <a:schemeClr val="accent1">
                    <a:lumMod val="75000"/>
                  </a:schemeClr>
                </a:solidFill>
              </a:rPr>
              <a:t>Vocabulary Revision in Thematic Contexts</a:t>
            </a:r>
            <a:br>
              <a:rPr lang="en-US" altLang="zh-CN" sz="5400" dirty="0">
                <a:solidFill>
                  <a:schemeClr val="accent1">
                    <a:lumMod val="75000"/>
                  </a:schemeClr>
                </a:solidFill>
              </a:rPr>
            </a:br>
            <a:r>
              <a:rPr lang="en-US" altLang="zh-CN" sz="5400" dirty="0">
                <a:solidFill>
                  <a:schemeClr val="accent1">
                    <a:lumMod val="75000"/>
                  </a:schemeClr>
                </a:solidFill>
              </a:rPr>
              <a:t>--Environment and Protection</a:t>
            </a:r>
            <a:endParaRPr lang="en-US" altLang="zh-CN" sz="5400" dirty="0">
              <a:solidFill>
                <a:schemeClr val="accent1">
                  <a:lumMod val="75000"/>
                </a:schemeClr>
              </a:solidFill>
            </a:endParaRPr>
          </a:p>
        </p:txBody>
      </p:sp>
      <p:sp>
        <p:nvSpPr>
          <p:cNvPr id="4" name="文本占位符 3"/>
          <p:cNvSpPr>
            <a:spLocks noGrp="1"/>
          </p:cNvSpPr>
          <p:nvPr>
            <p:ph type="body" sz="quarter" idx="13" hasCustomPrompt="1"/>
          </p:nvPr>
        </p:nvSpPr>
        <p:spPr>
          <a:xfrm>
            <a:off x="3204094" y="5839982"/>
            <a:ext cx="5549207" cy="527566"/>
          </a:xfrm>
        </p:spPr>
        <p:txBody>
          <a:bodyPr>
            <a:normAutofit fontScale="40000" lnSpcReduction="20000"/>
          </a:bodyPr>
          <a:lstStyle/>
          <a:p>
            <a:r>
              <a:rPr lang="zh-CN" altLang="en-US" sz="8600" dirty="0">
                <a:latin typeface="华文楷体" panose="02010600040101010101" pitchFamily="2" charset="-122"/>
                <a:ea typeface="华文楷体" panose="02010600040101010101" pitchFamily="2" charset="-122"/>
              </a:rPr>
              <a:t>盘州市第二中学   陈翠媚</a:t>
            </a:r>
            <a:endParaRPr lang="zh-CN" altLang="en-US" sz="8600" dirty="0">
              <a:latin typeface="华文楷体" panose="02010600040101010101" pitchFamily="2" charset="-122"/>
              <a:ea typeface="华文楷体" panose="02010600040101010101" pitchFamily="2" charset="-122"/>
            </a:endParaRPr>
          </a:p>
          <a:p>
            <a:endParaRPr lang="en-US" dirty="0"/>
          </a:p>
        </p:txBody>
      </p:sp>
      <p:sp>
        <p:nvSpPr>
          <p:cNvPr id="2" name="文本框 1"/>
          <p:cNvSpPr txBox="1"/>
          <p:nvPr/>
        </p:nvSpPr>
        <p:spPr>
          <a:xfrm>
            <a:off x="382383" y="4822518"/>
            <a:ext cx="6558742" cy="461665"/>
          </a:xfrm>
          <a:prstGeom prst="rect">
            <a:avLst/>
          </a:prstGeom>
          <a:noFill/>
        </p:spPr>
        <p:txBody>
          <a:bodyPr wrap="square" rtlCol="0">
            <a:spAutoFit/>
          </a:bodyPr>
          <a:lstStyle/>
          <a:p>
            <a:r>
              <a:rPr lang="zh-CN" altLang="en-US" sz="2400" dirty="0"/>
              <a:t>基于主题意义引领的高三英语词汇复习教学</a:t>
            </a:r>
            <a:endParaRPr lang="zh-CN" altLang="en-U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title" hasCustomPrompt="1"/>
          </p:nvPr>
        </p:nvSpPr>
        <p:spPr/>
        <p:txBody>
          <a:bodyPr/>
          <a:lstStyle/>
          <a:p>
            <a:r>
              <a:rPr lang="zh-CN" altLang="en-US" dirty="0"/>
              <a:t>Thank you</a:t>
            </a:r>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p:cNvGrpSpPr/>
          <p:nvPr/>
        </p:nvGrpSpPr>
        <p:grpSpPr>
          <a:xfrm>
            <a:off x="0" y="-9116"/>
            <a:ext cx="12192000" cy="6872894"/>
            <a:chOff x="0" y="-9116"/>
            <a:chExt cx="12192000" cy="6872894"/>
          </a:xfrm>
        </p:grpSpPr>
        <p:sp>
          <p:nvSpPr>
            <p:cNvPr id="6" name="矩形 5"/>
            <p:cNvSpPr/>
            <p:nvPr/>
          </p:nvSpPr>
          <p:spPr>
            <a:xfrm>
              <a:off x="0" y="5833797"/>
              <a:ext cx="12192000" cy="1029981"/>
            </a:xfrm>
            <a:prstGeom prst="rect">
              <a:avLst/>
            </a:prstGeom>
            <a:pattFill prst="pct10">
              <a:fgClr>
                <a:schemeClr val="accent1"/>
              </a:fgClr>
              <a:bgClr>
                <a:srgbClr val="FFFDF7"/>
              </a:bgClr>
            </a:patt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37" name="组合 36"/>
            <p:cNvGrpSpPr/>
            <p:nvPr/>
          </p:nvGrpSpPr>
          <p:grpSpPr>
            <a:xfrm>
              <a:off x="0" y="-9116"/>
              <a:ext cx="12192000" cy="5678679"/>
              <a:chOff x="0" y="-9116"/>
              <a:chExt cx="12192000" cy="5678679"/>
            </a:xfrm>
          </p:grpSpPr>
          <p:grpSp>
            <p:nvGrpSpPr>
              <p:cNvPr id="29" name="组合 28"/>
              <p:cNvGrpSpPr/>
              <p:nvPr/>
            </p:nvGrpSpPr>
            <p:grpSpPr>
              <a:xfrm>
                <a:off x="338364" y="1"/>
                <a:ext cx="11853636" cy="2644245"/>
                <a:chOff x="338364" y="1"/>
                <a:chExt cx="11853636" cy="2644245"/>
              </a:xfrm>
            </p:grpSpPr>
            <p:sp>
              <p:nvSpPr>
                <p:cNvPr id="3" name="圆: 空心 2"/>
                <p:cNvSpPr/>
                <p:nvPr/>
              </p:nvSpPr>
              <p:spPr>
                <a:xfrm>
                  <a:off x="338364" y="384629"/>
                  <a:ext cx="644071" cy="644071"/>
                </a:xfrm>
                <a:prstGeom prst="donut">
                  <a:avLst>
                    <a:gd name="adj" fmla="val 14936"/>
                  </a:avLst>
                </a:prstGeom>
                <a:solidFill>
                  <a:schemeClr val="accent1">
                    <a:alpha val="15000"/>
                  </a:schemeClr>
                </a:solidFill>
                <a:ln w="12700" cap="flat">
                  <a:noFill/>
                  <a:prstDash val="solid"/>
                  <a:miter/>
                </a:ln>
              </p:spPr>
              <p:txBody>
                <a:bodyPr lIns="91440" tIns="93600" rIns="91440" bIns="45720" rtlCol="0" anchor="ctr"/>
                <a:lstStyle/>
                <a:p>
                  <a:pPr algn="ctr"/>
                  <a:endParaRPr kumimoji="1" lang="zh-CN" altLang="en-US" sz="1050">
                    <a:solidFill>
                      <a:schemeClr val="tx1"/>
                    </a:solidFill>
                  </a:endParaRPr>
                </a:p>
              </p:txBody>
            </p:sp>
            <p:sp>
              <p:nvSpPr>
                <p:cNvPr id="2" name="任意多边形: 形状 1"/>
                <p:cNvSpPr/>
                <p:nvPr/>
              </p:nvSpPr>
              <p:spPr>
                <a:xfrm>
                  <a:off x="9853464" y="1"/>
                  <a:ext cx="2338536" cy="2644245"/>
                </a:xfrm>
                <a:custGeom>
                  <a:avLst/>
                  <a:gdLst>
                    <a:gd name="connsiteX0" fmla="*/ 227320 w 2338536"/>
                    <a:gd name="connsiteY0" fmla="*/ 0 h 2644245"/>
                    <a:gd name="connsiteX1" fmla="*/ 2338536 w 2338536"/>
                    <a:gd name="connsiteY1" fmla="*/ 0 h 2644245"/>
                    <a:gd name="connsiteX2" fmla="*/ 2338536 w 2338536"/>
                    <a:gd name="connsiteY2" fmla="*/ 2551925 h 2644245"/>
                    <a:gd name="connsiteX3" fmla="*/ 2304488 w 2338536"/>
                    <a:gd name="connsiteY3" fmla="*/ 2564387 h 2644245"/>
                    <a:gd name="connsiteX4" fmla="*/ 1776277 w 2338536"/>
                    <a:gd name="connsiteY4" fmla="*/ 2644245 h 2644245"/>
                    <a:gd name="connsiteX5" fmla="*/ 0 w 2338536"/>
                    <a:gd name="connsiteY5" fmla="*/ 867968 h 2644245"/>
                    <a:gd name="connsiteX6" fmla="*/ 214387 w 2338536"/>
                    <a:gd name="connsiteY6" fmla="*/ 21289 h 26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38536" h="2644245">
                      <a:moveTo>
                        <a:pt x="227320" y="0"/>
                      </a:moveTo>
                      <a:lnTo>
                        <a:pt x="2338536" y="0"/>
                      </a:lnTo>
                      <a:lnTo>
                        <a:pt x="2338536" y="2551925"/>
                      </a:lnTo>
                      <a:lnTo>
                        <a:pt x="2304488" y="2564387"/>
                      </a:lnTo>
                      <a:cubicBezTo>
                        <a:pt x="2137626" y="2616287"/>
                        <a:pt x="1960217" y="2644245"/>
                        <a:pt x="1776277" y="2644245"/>
                      </a:cubicBezTo>
                      <a:cubicBezTo>
                        <a:pt x="795266" y="2644245"/>
                        <a:pt x="0" y="1848979"/>
                        <a:pt x="0" y="867968"/>
                      </a:cubicBezTo>
                      <a:cubicBezTo>
                        <a:pt x="0" y="561402"/>
                        <a:pt x="77663" y="272975"/>
                        <a:pt x="214387" y="21289"/>
                      </a:cubicBezTo>
                      <a:close/>
                    </a:path>
                  </a:pathLst>
                </a:custGeom>
                <a:solidFill>
                  <a:schemeClr val="accent1">
                    <a:alpha val="15000"/>
                  </a:schemeClr>
                </a:solidFill>
                <a:ln w="12700" cap="flat">
                  <a:noFill/>
                  <a:prstDash val="solid"/>
                  <a:miter/>
                </a:ln>
              </p:spPr>
              <p:txBody>
                <a:bodyPr lIns="91440" tIns="93600" rIns="91440" bIns="45720" rtlCol="0" anchor="ctr"/>
                <a:lstStyle/>
                <a:p>
                  <a:pPr algn="ctr"/>
                  <a:endParaRPr kumimoji="1" lang="zh-CN" altLang="en-US" sz="1050">
                    <a:solidFill>
                      <a:schemeClr val="tx1"/>
                    </a:solidFill>
                  </a:endParaRPr>
                </a:p>
              </p:txBody>
            </p:sp>
          </p:grpSp>
          <p:grpSp>
            <p:nvGrpSpPr>
              <p:cNvPr id="30" name="组合 29"/>
              <p:cNvGrpSpPr/>
              <p:nvPr/>
            </p:nvGrpSpPr>
            <p:grpSpPr>
              <a:xfrm>
                <a:off x="0" y="-9116"/>
                <a:ext cx="10951696" cy="5195888"/>
                <a:chOff x="342900" y="-127360"/>
                <a:chExt cx="10951696" cy="5195888"/>
              </a:xfrm>
            </p:grpSpPr>
            <p:sp>
              <p:nvSpPr>
                <p:cNvPr id="4" name="文本框 3"/>
                <p:cNvSpPr txBox="1"/>
                <p:nvPr/>
              </p:nvSpPr>
              <p:spPr>
                <a:xfrm>
                  <a:off x="342900" y="-127360"/>
                  <a:ext cx="10951696" cy="923330"/>
                </a:xfrm>
                <a:prstGeom prst="rect">
                  <a:avLst/>
                </a:prstGeom>
              </p:spPr>
              <p:txBody>
                <a:bodyPr wrap="square" lIns="91440" tIns="45720" rIns="91440" bIns="45720" anchor="ctr" anchorCtr="0">
                  <a:spAutoFit/>
                </a:bodyPr>
                <a:lstStyle/>
                <a:p>
                  <a:r>
                    <a:rPr kumimoji="1" lang="en-US" altLang="zh-CN" sz="5400" b="1" dirty="0">
                      <a:solidFill>
                        <a:schemeClr val="accent1"/>
                      </a:solidFill>
                    </a:rPr>
                    <a:t>Learning objectives:</a:t>
                  </a:r>
                  <a:endParaRPr kumimoji="1" lang="en-US" altLang="zh-CN" sz="5400" b="1" dirty="0">
                    <a:solidFill>
                      <a:schemeClr val="accent1"/>
                    </a:solidFill>
                  </a:endParaRPr>
                </a:p>
              </p:txBody>
            </p:sp>
            <p:grpSp>
              <p:nvGrpSpPr>
                <p:cNvPr id="27" name="组合 26"/>
                <p:cNvGrpSpPr/>
                <p:nvPr/>
              </p:nvGrpSpPr>
              <p:grpSpPr>
                <a:xfrm>
                  <a:off x="448010" y="856798"/>
                  <a:ext cx="10324132" cy="4211730"/>
                  <a:chOff x="448010" y="856798"/>
                  <a:chExt cx="10324132" cy="4211730"/>
                </a:xfrm>
              </p:grpSpPr>
              <p:grpSp>
                <p:nvGrpSpPr>
                  <p:cNvPr id="23" name="组合 22"/>
                  <p:cNvGrpSpPr/>
                  <p:nvPr/>
                </p:nvGrpSpPr>
                <p:grpSpPr>
                  <a:xfrm>
                    <a:off x="448010" y="856798"/>
                    <a:ext cx="9098922" cy="983388"/>
                    <a:chOff x="448010" y="856798"/>
                    <a:chExt cx="9098922" cy="983388"/>
                  </a:xfrm>
                </p:grpSpPr>
                <p:sp>
                  <p:nvSpPr>
                    <p:cNvPr id="5" name="矩形: 圆角 4"/>
                    <p:cNvSpPr/>
                    <p:nvPr/>
                  </p:nvSpPr>
                  <p:spPr>
                    <a:xfrm>
                      <a:off x="448010" y="856798"/>
                      <a:ext cx="943826" cy="939691"/>
                    </a:xfrm>
                    <a:prstGeom prst="roundRect">
                      <a:avLst>
                        <a:gd name="adj" fmla="val 50000"/>
                      </a:avLst>
                    </a:prstGeom>
                    <a:solidFill>
                      <a:schemeClr val="accent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solidFill>
                            <a:schemeClr val="bg1"/>
                          </a:solidFill>
                        </a:rPr>
                        <a:t>01</a:t>
                      </a:r>
                      <a:endParaRPr lang="zh-CN" altLang="en-US" sz="3200" dirty="0">
                        <a:solidFill>
                          <a:schemeClr val="bg1"/>
                        </a:solidFill>
                      </a:endParaRPr>
                    </a:p>
                  </p:txBody>
                </p:sp>
                <p:sp>
                  <p:nvSpPr>
                    <p:cNvPr id="12" name="矩形 11"/>
                    <p:cNvSpPr/>
                    <p:nvPr/>
                  </p:nvSpPr>
                  <p:spPr>
                    <a:xfrm>
                      <a:off x="1488480" y="886079"/>
                      <a:ext cx="8058452" cy="9541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b" anchorCtr="0">
                      <a:sp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r>
                        <a:rPr lang="en-US" altLang="zh-CN" sz="2800" dirty="0">
                          <a:solidFill>
                            <a:schemeClr val="tx1"/>
                          </a:solidFill>
                          <a:highlight>
                            <a:srgbClr val="FFFDF7"/>
                          </a:highlight>
                          <a:latin typeface="Times New Roman" panose="02020603050405020304" pitchFamily="18" charset="0"/>
                          <a:cs typeface="Times New Roman" panose="02020603050405020304" pitchFamily="18" charset="0"/>
                        </a:rPr>
                        <a:t>Classify</a:t>
                      </a:r>
                      <a:r>
                        <a:rPr lang="en-US" altLang="zh-CN" sz="2800" b="0" i="0" dirty="0">
                          <a:solidFill>
                            <a:schemeClr val="tx1"/>
                          </a:solidFill>
                          <a:effectLst/>
                          <a:highlight>
                            <a:srgbClr val="FFFDF7"/>
                          </a:highlight>
                          <a:latin typeface="Times New Roman" panose="02020603050405020304" pitchFamily="18" charset="0"/>
                          <a:cs typeface="Times New Roman" panose="02020603050405020304" pitchFamily="18" charset="0"/>
                        </a:rPr>
                        <a:t> some topic-related words and expressions from 4 aspects about environment and protection.</a:t>
                      </a:r>
                      <a:endParaRPr kumimoji="1" lang="zh-CN" altLang="en-US" sz="2800" b="1" dirty="0">
                        <a:solidFill>
                          <a:schemeClr val="tx1"/>
                        </a:solidFill>
                        <a:highlight>
                          <a:srgbClr val="FFFDF7"/>
                        </a:highlight>
                        <a:latin typeface="Times New Roman" panose="02020603050405020304" pitchFamily="18" charset="0"/>
                        <a:cs typeface="Times New Roman" panose="02020603050405020304" pitchFamily="18" charset="0"/>
                      </a:endParaRPr>
                    </a:p>
                  </p:txBody>
                </p:sp>
              </p:grpSp>
              <p:grpSp>
                <p:nvGrpSpPr>
                  <p:cNvPr id="24" name="组合 23"/>
                  <p:cNvGrpSpPr/>
                  <p:nvPr/>
                </p:nvGrpSpPr>
                <p:grpSpPr>
                  <a:xfrm>
                    <a:off x="448010" y="1930296"/>
                    <a:ext cx="9512132" cy="939691"/>
                    <a:chOff x="448010" y="1930296"/>
                    <a:chExt cx="9512132" cy="939691"/>
                  </a:xfrm>
                </p:grpSpPr>
                <p:sp>
                  <p:nvSpPr>
                    <p:cNvPr id="8" name="矩形: 圆角 7"/>
                    <p:cNvSpPr/>
                    <p:nvPr/>
                  </p:nvSpPr>
                  <p:spPr>
                    <a:xfrm>
                      <a:off x="448010" y="1930296"/>
                      <a:ext cx="943826" cy="939691"/>
                    </a:xfrm>
                    <a:prstGeom prst="roundRect">
                      <a:avLst>
                        <a:gd name="adj" fmla="val 50000"/>
                      </a:avLst>
                    </a:prstGeom>
                    <a:solidFill>
                      <a:schemeClr val="accent2"/>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solidFill>
                            <a:schemeClr val="bg1"/>
                          </a:solidFill>
                        </a:rPr>
                        <a:t>02</a:t>
                      </a:r>
                      <a:endParaRPr lang="zh-CN" altLang="en-US" sz="3200" dirty="0">
                        <a:solidFill>
                          <a:schemeClr val="bg1"/>
                        </a:solidFill>
                      </a:endParaRPr>
                    </a:p>
                  </p:txBody>
                </p:sp>
                <p:sp>
                  <p:nvSpPr>
                    <p:cNvPr id="15" name="矩形 14"/>
                    <p:cNvSpPr/>
                    <p:nvPr/>
                  </p:nvSpPr>
                  <p:spPr>
                    <a:xfrm>
                      <a:off x="1538706" y="2107753"/>
                      <a:ext cx="8421436" cy="5232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b" anchorCtr="0">
                      <a:sp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r>
                        <a:rPr lang="en-US" altLang="zh-CN" sz="2800" dirty="0">
                          <a:solidFill>
                            <a:schemeClr val="tx1"/>
                          </a:solidFill>
                          <a:highlight>
                            <a:srgbClr val="FFFDF7"/>
                          </a:highlight>
                          <a:latin typeface="Times New Roman" panose="02020603050405020304" pitchFamily="18" charset="0"/>
                          <a:cs typeface="Times New Roman" panose="02020603050405020304" pitchFamily="18" charset="0"/>
                        </a:rPr>
                        <a:t>Apply these words and expressions to different contexts </a:t>
                      </a:r>
                      <a:r>
                        <a:rPr kumimoji="1" lang="en-US" altLang="zh-CN" sz="2400" b="1" dirty="0">
                          <a:solidFill>
                            <a:schemeClr val="tx1"/>
                          </a:solidFill>
                        </a:rPr>
                        <a:t>.</a:t>
                      </a:r>
                      <a:endParaRPr kumimoji="1" lang="zh-CN" altLang="en-US" sz="2400" b="1" dirty="0">
                        <a:solidFill>
                          <a:schemeClr val="tx1"/>
                        </a:solidFill>
                      </a:endParaRPr>
                    </a:p>
                  </p:txBody>
                </p:sp>
              </p:grpSp>
              <p:grpSp>
                <p:nvGrpSpPr>
                  <p:cNvPr id="26" name="组合 25"/>
                  <p:cNvGrpSpPr/>
                  <p:nvPr/>
                </p:nvGrpSpPr>
                <p:grpSpPr>
                  <a:xfrm>
                    <a:off x="501616" y="4128837"/>
                    <a:ext cx="9824869" cy="939691"/>
                    <a:chOff x="501616" y="4128837"/>
                    <a:chExt cx="9824869" cy="939691"/>
                  </a:xfrm>
                </p:grpSpPr>
                <p:sp>
                  <p:nvSpPr>
                    <p:cNvPr id="9" name="矩形: 圆角 8"/>
                    <p:cNvSpPr/>
                    <p:nvPr/>
                  </p:nvSpPr>
                  <p:spPr>
                    <a:xfrm>
                      <a:off x="501616" y="4128837"/>
                      <a:ext cx="943826" cy="939691"/>
                    </a:xfrm>
                    <a:prstGeom prst="roundRect">
                      <a:avLst>
                        <a:gd name="adj" fmla="val 50000"/>
                      </a:avLst>
                    </a:prstGeom>
                    <a:solidFill>
                      <a:schemeClr val="accent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solidFill>
                            <a:schemeClr val="bg1"/>
                          </a:solidFill>
                        </a:rPr>
                        <a:t>04</a:t>
                      </a:r>
                      <a:endParaRPr lang="zh-CN" altLang="en-US" sz="3200" dirty="0">
                        <a:solidFill>
                          <a:schemeClr val="bg1"/>
                        </a:solidFill>
                      </a:endParaRPr>
                    </a:p>
                  </p:txBody>
                </p:sp>
                <p:sp>
                  <p:nvSpPr>
                    <p:cNvPr id="18" name="矩形 17"/>
                    <p:cNvSpPr/>
                    <p:nvPr/>
                  </p:nvSpPr>
                  <p:spPr>
                    <a:xfrm>
                      <a:off x="1572326" y="4367721"/>
                      <a:ext cx="8754159" cy="5232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b" anchorCtr="0">
                      <a:sp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r>
                        <a:rPr kumimoji="1" lang="en-US" altLang="zh-CN" sz="2800" dirty="0">
                          <a:solidFill>
                            <a:schemeClr val="tx1"/>
                          </a:solidFill>
                          <a:latin typeface="Times New Roman" panose="02020603050405020304" pitchFamily="18" charset="0"/>
                          <a:cs typeface="Times New Roman" panose="02020603050405020304" pitchFamily="18" charset="0"/>
                        </a:rPr>
                        <a:t>Show correct attitude towards environment and protection.</a:t>
                      </a:r>
                      <a:endParaRPr kumimoji="1" lang="zh-CN" altLang="en-US" sz="2800" dirty="0">
                        <a:solidFill>
                          <a:schemeClr val="tx1"/>
                        </a:solidFill>
                        <a:latin typeface="Times New Roman" panose="02020603050405020304" pitchFamily="18" charset="0"/>
                        <a:cs typeface="Times New Roman" panose="02020603050405020304" pitchFamily="18" charset="0"/>
                      </a:endParaRPr>
                    </a:p>
                  </p:txBody>
                </p:sp>
              </p:grpSp>
              <p:grpSp>
                <p:nvGrpSpPr>
                  <p:cNvPr id="25" name="组合 24"/>
                  <p:cNvGrpSpPr/>
                  <p:nvPr/>
                </p:nvGrpSpPr>
                <p:grpSpPr>
                  <a:xfrm>
                    <a:off x="488354" y="2945928"/>
                    <a:ext cx="10283788" cy="1037277"/>
                    <a:chOff x="488354" y="2945928"/>
                    <a:chExt cx="10283788" cy="1037277"/>
                  </a:xfrm>
                </p:grpSpPr>
                <p:sp>
                  <p:nvSpPr>
                    <p:cNvPr id="7" name="矩形: 圆角 6"/>
                    <p:cNvSpPr/>
                    <p:nvPr/>
                  </p:nvSpPr>
                  <p:spPr>
                    <a:xfrm>
                      <a:off x="488354" y="3043514"/>
                      <a:ext cx="943826" cy="939691"/>
                    </a:xfrm>
                    <a:prstGeom prst="roundRect">
                      <a:avLst>
                        <a:gd name="adj" fmla="val 50000"/>
                      </a:avLst>
                    </a:prstGeom>
                    <a:solidFill>
                      <a:schemeClr val="accent2"/>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solidFill>
                            <a:schemeClr val="bg1"/>
                          </a:solidFill>
                        </a:rPr>
                        <a:t>03</a:t>
                      </a:r>
                      <a:endParaRPr lang="zh-CN" altLang="en-US" sz="3200" dirty="0">
                        <a:solidFill>
                          <a:schemeClr val="bg1"/>
                        </a:solidFill>
                      </a:endParaRPr>
                    </a:p>
                  </p:txBody>
                </p:sp>
                <p:sp>
                  <p:nvSpPr>
                    <p:cNvPr id="21" name="矩形 20"/>
                    <p:cNvSpPr/>
                    <p:nvPr/>
                  </p:nvSpPr>
                  <p:spPr>
                    <a:xfrm>
                      <a:off x="1572326" y="2945928"/>
                      <a:ext cx="9199816" cy="10156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b" anchorCtr="0">
                      <a:sp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r>
                        <a:rPr lang="en-US" altLang="zh-CN" sz="3200" dirty="0">
                          <a:solidFill>
                            <a:schemeClr val="tx1"/>
                          </a:solidFill>
                          <a:highlight>
                            <a:srgbClr val="FFFDF7"/>
                          </a:highlight>
                          <a:latin typeface="Times New Roman" panose="02020603050405020304" pitchFamily="18" charset="0"/>
                          <a:cs typeface="Times New Roman" panose="02020603050405020304" pitchFamily="18" charset="0"/>
                        </a:rPr>
                        <a:t>Express</a:t>
                      </a:r>
                      <a:r>
                        <a:rPr kumimoji="1" lang="en-US" altLang="zh-CN" sz="2800" dirty="0">
                          <a:solidFill>
                            <a:schemeClr val="tx1"/>
                          </a:solidFill>
                          <a:latin typeface="Times New Roman" panose="02020603050405020304" pitchFamily="18" charset="0"/>
                          <a:cs typeface="Times New Roman" panose="02020603050405020304" pitchFamily="18" charset="0"/>
                        </a:rPr>
                        <a:t> the opinions about how people can protect environment using words and expressions revised in this class. </a:t>
                      </a:r>
                      <a:endParaRPr kumimoji="1" lang="zh-CN" altLang="en-US" sz="2800" dirty="0">
                        <a:solidFill>
                          <a:schemeClr val="tx1"/>
                        </a:solidFill>
                        <a:latin typeface="Times New Roman" panose="02020603050405020304" pitchFamily="18" charset="0"/>
                        <a:cs typeface="Times New Roman" panose="02020603050405020304" pitchFamily="18" charset="0"/>
                      </a:endParaRPr>
                    </a:p>
                  </p:txBody>
                </p:sp>
              </p:grpSp>
            </p:grpSp>
          </p:grpSp>
          <p:grpSp>
            <p:nvGrpSpPr>
              <p:cNvPr id="36" name="组合 35"/>
              <p:cNvGrpSpPr/>
              <p:nvPr/>
            </p:nvGrpSpPr>
            <p:grpSpPr>
              <a:xfrm>
                <a:off x="9153805" y="452549"/>
                <a:ext cx="2997625" cy="5217014"/>
                <a:chOff x="9254090" y="1053399"/>
                <a:chExt cx="2245761" cy="3908483"/>
              </a:xfrm>
            </p:grpSpPr>
            <p:sp>
              <p:nvSpPr>
                <p:cNvPr id="34" name="任意多边形: 形状 33"/>
                <p:cNvSpPr/>
                <p:nvPr/>
              </p:nvSpPr>
              <p:spPr>
                <a:xfrm>
                  <a:off x="9254090" y="1053399"/>
                  <a:ext cx="2245761" cy="2890676"/>
                </a:xfrm>
                <a:custGeom>
                  <a:avLst/>
                  <a:gdLst>
                    <a:gd name="connsiteX0" fmla="*/ 1118611 w 2245761"/>
                    <a:gd name="connsiteY0" fmla="*/ 0 h 2354633"/>
                    <a:gd name="connsiteX1" fmla="*/ 1940491 w 2245761"/>
                    <a:gd name="connsiteY1" fmla="*/ 270047 h 2354633"/>
                    <a:gd name="connsiteX2" fmla="*/ 2245761 w 2245761"/>
                    <a:gd name="connsiteY2" fmla="*/ 898732 h 2354633"/>
                    <a:gd name="connsiteX3" fmla="*/ 2133686 w 2245761"/>
                    <a:gd name="connsiteY3" fmla="*/ 1274448 h 2354633"/>
                    <a:gd name="connsiteX4" fmla="*/ 1654434 w 2245761"/>
                    <a:gd name="connsiteY4" fmla="*/ 1756902 h 2354633"/>
                    <a:gd name="connsiteX5" fmla="*/ 1418544 w 2245761"/>
                    <a:gd name="connsiteY5" fmla="*/ 2010938 h 2354633"/>
                    <a:gd name="connsiteX6" fmla="*/ 1376916 w 2245761"/>
                    <a:gd name="connsiteY6" fmla="*/ 2354633 h 2354633"/>
                    <a:gd name="connsiteX7" fmla="*/ 832554 w 2245761"/>
                    <a:gd name="connsiteY7" fmla="*/ 2354633 h 2354633"/>
                    <a:gd name="connsiteX8" fmla="*/ 830419 w 2245761"/>
                    <a:gd name="connsiteY8" fmla="*/ 2211605 h 2354633"/>
                    <a:gd name="connsiteX9" fmla="*/ 917944 w 2245761"/>
                    <a:gd name="connsiteY9" fmla="*/ 1776115 h 2354633"/>
                    <a:gd name="connsiteX10" fmla="*/ 1268043 w 2245761"/>
                    <a:gd name="connsiteY10" fmla="*/ 1391860 h 2354633"/>
                    <a:gd name="connsiteX11" fmla="*/ 1581852 w 2245761"/>
                    <a:gd name="connsiteY11" fmla="*/ 1112207 h 2354633"/>
                    <a:gd name="connsiteX12" fmla="*/ 1660838 w 2245761"/>
                    <a:gd name="connsiteY12" fmla="*/ 881654 h 2354633"/>
                    <a:gd name="connsiteX13" fmla="*/ 1521012 w 2245761"/>
                    <a:gd name="connsiteY13" fmla="*/ 581721 h 2354633"/>
                    <a:gd name="connsiteX14" fmla="*/ 1144228 w 2245761"/>
                    <a:gd name="connsiteY14" fmla="*/ 456838 h 2354633"/>
                    <a:gd name="connsiteX15" fmla="*/ 762107 w 2245761"/>
                    <a:gd name="connsiteY15" fmla="*/ 587058 h 2354633"/>
                    <a:gd name="connsiteX16" fmla="*/ 550766 w 2245761"/>
                    <a:gd name="connsiteY16" fmla="*/ 984122 h 2354633"/>
                    <a:gd name="connsiteX17" fmla="*/ 0 w 2245761"/>
                    <a:gd name="connsiteY17" fmla="*/ 915810 h 2354633"/>
                    <a:gd name="connsiteX18" fmla="*/ 325550 w 2245761"/>
                    <a:gd name="connsiteY18" fmla="*/ 266845 h 2354633"/>
                    <a:gd name="connsiteX19" fmla="*/ 1118611 w 2245761"/>
                    <a:gd name="connsiteY19" fmla="*/ 0 h 2354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245761" h="2354633">
                      <a:moveTo>
                        <a:pt x="1118611" y="0"/>
                      </a:moveTo>
                      <a:cubicBezTo>
                        <a:pt x="1463018" y="0"/>
                        <a:pt x="1736978" y="90016"/>
                        <a:pt x="1940491" y="270047"/>
                      </a:cubicBezTo>
                      <a:cubicBezTo>
                        <a:pt x="2144004" y="450078"/>
                        <a:pt x="2245761" y="659639"/>
                        <a:pt x="2245761" y="898732"/>
                      </a:cubicBezTo>
                      <a:cubicBezTo>
                        <a:pt x="2245761" y="1031086"/>
                        <a:pt x="2208402" y="1156325"/>
                        <a:pt x="2133686" y="1274448"/>
                      </a:cubicBezTo>
                      <a:cubicBezTo>
                        <a:pt x="2058969" y="1392571"/>
                        <a:pt x="1899219" y="1553389"/>
                        <a:pt x="1654434" y="1756902"/>
                      </a:cubicBezTo>
                      <a:cubicBezTo>
                        <a:pt x="1527772" y="1862217"/>
                        <a:pt x="1449142" y="1946895"/>
                        <a:pt x="1418544" y="2010938"/>
                      </a:cubicBezTo>
                      <a:cubicBezTo>
                        <a:pt x="1387945" y="2074981"/>
                        <a:pt x="1374069" y="2189546"/>
                        <a:pt x="1376916" y="2354633"/>
                      </a:cubicBezTo>
                      <a:lnTo>
                        <a:pt x="832554" y="2354633"/>
                      </a:lnTo>
                      <a:cubicBezTo>
                        <a:pt x="831131" y="2276359"/>
                        <a:pt x="830419" y="2228683"/>
                        <a:pt x="830419" y="2211605"/>
                      </a:cubicBezTo>
                      <a:cubicBezTo>
                        <a:pt x="830419" y="2035132"/>
                        <a:pt x="859594" y="1889969"/>
                        <a:pt x="917944" y="1776115"/>
                      </a:cubicBezTo>
                      <a:cubicBezTo>
                        <a:pt x="976294" y="1662262"/>
                        <a:pt x="1092994" y="1534176"/>
                        <a:pt x="1268043" y="1391860"/>
                      </a:cubicBezTo>
                      <a:cubicBezTo>
                        <a:pt x="1443093" y="1249543"/>
                        <a:pt x="1547696" y="1156325"/>
                        <a:pt x="1581852" y="1112207"/>
                      </a:cubicBezTo>
                      <a:cubicBezTo>
                        <a:pt x="1634509" y="1042472"/>
                        <a:pt x="1660838" y="965621"/>
                        <a:pt x="1660838" y="881654"/>
                      </a:cubicBezTo>
                      <a:cubicBezTo>
                        <a:pt x="1660838" y="764954"/>
                        <a:pt x="1614229" y="664976"/>
                        <a:pt x="1521012" y="581721"/>
                      </a:cubicBezTo>
                      <a:cubicBezTo>
                        <a:pt x="1427794" y="498465"/>
                        <a:pt x="1302199" y="456838"/>
                        <a:pt x="1144228" y="456838"/>
                      </a:cubicBezTo>
                      <a:cubicBezTo>
                        <a:pt x="991949" y="456838"/>
                        <a:pt x="864575" y="500244"/>
                        <a:pt x="762107" y="587058"/>
                      </a:cubicBezTo>
                      <a:cubicBezTo>
                        <a:pt x="659639" y="673871"/>
                        <a:pt x="589192" y="806225"/>
                        <a:pt x="550766" y="984122"/>
                      </a:cubicBezTo>
                      <a:lnTo>
                        <a:pt x="0" y="915810"/>
                      </a:lnTo>
                      <a:cubicBezTo>
                        <a:pt x="15655" y="661062"/>
                        <a:pt x="124172" y="444741"/>
                        <a:pt x="325550" y="266845"/>
                      </a:cubicBezTo>
                      <a:cubicBezTo>
                        <a:pt x="526928" y="88948"/>
                        <a:pt x="791282" y="0"/>
                        <a:pt x="1118611" y="0"/>
                      </a:cubicBezTo>
                      <a:close/>
                    </a:path>
                  </a:pathLst>
                </a:custGeom>
                <a:solidFill>
                  <a:schemeClr val="accent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no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endParaRPr kumimoji="1" lang="zh-CN" altLang="en-US" sz="34400" b="1" dirty="0">
                    <a:solidFill>
                      <a:schemeClr val="tx1"/>
                    </a:solidFill>
                  </a:endParaRPr>
                </a:p>
              </p:txBody>
            </p:sp>
            <p:sp>
              <p:nvSpPr>
                <p:cNvPr id="35" name="椭圆 34"/>
                <p:cNvSpPr/>
                <p:nvPr/>
              </p:nvSpPr>
              <p:spPr>
                <a:xfrm>
                  <a:off x="10120767" y="4283115"/>
                  <a:ext cx="678767" cy="678767"/>
                </a:xfrm>
                <a:prstGeom prst="ellipse">
                  <a:avLst/>
                </a:prstGeom>
                <a:solidFill>
                  <a:schemeClr val="accent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grpSp>
    </p:spTree>
    <p:custDataLst>
      <p:tags r:id="rId1"/>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1670859" y="532016"/>
            <a:ext cx="3275214" cy="707886"/>
          </a:xfrm>
          <a:prstGeom prst="rect">
            <a:avLst/>
          </a:prstGeom>
          <a:noFill/>
        </p:spPr>
        <p:txBody>
          <a:bodyPr wrap="square" rtlCol="0">
            <a:spAutoFit/>
          </a:bodyPr>
          <a:lstStyle/>
          <a:p>
            <a:r>
              <a:rPr lang="en-US" altLang="zh-CN" sz="4000" dirty="0">
                <a:latin typeface="Times New Roman" panose="02020603050405020304" pitchFamily="18" charset="0"/>
                <a:cs typeface="Times New Roman" panose="02020603050405020304" pitchFamily="18" charset="0"/>
              </a:rPr>
              <a:t>Lead-in</a:t>
            </a:r>
            <a:endParaRPr lang="zh-CN" altLang="en-US" sz="4000" dirty="0">
              <a:latin typeface="Times New Roman" panose="02020603050405020304" pitchFamily="18" charset="0"/>
              <a:cs typeface="Times New Roman" panose="02020603050405020304" pitchFamily="18" charset="0"/>
            </a:endParaRPr>
          </a:p>
        </p:txBody>
      </p:sp>
      <p:pic>
        <p:nvPicPr>
          <p:cNvPr id="8" name="震撼环保公益片《致我们的地球》1-BV1MQ4y1Z75f">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5480972" y="2227811"/>
            <a:ext cx="5369244" cy="3021675"/>
          </a:xfrm>
          <a:prstGeom prst="rect">
            <a:avLst/>
          </a:prstGeom>
        </p:spPr>
      </p:pic>
      <p:sp>
        <p:nvSpPr>
          <p:cNvPr id="2" name="文本框 1"/>
          <p:cNvSpPr txBox="1"/>
          <p:nvPr/>
        </p:nvSpPr>
        <p:spPr>
          <a:xfrm>
            <a:off x="798021" y="1179103"/>
            <a:ext cx="6101542" cy="584775"/>
          </a:xfrm>
          <a:prstGeom prst="rect">
            <a:avLst/>
          </a:prstGeom>
          <a:noFill/>
        </p:spPr>
        <p:txBody>
          <a:bodyPr wrap="square" rtlCol="0">
            <a:spAutoFit/>
          </a:bodyPr>
          <a:lstStyle/>
          <a:p>
            <a:r>
              <a:rPr lang="en-US" altLang="zh-CN" sz="3200" dirty="0">
                <a:latin typeface="Times New Roman" panose="02020603050405020304" pitchFamily="18" charset="0"/>
                <a:cs typeface="Times New Roman" panose="02020603050405020304" pitchFamily="18" charset="0"/>
              </a:rPr>
              <a:t>What kind of choice will you make ?</a:t>
            </a:r>
            <a:endParaRPr lang="zh-CN" altLang="en-US" sz="32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1328"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文本占位符 19"/>
          <p:cNvSpPr>
            <a:spLocks noGrp="1"/>
          </p:cNvSpPr>
          <p:nvPr>
            <p:ph type="body" idx="1"/>
          </p:nvPr>
        </p:nvSpPr>
        <p:spPr>
          <a:xfrm>
            <a:off x="479423" y="1125451"/>
            <a:ext cx="5699125" cy="534670"/>
          </a:xfrm>
          <a:ln w="12700" cmpd="sng">
            <a:solidFill>
              <a:schemeClr val="accent1">
                <a:shade val="50000"/>
              </a:schemeClr>
            </a:solidFill>
            <a:prstDash val="sysDot"/>
          </a:ln>
        </p:spPr>
        <p:txBody>
          <a:bodyPr/>
          <a:lstStyle/>
          <a:p>
            <a:pPr algn="ctr"/>
            <a:r>
              <a:rPr lang="zh-CN" altLang="en-US" dirty="0"/>
              <a:t>教材</a:t>
            </a:r>
            <a:endParaRPr lang="zh-CN" altLang="en-US" dirty="0"/>
          </a:p>
        </p:txBody>
      </p:sp>
      <p:sp>
        <p:nvSpPr>
          <p:cNvPr id="21" name="内容占位符 20"/>
          <p:cNvSpPr>
            <a:spLocks noGrp="1"/>
          </p:cNvSpPr>
          <p:nvPr>
            <p:ph sz="half" idx="2"/>
          </p:nvPr>
        </p:nvSpPr>
        <p:spPr>
          <a:xfrm>
            <a:off x="386712" y="1703532"/>
            <a:ext cx="5884545" cy="4815205"/>
          </a:xfrm>
          <a:ln w="12700" cmpd="sng">
            <a:solidFill>
              <a:schemeClr val="accent1">
                <a:shade val="50000"/>
              </a:schemeClr>
            </a:solidFill>
            <a:prstDash val="sysDot"/>
          </a:ln>
        </p:spPr>
        <p:txBody>
          <a:bodyPr/>
          <a:lstStyle/>
          <a:p>
            <a:pPr marL="0" lvl="0" indent="0" defTabSz="411480">
              <a:lnSpc>
                <a:spcPct val="100000"/>
              </a:lnSpc>
              <a:spcBef>
                <a:spcPts val="0"/>
              </a:spcBef>
              <a:buNone/>
              <a:defRPr/>
            </a:pPr>
            <a:r>
              <a:rPr lang="zh-CN" altLang="en-US" sz="2400" kern="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等线" panose="02010600030101010101" pitchFamily="2" charset="-122"/>
                <a:cs typeface="Times New Roman" panose="02020603050405020304" pitchFamily="18" charset="0"/>
              </a:rPr>
              <a:t>新人教版必修二 </a:t>
            </a:r>
            <a:r>
              <a:rPr lang="en-US" altLang="zh-CN" sz="2400" kern="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等线" panose="02010600030101010101" pitchFamily="2" charset="-122"/>
                <a:cs typeface="Times New Roman" panose="02020603050405020304" pitchFamily="18" charset="0"/>
              </a:rPr>
              <a:t>Unit2 Wildlife protection</a:t>
            </a:r>
            <a:endParaRPr lang="en-US" altLang="zh-CN" sz="2400" kern="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等线" panose="02010600030101010101" pitchFamily="2" charset="-122"/>
              <a:cs typeface="Times New Roman" panose="02020603050405020304" pitchFamily="18" charset="0"/>
            </a:endParaRPr>
          </a:p>
          <a:p>
            <a:pPr marL="0" lvl="0" indent="0" defTabSz="411480">
              <a:lnSpc>
                <a:spcPct val="100000"/>
              </a:lnSpc>
              <a:spcBef>
                <a:spcPts val="0"/>
              </a:spcBef>
              <a:buNone/>
              <a:defRPr/>
            </a:pPr>
            <a:endParaRPr lang="zh-CN" altLang="en-US" sz="2400" kern="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等线" panose="02010600030101010101" pitchFamily="2" charset="-122"/>
              <a:cs typeface="Times New Roman" panose="02020603050405020304" pitchFamily="18" charset="0"/>
            </a:endParaRPr>
          </a:p>
          <a:p>
            <a:pPr marL="0" lvl="0" indent="0" defTabSz="411480">
              <a:lnSpc>
                <a:spcPct val="100000"/>
              </a:lnSpc>
              <a:spcBef>
                <a:spcPts val="0"/>
              </a:spcBef>
              <a:buNone/>
              <a:defRPr/>
            </a:pPr>
            <a:r>
              <a:rPr lang="zh-CN" altLang="en-US" sz="2400" kern="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等线" panose="02010600030101010101" pitchFamily="2" charset="-122"/>
                <a:cs typeface="Times New Roman" panose="02020603050405020304" pitchFamily="18" charset="0"/>
              </a:rPr>
              <a:t>新人教版选择性必修三 </a:t>
            </a:r>
            <a:endParaRPr lang="en-US" altLang="zh-CN" sz="2400" kern="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等线" panose="02010600030101010101" pitchFamily="2" charset="-122"/>
              <a:cs typeface="Times New Roman" panose="02020603050405020304" pitchFamily="18" charset="0"/>
            </a:endParaRPr>
          </a:p>
          <a:p>
            <a:pPr marL="0" lvl="0" indent="0" defTabSz="411480">
              <a:lnSpc>
                <a:spcPct val="100000"/>
              </a:lnSpc>
              <a:spcBef>
                <a:spcPts val="0"/>
              </a:spcBef>
              <a:buNone/>
              <a:defRPr/>
            </a:pPr>
            <a:r>
              <a:rPr lang="en-US" altLang="zh-CN" sz="2400" kern="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等线" panose="02010600030101010101" pitchFamily="2" charset="-122"/>
                <a:cs typeface="Times New Roman" panose="02020603050405020304" pitchFamily="18" charset="0"/>
              </a:rPr>
              <a:t>Unit3 Environmental protection</a:t>
            </a:r>
            <a:endParaRPr lang="zh-CN" altLang="en-US" sz="2400" kern="0" dirty="0">
              <a:ln w="0"/>
              <a:solidFill>
                <a:prstClr val="black"/>
              </a:solidFill>
              <a:effectLst>
                <a:outerShdw blurRad="38100" dist="19050" dir="2700000" algn="tl" rotWithShape="0">
                  <a:prstClr val="black">
                    <a:alpha val="40000"/>
                  </a:prstClr>
                </a:outerShdw>
              </a:effectLst>
              <a:latin typeface="Times New Roman" panose="02020603050405020304" pitchFamily="18" charset="0"/>
              <a:ea typeface="等线" panose="02010600030101010101" pitchFamily="2" charset="-122"/>
              <a:cs typeface="Times New Roman" panose="02020603050405020304" pitchFamily="18" charset="0"/>
            </a:endParaRPr>
          </a:p>
        </p:txBody>
      </p:sp>
      <p:sp>
        <p:nvSpPr>
          <p:cNvPr id="23" name="文本占位符 22"/>
          <p:cNvSpPr>
            <a:spLocks noGrp="1"/>
          </p:cNvSpPr>
          <p:nvPr>
            <p:ph type="body" sz="quarter" idx="3"/>
          </p:nvPr>
        </p:nvSpPr>
        <p:spPr>
          <a:xfrm>
            <a:off x="6172200" y="1144270"/>
            <a:ext cx="5711825" cy="551180"/>
          </a:xfrm>
          <a:ln w="12700" cmpd="sng">
            <a:solidFill>
              <a:schemeClr val="accent1">
                <a:shade val="50000"/>
              </a:schemeClr>
            </a:solidFill>
            <a:prstDash val="sysDot"/>
          </a:ln>
        </p:spPr>
        <p:txBody>
          <a:bodyPr/>
          <a:lstStyle/>
          <a:p>
            <a:pPr algn="ctr"/>
            <a:r>
              <a:rPr lang="zh-CN" altLang="en-US" dirty="0"/>
              <a:t>高考卷</a:t>
            </a:r>
            <a:endParaRPr lang="zh-CN" altLang="en-US" dirty="0"/>
          </a:p>
        </p:txBody>
      </p:sp>
      <p:sp>
        <p:nvSpPr>
          <p:cNvPr id="10" name="文本框 9"/>
          <p:cNvSpPr txBox="1"/>
          <p:nvPr/>
        </p:nvSpPr>
        <p:spPr>
          <a:xfrm>
            <a:off x="541019" y="385441"/>
            <a:ext cx="9500755" cy="645160"/>
          </a:xfrm>
          <a:prstGeom prst="rect">
            <a:avLst/>
          </a:prstGeom>
          <a:noFill/>
        </p:spPr>
        <p:txBody>
          <a:bodyPr wrap="square" rtlCol="0">
            <a:spAutoFit/>
          </a:bodyPr>
          <a:lstStyle/>
          <a:p>
            <a:r>
              <a:rPr lang="en-US" altLang="zh-CN" sz="3600" b="1" dirty="0">
                <a:latin typeface="Times New Roman" panose="02020603050405020304" pitchFamily="18" charset="0"/>
                <a:ea typeface="YF补 汉仪夏日体" panose="020B0604000101010104" pitchFamily="34" charset="-128"/>
                <a:cs typeface="Times New Roman" panose="02020603050405020304" pitchFamily="18" charset="0"/>
              </a:rPr>
              <a:t>Environment and Protection </a:t>
            </a:r>
            <a:endParaRPr lang="en-US" altLang="zh-CN" sz="3600" b="1" dirty="0">
              <a:latin typeface="Times New Roman" panose="02020603050405020304" pitchFamily="18" charset="0"/>
              <a:ea typeface="YF补 汉仪夏日体" panose="020B0604000101010104" pitchFamily="34" charset="-128"/>
              <a:cs typeface="Times New Roman" panose="02020603050405020304" pitchFamily="18" charset="0"/>
            </a:endParaRPr>
          </a:p>
        </p:txBody>
      </p:sp>
      <p:sp>
        <p:nvSpPr>
          <p:cNvPr id="4" name="文本框 3"/>
          <p:cNvSpPr txBox="1"/>
          <p:nvPr/>
        </p:nvSpPr>
        <p:spPr>
          <a:xfrm>
            <a:off x="6307455" y="1668087"/>
            <a:ext cx="5884545" cy="5262979"/>
          </a:xfrm>
          <a:prstGeom prst="rect">
            <a:avLst/>
          </a:prstGeom>
          <a:noFill/>
          <a:ln w="12700" cmpd="sng">
            <a:solidFill>
              <a:schemeClr val="accent1">
                <a:shade val="50000"/>
              </a:schemeClr>
            </a:solidFill>
            <a:prstDash val="sysDot"/>
          </a:ln>
        </p:spPr>
        <p:txBody>
          <a:bodyPr wrap="square" rtlCol="0">
            <a:spAutoFit/>
          </a:bodyPr>
          <a:lstStyle/>
          <a:p>
            <a:r>
              <a:rPr lang="en-US" altLang="zh-CN" sz="2800" b="1" dirty="0">
                <a:ea typeface="+mn-lt"/>
                <a:cs typeface="+mn-lt"/>
              </a:rPr>
              <a:t>2024</a:t>
            </a:r>
            <a:r>
              <a:rPr lang="zh-CN" altLang="en-US" sz="2800" b="1" dirty="0">
                <a:ea typeface="+mn-lt"/>
                <a:cs typeface="+mn-lt"/>
              </a:rPr>
              <a:t>年新高考Ⅱ卷：</a:t>
            </a:r>
            <a:r>
              <a:rPr lang="en-US" altLang="zh-CN" sz="2800" b="1" dirty="0">
                <a:ea typeface="+mn-lt"/>
                <a:cs typeface="+mn-lt"/>
              </a:rPr>
              <a:t>C</a:t>
            </a:r>
            <a:r>
              <a:rPr lang="zh-CN" altLang="en-US" sz="2800" b="1" dirty="0">
                <a:ea typeface="+mn-lt"/>
                <a:cs typeface="+mn-lt"/>
              </a:rPr>
              <a:t>篇</a:t>
            </a:r>
            <a:endParaRPr lang="en-US" altLang="zh-CN" sz="2800" b="1" dirty="0">
              <a:ea typeface="+mn-lt"/>
              <a:cs typeface="+mn-lt"/>
            </a:endParaRPr>
          </a:p>
          <a:p>
            <a:r>
              <a:rPr lang="en-US" altLang="zh-CN" sz="2800" b="1" dirty="0">
                <a:ea typeface="+mn-lt"/>
                <a:cs typeface="+mn-lt"/>
              </a:rPr>
              <a:t>2023</a:t>
            </a:r>
            <a:r>
              <a:rPr lang="zh-CN" altLang="en-US" sz="2800" b="1" dirty="0">
                <a:ea typeface="+mn-lt"/>
                <a:cs typeface="+mn-lt"/>
              </a:rPr>
              <a:t>年新高考Ⅰ卷：</a:t>
            </a:r>
            <a:r>
              <a:rPr lang="en-US" altLang="zh-CN" sz="2800" b="1" dirty="0">
                <a:ea typeface="+mn-lt"/>
                <a:cs typeface="+mn-lt"/>
              </a:rPr>
              <a:t>B</a:t>
            </a:r>
            <a:r>
              <a:rPr lang="zh-CN" altLang="en-US" sz="2800" b="1" dirty="0">
                <a:ea typeface="+mn-lt"/>
                <a:cs typeface="+mn-lt"/>
              </a:rPr>
              <a:t>篇</a:t>
            </a:r>
            <a:endParaRPr lang="zh-CN" altLang="en-US" sz="2800" b="1" dirty="0">
              <a:ea typeface="+mn-lt"/>
              <a:cs typeface="+mn-lt"/>
            </a:endParaRPr>
          </a:p>
          <a:p>
            <a:r>
              <a:rPr lang="en-US" altLang="zh-CN" sz="2800" b="1" dirty="0">
                <a:ea typeface="+mn-lt"/>
                <a:cs typeface="+mn-lt"/>
              </a:rPr>
              <a:t>2023</a:t>
            </a:r>
            <a:r>
              <a:rPr lang="zh-CN" altLang="en-US" sz="2800" b="1" dirty="0">
                <a:ea typeface="+mn-lt"/>
                <a:cs typeface="+mn-lt"/>
              </a:rPr>
              <a:t>年新高考Ⅱ卷：</a:t>
            </a:r>
            <a:r>
              <a:rPr lang="en-US" altLang="zh-CN" sz="2800" b="1" dirty="0">
                <a:ea typeface="+mn-lt"/>
                <a:cs typeface="+mn-lt"/>
              </a:rPr>
              <a:t>D</a:t>
            </a:r>
            <a:r>
              <a:rPr lang="zh-CN" altLang="en-US" sz="2800" b="1" dirty="0">
                <a:ea typeface="+mn-lt"/>
                <a:cs typeface="+mn-lt"/>
              </a:rPr>
              <a:t>篇</a:t>
            </a:r>
            <a:endParaRPr lang="zh-CN" altLang="en-US" sz="2800" b="1" dirty="0">
              <a:ea typeface="+mn-lt"/>
              <a:cs typeface="+mn-lt"/>
            </a:endParaRPr>
          </a:p>
          <a:p>
            <a:r>
              <a:rPr lang="en-US" altLang="zh-CN" sz="2800" b="1" dirty="0">
                <a:ea typeface="+mn-lt"/>
                <a:cs typeface="+mn-lt"/>
              </a:rPr>
              <a:t>2023</a:t>
            </a:r>
            <a:r>
              <a:rPr lang="zh-CN" altLang="en-US" sz="2800" b="1" dirty="0">
                <a:ea typeface="+mn-lt"/>
                <a:cs typeface="+mn-lt"/>
              </a:rPr>
              <a:t>年全国甲卷：</a:t>
            </a:r>
            <a:r>
              <a:rPr lang="en-US" altLang="zh-CN" sz="2800" b="1" dirty="0">
                <a:ea typeface="+mn-lt"/>
                <a:cs typeface="+mn-lt"/>
              </a:rPr>
              <a:t>D</a:t>
            </a:r>
            <a:r>
              <a:rPr lang="zh-CN" altLang="en-US" sz="2800" b="1" dirty="0">
                <a:ea typeface="+mn-lt"/>
                <a:cs typeface="+mn-lt"/>
              </a:rPr>
              <a:t>篇；语法填空</a:t>
            </a:r>
            <a:endParaRPr lang="zh-CN" altLang="en-US" sz="2800" b="1" dirty="0">
              <a:ea typeface="+mn-lt"/>
              <a:cs typeface="+mn-lt"/>
            </a:endParaRPr>
          </a:p>
          <a:p>
            <a:r>
              <a:rPr lang="en-US" altLang="zh-CN" sz="2800" b="1" dirty="0">
                <a:ea typeface="+mn-lt"/>
                <a:cs typeface="+mn-lt"/>
              </a:rPr>
              <a:t>2022</a:t>
            </a:r>
            <a:r>
              <a:rPr lang="zh-CN" altLang="en-US" sz="2800" b="1" dirty="0">
                <a:ea typeface="+mn-lt"/>
                <a:cs typeface="+mn-lt"/>
              </a:rPr>
              <a:t>年新高考Ⅰ卷：</a:t>
            </a:r>
            <a:r>
              <a:rPr lang="en-US" altLang="zh-CN" sz="2800" b="1" dirty="0">
                <a:ea typeface="+mn-lt"/>
                <a:cs typeface="+mn-lt"/>
              </a:rPr>
              <a:t>B</a:t>
            </a:r>
            <a:r>
              <a:rPr lang="zh-CN" altLang="en-US" sz="2800" b="1" dirty="0">
                <a:ea typeface="+mn-lt"/>
                <a:cs typeface="+mn-lt"/>
              </a:rPr>
              <a:t>篇；语法填空</a:t>
            </a:r>
            <a:endParaRPr lang="zh-CN" altLang="en-US" sz="2800" b="1" dirty="0">
              <a:ea typeface="+mn-lt"/>
              <a:cs typeface="+mn-lt"/>
            </a:endParaRPr>
          </a:p>
          <a:p>
            <a:r>
              <a:rPr lang="en-US" altLang="zh-CN" sz="2800" b="1" dirty="0">
                <a:ea typeface="+mn-lt"/>
                <a:cs typeface="+mn-lt"/>
              </a:rPr>
              <a:t>2022</a:t>
            </a:r>
            <a:r>
              <a:rPr lang="zh-CN" altLang="en-US" sz="2800" b="1" dirty="0">
                <a:ea typeface="+mn-lt"/>
                <a:cs typeface="+mn-lt"/>
              </a:rPr>
              <a:t>年全国甲卷：语法填空</a:t>
            </a:r>
            <a:endParaRPr lang="zh-CN" altLang="en-US" sz="2800" b="1" dirty="0">
              <a:ea typeface="+mn-lt"/>
              <a:cs typeface="+mn-lt"/>
            </a:endParaRPr>
          </a:p>
          <a:p>
            <a:r>
              <a:rPr lang="en-US" altLang="zh-CN" sz="2800" b="1" dirty="0">
                <a:ea typeface="+mn-lt"/>
                <a:cs typeface="+mn-lt"/>
              </a:rPr>
              <a:t>2021</a:t>
            </a:r>
            <a:r>
              <a:rPr lang="zh-CN" altLang="en-US" sz="2800" b="1" dirty="0">
                <a:ea typeface="+mn-lt"/>
                <a:cs typeface="+mn-lt"/>
              </a:rPr>
              <a:t>年新高考Ⅰ卷：</a:t>
            </a:r>
            <a:r>
              <a:rPr lang="en-US" altLang="zh-CN" sz="2800" b="1" dirty="0">
                <a:ea typeface="+mn-lt"/>
                <a:cs typeface="+mn-lt"/>
              </a:rPr>
              <a:t>C</a:t>
            </a:r>
            <a:r>
              <a:rPr lang="zh-CN" altLang="en-US" sz="2800" b="1" dirty="0">
                <a:ea typeface="+mn-lt"/>
                <a:cs typeface="+mn-lt"/>
              </a:rPr>
              <a:t>篇</a:t>
            </a:r>
            <a:endParaRPr lang="zh-CN" altLang="en-US" sz="2800" b="1" dirty="0">
              <a:ea typeface="+mn-lt"/>
              <a:cs typeface="+mn-lt"/>
            </a:endParaRPr>
          </a:p>
          <a:p>
            <a:r>
              <a:rPr lang="en-US" altLang="zh-CN" sz="2800" b="1" dirty="0">
                <a:ea typeface="+mn-lt"/>
                <a:cs typeface="+mn-lt"/>
              </a:rPr>
              <a:t>2021</a:t>
            </a:r>
            <a:r>
              <a:rPr lang="zh-CN" altLang="en-US" sz="2800" b="1" dirty="0">
                <a:ea typeface="+mn-lt"/>
                <a:cs typeface="+mn-lt"/>
              </a:rPr>
              <a:t>年新高考Ⅱ卷：语法填空</a:t>
            </a:r>
            <a:endParaRPr lang="zh-CN" altLang="en-US" sz="2800" b="1" dirty="0">
              <a:ea typeface="+mn-lt"/>
              <a:cs typeface="+mn-lt"/>
            </a:endParaRPr>
          </a:p>
          <a:p>
            <a:r>
              <a:rPr lang="en-US" altLang="zh-CN" sz="2800" b="1" dirty="0">
                <a:ea typeface="+mn-lt"/>
                <a:cs typeface="+mn-lt"/>
              </a:rPr>
              <a:t>2021</a:t>
            </a:r>
            <a:r>
              <a:rPr lang="zh-CN" altLang="en-US" sz="2800" b="1" dirty="0">
                <a:ea typeface="+mn-lt"/>
                <a:cs typeface="+mn-lt"/>
              </a:rPr>
              <a:t>年全国甲卷：</a:t>
            </a:r>
            <a:r>
              <a:rPr lang="en-US" altLang="zh-CN" sz="2800" b="1" dirty="0">
                <a:ea typeface="+mn-lt"/>
                <a:cs typeface="+mn-lt"/>
              </a:rPr>
              <a:t>B</a:t>
            </a:r>
            <a:r>
              <a:rPr lang="zh-CN" altLang="en-US" sz="2800" b="1" dirty="0">
                <a:ea typeface="+mn-lt"/>
                <a:cs typeface="+mn-lt"/>
              </a:rPr>
              <a:t>篇；七选五</a:t>
            </a:r>
            <a:endParaRPr lang="zh-CN" altLang="en-US" sz="2800" b="1" dirty="0">
              <a:ea typeface="+mn-lt"/>
              <a:cs typeface="+mn-lt"/>
            </a:endParaRPr>
          </a:p>
          <a:p>
            <a:r>
              <a:rPr lang="en-US" altLang="zh-CN" sz="2800" b="1" dirty="0">
                <a:ea typeface="+mn-lt"/>
                <a:cs typeface="+mn-lt"/>
              </a:rPr>
              <a:t>2021</a:t>
            </a:r>
            <a:r>
              <a:rPr lang="zh-CN" altLang="en-US" sz="2800" b="1" dirty="0">
                <a:ea typeface="+mn-lt"/>
                <a:cs typeface="+mn-lt"/>
              </a:rPr>
              <a:t>年全国乙卷：</a:t>
            </a:r>
            <a:r>
              <a:rPr lang="en-US" altLang="zh-CN" sz="2800" b="1" dirty="0">
                <a:ea typeface="+mn-lt"/>
                <a:cs typeface="+mn-lt"/>
              </a:rPr>
              <a:t>C</a:t>
            </a:r>
            <a:r>
              <a:rPr lang="zh-CN" altLang="en-US" sz="2800" b="1" dirty="0">
                <a:ea typeface="+mn-lt"/>
                <a:cs typeface="+mn-lt"/>
              </a:rPr>
              <a:t>篇</a:t>
            </a:r>
            <a:endParaRPr lang="zh-CN" altLang="en-US" sz="2800" b="1" dirty="0">
              <a:ea typeface="+mn-lt"/>
              <a:cs typeface="+mn-lt"/>
            </a:endParaRPr>
          </a:p>
          <a:p>
            <a:r>
              <a:rPr lang="en-US" altLang="zh-CN" sz="2800" b="1" dirty="0">
                <a:ea typeface="+mn-lt"/>
                <a:cs typeface="+mn-lt"/>
              </a:rPr>
              <a:t>2020</a:t>
            </a:r>
            <a:r>
              <a:rPr lang="zh-CN" altLang="en-US" sz="2800" b="1" dirty="0">
                <a:ea typeface="+mn-lt"/>
                <a:cs typeface="+mn-lt"/>
              </a:rPr>
              <a:t>年新高考Ⅰ卷：完形填空</a:t>
            </a:r>
            <a:endParaRPr lang="zh-CN" altLang="en-US" sz="2800" b="1" dirty="0">
              <a:ea typeface="+mn-lt"/>
              <a:cs typeface="+mn-lt"/>
            </a:endParaRPr>
          </a:p>
          <a:p>
            <a:endParaRPr lang="zh-CN" altLang="en-US" sz="2800" b="1" dirty="0">
              <a:ea typeface="+mn-lt"/>
              <a:cs typeface="+mn-lt"/>
            </a:endParaRPr>
          </a:p>
        </p:txBody>
      </p:sp>
      <p:pic>
        <p:nvPicPr>
          <p:cNvPr id="9" name="内容占位符 8"/>
          <p:cNvPicPr>
            <a:picLocks noGrp="1" noChangeAspect="1"/>
          </p:cNvPicPr>
          <p:nvPr>
            <p:ph sz="quarter" idx="4"/>
          </p:nvPr>
        </p:nvPicPr>
        <p:blipFill>
          <a:blip r:embed="rId1">
            <a:extLst>
              <a:ext uri="{28A0092B-C50C-407E-A947-70E740481C1C}">
                <a14:useLocalDpi xmlns:a14="http://schemas.microsoft.com/office/drawing/2010/main" val="0"/>
              </a:ext>
            </a:extLst>
          </a:blip>
          <a:stretch>
            <a:fillRect/>
          </a:stretch>
        </p:blipFill>
        <p:spPr>
          <a:xfrm>
            <a:off x="541019" y="3206508"/>
            <a:ext cx="2589395" cy="3205657"/>
          </a:xfrm>
        </p:spPr>
      </p:pic>
      <p:pic>
        <p:nvPicPr>
          <p:cNvPr id="12" name="图片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06138" y="3206507"/>
            <a:ext cx="2589395" cy="3205657"/>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bg/>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xEl>
                                              <p:pRg st="0" end="0"/>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3">
                                            <p:bg/>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3">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1">
                                            <p:bg/>
                                          </p:spTgt>
                                        </p:tgtEl>
                                        <p:attrNameLst>
                                          <p:attrName>style.visibility</p:attrName>
                                        </p:attrNameLst>
                                      </p:cBhvr>
                                      <p:to>
                                        <p:strVal val="visible"/>
                                      </p:to>
                                    </p:set>
                                    <p:animEffect transition="in" filter="fade">
                                      <p:cBhvr>
                                        <p:cTn id="21" dur="500"/>
                                        <p:tgtEl>
                                          <p:spTgt spid="21">
                                            <p:bg/>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1">
                                            <p:txEl>
                                              <p:pRg st="0" end="0"/>
                                            </p:txEl>
                                          </p:spTgt>
                                        </p:tgtEl>
                                        <p:attrNameLst>
                                          <p:attrName>style.visibility</p:attrName>
                                        </p:attrNameLst>
                                      </p:cBhvr>
                                      <p:to>
                                        <p:strVal val="visible"/>
                                      </p:to>
                                    </p:set>
                                    <p:animEffect transition="in" filter="fade">
                                      <p:cBhvr>
                                        <p:cTn id="26" dur="500"/>
                                        <p:tgtEl>
                                          <p:spTgt spid="21">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1">
                                            <p:txEl>
                                              <p:pRg st="2" end="2"/>
                                            </p:txEl>
                                          </p:spTgt>
                                        </p:tgtEl>
                                        <p:attrNameLst>
                                          <p:attrName>style.visibility</p:attrName>
                                        </p:attrNameLst>
                                      </p:cBhvr>
                                      <p:to>
                                        <p:strVal val="visible"/>
                                      </p:to>
                                    </p:set>
                                    <p:animEffect transition="in" filter="fade">
                                      <p:cBhvr>
                                        <p:cTn id="31" dur="500"/>
                                        <p:tgtEl>
                                          <p:spTgt spid="21">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1">
                                            <p:txEl>
                                              <p:pRg st="3" end="3"/>
                                            </p:txEl>
                                          </p:spTgt>
                                        </p:tgtEl>
                                        <p:attrNameLst>
                                          <p:attrName>style.visibility</p:attrName>
                                        </p:attrNameLst>
                                      </p:cBhvr>
                                      <p:to>
                                        <p:strVal val="visible"/>
                                      </p:to>
                                    </p:set>
                                    <p:animEffect transition="in" filter="fade">
                                      <p:cBhvr>
                                        <p:cTn id="36" dur="500"/>
                                        <p:tgtEl>
                                          <p:spTgt spid="21">
                                            <p:txEl>
                                              <p:pRg st="3" end="3"/>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500"/>
                                        <p:tgtEl>
                                          <p:spTgt spid="9"/>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fade">
                                      <p:cBhvr>
                                        <p:cTn id="46" dur="1000"/>
                                        <p:tgtEl>
                                          <p:spTgt spid="12"/>
                                        </p:tgtEl>
                                      </p:cBhvr>
                                    </p:animEffect>
                                    <p:anim calcmode="lin" valueType="num">
                                      <p:cBhvr>
                                        <p:cTn id="47" dur="1000" fill="hold"/>
                                        <p:tgtEl>
                                          <p:spTgt spid="12"/>
                                        </p:tgtEl>
                                        <p:attrNameLst>
                                          <p:attrName>ppt_x</p:attrName>
                                        </p:attrNameLst>
                                      </p:cBhvr>
                                      <p:tavLst>
                                        <p:tav tm="0">
                                          <p:val>
                                            <p:strVal val="#ppt_x"/>
                                          </p:val>
                                        </p:tav>
                                        <p:tav tm="100000">
                                          <p:val>
                                            <p:strVal val="#ppt_x"/>
                                          </p:val>
                                        </p:tav>
                                      </p:tavLst>
                                    </p:anim>
                                    <p:anim calcmode="lin" valueType="num">
                                      <p:cBhvr>
                                        <p:cTn id="4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4"/>
                                        </p:tgtEl>
                                        <p:attrNameLst>
                                          <p:attrName>style.visibility</p:attrName>
                                        </p:attrNameLst>
                                      </p:cBhvr>
                                      <p:to>
                                        <p:strVal val="visible"/>
                                      </p:to>
                                    </p:set>
                                    <p:animEffect transition="in" filter="fade">
                                      <p:cBhvr>
                                        <p:cTn id="53" dur="1000"/>
                                        <p:tgtEl>
                                          <p:spTgt spid="4"/>
                                        </p:tgtEl>
                                      </p:cBhvr>
                                    </p:animEffect>
                                    <p:anim calcmode="lin" valueType="num">
                                      <p:cBhvr>
                                        <p:cTn id="54" dur="1000" fill="hold"/>
                                        <p:tgtEl>
                                          <p:spTgt spid="4"/>
                                        </p:tgtEl>
                                        <p:attrNameLst>
                                          <p:attrName>ppt_x</p:attrName>
                                        </p:attrNameLst>
                                      </p:cBhvr>
                                      <p:tavLst>
                                        <p:tav tm="0">
                                          <p:val>
                                            <p:strVal val="#ppt_x"/>
                                          </p:val>
                                        </p:tav>
                                        <p:tav tm="100000">
                                          <p:val>
                                            <p:strVal val="#ppt_x"/>
                                          </p:val>
                                        </p:tav>
                                      </p:tavLst>
                                    </p:anim>
                                    <p:anim calcmode="lin" valueType="num">
                                      <p:cBhvr>
                                        <p:cTn id="5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uiExpand="1" build="p"/>
      <p:bldP spid="21" grpId="0" animBg="1" build="p"/>
      <p:bldP spid="23" grpId="0" animBg="1" uiExpand="1" build="p"/>
      <p:bldP spid="10" grpId="0"/>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p:cNvSpPr txBox="1"/>
          <p:nvPr/>
        </p:nvSpPr>
        <p:spPr>
          <a:xfrm>
            <a:off x="462642" y="305192"/>
            <a:ext cx="11266715" cy="706755"/>
          </a:xfrm>
          <a:prstGeom prst="rect">
            <a:avLst/>
          </a:prstGeom>
          <a:solidFill>
            <a:schemeClr val="accent1"/>
          </a:solidFill>
        </p:spPr>
        <p:txBody>
          <a:bodyPr wrap="square">
            <a:spAutoFit/>
          </a:bodyPr>
          <a:lstStyle/>
          <a:p>
            <a:pPr algn="l"/>
            <a:endParaRPr lang="en-US" altLang="zh-CN" sz="4000" dirty="0">
              <a:effectLst/>
            </a:endParaRPr>
          </a:p>
        </p:txBody>
      </p:sp>
      <p:sp>
        <p:nvSpPr>
          <p:cNvPr id="9" name="文本框 8"/>
          <p:cNvSpPr txBox="1"/>
          <p:nvPr/>
        </p:nvSpPr>
        <p:spPr>
          <a:xfrm>
            <a:off x="463186" y="397148"/>
            <a:ext cx="8708573" cy="521970"/>
          </a:xfrm>
          <a:prstGeom prst="rect">
            <a:avLst/>
          </a:prstGeom>
          <a:noFill/>
        </p:spPr>
        <p:txBody>
          <a:bodyPr wrap="square">
            <a:spAutoFit/>
          </a:bodyPr>
          <a:lstStyle/>
          <a:p>
            <a:pPr algn="l"/>
            <a:r>
              <a:rPr lang="zh-CN" altLang="en-US" sz="2800" b="1" dirty="0">
                <a:effectLst/>
                <a:latin typeface="楷体" panose="02010609060101010101" pitchFamily="49" charset="-122"/>
                <a:ea typeface="楷体" panose="02010609060101010101" pitchFamily="49" charset="-122"/>
              </a:rPr>
              <a:t>“四同”教学法复习环境和保护语篇重点话题词汇</a:t>
            </a:r>
            <a:r>
              <a:rPr lang="zh-CN" altLang="en-US" sz="2800" dirty="0">
                <a:effectLst/>
              </a:rPr>
              <a:t> </a:t>
            </a:r>
            <a:endParaRPr lang="zh-CN" altLang="en-US" sz="2800" dirty="0">
              <a:effectLst/>
            </a:endParaRPr>
          </a:p>
        </p:txBody>
      </p:sp>
      <p:sp>
        <p:nvSpPr>
          <p:cNvPr id="16" name="箭头: 左弧形 15"/>
          <p:cNvSpPr/>
          <p:nvPr/>
        </p:nvSpPr>
        <p:spPr>
          <a:xfrm>
            <a:off x="2650670" y="838200"/>
            <a:ext cx="1012371" cy="1132114"/>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8" name="文本框 17"/>
          <p:cNvSpPr txBox="1"/>
          <p:nvPr/>
        </p:nvSpPr>
        <p:spPr>
          <a:xfrm>
            <a:off x="3663041" y="1401355"/>
            <a:ext cx="8245930" cy="523220"/>
          </a:xfrm>
          <a:prstGeom prst="rect">
            <a:avLst/>
          </a:prstGeom>
          <a:noFill/>
        </p:spPr>
        <p:txBody>
          <a:bodyPr wrap="square">
            <a:spAutoFit/>
          </a:bodyPr>
          <a:lstStyle/>
          <a:p>
            <a:r>
              <a:rPr lang="zh-CN" altLang="en-US" sz="2800" dirty="0"/>
              <a:t>同一主题语境、同类话题、同类语篇、同类结构</a:t>
            </a:r>
            <a:endParaRPr lang="zh-CN" altLang="en-US" sz="2800" dirty="0"/>
          </a:p>
        </p:txBody>
      </p:sp>
      <p:sp>
        <p:nvSpPr>
          <p:cNvPr id="20" name="文本框 19"/>
          <p:cNvSpPr txBox="1"/>
          <p:nvPr/>
        </p:nvSpPr>
        <p:spPr>
          <a:xfrm>
            <a:off x="2732314" y="2096981"/>
            <a:ext cx="8997043" cy="523220"/>
          </a:xfrm>
          <a:prstGeom prst="rect">
            <a:avLst/>
          </a:prstGeom>
          <a:noFill/>
        </p:spPr>
        <p:txBody>
          <a:bodyPr wrap="square">
            <a:spAutoFit/>
          </a:bodyPr>
          <a:lstStyle/>
          <a:p>
            <a:pPr algn="l"/>
            <a:r>
              <a:rPr lang="zh-CN" altLang="en-US" sz="2800" b="1" dirty="0">
                <a:effectLst/>
                <a:latin typeface="迷你简卡通"/>
              </a:rPr>
              <a:t>思考：</a:t>
            </a:r>
            <a:r>
              <a:rPr lang="zh-CN" altLang="en-US" sz="2800" dirty="0">
                <a:effectLst/>
              </a:rPr>
              <a:t> </a:t>
            </a:r>
            <a:r>
              <a:rPr lang="zh-CN" altLang="en-US" sz="2800" dirty="0">
                <a:effectLst/>
                <a:latin typeface="楷体" panose="02010609060101010101" pitchFamily="49" charset="-122"/>
                <a:ea typeface="楷体" panose="02010609060101010101" pitchFamily="49" charset="-122"/>
              </a:rPr>
              <a:t>结合所学，总结此类文章通常涉及的词汇类型。</a:t>
            </a:r>
            <a:r>
              <a:rPr lang="zh-CN" altLang="en-US" sz="2800" dirty="0">
                <a:effectLst/>
              </a:rPr>
              <a:t> </a:t>
            </a:r>
            <a:endParaRPr lang="zh-CN" altLang="en-US" sz="2800" dirty="0">
              <a:effectLst/>
            </a:endParaRPr>
          </a:p>
        </p:txBody>
      </p:sp>
      <p:pic>
        <p:nvPicPr>
          <p:cNvPr id="21" name="图片 20"/>
          <p:cNvPicPr>
            <a:picLocks noChangeAspect="1"/>
          </p:cNvPicPr>
          <p:nvPr/>
        </p:nvPicPr>
        <p:blipFill>
          <a:blip r:embed="rId1"/>
          <a:stretch>
            <a:fillRect/>
          </a:stretch>
        </p:blipFill>
        <p:spPr>
          <a:xfrm>
            <a:off x="542834" y="1013078"/>
            <a:ext cx="2027645" cy="2027645"/>
          </a:xfrm>
          <a:prstGeom prst="rect">
            <a:avLst/>
          </a:prstGeom>
        </p:spPr>
      </p:pic>
      <p:grpSp>
        <p:nvGrpSpPr>
          <p:cNvPr id="22" name="Group 1"/>
          <p:cNvGrpSpPr>
            <a:grpSpLocks noChangeAspect="1"/>
          </p:cNvGrpSpPr>
          <p:nvPr>
            <p:custDataLst>
              <p:tags r:id="rId2"/>
            </p:custDataLst>
          </p:nvPr>
        </p:nvGrpSpPr>
        <p:grpSpPr>
          <a:xfrm>
            <a:off x="2730671" y="2620201"/>
            <a:ext cx="6784466" cy="3323773"/>
            <a:chOff x="2729849" y="1293785"/>
            <a:chExt cx="6784466" cy="4439921"/>
          </a:xfrm>
        </p:grpSpPr>
        <p:grpSp>
          <p:nvGrpSpPr>
            <p:cNvPr id="23" name="组合 22"/>
            <p:cNvGrpSpPr/>
            <p:nvPr/>
          </p:nvGrpSpPr>
          <p:grpSpPr>
            <a:xfrm>
              <a:off x="5108378" y="1293785"/>
              <a:ext cx="1998281" cy="1898640"/>
              <a:chOff x="5108378" y="1293785"/>
              <a:chExt cx="1998281" cy="1898640"/>
            </a:xfrm>
          </p:grpSpPr>
          <p:sp>
            <p:nvSpPr>
              <p:cNvPr id="45" name="0"/>
              <p:cNvSpPr/>
              <p:nvPr>
                <p:custDataLst>
                  <p:tags r:id="rId3"/>
                </p:custDataLst>
              </p:nvPr>
            </p:nvSpPr>
            <p:spPr>
              <a:xfrm>
                <a:off x="5108378" y="1620800"/>
                <a:ext cx="1975245" cy="1571625"/>
              </a:xfrm>
              <a:prstGeom prst="roundRect">
                <a:avLst>
                  <a:gd name="adj" fmla="val 9438"/>
                </a:avLst>
              </a:prstGeom>
              <a:solidFill>
                <a:schemeClr val="accent1">
                  <a:alpha val="10000"/>
                </a:schemeClr>
              </a:solidFill>
              <a:ln w="12700" cap="rnd">
                <a:gradFill>
                  <a:gsLst>
                    <a:gs pos="0">
                      <a:schemeClr val="accent1"/>
                    </a:gs>
                    <a:gs pos="100000">
                      <a:schemeClr val="accent1">
                        <a:lumMod val="60000"/>
                        <a:lumOff val="40000"/>
                        <a:alpha val="20000"/>
                      </a:schemeClr>
                    </a:gs>
                  </a:gsLst>
                  <a:lin ang="2700000" scaled="0"/>
                </a:grad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pPr algn="ctr" defTabSz="913765"/>
                <a:endParaRPr lang="zh-CN" altLang="en-US" sz="1600" b="1" dirty="0">
                  <a:solidFill>
                    <a:schemeClr val="tx1"/>
                  </a:solidFill>
                </a:endParaRPr>
              </a:p>
            </p:txBody>
          </p:sp>
          <p:sp>
            <p:nvSpPr>
              <p:cNvPr id="46" name="0"/>
              <p:cNvSpPr/>
              <p:nvPr>
                <p:custDataLst>
                  <p:tags r:id="rId4"/>
                </p:custDataLst>
              </p:nvPr>
            </p:nvSpPr>
            <p:spPr>
              <a:xfrm>
                <a:off x="5768986" y="1293785"/>
                <a:ext cx="654029" cy="654029"/>
              </a:xfrm>
              <a:prstGeom prst="ellipse">
                <a:avLst/>
              </a:prstGeom>
              <a:gradFill>
                <a:gsLst>
                  <a:gs pos="0">
                    <a:schemeClr val="accent1">
                      <a:lumMod val="60000"/>
                      <a:lumOff val="40000"/>
                    </a:schemeClr>
                  </a:gs>
                  <a:gs pos="60000">
                    <a:schemeClr val="accent1"/>
                  </a:gs>
                </a:gsLst>
                <a:lin ang="2700000" scaled="0"/>
              </a:gradFill>
              <a:ln w="57150" cap="rnd">
                <a:noFill/>
                <a:prstDash val="solid"/>
                <a:round/>
              </a:ln>
              <a:effectLst>
                <a:outerShdw blurRad="76200" dist="50800" dir="54000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non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3765"/>
                <a:endParaRPr lang="zh-CN" altLang="en-US" sz="1400" b="1" dirty="0">
                  <a:solidFill>
                    <a:srgbClr val="FFFFFF"/>
                  </a:solidFill>
                </a:endParaRPr>
              </a:p>
            </p:txBody>
          </p:sp>
          <p:sp>
            <p:nvSpPr>
              <p:cNvPr id="47" name="0"/>
              <p:cNvSpPr/>
              <p:nvPr>
                <p:custDataLst>
                  <p:tags r:id="rId5"/>
                </p:custDataLst>
              </p:nvPr>
            </p:nvSpPr>
            <p:spPr>
              <a:xfrm>
                <a:off x="5926667" y="1486257"/>
                <a:ext cx="338666" cy="302948"/>
              </a:xfrm>
              <a:custGeom>
                <a:avLst/>
                <a:gdLst>
                  <a:gd name="connsiteX0" fmla="*/ 121763 h 600884"/>
                  <a:gd name="connsiteY0" fmla="*/ 121763 h 600884"/>
                  <a:gd name="connsiteX1" fmla="*/ 121763 h 600884"/>
                  <a:gd name="connsiteY1" fmla="*/ 121763 h 600884"/>
                  <a:gd name="connsiteX2" fmla="*/ 121763 h 600884"/>
                  <a:gd name="connsiteY2" fmla="*/ 121763 h 600884"/>
                  <a:gd name="connsiteX3" fmla="*/ 121763 h 600884"/>
                  <a:gd name="connsiteY3" fmla="*/ 121763 h 600884"/>
                  <a:gd name="connsiteX4" fmla="*/ 121763 h 600884"/>
                  <a:gd name="connsiteY4" fmla="*/ 121763 h 600884"/>
                  <a:gd name="connsiteX5" fmla="*/ 121763 h 600884"/>
                  <a:gd name="connsiteY5" fmla="*/ 121763 h 600884"/>
                  <a:gd name="connsiteX6" fmla="*/ 121763 h 600884"/>
                  <a:gd name="connsiteY6" fmla="*/ 121763 h 600884"/>
                  <a:gd name="connsiteX7" fmla="*/ 121763 h 600884"/>
                  <a:gd name="connsiteY7" fmla="*/ 121763 h 600884"/>
                  <a:gd name="connsiteX8" fmla="*/ 121763 h 600884"/>
                  <a:gd name="connsiteY8" fmla="*/ 121763 h 600884"/>
                  <a:gd name="connsiteX9" fmla="*/ 121763 h 600884"/>
                  <a:gd name="connsiteY9" fmla="*/ 121763 h 600884"/>
                  <a:gd name="connsiteX10" fmla="*/ 121763 h 600884"/>
                  <a:gd name="connsiteY10" fmla="*/ 121763 h 600884"/>
                  <a:gd name="connsiteX11" fmla="*/ 121763 h 600884"/>
                  <a:gd name="connsiteY11" fmla="*/ 121763 h 600884"/>
                  <a:gd name="connsiteX12" fmla="*/ 121763 h 600884"/>
                  <a:gd name="connsiteY12" fmla="*/ 121763 h 600884"/>
                  <a:gd name="connsiteX13" fmla="*/ 121763 h 600884"/>
                  <a:gd name="connsiteY13" fmla="*/ 121763 h 600884"/>
                  <a:gd name="connsiteX14" fmla="*/ 121763 h 600884"/>
                  <a:gd name="connsiteY14" fmla="*/ 121763 h 600884"/>
                  <a:gd name="connsiteX15" fmla="*/ 121763 h 600884"/>
                  <a:gd name="connsiteY15" fmla="*/ 121763 h 600884"/>
                  <a:gd name="connsiteX16" fmla="*/ 121763 h 600884"/>
                  <a:gd name="connsiteY16" fmla="*/ 121763 h 600884"/>
                  <a:gd name="connsiteX17" fmla="*/ 121763 h 600884"/>
                  <a:gd name="connsiteY17" fmla="*/ 121763 h 600884"/>
                  <a:gd name="connsiteX18" fmla="*/ 121763 h 600884"/>
                  <a:gd name="connsiteY18" fmla="*/ 121763 h 600884"/>
                  <a:gd name="connsiteX19" fmla="*/ 121763 h 600884"/>
                  <a:gd name="connsiteY19" fmla="*/ 121763 h 600884"/>
                  <a:gd name="connsiteX20" fmla="*/ 121763 h 600884"/>
                  <a:gd name="connsiteY20" fmla="*/ 121763 h 600884"/>
                  <a:gd name="connsiteX21" fmla="*/ 121763 h 600884"/>
                  <a:gd name="connsiteY21" fmla="*/ 121763 h 600884"/>
                  <a:gd name="connsiteX22" fmla="*/ 121763 h 600884"/>
                  <a:gd name="connsiteY22" fmla="*/ 121763 h 600884"/>
                  <a:gd name="connsiteX23" fmla="*/ 121763 h 600884"/>
                  <a:gd name="connsiteY23" fmla="*/ 121763 h 600884"/>
                  <a:gd name="connsiteX24" fmla="*/ 121763 h 600884"/>
                  <a:gd name="connsiteY24" fmla="*/ 121763 h 600884"/>
                  <a:gd name="connsiteX25" fmla="*/ 121763 h 600884"/>
                  <a:gd name="connsiteY25" fmla="*/ 121763 h 600884"/>
                  <a:gd name="connsiteX26" fmla="*/ 121763 h 600884"/>
                  <a:gd name="connsiteY26" fmla="*/ 121763 h 600884"/>
                  <a:gd name="connsiteX27" fmla="*/ 121763 h 600884"/>
                  <a:gd name="connsiteY27" fmla="*/ 121763 h 600884"/>
                  <a:gd name="connsiteX28" fmla="*/ 121763 h 600884"/>
                  <a:gd name="connsiteY28" fmla="*/ 121763 h 600884"/>
                  <a:gd name="connsiteX29" fmla="*/ 121763 h 600884"/>
                  <a:gd name="connsiteY29" fmla="*/ 121763 h 600884"/>
                  <a:gd name="connsiteX30" fmla="*/ 121763 h 600884"/>
                  <a:gd name="connsiteY30" fmla="*/ 121763 h 600884"/>
                  <a:gd name="connsiteX31" fmla="*/ 121763 h 600884"/>
                  <a:gd name="connsiteY31" fmla="*/ 121763 h 600884"/>
                  <a:gd name="connsiteX32" fmla="*/ 121763 h 600884"/>
                  <a:gd name="connsiteY32" fmla="*/ 121763 h 600884"/>
                  <a:gd name="connsiteX33" fmla="*/ 121763 h 600884"/>
                  <a:gd name="connsiteY33" fmla="*/ 121763 h 600884"/>
                  <a:gd name="connsiteX34" fmla="*/ 121763 h 600884"/>
                  <a:gd name="connsiteY34" fmla="*/ 121763 h 600884"/>
                  <a:gd name="connsiteX35" fmla="*/ 121763 h 600884"/>
                  <a:gd name="connsiteY35" fmla="*/ 121763 h 600884"/>
                  <a:gd name="connsiteX36" fmla="*/ 121763 h 600884"/>
                  <a:gd name="connsiteY36" fmla="*/ 121763 h 600884"/>
                  <a:gd name="connsiteX37" fmla="*/ 121763 h 600884"/>
                  <a:gd name="connsiteY37" fmla="*/ 121763 h 600884"/>
                  <a:gd name="connsiteX38" fmla="*/ 121763 h 600884"/>
                  <a:gd name="connsiteY38" fmla="*/ 121763 h 600884"/>
                  <a:gd name="connsiteX39" fmla="*/ 121763 h 600884"/>
                  <a:gd name="connsiteY39" fmla="*/ 121763 h 600884"/>
                  <a:gd name="connsiteX40" fmla="*/ 121763 h 600884"/>
                  <a:gd name="connsiteY40" fmla="*/ 121763 h 600884"/>
                  <a:gd name="connsiteX41" fmla="*/ 121763 h 600884"/>
                  <a:gd name="connsiteY41" fmla="*/ 121763 h 600884"/>
                  <a:gd name="connsiteX42" fmla="*/ 121763 h 600884"/>
                  <a:gd name="connsiteY42" fmla="*/ 121763 h 600884"/>
                  <a:gd name="connsiteX43" fmla="*/ 121763 h 600884"/>
                  <a:gd name="connsiteY43" fmla="*/ 121763 h 600884"/>
                  <a:gd name="connsiteX44" fmla="*/ 121763 h 600884"/>
                  <a:gd name="connsiteY44" fmla="*/ 121763 h 600884"/>
                  <a:gd name="connsiteX45" fmla="*/ 121763 h 600884"/>
                  <a:gd name="connsiteY45" fmla="*/ 121763 h 600884"/>
                  <a:gd name="connsiteX46" fmla="*/ 121763 h 600884"/>
                  <a:gd name="connsiteY46" fmla="*/ 121763 h 600884"/>
                  <a:gd name="connsiteX47" fmla="*/ 121763 h 600884"/>
                  <a:gd name="connsiteY47" fmla="*/ 121763 h 600884"/>
                  <a:gd name="connsiteX48" fmla="*/ 121763 h 600884"/>
                  <a:gd name="connsiteY48" fmla="*/ 121763 h 600884"/>
                  <a:gd name="connsiteX49" fmla="*/ 121763 h 600884"/>
                  <a:gd name="connsiteY49" fmla="*/ 121763 h 600884"/>
                  <a:gd name="connsiteX50" fmla="*/ 121763 h 600884"/>
                  <a:gd name="connsiteY50" fmla="*/ 121763 h 600884"/>
                  <a:gd name="connsiteX51" fmla="*/ 121763 h 600884"/>
                  <a:gd name="connsiteY51" fmla="*/ 121763 h 600884"/>
                  <a:gd name="connsiteX52" fmla="*/ 121763 h 600884"/>
                  <a:gd name="connsiteY52" fmla="*/ 121763 h 600884"/>
                  <a:gd name="connsiteX53" fmla="*/ 121763 h 600884"/>
                  <a:gd name="connsiteY53" fmla="*/ 121763 h 600884"/>
                  <a:gd name="connsiteX54" fmla="*/ 121763 h 600884"/>
                  <a:gd name="connsiteY54" fmla="*/ 121763 h 600884"/>
                  <a:gd name="connsiteX55" fmla="*/ 121763 h 600884"/>
                  <a:gd name="connsiteY55" fmla="*/ 121763 h 600884"/>
                  <a:gd name="connsiteX56" fmla="*/ 121763 h 600884"/>
                  <a:gd name="connsiteY56" fmla="*/ 121763 h 600884"/>
                  <a:gd name="connsiteX57" fmla="*/ 121763 h 600884"/>
                  <a:gd name="connsiteY57" fmla="*/ 121763 h 600884"/>
                  <a:gd name="connsiteX58" fmla="*/ 121763 h 600884"/>
                  <a:gd name="connsiteY58" fmla="*/ 121763 h 600884"/>
                  <a:gd name="connsiteX59" fmla="*/ 121763 h 600884"/>
                  <a:gd name="connsiteY59" fmla="*/ 121763 h 600884"/>
                  <a:gd name="connsiteX60" fmla="*/ 121763 h 600884"/>
                  <a:gd name="connsiteY60" fmla="*/ 121763 h 600884"/>
                  <a:gd name="connsiteX61" fmla="*/ 121763 h 600884"/>
                  <a:gd name="connsiteY61" fmla="*/ 121763 h 600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608708" h="544509">
                    <a:moveTo>
                      <a:pt x="144870" y="175007"/>
                    </a:moveTo>
                    <a:lnTo>
                      <a:pt x="464199" y="175007"/>
                    </a:lnTo>
                    <a:cubicBezTo>
                      <a:pt x="472330" y="175007"/>
                      <a:pt x="477700" y="183425"/>
                      <a:pt x="474269" y="190874"/>
                    </a:cubicBezTo>
                    <a:lnTo>
                      <a:pt x="314567" y="538028"/>
                    </a:lnTo>
                    <a:cubicBezTo>
                      <a:pt x="310539" y="546670"/>
                      <a:pt x="298306" y="546670"/>
                      <a:pt x="294278" y="538028"/>
                    </a:cubicBezTo>
                    <a:lnTo>
                      <a:pt x="134725" y="190800"/>
                    </a:lnTo>
                    <a:cubicBezTo>
                      <a:pt x="131294" y="183425"/>
                      <a:pt x="136739" y="174932"/>
                      <a:pt x="144870" y="175007"/>
                    </a:cubicBezTo>
                    <a:close/>
                    <a:moveTo>
                      <a:pt x="512221" y="174932"/>
                    </a:moveTo>
                    <a:lnTo>
                      <a:pt x="596453" y="174932"/>
                    </a:lnTo>
                    <a:cubicBezTo>
                      <a:pt x="605705" y="174932"/>
                      <a:pt x="610927" y="185585"/>
                      <a:pt x="605332" y="192960"/>
                    </a:cubicBezTo>
                    <a:lnTo>
                      <a:pt x="394489" y="467855"/>
                    </a:lnTo>
                    <a:cubicBezTo>
                      <a:pt x="386431" y="478434"/>
                      <a:pt x="370017" y="468451"/>
                      <a:pt x="375538" y="456383"/>
                    </a:cubicBezTo>
                    <a:lnTo>
                      <a:pt x="502074" y="181488"/>
                    </a:lnTo>
                    <a:cubicBezTo>
                      <a:pt x="503939" y="177465"/>
                      <a:pt x="507893" y="174932"/>
                      <a:pt x="512221" y="174932"/>
                    </a:cubicBezTo>
                    <a:close/>
                    <a:moveTo>
                      <a:pt x="12185" y="174932"/>
                    </a:moveTo>
                    <a:lnTo>
                      <a:pt x="96783" y="174932"/>
                    </a:lnTo>
                    <a:cubicBezTo>
                      <a:pt x="101110" y="174932"/>
                      <a:pt x="105063" y="177539"/>
                      <a:pt x="106854" y="181487"/>
                    </a:cubicBezTo>
                    <a:lnTo>
                      <a:pt x="233526" y="456949"/>
                    </a:lnTo>
                    <a:cubicBezTo>
                      <a:pt x="239047" y="469016"/>
                      <a:pt x="222635" y="478998"/>
                      <a:pt x="214578" y="468421"/>
                    </a:cubicBezTo>
                    <a:lnTo>
                      <a:pt x="3308" y="192959"/>
                    </a:lnTo>
                    <a:cubicBezTo>
                      <a:pt x="-2287" y="185584"/>
                      <a:pt x="2935" y="174932"/>
                      <a:pt x="12185" y="174932"/>
                    </a:cubicBezTo>
                    <a:close/>
                    <a:moveTo>
                      <a:pt x="556451" y="76519"/>
                    </a:moveTo>
                    <a:cubicBezTo>
                      <a:pt x="560155" y="76156"/>
                      <a:pt x="564036" y="77627"/>
                      <a:pt x="566536" y="81090"/>
                    </a:cubicBezTo>
                    <a:lnTo>
                      <a:pt x="606541" y="135826"/>
                    </a:lnTo>
                    <a:cubicBezTo>
                      <a:pt x="611915" y="143198"/>
                      <a:pt x="606691" y="153550"/>
                      <a:pt x="597510" y="153550"/>
                    </a:cubicBezTo>
                    <a:lnTo>
                      <a:pt x="532353" y="153550"/>
                    </a:lnTo>
                    <a:cubicBezTo>
                      <a:pt x="524218" y="153550"/>
                      <a:pt x="518769" y="145135"/>
                      <a:pt x="522203" y="137688"/>
                    </a:cubicBezTo>
                    <a:lnTo>
                      <a:pt x="547430" y="82952"/>
                    </a:lnTo>
                    <a:cubicBezTo>
                      <a:pt x="549221" y="79079"/>
                      <a:pt x="552747" y="76882"/>
                      <a:pt x="556451" y="76519"/>
                    </a:cubicBezTo>
                    <a:close/>
                    <a:moveTo>
                      <a:pt x="52488" y="76227"/>
                    </a:moveTo>
                    <a:cubicBezTo>
                      <a:pt x="56188" y="76600"/>
                      <a:pt x="59693" y="78796"/>
                      <a:pt x="61445" y="82668"/>
                    </a:cubicBezTo>
                    <a:lnTo>
                      <a:pt x="86798" y="137691"/>
                    </a:lnTo>
                    <a:cubicBezTo>
                      <a:pt x="90154" y="145136"/>
                      <a:pt x="84785" y="153550"/>
                      <a:pt x="76657" y="153550"/>
                    </a:cubicBezTo>
                    <a:lnTo>
                      <a:pt x="11187" y="153550"/>
                    </a:lnTo>
                    <a:cubicBezTo>
                      <a:pt x="2015" y="153550"/>
                      <a:pt x="-3204" y="143201"/>
                      <a:pt x="2165" y="135829"/>
                    </a:cubicBezTo>
                    <a:lnTo>
                      <a:pt x="42356" y="80732"/>
                    </a:lnTo>
                    <a:cubicBezTo>
                      <a:pt x="44892" y="77307"/>
                      <a:pt x="48788" y="75855"/>
                      <a:pt x="52488" y="76227"/>
                    </a:cubicBezTo>
                    <a:close/>
                    <a:moveTo>
                      <a:pt x="297407" y="19733"/>
                    </a:moveTo>
                    <a:cubicBezTo>
                      <a:pt x="301585" y="16159"/>
                      <a:pt x="307628" y="16159"/>
                      <a:pt x="311805" y="19733"/>
                    </a:cubicBezTo>
                    <a:cubicBezTo>
                      <a:pt x="349031" y="51456"/>
                      <a:pt x="406175" y="100008"/>
                      <a:pt x="446012" y="133891"/>
                    </a:cubicBezTo>
                    <a:cubicBezTo>
                      <a:pt x="453919" y="140593"/>
                      <a:pt x="449145" y="153550"/>
                      <a:pt x="438775" y="153550"/>
                    </a:cubicBezTo>
                    <a:lnTo>
                      <a:pt x="170363" y="153550"/>
                    </a:lnTo>
                    <a:cubicBezTo>
                      <a:pt x="159919" y="153550"/>
                      <a:pt x="155145" y="140593"/>
                      <a:pt x="163127" y="133891"/>
                    </a:cubicBezTo>
                    <a:cubicBezTo>
                      <a:pt x="203262" y="99785"/>
                      <a:pt x="260853" y="50935"/>
                      <a:pt x="297407" y="19733"/>
                    </a:cubicBezTo>
                    <a:close/>
                    <a:moveTo>
                      <a:pt x="351925" y="0"/>
                    </a:moveTo>
                    <a:lnTo>
                      <a:pt x="501739" y="0"/>
                    </a:lnTo>
                    <a:cubicBezTo>
                      <a:pt x="505245" y="0"/>
                      <a:pt x="508603" y="1713"/>
                      <a:pt x="510692" y="4543"/>
                    </a:cubicBezTo>
                    <a:lnTo>
                      <a:pt x="537103" y="40740"/>
                    </a:lnTo>
                    <a:cubicBezTo>
                      <a:pt x="539491" y="44017"/>
                      <a:pt x="539938" y="48337"/>
                      <a:pt x="538222" y="51987"/>
                    </a:cubicBezTo>
                    <a:lnTo>
                      <a:pt x="500620" y="133690"/>
                    </a:lnTo>
                    <a:cubicBezTo>
                      <a:pt x="497561" y="140393"/>
                      <a:pt x="488981" y="142330"/>
                      <a:pt x="483311" y="137563"/>
                    </a:cubicBezTo>
                    <a:cubicBezTo>
                      <a:pt x="451155" y="110229"/>
                      <a:pt x="389976" y="58243"/>
                      <a:pt x="344688" y="19662"/>
                    </a:cubicBezTo>
                    <a:cubicBezTo>
                      <a:pt x="336780" y="12959"/>
                      <a:pt x="341555" y="0"/>
                      <a:pt x="351925" y="0"/>
                    </a:cubicBezTo>
                    <a:close/>
                    <a:moveTo>
                      <a:pt x="106956" y="0"/>
                    </a:moveTo>
                    <a:lnTo>
                      <a:pt x="257280" y="0"/>
                    </a:lnTo>
                    <a:cubicBezTo>
                      <a:pt x="267649" y="0"/>
                      <a:pt x="272424" y="12959"/>
                      <a:pt x="264516" y="19662"/>
                    </a:cubicBezTo>
                    <a:cubicBezTo>
                      <a:pt x="219680" y="57870"/>
                      <a:pt x="158059" y="110155"/>
                      <a:pt x="125756" y="137563"/>
                    </a:cubicBezTo>
                    <a:cubicBezTo>
                      <a:pt x="120086" y="142330"/>
                      <a:pt x="111507" y="140393"/>
                      <a:pt x="108448" y="133690"/>
                    </a:cubicBezTo>
                    <a:lnTo>
                      <a:pt x="70700" y="51614"/>
                    </a:lnTo>
                    <a:cubicBezTo>
                      <a:pt x="68984" y="47965"/>
                      <a:pt x="69431" y="43645"/>
                      <a:pt x="71819" y="40368"/>
                    </a:cubicBezTo>
                    <a:lnTo>
                      <a:pt x="98004" y="4543"/>
                    </a:lnTo>
                    <a:cubicBezTo>
                      <a:pt x="100093" y="1713"/>
                      <a:pt x="103450" y="0"/>
                      <a:pt x="106956"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Title-0"/>
              <p:cNvSpPr txBox="1"/>
              <p:nvPr>
                <p:custDataLst>
                  <p:tags r:id="rId6"/>
                </p:custDataLst>
              </p:nvPr>
            </p:nvSpPr>
            <p:spPr>
              <a:xfrm>
                <a:off x="5131415" y="1977003"/>
                <a:ext cx="1975244" cy="781147"/>
              </a:xfrm>
              <a:prstGeom prst="rect">
                <a:avLst/>
              </a:prstGeom>
              <a:noFill/>
            </p:spPr>
            <p:txBody>
              <a:bodyPr wrap="square" rtlCol="0">
                <a:spAutoFit/>
              </a:bodyPr>
              <a:lstStyle/>
              <a:p>
                <a:pPr algn="ctr" defTabSz="913765"/>
                <a:r>
                  <a:rPr lang="en-US" altLang="zh-CN" sz="3200" b="1" dirty="0">
                    <a:latin typeface="Times New Roman" panose="02020603050405020304" pitchFamily="18" charset="0"/>
                    <a:cs typeface="Times New Roman" panose="02020603050405020304" pitchFamily="18" charset="0"/>
                  </a:rPr>
                  <a:t>Problems</a:t>
                </a:r>
                <a:endParaRPr lang="zh-CN" altLang="en-US" sz="3200" b="1" dirty="0">
                  <a:latin typeface="Times New Roman" panose="02020603050405020304" pitchFamily="18" charset="0"/>
                  <a:cs typeface="Times New Roman" panose="02020603050405020304" pitchFamily="18" charset="0"/>
                </a:endParaRPr>
              </a:p>
            </p:txBody>
          </p:sp>
        </p:grpSp>
        <p:grpSp>
          <p:nvGrpSpPr>
            <p:cNvPr id="24" name="组合 23"/>
            <p:cNvGrpSpPr/>
            <p:nvPr/>
          </p:nvGrpSpPr>
          <p:grpSpPr>
            <a:xfrm>
              <a:off x="2729849" y="2406613"/>
              <a:ext cx="2378529" cy="3327093"/>
              <a:chOff x="2729849" y="2406613"/>
              <a:chExt cx="2378529" cy="3327093"/>
            </a:xfrm>
          </p:grpSpPr>
          <p:cxnSp>
            <p:nvCxnSpPr>
              <p:cNvPr id="39" name="1"/>
              <p:cNvCxnSpPr>
                <a:stCxn id="45" idx="1"/>
                <a:endCxn id="41" idx="0"/>
              </p:cNvCxnSpPr>
              <p:nvPr>
                <p:custDataLst>
                  <p:tags r:id="rId7"/>
                </p:custDataLst>
              </p:nvPr>
            </p:nvCxnSpPr>
            <p:spPr>
              <a:xfrm rot="10800000" flipV="1">
                <a:off x="3585346" y="2406613"/>
                <a:ext cx="1523032" cy="1428452"/>
              </a:xfrm>
              <a:prstGeom prst="bentConnector2">
                <a:avLst/>
              </a:prstGeom>
              <a:ln>
                <a:solidFill>
                  <a:schemeClr val="tx1">
                    <a:lumMod val="50000"/>
                    <a:lumOff val="50000"/>
                    <a:alpha val="50000"/>
                  </a:schemeClr>
                </a:solidFill>
              </a:ln>
            </p:spPr>
            <p:style>
              <a:lnRef idx="1">
                <a:schemeClr val="accent1"/>
              </a:lnRef>
              <a:fillRef idx="0">
                <a:schemeClr val="accent1"/>
              </a:fillRef>
              <a:effectRef idx="0">
                <a:schemeClr val="accent1"/>
              </a:effectRef>
              <a:fontRef idx="minor">
                <a:schemeClr val="tx1"/>
              </a:fontRef>
            </p:style>
          </p:cxnSp>
          <p:sp>
            <p:nvSpPr>
              <p:cNvPr id="40" name="1"/>
              <p:cNvSpPr/>
              <p:nvPr>
                <p:custDataLst>
                  <p:tags r:id="rId8"/>
                </p:custDataLst>
              </p:nvPr>
            </p:nvSpPr>
            <p:spPr>
              <a:xfrm>
                <a:off x="2731492" y="4162081"/>
                <a:ext cx="1707706" cy="1571625"/>
              </a:xfrm>
              <a:prstGeom prst="roundRect">
                <a:avLst>
                  <a:gd name="adj" fmla="val 9438"/>
                </a:avLst>
              </a:prstGeom>
              <a:solidFill>
                <a:schemeClr val="accent1">
                  <a:alpha val="10000"/>
                </a:schemeClr>
              </a:solidFill>
              <a:ln w="12700" cap="rnd">
                <a:gradFill>
                  <a:gsLst>
                    <a:gs pos="0">
                      <a:schemeClr val="accent1"/>
                    </a:gs>
                    <a:gs pos="100000">
                      <a:schemeClr val="accent1">
                        <a:lumMod val="60000"/>
                        <a:lumOff val="40000"/>
                        <a:alpha val="20000"/>
                      </a:schemeClr>
                    </a:gs>
                  </a:gsLst>
                  <a:lin ang="2700000" scaled="0"/>
                </a:grad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pPr algn="ctr" defTabSz="913765"/>
                <a:endParaRPr lang="zh-CN" altLang="en-US" sz="1600" b="1" dirty="0">
                  <a:solidFill>
                    <a:schemeClr val="tx1"/>
                  </a:solidFill>
                </a:endParaRPr>
              </a:p>
            </p:txBody>
          </p:sp>
          <p:sp>
            <p:nvSpPr>
              <p:cNvPr id="41" name="1"/>
              <p:cNvSpPr/>
              <p:nvPr>
                <p:custDataLst>
                  <p:tags r:id="rId9"/>
                </p:custDataLst>
              </p:nvPr>
            </p:nvSpPr>
            <p:spPr>
              <a:xfrm>
                <a:off x="3258331" y="3835065"/>
                <a:ext cx="654029" cy="654029"/>
              </a:xfrm>
              <a:prstGeom prst="ellipse">
                <a:avLst/>
              </a:prstGeom>
              <a:gradFill>
                <a:gsLst>
                  <a:gs pos="0">
                    <a:schemeClr val="accent1">
                      <a:lumMod val="60000"/>
                      <a:lumOff val="40000"/>
                    </a:schemeClr>
                  </a:gs>
                  <a:gs pos="60000">
                    <a:schemeClr val="accent1"/>
                  </a:gs>
                </a:gsLst>
                <a:lin ang="2700000" scaled="0"/>
              </a:gradFill>
              <a:ln w="57150" cap="rnd">
                <a:noFill/>
                <a:prstDash val="solid"/>
                <a:round/>
              </a:ln>
              <a:effectLst>
                <a:outerShdw blurRad="76200" dist="50800" dir="54000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non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3765"/>
                <a:endParaRPr lang="zh-CN" altLang="en-US" sz="1400" b="1" dirty="0">
                  <a:solidFill>
                    <a:srgbClr val="FFFFFF"/>
                  </a:solidFill>
                </a:endParaRPr>
              </a:p>
            </p:txBody>
          </p:sp>
          <p:sp>
            <p:nvSpPr>
              <p:cNvPr id="42" name="1"/>
              <p:cNvSpPr/>
              <p:nvPr>
                <p:custDataLst>
                  <p:tags r:id="rId10"/>
                </p:custDataLst>
              </p:nvPr>
            </p:nvSpPr>
            <p:spPr bwMode="auto">
              <a:xfrm>
                <a:off x="3451855" y="3999569"/>
                <a:ext cx="266981" cy="325021"/>
              </a:xfrm>
              <a:custGeom>
                <a:avLst/>
                <a:gdLst>
                  <a:gd name="connsiteX0" fmla="*/ 283816 w 438150"/>
                  <a:gd name="connsiteY0" fmla="*/ 621 h 533400"/>
                  <a:gd name="connsiteX1" fmla="*/ 286102 w 438150"/>
                  <a:gd name="connsiteY1" fmla="*/ 716 h 533400"/>
                  <a:gd name="connsiteX2" fmla="*/ 286102 w 438150"/>
                  <a:gd name="connsiteY2" fmla="*/ 124446 h 533400"/>
                  <a:gd name="connsiteX3" fmla="*/ 286197 w 438150"/>
                  <a:gd name="connsiteY3" fmla="*/ 126160 h 533400"/>
                  <a:gd name="connsiteX4" fmla="*/ 314677 w 438150"/>
                  <a:gd name="connsiteY4" fmla="*/ 153021 h 533400"/>
                  <a:gd name="connsiteX5" fmla="*/ 314677 w 438150"/>
                  <a:gd name="connsiteY5" fmla="*/ 153021 h 533400"/>
                  <a:gd name="connsiteX6" fmla="*/ 438407 w 438150"/>
                  <a:gd name="connsiteY6" fmla="*/ 153021 h 533400"/>
                  <a:gd name="connsiteX7" fmla="*/ 438502 w 438150"/>
                  <a:gd name="connsiteY7" fmla="*/ 155307 h 533400"/>
                  <a:gd name="connsiteX8" fmla="*/ 438502 w 438150"/>
                  <a:gd name="connsiteY8" fmla="*/ 505446 h 533400"/>
                  <a:gd name="connsiteX9" fmla="*/ 409927 w 438150"/>
                  <a:gd name="connsiteY9" fmla="*/ 534021 h 533400"/>
                  <a:gd name="connsiteX10" fmla="*/ 28927 w 438150"/>
                  <a:gd name="connsiteY10" fmla="*/ 534021 h 533400"/>
                  <a:gd name="connsiteX11" fmla="*/ 352 w 438150"/>
                  <a:gd name="connsiteY11" fmla="*/ 505446 h 533400"/>
                  <a:gd name="connsiteX12" fmla="*/ 352 w 438150"/>
                  <a:gd name="connsiteY12" fmla="*/ 29196 h 533400"/>
                  <a:gd name="connsiteX13" fmla="*/ 28927 w 438150"/>
                  <a:gd name="connsiteY13" fmla="*/ 621 h 533400"/>
                  <a:gd name="connsiteX14" fmla="*/ 283816 w 438150"/>
                  <a:gd name="connsiteY14" fmla="*/ 621 h 533400"/>
                  <a:gd name="connsiteX15" fmla="*/ 248002 w 438150"/>
                  <a:gd name="connsiteY15" fmla="*/ 200646 h 533400"/>
                  <a:gd name="connsiteX16" fmla="*/ 152752 w 438150"/>
                  <a:gd name="connsiteY16" fmla="*/ 200646 h 533400"/>
                  <a:gd name="connsiteX17" fmla="*/ 152752 w 438150"/>
                  <a:gd name="connsiteY17" fmla="*/ 410196 h 533400"/>
                  <a:gd name="connsiteX18" fmla="*/ 171802 w 438150"/>
                  <a:gd name="connsiteY18" fmla="*/ 410196 h 533400"/>
                  <a:gd name="connsiteX19" fmla="*/ 171802 w 438150"/>
                  <a:gd name="connsiteY19" fmla="*/ 314946 h 533400"/>
                  <a:gd name="connsiteX20" fmla="*/ 248002 w 438150"/>
                  <a:gd name="connsiteY20" fmla="*/ 314946 h 533400"/>
                  <a:gd name="connsiteX21" fmla="*/ 250098 w 438150"/>
                  <a:gd name="connsiteY21" fmla="*/ 314946 h 533400"/>
                  <a:gd name="connsiteX22" fmla="*/ 305152 w 438150"/>
                  <a:gd name="connsiteY22" fmla="*/ 257796 h 533400"/>
                  <a:gd name="connsiteX23" fmla="*/ 248002 w 438150"/>
                  <a:gd name="connsiteY23" fmla="*/ 200646 h 533400"/>
                  <a:gd name="connsiteX24" fmla="*/ 248002 w 438150"/>
                  <a:gd name="connsiteY24" fmla="*/ 200646 h 533400"/>
                  <a:gd name="connsiteX25" fmla="*/ 248002 w 438150"/>
                  <a:gd name="connsiteY25" fmla="*/ 219696 h 533400"/>
                  <a:gd name="connsiteX26" fmla="*/ 286102 w 438150"/>
                  <a:gd name="connsiteY26" fmla="*/ 257796 h 533400"/>
                  <a:gd name="connsiteX27" fmla="*/ 248002 w 438150"/>
                  <a:gd name="connsiteY27" fmla="*/ 295896 h 533400"/>
                  <a:gd name="connsiteX28" fmla="*/ 248002 w 438150"/>
                  <a:gd name="connsiteY28" fmla="*/ 295896 h 533400"/>
                  <a:gd name="connsiteX29" fmla="*/ 171802 w 438150"/>
                  <a:gd name="connsiteY29" fmla="*/ 295896 h 533400"/>
                  <a:gd name="connsiteX30" fmla="*/ 171802 w 438150"/>
                  <a:gd name="connsiteY30" fmla="*/ 219696 h 533400"/>
                  <a:gd name="connsiteX31" fmla="*/ 248002 w 438150"/>
                  <a:gd name="connsiteY31" fmla="*/ 219696 h 533400"/>
                  <a:gd name="connsiteX32" fmla="*/ 428977 w 438150"/>
                  <a:gd name="connsiteY32" fmla="*/ 133971 h 533400"/>
                  <a:gd name="connsiteX33" fmla="*/ 314677 w 438150"/>
                  <a:gd name="connsiteY33" fmla="*/ 133971 h 533400"/>
                  <a:gd name="connsiteX34" fmla="*/ 313534 w 438150"/>
                  <a:gd name="connsiteY34" fmla="*/ 133876 h 533400"/>
                  <a:gd name="connsiteX35" fmla="*/ 305152 w 438150"/>
                  <a:gd name="connsiteY35" fmla="*/ 124446 h 533400"/>
                  <a:gd name="connsiteX36" fmla="*/ 305152 w 438150"/>
                  <a:gd name="connsiteY36" fmla="*/ 124446 h 533400"/>
                  <a:gd name="connsiteX37" fmla="*/ 305152 w 438150"/>
                  <a:gd name="connsiteY37" fmla="*/ 10146 h 533400"/>
                  <a:gd name="connsiteX38" fmla="*/ 428977 w 438150"/>
                  <a:gd name="connsiteY38" fmla="*/ 133971 h 53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38150" h="533400">
                    <a:moveTo>
                      <a:pt x="283816" y="621"/>
                    </a:moveTo>
                    <a:cubicBezTo>
                      <a:pt x="284578" y="621"/>
                      <a:pt x="285340" y="621"/>
                      <a:pt x="286102" y="716"/>
                    </a:cubicBezTo>
                    <a:lnTo>
                      <a:pt x="286102" y="124446"/>
                    </a:lnTo>
                    <a:lnTo>
                      <a:pt x="286197" y="126160"/>
                    </a:lnTo>
                    <a:cubicBezTo>
                      <a:pt x="287055" y="141115"/>
                      <a:pt x="299532" y="153021"/>
                      <a:pt x="314677" y="153021"/>
                    </a:cubicBezTo>
                    <a:lnTo>
                      <a:pt x="314677" y="153021"/>
                    </a:lnTo>
                    <a:lnTo>
                      <a:pt x="438407" y="153021"/>
                    </a:lnTo>
                    <a:cubicBezTo>
                      <a:pt x="438502" y="153783"/>
                      <a:pt x="438502" y="154545"/>
                      <a:pt x="438502" y="155307"/>
                    </a:cubicBezTo>
                    <a:lnTo>
                      <a:pt x="438502" y="505446"/>
                    </a:lnTo>
                    <a:cubicBezTo>
                      <a:pt x="438502" y="521257"/>
                      <a:pt x="425739" y="534021"/>
                      <a:pt x="409927" y="534021"/>
                    </a:cubicBezTo>
                    <a:lnTo>
                      <a:pt x="28927" y="534021"/>
                    </a:lnTo>
                    <a:cubicBezTo>
                      <a:pt x="13115" y="534021"/>
                      <a:pt x="352" y="521257"/>
                      <a:pt x="352" y="505446"/>
                    </a:cubicBezTo>
                    <a:lnTo>
                      <a:pt x="352" y="29196"/>
                    </a:lnTo>
                    <a:cubicBezTo>
                      <a:pt x="352" y="13385"/>
                      <a:pt x="13115" y="621"/>
                      <a:pt x="28927" y="621"/>
                    </a:cubicBezTo>
                    <a:lnTo>
                      <a:pt x="283816" y="621"/>
                    </a:lnTo>
                    <a:close/>
                    <a:moveTo>
                      <a:pt x="248002" y="200646"/>
                    </a:moveTo>
                    <a:lnTo>
                      <a:pt x="152752" y="200646"/>
                    </a:lnTo>
                    <a:lnTo>
                      <a:pt x="152752" y="410196"/>
                    </a:lnTo>
                    <a:lnTo>
                      <a:pt x="171802" y="410196"/>
                    </a:lnTo>
                    <a:lnTo>
                      <a:pt x="171802" y="314946"/>
                    </a:lnTo>
                    <a:lnTo>
                      <a:pt x="248002" y="314946"/>
                    </a:lnTo>
                    <a:lnTo>
                      <a:pt x="250098" y="314946"/>
                    </a:lnTo>
                    <a:cubicBezTo>
                      <a:pt x="280673" y="313803"/>
                      <a:pt x="305152" y="288657"/>
                      <a:pt x="305152" y="257796"/>
                    </a:cubicBezTo>
                    <a:cubicBezTo>
                      <a:pt x="305152" y="226268"/>
                      <a:pt x="279530" y="200646"/>
                      <a:pt x="248002" y="200646"/>
                    </a:cubicBezTo>
                    <a:lnTo>
                      <a:pt x="248002" y="200646"/>
                    </a:lnTo>
                    <a:close/>
                    <a:moveTo>
                      <a:pt x="248002" y="219696"/>
                    </a:moveTo>
                    <a:cubicBezTo>
                      <a:pt x="269052" y="219696"/>
                      <a:pt x="286102" y="236746"/>
                      <a:pt x="286102" y="257796"/>
                    </a:cubicBezTo>
                    <a:cubicBezTo>
                      <a:pt x="286102" y="278846"/>
                      <a:pt x="269052" y="295896"/>
                      <a:pt x="248002" y="295896"/>
                    </a:cubicBezTo>
                    <a:lnTo>
                      <a:pt x="248002" y="295896"/>
                    </a:lnTo>
                    <a:lnTo>
                      <a:pt x="171802" y="295896"/>
                    </a:lnTo>
                    <a:lnTo>
                      <a:pt x="171802" y="219696"/>
                    </a:lnTo>
                    <a:lnTo>
                      <a:pt x="248002" y="219696"/>
                    </a:lnTo>
                    <a:close/>
                    <a:moveTo>
                      <a:pt x="428977" y="133971"/>
                    </a:moveTo>
                    <a:lnTo>
                      <a:pt x="314677" y="133971"/>
                    </a:lnTo>
                    <a:lnTo>
                      <a:pt x="313534" y="133876"/>
                    </a:lnTo>
                    <a:cubicBezTo>
                      <a:pt x="308772" y="133304"/>
                      <a:pt x="305152" y="129304"/>
                      <a:pt x="305152" y="124446"/>
                    </a:cubicBezTo>
                    <a:lnTo>
                      <a:pt x="305152" y="124446"/>
                    </a:lnTo>
                    <a:lnTo>
                      <a:pt x="305152" y="10146"/>
                    </a:lnTo>
                    <a:lnTo>
                      <a:pt x="428977" y="133971"/>
                    </a:lnTo>
                    <a:close/>
                  </a:path>
                </a:pathLst>
              </a:custGeom>
              <a:solidFill>
                <a:schemeClr val="bg1"/>
              </a:solidFill>
              <a:ln>
                <a:noFill/>
              </a:ln>
            </p:spPr>
            <p:txBody>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zh-CN" altLang="en-US"/>
              </a:p>
            </p:txBody>
          </p:sp>
          <p:sp>
            <p:nvSpPr>
              <p:cNvPr id="43" name="Title-1"/>
              <p:cNvSpPr txBox="1"/>
              <p:nvPr>
                <p:custDataLst>
                  <p:tags r:id="rId11"/>
                </p:custDataLst>
              </p:nvPr>
            </p:nvSpPr>
            <p:spPr>
              <a:xfrm>
                <a:off x="2729849" y="4623558"/>
                <a:ext cx="1639948" cy="781147"/>
              </a:xfrm>
              <a:prstGeom prst="rect">
                <a:avLst/>
              </a:prstGeom>
              <a:noFill/>
            </p:spPr>
            <p:txBody>
              <a:bodyPr wrap="square" rtlCol="0">
                <a:spAutoFit/>
              </a:bodyPr>
              <a:lstStyle/>
              <a:p>
                <a:pPr algn="ctr" defTabSz="913765"/>
                <a:r>
                  <a:rPr lang="en-US" altLang="zh-CN" sz="3200" b="1" dirty="0">
                    <a:latin typeface="Times New Roman" panose="02020603050405020304" pitchFamily="18" charset="0"/>
                    <a:cs typeface="Times New Roman" panose="02020603050405020304" pitchFamily="18" charset="0"/>
                  </a:rPr>
                  <a:t>Causes</a:t>
                </a:r>
                <a:endParaRPr lang="zh-CN" altLang="en-US" sz="3200" b="1" dirty="0">
                  <a:latin typeface="Times New Roman" panose="02020603050405020304" pitchFamily="18" charset="0"/>
                  <a:cs typeface="Times New Roman" panose="02020603050405020304" pitchFamily="18" charset="0"/>
                </a:endParaRPr>
              </a:p>
            </p:txBody>
          </p:sp>
        </p:grpSp>
        <p:grpSp>
          <p:nvGrpSpPr>
            <p:cNvPr id="25" name="组合 24"/>
            <p:cNvGrpSpPr/>
            <p:nvPr/>
          </p:nvGrpSpPr>
          <p:grpSpPr>
            <a:xfrm>
              <a:off x="5241324" y="3192425"/>
              <a:ext cx="1708529" cy="2541281"/>
              <a:chOff x="5241324" y="3192425"/>
              <a:chExt cx="1708529" cy="2541281"/>
            </a:xfrm>
          </p:grpSpPr>
          <p:cxnSp>
            <p:nvCxnSpPr>
              <p:cNvPr id="33" name="3"/>
              <p:cNvCxnSpPr>
                <a:stCxn id="45" idx="2"/>
                <a:endCxn id="35" idx="0"/>
              </p:cNvCxnSpPr>
              <p:nvPr>
                <p:custDataLst>
                  <p:tags r:id="rId12"/>
                </p:custDataLst>
              </p:nvPr>
            </p:nvCxnSpPr>
            <p:spPr>
              <a:xfrm>
                <a:off x="6096001" y="3192425"/>
                <a:ext cx="0" cy="642640"/>
              </a:xfrm>
              <a:prstGeom prst="line">
                <a:avLst/>
              </a:prstGeom>
              <a:ln>
                <a:solidFill>
                  <a:schemeClr val="tx1">
                    <a:lumMod val="50000"/>
                    <a:lumOff val="50000"/>
                    <a:alpha val="50000"/>
                  </a:schemeClr>
                </a:solidFill>
              </a:ln>
            </p:spPr>
            <p:style>
              <a:lnRef idx="1">
                <a:schemeClr val="accent1"/>
              </a:lnRef>
              <a:fillRef idx="0">
                <a:schemeClr val="accent1"/>
              </a:fillRef>
              <a:effectRef idx="0">
                <a:schemeClr val="accent1"/>
              </a:effectRef>
              <a:fontRef idx="minor">
                <a:schemeClr val="tx1"/>
              </a:fontRef>
            </p:style>
          </p:cxnSp>
          <p:sp>
            <p:nvSpPr>
              <p:cNvPr id="34" name="2"/>
              <p:cNvSpPr/>
              <p:nvPr>
                <p:custDataLst>
                  <p:tags r:id="rId13"/>
                </p:custDataLst>
              </p:nvPr>
            </p:nvSpPr>
            <p:spPr>
              <a:xfrm>
                <a:off x="5242147" y="4162081"/>
                <a:ext cx="1707706" cy="1571625"/>
              </a:xfrm>
              <a:prstGeom prst="roundRect">
                <a:avLst>
                  <a:gd name="adj" fmla="val 9438"/>
                </a:avLst>
              </a:prstGeom>
              <a:solidFill>
                <a:schemeClr val="accent2">
                  <a:alpha val="10000"/>
                </a:schemeClr>
              </a:solidFill>
              <a:ln w="12700" cap="rnd">
                <a:gradFill>
                  <a:gsLst>
                    <a:gs pos="0">
                      <a:schemeClr val="accent2"/>
                    </a:gs>
                    <a:gs pos="100000">
                      <a:schemeClr val="accent2">
                        <a:lumMod val="60000"/>
                        <a:lumOff val="40000"/>
                        <a:alpha val="20000"/>
                      </a:schemeClr>
                    </a:gs>
                  </a:gsLst>
                  <a:lin ang="2700000" scaled="0"/>
                </a:grad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pPr algn="ctr" defTabSz="913765"/>
                <a:endParaRPr lang="zh-CN" altLang="en-US" sz="1600" b="1" dirty="0">
                  <a:solidFill>
                    <a:schemeClr val="tx1"/>
                  </a:solidFill>
                </a:endParaRPr>
              </a:p>
            </p:txBody>
          </p:sp>
          <p:sp>
            <p:nvSpPr>
              <p:cNvPr id="35" name="2"/>
              <p:cNvSpPr/>
              <p:nvPr>
                <p:custDataLst>
                  <p:tags r:id="rId14"/>
                </p:custDataLst>
              </p:nvPr>
            </p:nvSpPr>
            <p:spPr>
              <a:xfrm>
                <a:off x="5768986" y="3835065"/>
                <a:ext cx="654029" cy="654029"/>
              </a:xfrm>
              <a:prstGeom prst="ellipse">
                <a:avLst/>
              </a:prstGeom>
              <a:gradFill>
                <a:gsLst>
                  <a:gs pos="0">
                    <a:schemeClr val="accent2">
                      <a:lumMod val="60000"/>
                      <a:lumOff val="40000"/>
                    </a:schemeClr>
                  </a:gs>
                  <a:gs pos="60000">
                    <a:schemeClr val="accent2"/>
                  </a:gs>
                </a:gsLst>
                <a:lin ang="2700000" scaled="0"/>
              </a:gradFill>
              <a:ln w="57150" cap="rnd">
                <a:noFill/>
                <a:prstDash val="solid"/>
                <a:round/>
              </a:ln>
              <a:effectLst>
                <a:outerShdw blurRad="76200" dist="50800" dir="5400000" algn="ctr" rotWithShape="0">
                  <a:schemeClr val="accent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non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3765"/>
                <a:endParaRPr lang="zh-CN" altLang="en-US" sz="1400" b="1" dirty="0">
                  <a:solidFill>
                    <a:srgbClr val="FFFFFF"/>
                  </a:solidFill>
                </a:endParaRPr>
              </a:p>
            </p:txBody>
          </p:sp>
          <p:sp>
            <p:nvSpPr>
              <p:cNvPr id="36" name="2"/>
              <p:cNvSpPr/>
              <p:nvPr>
                <p:custDataLst>
                  <p:tags r:id="rId15"/>
                </p:custDataLst>
              </p:nvPr>
            </p:nvSpPr>
            <p:spPr bwMode="auto">
              <a:xfrm>
                <a:off x="5933490" y="4040198"/>
                <a:ext cx="325021" cy="243763"/>
              </a:xfrm>
              <a:custGeom>
                <a:avLst/>
                <a:gdLst>
                  <a:gd name="connsiteX0" fmla="*/ 505433 w 533400"/>
                  <a:gd name="connsiteY0" fmla="*/ 621 h 400050"/>
                  <a:gd name="connsiteX1" fmla="*/ 534008 w 533400"/>
                  <a:gd name="connsiteY1" fmla="*/ 29196 h 400050"/>
                  <a:gd name="connsiteX2" fmla="*/ 534008 w 533400"/>
                  <a:gd name="connsiteY2" fmla="*/ 372096 h 400050"/>
                  <a:gd name="connsiteX3" fmla="*/ 505433 w 533400"/>
                  <a:gd name="connsiteY3" fmla="*/ 400671 h 400050"/>
                  <a:gd name="connsiteX4" fmla="*/ 29183 w 533400"/>
                  <a:gd name="connsiteY4" fmla="*/ 400671 h 400050"/>
                  <a:gd name="connsiteX5" fmla="*/ 608 w 533400"/>
                  <a:gd name="connsiteY5" fmla="*/ 372096 h 400050"/>
                  <a:gd name="connsiteX6" fmla="*/ 608 w 533400"/>
                  <a:gd name="connsiteY6" fmla="*/ 29196 h 400050"/>
                  <a:gd name="connsiteX7" fmla="*/ 29183 w 533400"/>
                  <a:gd name="connsiteY7" fmla="*/ 621 h 400050"/>
                  <a:gd name="connsiteX8" fmla="*/ 505433 w 533400"/>
                  <a:gd name="connsiteY8" fmla="*/ 621 h 400050"/>
                  <a:gd name="connsiteX9" fmla="*/ 391419 w 533400"/>
                  <a:gd name="connsiteY9" fmla="*/ 198646 h 400050"/>
                  <a:gd name="connsiteX10" fmla="*/ 351414 w 533400"/>
                  <a:gd name="connsiteY10" fmla="*/ 204170 h 400050"/>
                  <a:gd name="connsiteX11" fmla="*/ 351414 w 533400"/>
                  <a:gd name="connsiteY11" fmla="*/ 204170 h 400050"/>
                  <a:gd name="connsiteX12" fmla="*/ 267118 w 533400"/>
                  <a:gd name="connsiteY12" fmla="*/ 315613 h 400050"/>
                  <a:gd name="connsiteX13" fmla="*/ 264641 w 533400"/>
                  <a:gd name="connsiteY13" fmla="*/ 318470 h 400050"/>
                  <a:gd name="connsiteX14" fmla="*/ 224255 w 533400"/>
                  <a:gd name="connsiteY14" fmla="*/ 318756 h 400050"/>
                  <a:gd name="connsiteX15" fmla="*/ 224255 w 533400"/>
                  <a:gd name="connsiteY15" fmla="*/ 318756 h 400050"/>
                  <a:gd name="connsiteX16" fmla="*/ 162152 w 533400"/>
                  <a:gd name="connsiteY16" fmla="*/ 257415 h 400050"/>
                  <a:gd name="connsiteX17" fmla="*/ 160247 w 533400"/>
                  <a:gd name="connsiteY17" fmla="*/ 255701 h 400050"/>
                  <a:gd name="connsiteX18" fmla="*/ 120052 w 533400"/>
                  <a:gd name="connsiteY18" fmla="*/ 259606 h 400050"/>
                  <a:gd name="connsiteX19" fmla="*/ 120052 w 533400"/>
                  <a:gd name="connsiteY19" fmla="*/ 259606 h 400050"/>
                  <a:gd name="connsiteX20" fmla="*/ 32517 w 533400"/>
                  <a:gd name="connsiteY20" fmla="*/ 366095 h 400050"/>
                  <a:gd name="connsiteX21" fmla="*/ 30326 w 533400"/>
                  <a:gd name="connsiteY21" fmla="*/ 372096 h 400050"/>
                  <a:gd name="connsiteX22" fmla="*/ 39851 w 533400"/>
                  <a:gd name="connsiteY22" fmla="*/ 381621 h 400050"/>
                  <a:gd name="connsiteX23" fmla="*/ 39851 w 533400"/>
                  <a:gd name="connsiteY23" fmla="*/ 381621 h 400050"/>
                  <a:gd name="connsiteX24" fmla="*/ 497242 w 533400"/>
                  <a:gd name="connsiteY24" fmla="*/ 381621 h 400050"/>
                  <a:gd name="connsiteX25" fmla="*/ 502480 w 533400"/>
                  <a:gd name="connsiteY25" fmla="*/ 380002 h 400050"/>
                  <a:gd name="connsiteX26" fmla="*/ 505147 w 533400"/>
                  <a:gd name="connsiteY26" fmla="*/ 366762 h 400050"/>
                  <a:gd name="connsiteX27" fmla="*/ 505147 w 533400"/>
                  <a:gd name="connsiteY27" fmla="*/ 366762 h 400050"/>
                  <a:gd name="connsiteX28" fmla="*/ 397991 w 533400"/>
                  <a:gd name="connsiteY28" fmla="*/ 205504 h 400050"/>
                  <a:gd name="connsiteX29" fmla="*/ 391419 w 533400"/>
                  <a:gd name="connsiteY29" fmla="*/ 198646 h 400050"/>
                  <a:gd name="connsiteX30" fmla="*/ 95858 w 533400"/>
                  <a:gd name="connsiteY30" fmla="*/ 57771 h 400050"/>
                  <a:gd name="connsiteX31" fmla="*/ 57758 w 533400"/>
                  <a:gd name="connsiteY31" fmla="*/ 95871 h 400050"/>
                  <a:gd name="connsiteX32" fmla="*/ 95858 w 533400"/>
                  <a:gd name="connsiteY32" fmla="*/ 133971 h 400050"/>
                  <a:gd name="connsiteX33" fmla="*/ 133958 w 533400"/>
                  <a:gd name="connsiteY33" fmla="*/ 95871 h 400050"/>
                  <a:gd name="connsiteX34" fmla="*/ 95858 w 533400"/>
                  <a:gd name="connsiteY34" fmla="*/ 57771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33400" h="400050">
                    <a:moveTo>
                      <a:pt x="505433" y="621"/>
                    </a:moveTo>
                    <a:cubicBezTo>
                      <a:pt x="521245" y="621"/>
                      <a:pt x="534008" y="13385"/>
                      <a:pt x="534008" y="29196"/>
                    </a:cubicBezTo>
                    <a:lnTo>
                      <a:pt x="534008" y="372096"/>
                    </a:lnTo>
                    <a:cubicBezTo>
                      <a:pt x="534008" y="387907"/>
                      <a:pt x="521245" y="400671"/>
                      <a:pt x="505433" y="400671"/>
                    </a:cubicBezTo>
                    <a:lnTo>
                      <a:pt x="29183" y="400671"/>
                    </a:lnTo>
                    <a:cubicBezTo>
                      <a:pt x="13371" y="400671"/>
                      <a:pt x="608" y="387907"/>
                      <a:pt x="608" y="372096"/>
                    </a:cubicBezTo>
                    <a:lnTo>
                      <a:pt x="608" y="29196"/>
                    </a:lnTo>
                    <a:cubicBezTo>
                      <a:pt x="608" y="13385"/>
                      <a:pt x="13371" y="621"/>
                      <a:pt x="29183" y="621"/>
                    </a:cubicBezTo>
                    <a:lnTo>
                      <a:pt x="505433" y="621"/>
                    </a:lnTo>
                    <a:close/>
                    <a:moveTo>
                      <a:pt x="391419" y="198646"/>
                    </a:moveTo>
                    <a:cubicBezTo>
                      <a:pt x="378846" y="189121"/>
                      <a:pt x="360939" y="191597"/>
                      <a:pt x="351414" y="204170"/>
                    </a:cubicBezTo>
                    <a:lnTo>
                      <a:pt x="351414" y="204170"/>
                    </a:lnTo>
                    <a:lnTo>
                      <a:pt x="267118" y="315613"/>
                    </a:lnTo>
                    <a:cubicBezTo>
                      <a:pt x="266355" y="316660"/>
                      <a:pt x="265498" y="317518"/>
                      <a:pt x="264641" y="318470"/>
                    </a:cubicBezTo>
                    <a:cubicBezTo>
                      <a:pt x="253592" y="329710"/>
                      <a:pt x="235495" y="329805"/>
                      <a:pt x="224255" y="318756"/>
                    </a:cubicBezTo>
                    <a:lnTo>
                      <a:pt x="224255" y="318756"/>
                    </a:lnTo>
                    <a:lnTo>
                      <a:pt x="162152" y="257415"/>
                    </a:lnTo>
                    <a:cubicBezTo>
                      <a:pt x="161485" y="256844"/>
                      <a:pt x="160914" y="256177"/>
                      <a:pt x="160247" y="255701"/>
                    </a:cubicBezTo>
                    <a:cubicBezTo>
                      <a:pt x="148055" y="245699"/>
                      <a:pt x="130053" y="247414"/>
                      <a:pt x="120052" y="259606"/>
                    </a:cubicBezTo>
                    <a:lnTo>
                      <a:pt x="120052" y="259606"/>
                    </a:lnTo>
                    <a:lnTo>
                      <a:pt x="32517" y="366095"/>
                    </a:lnTo>
                    <a:cubicBezTo>
                      <a:pt x="31088" y="367810"/>
                      <a:pt x="30326" y="369905"/>
                      <a:pt x="30326" y="372096"/>
                    </a:cubicBezTo>
                    <a:cubicBezTo>
                      <a:pt x="30326" y="377335"/>
                      <a:pt x="34612" y="381621"/>
                      <a:pt x="39851" y="381621"/>
                    </a:cubicBezTo>
                    <a:lnTo>
                      <a:pt x="39851" y="381621"/>
                    </a:lnTo>
                    <a:lnTo>
                      <a:pt x="497242" y="381621"/>
                    </a:lnTo>
                    <a:cubicBezTo>
                      <a:pt x="499146" y="381621"/>
                      <a:pt x="500956" y="381050"/>
                      <a:pt x="502480" y="380002"/>
                    </a:cubicBezTo>
                    <a:cubicBezTo>
                      <a:pt x="506862" y="377049"/>
                      <a:pt x="508005" y="371144"/>
                      <a:pt x="505147" y="366762"/>
                    </a:cubicBezTo>
                    <a:lnTo>
                      <a:pt x="505147" y="366762"/>
                    </a:lnTo>
                    <a:lnTo>
                      <a:pt x="397991" y="205504"/>
                    </a:lnTo>
                    <a:cubicBezTo>
                      <a:pt x="396181" y="202932"/>
                      <a:pt x="393990" y="200551"/>
                      <a:pt x="391419" y="198646"/>
                    </a:cubicBezTo>
                    <a:close/>
                    <a:moveTo>
                      <a:pt x="95858" y="57771"/>
                    </a:moveTo>
                    <a:cubicBezTo>
                      <a:pt x="74808" y="57771"/>
                      <a:pt x="57758" y="74821"/>
                      <a:pt x="57758" y="95871"/>
                    </a:cubicBezTo>
                    <a:cubicBezTo>
                      <a:pt x="57758" y="116921"/>
                      <a:pt x="74808" y="133971"/>
                      <a:pt x="95858" y="133971"/>
                    </a:cubicBezTo>
                    <a:cubicBezTo>
                      <a:pt x="116908" y="133971"/>
                      <a:pt x="133958" y="116921"/>
                      <a:pt x="133958" y="95871"/>
                    </a:cubicBezTo>
                    <a:cubicBezTo>
                      <a:pt x="133958" y="74821"/>
                      <a:pt x="116908" y="57771"/>
                      <a:pt x="95858" y="57771"/>
                    </a:cubicBezTo>
                    <a:close/>
                  </a:path>
                </a:pathLst>
              </a:custGeom>
              <a:solidFill>
                <a:schemeClr val="bg1"/>
              </a:solidFill>
              <a:ln>
                <a:noFill/>
              </a:ln>
            </p:spPr>
            <p:txBody>
              <a:bodyPr/>
              <a:lstStyle/>
              <a:p>
                <a:endParaRPr lang="zh-CN" altLang="en-US"/>
              </a:p>
            </p:txBody>
          </p:sp>
          <p:sp>
            <p:nvSpPr>
              <p:cNvPr id="37" name="Title-2"/>
              <p:cNvSpPr txBox="1"/>
              <p:nvPr>
                <p:custDataLst>
                  <p:tags r:id="rId16"/>
                </p:custDataLst>
              </p:nvPr>
            </p:nvSpPr>
            <p:spPr>
              <a:xfrm>
                <a:off x="5241324" y="4623558"/>
                <a:ext cx="1707706" cy="781147"/>
              </a:xfrm>
              <a:prstGeom prst="rect">
                <a:avLst/>
              </a:prstGeom>
              <a:noFill/>
            </p:spPr>
            <p:txBody>
              <a:bodyPr wrap="square" rtlCol="0">
                <a:spAutoFit/>
              </a:bodyPr>
              <a:lstStyle/>
              <a:p>
                <a:pPr algn="ctr" defTabSz="913765"/>
                <a:r>
                  <a:rPr lang="en-US" altLang="zh-CN" sz="3200" b="1" dirty="0">
                    <a:latin typeface="Times New Roman" panose="02020603050405020304" pitchFamily="18" charset="0"/>
                    <a:cs typeface="Times New Roman" panose="02020603050405020304" pitchFamily="18" charset="0"/>
                  </a:rPr>
                  <a:t>Impacts</a:t>
                </a:r>
                <a:endParaRPr lang="zh-CN" altLang="en-US" sz="3200" b="1" dirty="0">
                  <a:latin typeface="Times New Roman" panose="02020603050405020304" pitchFamily="18" charset="0"/>
                  <a:cs typeface="Times New Roman" panose="02020603050405020304" pitchFamily="18" charset="0"/>
                </a:endParaRPr>
              </a:p>
            </p:txBody>
          </p:sp>
        </p:grpSp>
        <p:grpSp>
          <p:nvGrpSpPr>
            <p:cNvPr id="26" name="组合 25"/>
            <p:cNvGrpSpPr/>
            <p:nvPr/>
          </p:nvGrpSpPr>
          <p:grpSpPr>
            <a:xfrm>
              <a:off x="7083623" y="2406613"/>
              <a:ext cx="2430692" cy="3327093"/>
              <a:chOff x="7083623" y="2406613"/>
              <a:chExt cx="2430692" cy="3327093"/>
            </a:xfrm>
          </p:grpSpPr>
          <p:sp>
            <p:nvSpPr>
              <p:cNvPr id="27" name="3"/>
              <p:cNvSpPr/>
              <p:nvPr>
                <p:custDataLst>
                  <p:tags r:id="rId17"/>
                </p:custDataLst>
              </p:nvPr>
            </p:nvSpPr>
            <p:spPr>
              <a:xfrm>
                <a:off x="7752802" y="4162081"/>
                <a:ext cx="1707706" cy="1571625"/>
              </a:xfrm>
              <a:prstGeom prst="roundRect">
                <a:avLst>
                  <a:gd name="adj" fmla="val 9438"/>
                </a:avLst>
              </a:prstGeom>
              <a:solidFill>
                <a:schemeClr val="accent3">
                  <a:alpha val="10000"/>
                </a:schemeClr>
              </a:solidFill>
              <a:ln w="12700" cap="rnd">
                <a:gradFill>
                  <a:gsLst>
                    <a:gs pos="0">
                      <a:schemeClr val="accent3"/>
                    </a:gs>
                    <a:gs pos="100000">
                      <a:schemeClr val="accent3">
                        <a:lumMod val="60000"/>
                        <a:lumOff val="40000"/>
                        <a:alpha val="20000"/>
                      </a:schemeClr>
                    </a:gs>
                  </a:gsLst>
                  <a:lin ang="2700000" scaled="0"/>
                </a:grad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pPr algn="ctr" defTabSz="913765"/>
                <a:endParaRPr lang="zh-CN" altLang="en-US" sz="1600" b="1" dirty="0">
                  <a:solidFill>
                    <a:schemeClr val="tx1"/>
                  </a:solidFill>
                </a:endParaRPr>
              </a:p>
            </p:txBody>
          </p:sp>
          <p:cxnSp>
            <p:nvCxnSpPr>
              <p:cNvPr id="28" name="2"/>
              <p:cNvCxnSpPr>
                <a:stCxn id="45" idx="3"/>
                <a:endCxn id="29" idx="0"/>
              </p:cNvCxnSpPr>
              <p:nvPr>
                <p:custDataLst>
                  <p:tags r:id="rId18"/>
                </p:custDataLst>
              </p:nvPr>
            </p:nvCxnSpPr>
            <p:spPr>
              <a:xfrm>
                <a:off x="7083623" y="2406613"/>
                <a:ext cx="1523033" cy="1428452"/>
              </a:xfrm>
              <a:prstGeom prst="bentConnector2">
                <a:avLst/>
              </a:prstGeom>
              <a:ln>
                <a:solidFill>
                  <a:schemeClr val="tx1">
                    <a:lumMod val="50000"/>
                    <a:lumOff val="50000"/>
                    <a:alpha val="50000"/>
                  </a:schemeClr>
                </a:solidFill>
              </a:ln>
            </p:spPr>
            <p:style>
              <a:lnRef idx="1">
                <a:schemeClr val="accent1"/>
              </a:lnRef>
              <a:fillRef idx="0">
                <a:schemeClr val="accent1"/>
              </a:fillRef>
              <a:effectRef idx="0">
                <a:schemeClr val="accent1"/>
              </a:effectRef>
              <a:fontRef idx="minor">
                <a:schemeClr val="tx1"/>
              </a:fontRef>
            </p:style>
          </p:cxnSp>
          <p:sp>
            <p:nvSpPr>
              <p:cNvPr id="29" name="3"/>
              <p:cNvSpPr/>
              <p:nvPr>
                <p:custDataLst>
                  <p:tags r:id="rId19"/>
                </p:custDataLst>
              </p:nvPr>
            </p:nvSpPr>
            <p:spPr>
              <a:xfrm>
                <a:off x="8279641" y="3835065"/>
                <a:ext cx="654029" cy="654029"/>
              </a:xfrm>
              <a:prstGeom prst="ellipse">
                <a:avLst/>
              </a:prstGeom>
              <a:gradFill>
                <a:gsLst>
                  <a:gs pos="0">
                    <a:schemeClr val="accent3">
                      <a:lumMod val="60000"/>
                      <a:lumOff val="40000"/>
                    </a:schemeClr>
                  </a:gs>
                  <a:gs pos="60000">
                    <a:schemeClr val="accent3"/>
                  </a:gs>
                </a:gsLst>
                <a:lin ang="2700000" scaled="0"/>
              </a:gradFill>
              <a:ln w="57150" cap="rnd">
                <a:noFill/>
                <a:prstDash val="solid"/>
                <a:round/>
              </a:ln>
              <a:effectLst>
                <a:outerShdw blurRad="76200" dist="50800" dir="5400000" algn="ctr" rotWithShape="0">
                  <a:schemeClr val="accent3">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non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3765"/>
                <a:endParaRPr lang="zh-CN" altLang="en-US" sz="1400" b="1" dirty="0">
                  <a:solidFill>
                    <a:srgbClr val="FFFFFF"/>
                  </a:solidFill>
                </a:endParaRPr>
              </a:p>
            </p:txBody>
          </p:sp>
          <p:sp>
            <p:nvSpPr>
              <p:cNvPr id="30" name="3"/>
              <p:cNvSpPr/>
              <p:nvPr>
                <p:custDataLst>
                  <p:tags r:id="rId20"/>
                </p:custDataLst>
              </p:nvPr>
            </p:nvSpPr>
            <p:spPr bwMode="auto">
              <a:xfrm>
                <a:off x="8458400" y="3999569"/>
                <a:ext cx="296510" cy="325021"/>
              </a:xfrm>
              <a:custGeom>
                <a:avLst/>
                <a:gdLst>
                  <a:gd name="connsiteX0" fmla="*/ 248770 w 495300"/>
                  <a:gd name="connsiteY0" fmla="*/ 621 h 542925"/>
                  <a:gd name="connsiteX1" fmla="*/ 496420 w 495300"/>
                  <a:gd name="connsiteY1" fmla="*/ 248271 h 542925"/>
                  <a:gd name="connsiteX2" fmla="*/ 323827 w 495300"/>
                  <a:gd name="connsiteY2" fmla="*/ 484396 h 542925"/>
                  <a:gd name="connsiteX3" fmla="*/ 346973 w 495300"/>
                  <a:gd name="connsiteY3" fmla="*/ 524496 h 542925"/>
                  <a:gd name="connsiteX4" fmla="*/ 420220 w 495300"/>
                  <a:gd name="connsiteY4" fmla="*/ 524496 h 542925"/>
                  <a:gd name="connsiteX5" fmla="*/ 420220 w 495300"/>
                  <a:gd name="connsiteY5" fmla="*/ 543546 h 542925"/>
                  <a:gd name="connsiteX6" fmla="*/ 77320 w 495300"/>
                  <a:gd name="connsiteY6" fmla="*/ 543546 h 542925"/>
                  <a:gd name="connsiteX7" fmla="*/ 77320 w 495300"/>
                  <a:gd name="connsiteY7" fmla="*/ 524496 h 542925"/>
                  <a:gd name="connsiteX8" fmla="*/ 150567 w 495300"/>
                  <a:gd name="connsiteY8" fmla="*/ 524496 h 542925"/>
                  <a:gd name="connsiteX9" fmla="*/ 173713 w 495300"/>
                  <a:gd name="connsiteY9" fmla="*/ 484396 h 542925"/>
                  <a:gd name="connsiteX10" fmla="*/ 1120 w 495300"/>
                  <a:gd name="connsiteY10" fmla="*/ 248271 h 542925"/>
                  <a:gd name="connsiteX11" fmla="*/ 248770 w 495300"/>
                  <a:gd name="connsiteY11" fmla="*/ 621 h 542925"/>
                  <a:gd name="connsiteX12" fmla="*/ 192763 w 495300"/>
                  <a:gd name="connsiteY12" fmla="*/ 489539 h 542925"/>
                  <a:gd name="connsiteX13" fmla="*/ 172570 w 495300"/>
                  <a:gd name="connsiteY13" fmla="*/ 524496 h 542925"/>
                  <a:gd name="connsiteX14" fmla="*/ 324970 w 495300"/>
                  <a:gd name="connsiteY14" fmla="*/ 524496 h 542925"/>
                  <a:gd name="connsiteX15" fmla="*/ 304777 w 495300"/>
                  <a:gd name="connsiteY15" fmla="*/ 489539 h 542925"/>
                  <a:gd name="connsiteX16" fmla="*/ 248770 w 495300"/>
                  <a:gd name="connsiteY16" fmla="*/ 495921 h 542925"/>
                  <a:gd name="connsiteX17" fmla="*/ 192763 w 495300"/>
                  <a:gd name="connsiteY17" fmla="*/ 489539 h 542925"/>
                  <a:gd name="connsiteX18" fmla="*/ 248770 w 495300"/>
                  <a:gd name="connsiteY18" fmla="*/ 143496 h 542925"/>
                  <a:gd name="connsiteX19" fmla="*/ 143995 w 495300"/>
                  <a:gd name="connsiteY19" fmla="*/ 248271 h 542925"/>
                  <a:gd name="connsiteX20" fmla="*/ 248770 w 495300"/>
                  <a:gd name="connsiteY20" fmla="*/ 353046 h 542925"/>
                  <a:gd name="connsiteX21" fmla="*/ 353545 w 495300"/>
                  <a:gd name="connsiteY21" fmla="*/ 248271 h 542925"/>
                  <a:gd name="connsiteX22" fmla="*/ 248770 w 495300"/>
                  <a:gd name="connsiteY22" fmla="*/ 143496 h 542925"/>
                  <a:gd name="connsiteX23" fmla="*/ 367833 w 495300"/>
                  <a:gd name="connsiteY23" fmla="*/ 114921 h 542925"/>
                  <a:gd name="connsiteX24" fmla="*/ 353545 w 495300"/>
                  <a:gd name="connsiteY24" fmla="*/ 129209 h 542925"/>
                  <a:gd name="connsiteX25" fmla="*/ 367833 w 495300"/>
                  <a:gd name="connsiteY25" fmla="*/ 143496 h 542925"/>
                  <a:gd name="connsiteX26" fmla="*/ 382120 w 495300"/>
                  <a:gd name="connsiteY26" fmla="*/ 129209 h 542925"/>
                  <a:gd name="connsiteX27" fmla="*/ 367833 w 495300"/>
                  <a:gd name="connsiteY27" fmla="*/ 114921 h 542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95300" h="542925">
                    <a:moveTo>
                      <a:pt x="248770" y="621"/>
                    </a:moveTo>
                    <a:cubicBezTo>
                      <a:pt x="385549" y="621"/>
                      <a:pt x="496420" y="111492"/>
                      <a:pt x="496420" y="248271"/>
                    </a:cubicBezTo>
                    <a:cubicBezTo>
                      <a:pt x="496420" y="358856"/>
                      <a:pt x="423935" y="452582"/>
                      <a:pt x="323827" y="484396"/>
                    </a:cubicBezTo>
                    <a:lnTo>
                      <a:pt x="346973" y="524496"/>
                    </a:lnTo>
                    <a:lnTo>
                      <a:pt x="420220" y="524496"/>
                    </a:lnTo>
                    <a:lnTo>
                      <a:pt x="420220" y="543546"/>
                    </a:lnTo>
                    <a:lnTo>
                      <a:pt x="77320" y="543546"/>
                    </a:lnTo>
                    <a:lnTo>
                      <a:pt x="77320" y="524496"/>
                    </a:lnTo>
                    <a:lnTo>
                      <a:pt x="150567" y="524496"/>
                    </a:lnTo>
                    <a:lnTo>
                      <a:pt x="173713" y="484396"/>
                    </a:lnTo>
                    <a:cubicBezTo>
                      <a:pt x="73605" y="452582"/>
                      <a:pt x="1120" y="358856"/>
                      <a:pt x="1120" y="248271"/>
                    </a:cubicBezTo>
                    <a:cubicBezTo>
                      <a:pt x="1120" y="111492"/>
                      <a:pt x="111991" y="621"/>
                      <a:pt x="248770" y="621"/>
                    </a:cubicBezTo>
                    <a:close/>
                    <a:moveTo>
                      <a:pt x="192763" y="489539"/>
                    </a:moveTo>
                    <a:lnTo>
                      <a:pt x="172570" y="524496"/>
                    </a:lnTo>
                    <a:lnTo>
                      <a:pt x="324970" y="524496"/>
                    </a:lnTo>
                    <a:lnTo>
                      <a:pt x="304777" y="489539"/>
                    </a:lnTo>
                    <a:cubicBezTo>
                      <a:pt x="286775" y="493730"/>
                      <a:pt x="268010" y="495921"/>
                      <a:pt x="248770" y="495921"/>
                    </a:cubicBezTo>
                    <a:cubicBezTo>
                      <a:pt x="229530" y="495921"/>
                      <a:pt x="210765" y="493730"/>
                      <a:pt x="192763" y="489539"/>
                    </a:cubicBezTo>
                    <a:close/>
                    <a:moveTo>
                      <a:pt x="248770" y="143496"/>
                    </a:moveTo>
                    <a:cubicBezTo>
                      <a:pt x="190858" y="143496"/>
                      <a:pt x="143995" y="190359"/>
                      <a:pt x="143995" y="248271"/>
                    </a:cubicBezTo>
                    <a:cubicBezTo>
                      <a:pt x="143995" y="306183"/>
                      <a:pt x="190858" y="353046"/>
                      <a:pt x="248770" y="353046"/>
                    </a:cubicBezTo>
                    <a:cubicBezTo>
                      <a:pt x="306682" y="353046"/>
                      <a:pt x="353545" y="306183"/>
                      <a:pt x="353545" y="248271"/>
                    </a:cubicBezTo>
                    <a:cubicBezTo>
                      <a:pt x="353545" y="190359"/>
                      <a:pt x="306682" y="143496"/>
                      <a:pt x="248770" y="143496"/>
                    </a:cubicBezTo>
                    <a:close/>
                    <a:moveTo>
                      <a:pt x="367833" y="114921"/>
                    </a:moveTo>
                    <a:cubicBezTo>
                      <a:pt x="359927" y="114921"/>
                      <a:pt x="353545" y="121303"/>
                      <a:pt x="353545" y="129209"/>
                    </a:cubicBezTo>
                    <a:cubicBezTo>
                      <a:pt x="353545" y="137114"/>
                      <a:pt x="359927" y="143496"/>
                      <a:pt x="367833" y="143496"/>
                    </a:cubicBezTo>
                    <a:cubicBezTo>
                      <a:pt x="375738" y="143496"/>
                      <a:pt x="382120" y="137114"/>
                      <a:pt x="382120" y="129209"/>
                    </a:cubicBezTo>
                    <a:cubicBezTo>
                      <a:pt x="382120" y="121303"/>
                      <a:pt x="375738" y="114921"/>
                      <a:pt x="367833" y="114921"/>
                    </a:cubicBezTo>
                    <a:close/>
                  </a:path>
                </a:pathLst>
              </a:custGeom>
              <a:solidFill>
                <a:schemeClr val="bg1"/>
              </a:solidFill>
              <a:ln>
                <a:noFill/>
              </a:ln>
            </p:spPr>
            <p:txBody>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zh-CN" altLang="en-US"/>
              </a:p>
            </p:txBody>
          </p:sp>
          <p:sp>
            <p:nvSpPr>
              <p:cNvPr id="31" name="Title-3"/>
              <p:cNvSpPr txBox="1"/>
              <p:nvPr>
                <p:custDataLst>
                  <p:tags r:id="rId21"/>
                </p:custDataLst>
              </p:nvPr>
            </p:nvSpPr>
            <p:spPr>
              <a:xfrm>
                <a:off x="7620200" y="4604501"/>
                <a:ext cx="1894115" cy="781147"/>
              </a:xfrm>
              <a:prstGeom prst="rect">
                <a:avLst/>
              </a:prstGeom>
              <a:noFill/>
            </p:spPr>
            <p:txBody>
              <a:bodyPr wrap="square" rtlCol="0">
                <a:spAutoFit/>
              </a:bodyPr>
              <a:lstStyle/>
              <a:p>
                <a:pPr algn="ctr" defTabSz="913765"/>
                <a:r>
                  <a:rPr lang="en-US" altLang="zh-CN" sz="3200" b="1" dirty="0">
                    <a:latin typeface="Times New Roman" panose="02020603050405020304" pitchFamily="18" charset="0"/>
                    <a:cs typeface="Times New Roman" panose="02020603050405020304" pitchFamily="18" charset="0"/>
                  </a:rPr>
                  <a:t>Solutions</a:t>
                </a:r>
                <a:endParaRPr lang="zh-CN" altLang="en-US" sz="3200" b="1" dirty="0">
                  <a:latin typeface="Times New Roman" panose="02020603050405020304" pitchFamily="18" charset="0"/>
                  <a:cs typeface="Times New Roman" panose="02020603050405020304" pitchFamily="18" charset="0"/>
                </a:endParaRPr>
              </a:p>
            </p:txBody>
          </p:sp>
        </p:gr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linds(horizont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linds(horizont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blinds(horizontal)">
                                      <p:cBhvr>
                                        <p:cTn id="1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P spid="20" grpId="0"/>
      <p:bldP spid="20"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505077" y="419512"/>
            <a:ext cx="10983686" cy="645160"/>
          </a:xfrm>
          <a:prstGeom prst="rect">
            <a:avLst/>
          </a:prstGeom>
          <a:noFill/>
        </p:spPr>
        <p:txBody>
          <a:bodyPr wrap="square" rtlCol="0">
            <a:spAutoFit/>
          </a:bodyPr>
          <a:lstStyle/>
          <a:p>
            <a:r>
              <a:rPr lang="en-US" altLang="zh-CN" sz="3600" b="1" dirty="0">
                <a:latin typeface="Times New Roman" panose="02020603050405020304" pitchFamily="18" charset="0"/>
                <a:ea typeface="YF补 汉仪夏日体" panose="020B0604000101010104" pitchFamily="34" charset="-128"/>
                <a:cs typeface="Times New Roman" panose="02020603050405020304" pitchFamily="18" charset="0"/>
              </a:rPr>
              <a:t>Activity1  Word building based on topic reading </a:t>
            </a:r>
            <a:endParaRPr lang="en-US" altLang="zh-CN" sz="3600" b="1" dirty="0">
              <a:latin typeface="Times New Roman" panose="02020603050405020304" pitchFamily="18" charset="0"/>
              <a:ea typeface="YF补 汉仪夏日体" panose="020B0604000101010104" pitchFamily="34" charset="-128"/>
              <a:cs typeface="Times New Roman" panose="02020603050405020304" pitchFamily="18" charset="0"/>
            </a:endParaRPr>
          </a:p>
        </p:txBody>
      </p:sp>
      <p:sp>
        <p:nvSpPr>
          <p:cNvPr id="39" name="文本框 38"/>
          <p:cNvSpPr txBox="1"/>
          <p:nvPr/>
        </p:nvSpPr>
        <p:spPr>
          <a:xfrm>
            <a:off x="604157" y="2103468"/>
            <a:ext cx="10983686" cy="1077218"/>
          </a:xfrm>
          <a:prstGeom prst="rect">
            <a:avLst/>
          </a:prstGeom>
          <a:noFill/>
        </p:spPr>
        <p:txBody>
          <a:bodyPr wrap="square" rtlCol="0">
            <a:spAutoFit/>
          </a:bodyPr>
          <a:lstStyle/>
          <a:p>
            <a:r>
              <a:rPr lang="en-US" altLang="zh-CN" sz="3200" dirty="0">
                <a:latin typeface="Times New Roman" panose="02020603050405020304" pitchFamily="18" charset="0"/>
                <a:cs typeface="Times New Roman" panose="02020603050405020304" pitchFamily="18" charset="0"/>
              </a:rPr>
              <a:t>  Work in groups to improve your own mind map of the classification from 4 aspects about environment and protection.</a:t>
            </a:r>
            <a:endParaRPr lang="zh-CN" altLang="en-US" sz="3200" dirty="0">
              <a:latin typeface="Times New Roman" panose="02020603050405020304" pitchFamily="18" charset="0"/>
              <a:cs typeface="Times New Roman" panose="02020603050405020304" pitchFamily="18" charset="0"/>
            </a:endParaRPr>
          </a:p>
        </p:txBody>
      </p:sp>
      <p:grpSp>
        <p:nvGrpSpPr>
          <p:cNvPr id="5" name="组合 4"/>
          <p:cNvGrpSpPr/>
          <p:nvPr/>
        </p:nvGrpSpPr>
        <p:grpSpPr>
          <a:xfrm>
            <a:off x="7910690" y="3753825"/>
            <a:ext cx="3123593" cy="2488306"/>
            <a:chOff x="309563" y="977900"/>
            <a:chExt cx="6550025" cy="5434013"/>
          </a:xfrm>
        </p:grpSpPr>
        <p:sp>
          <p:nvSpPr>
            <p:cNvPr id="6" name="任意多边形: 形状 5"/>
            <p:cNvSpPr/>
            <p:nvPr/>
          </p:nvSpPr>
          <p:spPr bwMode="auto">
            <a:xfrm>
              <a:off x="309563" y="977900"/>
              <a:ext cx="4048125" cy="3733800"/>
            </a:xfrm>
            <a:custGeom>
              <a:avLst/>
              <a:gdLst>
                <a:gd name="T0" fmla="*/ 1981 w 1995"/>
                <a:gd name="T1" fmla="*/ 1025 h 1839"/>
                <a:gd name="T2" fmla="*/ 1455 w 1995"/>
                <a:gd name="T3" fmla="*/ 1616 h 1839"/>
                <a:gd name="T4" fmla="*/ 758 w 1995"/>
                <a:gd name="T5" fmla="*/ 1618 h 1839"/>
                <a:gd name="T6" fmla="*/ 438 w 1995"/>
                <a:gd name="T7" fmla="*/ 504 h 1839"/>
                <a:gd name="T8" fmla="*/ 577 w 1995"/>
                <a:gd name="T9" fmla="*/ 384 h 1839"/>
                <a:gd name="T10" fmla="*/ 602 w 1995"/>
                <a:gd name="T11" fmla="*/ 365 h 1839"/>
                <a:gd name="T12" fmla="*/ 1981 w 1995"/>
                <a:gd name="T13" fmla="*/ 1025 h 1839"/>
              </a:gdLst>
              <a:ahLst/>
              <a:cxnLst>
                <a:cxn ang="0">
                  <a:pos x="T0" y="T1"/>
                </a:cxn>
                <a:cxn ang="0">
                  <a:pos x="T2" y="T3"/>
                </a:cxn>
                <a:cxn ang="0">
                  <a:pos x="T4" y="T5"/>
                </a:cxn>
                <a:cxn ang="0">
                  <a:pos x="T6" y="T7"/>
                </a:cxn>
                <a:cxn ang="0">
                  <a:pos x="T8" y="T9"/>
                </a:cxn>
                <a:cxn ang="0">
                  <a:pos x="T10" y="T11"/>
                </a:cxn>
                <a:cxn ang="0">
                  <a:pos x="T12" y="T13"/>
                </a:cxn>
              </a:cxnLst>
              <a:rect l="0" t="0" r="r" b="b"/>
              <a:pathLst>
                <a:path w="1995" h="1839">
                  <a:moveTo>
                    <a:pt x="1981" y="1025"/>
                  </a:moveTo>
                  <a:cubicBezTo>
                    <a:pt x="1979" y="1315"/>
                    <a:pt x="1749" y="1590"/>
                    <a:pt x="1455" y="1616"/>
                  </a:cubicBezTo>
                  <a:cubicBezTo>
                    <a:pt x="1213" y="1630"/>
                    <a:pt x="1003" y="1540"/>
                    <a:pt x="758" y="1618"/>
                  </a:cubicBezTo>
                  <a:cubicBezTo>
                    <a:pt x="0" y="1839"/>
                    <a:pt x="76" y="871"/>
                    <a:pt x="438" y="504"/>
                  </a:cubicBezTo>
                  <a:cubicBezTo>
                    <a:pt x="445" y="495"/>
                    <a:pt x="543" y="413"/>
                    <a:pt x="577" y="384"/>
                  </a:cubicBezTo>
                  <a:cubicBezTo>
                    <a:pt x="585" y="377"/>
                    <a:pt x="593" y="371"/>
                    <a:pt x="602" y="365"/>
                  </a:cubicBezTo>
                  <a:cubicBezTo>
                    <a:pt x="1133" y="0"/>
                    <a:pt x="1995" y="334"/>
                    <a:pt x="1981" y="1025"/>
                  </a:cubicBezTo>
                  <a:close/>
                </a:path>
              </a:pathLst>
            </a:custGeom>
            <a:solidFill>
              <a:srgbClr val="AAC43E">
                <a:alpha val="30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7" name="任意多边形: 形状 6"/>
            <p:cNvSpPr/>
            <p:nvPr/>
          </p:nvSpPr>
          <p:spPr bwMode="auto">
            <a:xfrm>
              <a:off x="885826" y="2557463"/>
              <a:ext cx="2054225" cy="2052638"/>
            </a:xfrm>
            <a:custGeom>
              <a:avLst/>
              <a:gdLst>
                <a:gd name="T0" fmla="*/ 789 w 1012"/>
                <a:gd name="T1" fmla="*/ 680 h 1011"/>
                <a:gd name="T2" fmla="*/ 775 w 1012"/>
                <a:gd name="T3" fmla="*/ 835 h 1011"/>
                <a:gd name="T4" fmla="*/ 932 w 1012"/>
                <a:gd name="T5" fmla="*/ 844 h 1011"/>
                <a:gd name="T6" fmla="*/ 945 w 1012"/>
                <a:gd name="T7" fmla="*/ 920 h 1011"/>
                <a:gd name="T8" fmla="*/ 943 w 1012"/>
                <a:gd name="T9" fmla="*/ 1011 h 1011"/>
                <a:gd name="T10" fmla="*/ 6 w 1012"/>
                <a:gd name="T11" fmla="*/ 1011 h 1011"/>
                <a:gd name="T12" fmla="*/ 5 w 1012"/>
                <a:gd name="T13" fmla="*/ 940 h 1011"/>
                <a:gd name="T14" fmla="*/ 22 w 1012"/>
                <a:gd name="T15" fmla="*/ 846 h 1011"/>
                <a:gd name="T16" fmla="*/ 12 w 1012"/>
                <a:gd name="T17" fmla="*/ 720 h 1011"/>
                <a:gd name="T18" fmla="*/ 36 w 1012"/>
                <a:gd name="T19" fmla="*/ 543 h 1011"/>
                <a:gd name="T20" fmla="*/ 46 w 1012"/>
                <a:gd name="T21" fmla="*/ 375 h 1011"/>
                <a:gd name="T22" fmla="*/ 92 w 1012"/>
                <a:gd name="T23" fmla="*/ 216 h 1011"/>
                <a:gd name="T24" fmla="*/ 200 w 1012"/>
                <a:gd name="T25" fmla="*/ 116 h 1011"/>
                <a:gd name="T26" fmla="*/ 211 w 1012"/>
                <a:gd name="T27" fmla="*/ 129 h 1011"/>
                <a:gd name="T28" fmla="*/ 495 w 1012"/>
                <a:gd name="T29" fmla="*/ 232 h 1011"/>
                <a:gd name="T30" fmla="*/ 739 w 1012"/>
                <a:gd name="T31" fmla="*/ 70 h 1011"/>
                <a:gd name="T32" fmla="*/ 715 w 1012"/>
                <a:gd name="T33" fmla="*/ 69 h 1011"/>
                <a:gd name="T34" fmla="*/ 732 w 1012"/>
                <a:gd name="T35" fmla="*/ 42 h 1011"/>
                <a:gd name="T36" fmla="*/ 803 w 1012"/>
                <a:gd name="T37" fmla="*/ 26 h 1011"/>
                <a:gd name="T38" fmla="*/ 884 w 1012"/>
                <a:gd name="T39" fmla="*/ 1 h 1011"/>
                <a:gd name="T40" fmla="*/ 964 w 1012"/>
                <a:gd name="T41" fmla="*/ 14 h 1011"/>
                <a:gd name="T42" fmla="*/ 1012 w 1012"/>
                <a:gd name="T43" fmla="*/ 20 h 1011"/>
                <a:gd name="T44" fmla="*/ 1002 w 1012"/>
                <a:gd name="T45" fmla="*/ 48 h 1011"/>
                <a:gd name="T46" fmla="*/ 847 w 1012"/>
                <a:gd name="T47" fmla="*/ 48 h 1011"/>
                <a:gd name="T48" fmla="*/ 789 w 1012"/>
                <a:gd name="T49" fmla="*/ 680 h 10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12" h="1011">
                  <a:moveTo>
                    <a:pt x="789" y="680"/>
                  </a:moveTo>
                  <a:cubicBezTo>
                    <a:pt x="780" y="791"/>
                    <a:pt x="759" y="806"/>
                    <a:pt x="775" y="835"/>
                  </a:cubicBezTo>
                  <a:cubicBezTo>
                    <a:pt x="784" y="852"/>
                    <a:pt x="843" y="849"/>
                    <a:pt x="932" y="844"/>
                  </a:cubicBezTo>
                  <a:cubicBezTo>
                    <a:pt x="937" y="869"/>
                    <a:pt x="941" y="895"/>
                    <a:pt x="945" y="920"/>
                  </a:cubicBezTo>
                  <a:cubicBezTo>
                    <a:pt x="950" y="950"/>
                    <a:pt x="955" y="983"/>
                    <a:pt x="943" y="1011"/>
                  </a:cubicBezTo>
                  <a:cubicBezTo>
                    <a:pt x="6" y="1011"/>
                    <a:pt x="6" y="1011"/>
                    <a:pt x="6" y="1011"/>
                  </a:cubicBezTo>
                  <a:cubicBezTo>
                    <a:pt x="0" y="988"/>
                    <a:pt x="1" y="963"/>
                    <a:pt x="5" y="940"/>
                  </a:cubicBezTo>
                  <a:cubicBezTo>
                    <a:pt x="10" y="908"/>
                    <a:pt x="20" y="878"/>
                    <a:pt x="22" y="846"/>
                  </a:cubicBezTo>
                  <a:cubicBezTo>
                    <a:pt x="25" y="804"/>
                    <a:pt x="13" y="762"/>
                    <a:pt x="12" y="720"/>
                  </a:cubicBezTo>
                  <a:cubicBezTo>
                    <a:pt x="10" y="661"/>
                    <a:pt x="29" y="602"/>
                    <a:pt x="36" y="543"/>
                  </a:cubicBezTo>
                  <a:cubicBezTo>
                    <a:pt x="43" y="488"/>
                    <a:pt x="41" y="431"/>
                    <a:pt x="46" y="375"/>
                  </a:cubicBezTo>
                  <a:cubicBezTo>
                    <a:pt x="50" y="320"/>
                    <a:pt x="61" y="263"/>
                    <a:pt x="92" y="216"/>
                  </a:cubicBezTo>
                  <a:cubicBezTo>
                    <a:pt x="119" y="175"/>
                    <a:pt x="160" y="145"/>
                    <a:pt x="200" y="116"/>
                  </a:cubicBezTo>
                  <a:cubicBezTo>
                    <a:pt x="211" y="129"/>
                    <a:pt x="211" y="129"/>
                    <a:pt x="211" y="129"/>
                  </a:cubicBezTo>
                  <a:cubicBezTo>
                    <a:pt x="211" y="129"/>
                    <a:pt x="308" y="245"/>
                    <a:pt x="495" y="232"/>
                  </a:cubicBezTo>
                  <a:cubicBezTo>
                    <a:pt x="682" y="220"/>
                    <a:pt x="721" y="111"/>
                    <a:pt x="739" y="70"/>
                  </a:cubicBezTo>
                  <a:cubicBezTo>
                    <a:pt x="715" y="69"/>
                    <a:pt x="715" y="69"/>
                    <a:pt x="715" y="69"/>
                  </a:cubicBezTo>
                  <a:cubicBezTo>
                    <a:pt x="722" y="61"/>
                    <a:pt x="727" y="52"/>
                    <a:pt x="732" y="42"/>
                  </a:cubicBezTo>
                  <a:cubicBezTo>
                    <a:pt x="756" y="43"/>
                    <a:pt x="780" y="35"/>
                    <a:pt x="803" y="26"/>
                  </a:cubicBezTo>
                  <a:cubicBezTo>
                    <a:pt x="829" y="15"/>
                    <a:pt x="855" y="3"/>
                    <a:pt x="884" y="1"/>
                  </a:cubicBezTo>
                  <a:cubicBezTo>
                    <a:pt x="911" y="0"/>
                    <a:pt x="938" y="8"/>
                    <a:pt x="964" y="14"/>
                  </a:cubicBezTo>
                  <a:cubicBezTo>
                    <a:pt x="980" y="16"/>
                    <a:pt x="996" y="18"/>
                    <a:pt x="1012" y="20"/>
                  </a:cubicBezTo>
                  <a:cubicBezTo>
                    <a:pt x="1002" y="48"/>
                    <a:pt x="1002" y="48"/>
                    <a:pt x="1002" y="48"/>
                  </a:cubicBezTo>
                  <a:cubicBezTo>
                    <a:pt x="847" y="48"/>
                    <a:pt x="847" y="48"/>
                    <a:pt x="847" y="48"/>
                  </a:cubicBezTo>
                  <a:cubicBezTo>
                    <a:pt x="847" y="48"/>
                    <a:pt x="797" y="569"/>
                    <a:pt x="789" y="680"/>
                  </a:cubicBezTo>
                  <a:close/>
                </a:path>
              </a:pathLst>
            </a:custGeom>
            <a:solidFill>
              <a:srgbClr val="AAC4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8" name="任意多边形: 形状 7"/>
            <p:cNvSpPr/>
            <p:nvPr/>
          </p:nvSpPr>
          <p:spPr bwMode="auto">
            <a:xfrm>
              <a:off x="1227138" y="2974975"/>
              <a:ext cx="1588" cy="4763"/>
            </a:xfrm>
            <a:custGeom>
              <a:avLst/>
              <a:gdLst>
                <a:gd name="T0" fmla="*/ 1 w 1"/>
                <a:gd name="T1" fmla="*/ 0 h 2"/>
                <a:gd name="T2" fmla="*/ 1 w 1"/>
                <a:gd name="T3" fmla="*/ 0 h 2"/>
                <a:gd name="T4" fmla="*/ 1 w 1"/>
                <a:gd name="T5" fmla="*/ 0 h 2"/>
              </a:gdLst>
              <a:ahLst/>
              <a:cxnLst>
                <a:cxn ang="0">
                  <a:pos x="T0" y="T1"/>
                </a:cxn>
                <a:cxn ang="0">
                  <a:pos x="T2" y="T3"/>
                </a:cxn>
                <a:cxn ang="0">
                  <a:pos x="T4" y="T5"/>
                </a:cxn>
              </a:cxnLst>
              <a:rect l="0" t="0" r="r" b="b"/>
              <a:pathLst>
                <a:path w="1" h="2">
                  <a:moveTo>
                    <a:pt x="1" y="0"/>
                  </a:moveTo>
                  <a:cubicBezTo>
                    <a:pt x="1" y="0"/>
                    <a:pt x="1" y="0"/>
                    <a:pt x="1" y="0"/>
                  </a:cubicBezTo>
                  <a:cubicBezTo>
                    <a:pt x="0" y="1"/>
                    <a:pt x="0" y="2"/>
                    <a:pt x="1" y="0"/>
                  </a:cubicBezTo>
                  <a:close/>
                </a:path>
              </a:pathLst>
            </a:custGeom>
            <a:solidFill>
              <a:srgbClr val="E9E4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13" name="任意多边形: 形状 12"/>
            <p:cNvSpPr/>
            <p:nvPr/>
          </p:nvSpPr>
          <p:spPr bwMode="auto">
            <a:xfrm>
              <a:off x="1365251" y="3014663"/>
              <a:ext cx="60325" cy="117475"/>
            </a:xfrm>
            <a:custGeom>
              <a:avLst/>
              <a:gdLst>
                <a:gd name="T0" fmla="*/ 29 w 30"/>
                <a:gd name="T1" fmla="*/ 46 h 58"/>
                <a:gd name="T2" fmla="*/ 18 w 30"/>
                <a:gd name="T3" fmla="*/ 8 h 58"/>
                <a:gd name="T4" fmla="*/ 7 w 30"/>
                <a:gd name="T5" fmla="*/ 2 h 58"/>
                <a:gd name="T6" fmla="*/ 1 w 30"/>
                <a:gd name="T7" fmla="*/ 12 h 58"/>
                <a:gd name="T8" fmla="*/ 12 w 30"/>
                <a:gd name="T9" fmla="*/ 50 h 58"/>
                <a:gd name="T10" fmla="*/ 23 w 30"/>
                <a:gd name="T11" fmla="*/ 56 h 58"/>
                <a:gd name="T12" fmla="*/ 29 w 30"/>
                <a:gd name="T13" fmla="*/ 46 h 58"/>
              </a:gdLst>
              <a:ahLst/>
              <a:cxnLst>
                <a:cxn ang="0">
                  <a:pos x="T0" y="T1"/>
                </a:cxn>
                <a:cxn ang="0">
                  <a:pos x="T2" y="T3"/>
                </a:cxn>
                <a:cxn ang="0">
                  <a:pos x="T4" y="T5"/>
                </a:cxn>
                <a:cxn ang="0">
                  <a:pos x="T6" y="T7"/>
                </a:cxn>
                <a:cxn ang="0">
                  <a:pos x="T8" y="T9"/>
                </a:cxn>
                <a:cxn ang="0">
                  <a:pos x="T10" y="T11"/>
                </a:cxn>
                <a:cxn ang="0">
                  <a:pos x="T12" y="T13"/>
                </a:cxn>
              </a:cxnLst>
              <a:rect l="0" t="0" r="r" b="b"/>
              <a:pathLst>
                <a:path w="30" h="58">
                  <a:moveTo>
                    <a:pt x="29" y="46"/>
                  </a:moveTo>
                  <a:cubicBezTo>
                    <a:pt x="25" y="33"/>
                    <a:pt x="21" y="20"/>
                    <a:pt x="18" y="8"/>
                  </a:cubicBezTo>
                  <a:cubicBezTo>
                    <a:pt x="16" y="3"/>
                    <a:pt x="12" y="0"/>
                    <a:pt x="7" y="2"/>
                  </a:cubicBezTo>
                  <a:cubicBezTo>
                    <a:pt x="3" y="3"/>
                    <a:pt x="0" y="8"/>
                    <a:pt x="1" y="12"/>
                  </a:cubicBezTo>
                  <a:cubicBezTo>
                    <a:pt x="5" y="25"/>
                    <a:pt x="9" y="38"/>
                    <a:pt x="12" y="50"/>
                  </a:cubicBezTo>
                  <a:cubicBezTo>
                    <a:pt x="14" y="54"/>
                    <a:pt x="18" y="58"/>
                    <a:pt x="23" y="56"/>
                  </a:cubicBezTo>
                  <a:cubicBezTo>
                    <a:pt x="27" y="55"/>
                    <a:pt x="30" y="50"/>
                    <a:pt x="29" y="46"/>
                  </a:cubicBezTo>
                  <a:close/>
                </a:path>
              </a:pathLst>
            </a:custGeom>
            <a:solidFill>
              <a:srgbClr val="E9E4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14" name="任意多边形: 形状 13"/>
            <p:cNvSpPr/>
            <p:nvPr/>
          </p:nvSpPr>
          <p:spPr bwMode="auto">
            <a:xfrm>
              <a:off x="1246188" y="3101975"/>
              <a:ext cx="84138" cy="117475"/>
            </a:xfrm>
            <a:custGeom>
              <a:avLst/>
              <a:gdLst>
                <a:gd name="T0" fmla="*/ 38 w 41"/>
                <a:gd name="T1" fmla="*/ 43 h 58"/>
                <a:gd name="T2" fmla="*/ 18 w 41"/>
                <a:gd name="T3" fmla="*/ 6 h 58"/>
                <a:gd name="T4" fmla="*/ 6 w 41"/>
                <a:gd name="T5" fmla="*/ 3 h 58"/>
                <a:gd name="T6" fmla="*/ 3 w 41"/>
                <a:gd name="T7" fmla="*/ 14 h 58"/>
                <a:gd name="T8" fmla="*/ 24 w 41"/>
                <a:gd name="T9" fmla="*/ 52 h 58"/>
                <a:gd name="T10" fmla="*/ 35 w 41"/>
                <a:gd name="T11" fmla="*/ 55 h 58"/>
                <a:gd name="T12" fmla="*/ 38 w 41"/>
                <a:gd name="T13" fmla="*/ 43 h 58"/>
              </a:gdLst>
              <a:ahLst/>
              <a:cxnLst>
                <a:cxn ang="0">
                  <a:pos x="T0" y="T1"/>
                </a:cxn>
                <a:cxn ang="0">
                  <a:pos x="T2" y="T3"/>
                </a:cxn>
                <a:cxn ang="0">
                  <a:pos x="T4" y="T5"/>
                </a:cxn>
                <a:cxn ang="0">
                  <a:pos x="T6" y="T7"/>
                </a:cxn>
                <a:cxn ang="0">
                  <a:pos x="T8" y="T9"/>
                </a:cxn>
                <a:cxn ang="0">
                  <a:pos x="T10" y="T11"/>
                </a:cxn>
                <a:cxn ang="0">
                  <a:pos x="T12" y="T13"/>
                </a:cxn>
              </a:cxnLst>
              <a:rect l="0" t="0" r="r" b="b"/>
              <a:pathLst>
                <a:path w="41" h="58">
                  <a:moveTo>
                    <a:pt x="38" y="43"/>
                  </a:moveTo>
                  <a:cubicBezTo>
                    <a:pt x="32" y="31"/>
                    <a:pt x="25" y="18"/>
                    <a:pt x="18" y="6"/>
                  </a:cubicBezTo>
                  <a:cubicBezTo>
                    <a:pt x="15" y="2"/>
                    <a:pt x="10" y="0"/>
                    <a:pt x="6" y="3"/>
                  </a:cubicBezTo>
                  <a:cubicBezTo>
                    <a:pt x="2" y="5"/>
                    <a:pt x="0" y="10"/>
                    <a:pt x="3" y="14"/>
                  </a:cubicBezTo>
                  <a:cubicBezTo>
                    <a:pt x="10" y="27"/>
                    <a:pt x="17" y="39"/>
                    <a:pt x="24" y="52"/>
                  </a:cubicBezTo>
                  <a:cubicBezTo>
                    <a:pt x="26" y="56"/>
                    <a:pt x="32" y="58"/>
                    <a:pt x="35" y="55"/>
                  </a:cubicBezTo>
                  <a:cubicBezTo>
                    <a:pt x="39" y="53"/>
                    <a:pt x="41" y="48"/>
                    <a:pt x="38" y="43"/>
                  </a:cubicBezTo>
                  <a:close/>
                </a:path>
              </a:pathLst>
            </a:custGeom>
            <a:solidFill>
              <a:srgbClr val="E9E4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15" name="任意多边形: 形状 14"/>
            <p:cNvSpPr/>
            <p:nvPr/>
          </p:nvSpPr>
          <p:spPr bwMode="auto">
            <a:xfrm>
              <a:off x="1082676" y="3200400"/>
              <a:ext cx="60325" cy="115888"/>
            </a:xfrm>
            <a:custGeom>
              <a:avLst/>
              <a:gdLst>
                <a:gd name="T0" fmla="*/ 29 w 30"/>
                <a:gd name="T1" fmla="*/ 45 h 57"/>
                <a:gd name="T2" fmla="*/ 18 w 30"/>
                <a:gd name="T3" fmla="*/ 7 h 57"/>
                <a:gd name="T4" fmla="*/ 7 w 30"/>
                <a:gd name="T5" fmla="*/ 1 h 57"/>
                <a:gd name="T6" fmla="*/ 2 w 30"/>
                <a:gd name="T7" fmla="*/ 12 h 57"/>
                <a:gd name="T8" fmla="*/ 12 w 30"/>
                <a:gd name="T9" fmla="*/ 50 h 57"/>
                <a:gd name="T10" fmla="*/ 23 w 30"/>
                <a:gd name="T11" fmla="*/ 56 h 57"/>
                <a:gd name="T12" fmla="*/ 29 w 30"/>
                <a:gd name="T13" fmla="*/ 45 h 57"/>
              </a:gdLst>
              <a:ahLst/>
              <a:cxnLst>
                <a:cxn ang="0">
                  <a:pos x="T0" y="T1"/>
                </a:cxn>
                <a:cxn ang="0">
                  <a:pos x="T2" y="T3"/>
                </a:cxn>
                <a:cxn ang="0">
                  <a:pos x="T4" y="T5"/>
                </a:cxn>
                <a:cxn ang="0">
                  <a:pos x="T6" y="T7"/>
                </a:cxn>
                <a:cxn ang="0">
                  <a:pos x="T8" y="T9"/>
                </a:cxn>
                <a:cxn ang="0">
                  <a:pos x="T10" y="T11"/>
                </a:cxn>
                <a:cxn ang="0">
                  <a:pos x="T12" y="T13"/>
                </a:cxn>
              </a:cxnLst>
              <a:rect l="0" t="0" r="r" b="b"/>
              <a:pathLst>
                <a:path w="30" h="57">
                  <a:moveTo>
                    <a:pt x="29" y="45"/>
                  </a:moveTo>
                  <a:cubicBezTo>
                    <a:pt x="25" y="33"/>
                    <a:pt x="22" y="20"/>
                    <a:pt x="18" y="7"/>
                  </a:cubicBezTo>
                  <a:cubicBezTo>
                    <a:pt x="17" y="3"/>
                    <a:pt x="12" y="0"/>
                    <a:pt x="7" y="1"/>
                  </a:cubicBezTo>
                  <a:cubicBezTo>
                    <a:pt x="3" y="3"/>
                    <a:pt x="0" y="7"/>
                    <a:pt x="2" y="12"/>
                  </a:cubicBezTo>
                  <a:cubicBezTo>
                    <a:pt x="5" y="25"/>
                    <a:pt x="9" y="37"/>
                    <a:pt x="12" y="50"/>
                  </a:cubicBezTo>
                  <a:cubicBezTo>
                    <a:pt x="13" y="54"/>
                    <a:pt x="18" y="57"/>
                    <a:pt x="23" y="56"/>
                  </a:cubicBezTo>
                  <a:cubicBezTo>
                    <a:pt x="27" y="54"/>
                    <a:pt x="30" y="50"/>
                    <a:pt x="29" y="45"/>
                  </a:cubicBezTo>
                  <a:close/>
                </a:path>
              </a:pathLst>
            </a:custGeom>
            <a:solidFill>
              <a:srgbClr val="E9E4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16" name="任意多边形: 形状 15"/>
            <p:cNvSpPr/>
            <p:nvPr/>
          </p:nvSpPr>
          <p:spPr bwMode="auto">
            <a:xfrm>
              <a:off x="1322388" y="3270250"/>
              <a:ext cx="115888" cy="101600"/>
            </a:xfrm>
            <a:custGeom>
              <a:avLst/>
              <a:gdLst>
                <a:gd name="T0" fmla="*/ 53 w 57"/>
                <a:gd name="T1" fmla="*/ 34 h 50"/>
                <a:gd name="T2" fmla="*/ 16 w 57"/>
                <a:gd name="T3" fmla="*/ 3 h 50"/>
                <a:gd name="T4" fmla="*/ 4 w 57"/>
                <a:gd name="T5" fmla="*/ 3 h 50"/>
                <a:gd name="T6" fmla="*/ 4 w 57"/>
                <a:gd name="T7" fmla="*/ 15 h 50"/>
                <a:gd name="T8" fmla="*/ 41 w 57"/>
                <a:gd name="T9" fmla="*/ 46 h 50"/>
                <a:gd name="T10" fmla="*/ 53 w 57"/>
                <a:gd name="T11" fmla="*/ 46 h 50"/>
                <a:gd name="T12" fmla="*/ 53 w 57"/>
                <a:gd name="T13" fmla="*/ 34 h 50"/>
              </a:gdLst>
              <a:ahLst/>
              <a:cxnLst>
                <a:cxn ang="0">
                  <a:pos x="T0" y="T1"/>
                </a:cxn>
                <a:cxn ang="0">
                  <a:pos x="T2" y="T3"/>
                </a:cxn>
                <a:cxn ang="0">
                  <a:pos x="T4" y="T5"/>
                </a:cxn>
                <a:cxn ang="0">
                  <a:pos x="T6" y="T7"/>
                </a:cxn>
                <a:cxn ang="0">
                  <a:pos x="T8" y="T9"/>
                </a:cxn>
                <a:cxn ang="0">
                  <a:pos x="T10" y="T11"/>
                </a:cxn>
                <a:cxn ang="0">
                  <a:pos x="T12" y="T13"/>
                </a:cxn>
              </a:cxnLst>
              <a:rect l="0" t="0" r="r" b="b"/>
              <a:pathLst>
                <a:path w="57" h="50">
                  <a:moveTo>
                    <a:pt x="53" y="34"/>
                  </a:moveTo>
                  <a:cubicBezTo>
                    <a:pt x="41" y="24"/>
                    <a:pt x="28" y="14"/>
                    <a:pt x="16" y="3"/>
                  </a:cubicBezTo>
                  <a:cubicBezTo>
                    <a:pt x="12" y="0"/>
                    <a:pt x="7" y="0"/>
                    <a:pt x="4" y="3"/>
                  </a:cubicBezTo>
                  <a:cubicBezTo>
                    <a:pt x="1" y="6"/>
                    <a:pt x="0" y="12"/>
                    <a:pt x="4" y="15"/>
                  </a:cubicBezTo>
                  <a:cubicBezTo>
                    <a:pt x="16" y="26"/>
                    <a:pt x="28" y="36"/>
                    <a:pt x="41" y="46"/>
                  </a:cubicBezTo>
                  <a:cubicBezTo>
                    <a:pt x="44" y="49"/>
                    <a:pt x="50" y="50"/>
                    <a:pt x="53" y="46"/>
                  </a:cubicBezTo>
                  <a:cubicBezTo>
                    <a:pt x="56" y="43"/>
                    <a:pt x="57" y="37"/>
                    <a:pt x="53" y="34"/>
                  </a:cubicBezTo>
                  <a:close/>
                </a:path>
              </a:pathLst>
            </a:custGeom>
            <a:solidFill>
              <a:srgbClr val="E9E4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17" name="任意多边形: 形状 16"/>
            <p:cNvSpPr/>
            <p:nvPr/>
          </p:nvSpPr>
          <p:spPr bwMode="auto">
            <a:xfrm>
              <a:off x="1184276" y="3400425"/>
              <a:ext cx="66675" cy="127000"/>
            </a:xfrm>
            <a:custGeom>
              <a:avLst/>
              <a:gdLst>
                <a:gd name="T0" fmla="*/ 26 w 33"/>
                <a:gd name="T1" fmla="*/ 1 h 63"/>
                <a:gd name="T2" fmla="*/ 15 w 33"/>
                <a:gd name="T3" fmla="*/ 7 h 63"/>
                <a:gd name="T4" fmla="*/ 1 w 33"/>
                <a:gd name="T5" fmla="*/ 52 h 63"/>
                <a:gd name="T6" fmla="*/ 7 w 33"/>
                <a:gd name="T7" fmla="*/ 62 h 63"/>
                <a:gd name="T8" fmla="*/ 18 w 33"/>
                <a:gd name="T9" fmla="*/ 56 h 63"/>
                <a:gd name="T10" fmla="*/ 32 w 33"/>
                <a:gd name="T11" fmla="*/ 12 h 63"/>
                <a:gd name="T12" fmla="*/ 26 w 33"/>
                <a:gd name="T13" fmla="*/ 1 h 63"/>
              </a:gdLst>
              <a:ahLst/>
              <a:cxnLst>
                <a:cxn ang="0">
                  <a:pos x="T0" y="T1"/>
                </a:cxn>
                <a:cxn ang="0">
                  <a:pos x="T2" y="T3"/>
                </a:cxn>
                <a:cxn ang="0">
                  <a:pos x="T4" y="T5"/>
                </a:cxn>
                <a:cxn ang="0">
                  <a:pos x="T6" y="T7"/>
                </a:cxn>
                <a:cxn ang="0">
                  <a:pos x="T8" y="T9"/>
                </a:cxn>
                <a:cxn ang="0">
                  <a:pos x="T10" y="T11"/>
                </a:cxn>
                <a:cxn ang="0">
                  <a:pos x="T12" y="T13"/>
                </a:cxn>
              </a:cxnLst>
              <a:rect l="0" t="0" r="r" b="b"/>
              <a:pathLst>
                <a:path w="33" h="63">
                  <a:moveTo>
                    <a:pt x="26" y="1"/>
                  </a:moveTo>
                  <a:cubicBezTo>
                    <a:pt x="21" y="0"/>
                    <a:pt x="17" y="3"/>
                    <a:pt x="15" y="7"/>
                  </a:cubicBezTo>
                  <a:cubicBezTo>
                    <a:pt x="11" y="22"/>
                    <a:pt x="6" y="37"/>
                    <a:pt x="1" y="52"/>
                  </a:cubicBezTo>
                  <a:cubicBezTo>
                    <a:pt x="0" y="56"/>
                    <a:pt x="3" y="61"/>
                    <a:pt x="7" y="62"/>
                  </a:cubicBezTo>
                  <a:cubicBezTo>
                    <a:pt x="12" y="63"/>
                    <a:pt x="16" y="61"/>
                    <a:pt x="18" y="56"/>
                  </a:cubicBezTo>
                  <a:cubicBezTo>
                    <a:pt x="22" y="41"/>
                    <a:pt x="27" y="27"/>
                    <a:pt x="32" y="12"/>
                  </a:cubicBezTo>
                  <a:cubicBezTo>
                    <a:pt x="33" y="8"/>
                    <a:pt x="30" y="2"/>
                    <a:pt x="26" y="1"/>
                  </a:cubicBezTo>
                  <a:close/>
                </a:path>
              </a:pathLst>
            </a:custGeom>
            <a:solidFill>
              <a:srgbClr val="E9E4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18" name="任意多边形: 形状 17"/>
            <p:cNvSpPr/>
            <p:nvPr/>
          </p:nvSpPr>
          <p:spPr bwMode="auto">
            <a:xfrm>
              <a:off x="1027113" y="3475038"/>
              <a:ext cx="55563" cy="125413"/>
            </a:xfrm>
            <a:custGeom>
              <a:avLst/>
              <a:gdLst>
                <a:gd name="T0" fmla="*/ 26 w 27"/>
                <a:gd name="T1" fmla="*/ 50 h 62"/>
                <a:gd name="T2" fmla="*/ 18 w 27"/>
                <a:gd name="T3" fmla="*/ 7 h 62"/>
                <a:gd name="T4" fmla="*/ 7 w 27"/>
                <a:gd name="T5" fmla="*/ 1 h 62"/>
                <a:gd name="T6" fmla="*/ 1 w 27"/>
                <a:gd name="T7" fmla="*/ 11 h 62"/>
                <a:gd name="T8" fmla="*/ 9 w 27"/>
                <a:gd name="T9" fmla="*/ 54 h 62"/>
                <a:gd name="T10" fmla="*/ 20 w 27"/>
                <a:gd name="T11" fmla="*/ 60 h 62"/>
                <a:gd name="T12" fmla="*/ 26 w 27"/>
                <a:gd name="T13" fmla="*/ 50 h 62"/>
              </a:gdLst>
              <a:ahLst/>
              <a:cxnLst>
                <a:cxn ang="0">
                  <a:pos x="T0" y="T1"/>
                </a:cxn>
                <a:cxn ang="0">
                  <a:pos x="T2" y="T3"/>
                </a:cxn>
                <a:cxn ang="0">
                  <a:pos x="T4" y="T5"/>
                </a:cxn>
                <a:cxn ang="0">
                  <a:pos x="T6" y="T7"/>
                </a:cxn>
                <a:cxn ang="0">
                  <a:pos x="T8" y="T9"/>
                </a:cxn>
                <a:cxn ang="0">
                  <a:pos x="T10" y="T11"/>
                </a:cxn>
                <a:cxn ang="0">
                  <a:pos x="T12" y="T13"/>
                </a:cxn>
              </a:cxnLst>
              <a:rect l="0" t="0" r="r" b="b"/>
              <a:pathLst>
                <a:path w="27" h="62">
                  <a:moveTo>
                    <a:pt x="26" y="50"/>
                  </a:moveTo>
                  <a:cubicBezTo>
                    <a:pt x="23" y="35"/>
                    <a:pt x="20" y="21"/>
                    <a:pt x="18" y="7"/>
                  </a:cubicBezTo>
                  <a:cubicBezTo>
                    <a:pt x="17" y="3"/>
                    <a:pt x="11" y="0"/>
                    <a:pt x="7" y="1"/>
                  </a:cubicBezTo>
                  <a:cubicBezTo>
                    <a:pt x="3" y="3"/>
                    <a:pt x="0" y="7"/>
                    <a:pt x="1" y="11"/>
                  </a:cubicBezTo>
                  <a:cubicBezTo>
                    <a:pt x="4" y="26"/>
                    <a:pt x="7" y="40"/>
                    <a:pt x="9" y="54"/>
                  </a:cubicBezTo>
                  <a:cubicBezTo>
                    <a:pt x="10" y="59"/>
                    <a:pt x="16" y="62"/>
                    <a:pt x="20" y="60"/>
                  </a:cubicBezTo>
                  <a:cubicBezTo>
                    <a:pt x="24" y="59"/>
                    <a:pt x="27" y="54"/>
                    <a:pt x="26" y="50"/>
                  </a:cubicBezTo>
                  <a:close/>
                </a:path>
              </a:pathLst>
            </a:custGeom>
            <a:solidFill>
              <a:srgbClr val="E9E4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19" name="任意多边形: 形状 18"/>
            <p:cNvSpPr/>
            <p:nvPr/>
          </p:nvSpPr>
          <p:spPr bwMode="auto">
            <a:xfrm>
              <a:off x="1198563" y="3621088"/>
              <a:ext cx="82550" cy="122238"/>
            </a:xfrm>
            <a:custGeom>
              <a:avLst/>
              <a:gdLst>
                <a:gd name="T0" fmla="*/ 39 w 41"/>
                <a:gd name="T1" fmla="*/ 45 h 60"/>
                <a:gd name="T2" fmla="*/ 17 w 41"/>
                <a:gd name="T3" fmla="*/ 6 h 60"/>
                <a:gd name="T4" fmla="*/ 5 w 41"/>
                <a:gd name="T5" fmla="*/ 3 h 60"/>
                <a:gd name="T6" fmla="*/ 2 w 41"/>
                <a:gd name="T7" fmla="*/ 14 h 60"/>
                <a:gd name="T8" fmla="*/ 24 w 41"/>
                <a:gd name="T9" fmla="*/ 54 h 60"/>
                <a:gd name="T10" fmla="*/ 36 w 41"/>
                <a:gd name="T11" fmla="*/ 57 h 60"/>
                <a:gd name="T12" fmla="*/ 39 w 41"/>
                <a:gd name="T13" fmla="*/ 45 h 60"/>
              </a:gdLst>
              <a:ahLst/>
              <a:cxnLst>
                <a:cxn ang="0">
                  <a:pos x="T0" y="T1"/>
                </a:cxn>
                <a:cxn ang="0">
                  <a:pos x="T2" y="T3"/>
                </a:cxn>
                <a:cxn ang="0">
                  <a:pos x="T4" y="T5"/>
                </a:cxn>
                <a:cxn ang="0">
                  <a:pos x="T6" y="T7"/>
                </a:cxn>
                <a:cxn ang="0">
                  <a:pos x="T8" y="T9"/>
                </a:cxn>
                <a:cxn ang="0">
                  <a:pos x="T10" y="T11"/>
                </a:cxn>
                <a:cxn ang="0">
                  <a:pos x="T12" y="T13"/>
                </a:cxn>
              </a:cxnLst>
              <a:rect l="0" t="0" r="r" b="b"/>
              <a:pathLst>
                <a:path w="41" h="60">
                  <a:moveTo>
                    <a:pt x="39" y="45"/>
                  </a:moveTo>
                  <a:cubicBezTo>
                    <a:pt x="32" y="32"/>
                    <a:pt x="24" y="19"/>
                    <a:pt x="17" y="6"/>
                  </a:cubicBezTo>
                  <a:cubicBezTo>
                    <a:pt x="15" y="2"/>
                    <a:pt x="9" y="0"/>
                    <a:pt x="5" y="3"/>
                  </a:cubicBezTo>
                  <a:cubicBezTo>
                    <a:pt x="1" y="5"/>
                    <a:pt x="0" y="10"/>
                    <a:pt x="2" y="14"/>
                  </a:cubicBezTo>
                  <a:cubicBezTo>
                    <a:pt x="9" y="28"/>
                    <a:pt x="17" y="41"/>
                    <a:pt x="24" y="54"/>
                  </a:cubicBezTo>
                  <a:cubicBezTo>
                    <a:pt x="26" y="58"/>
                    <a:pt x="32" y="60"/>
                    <a:pt x="36" y="57"/>
                  </a:cubicBezTo>
                  <a:cubicBezTo>
                    <a:pt x="40" y="54"/>
                    <a:pt x="41" y="50"/>
                    <a:pt x="39" y="45"/>
                  </a:cubicBezTo>
                  <a:close/>
                </a:path>
              </a:pathLst>
            </a:custGeom>
            <a:solidFill>
              <a:srgbClr val="E9E4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20" name="任意多边形: 形状 19"/>
            <p:cNvSpPr/>
            <p:nvPr/>
          </p:nvSpPr>
          <p:spPr bwMode="auto">
            <a:xfrm>
              <a:off x="1114426" y="3773488"/>
              <a:ext cx="53975" cy="133350"/>
            </a:xfrm>
            <a:custGeom>
              <a:avLst/>
              <a:gdLst>
                <a:gd name="T0" fmla="*/ 20 w 26"/>
                <a:gd name="T1" fmla="*/ 1 h 66"/>
                <a:gd name="T2" fmla="*/ 9 w 26"/>
                <a:gd name="T3" fmla="*/ 7 h 66"/>
                <a:gd name="T4" fmla="*/ 1 w 26"/>
                <a:gd name="T5" fmla="*/ 55 h 66"/>
                <a:gd name="T6" fmla="*/ 7 w 26"/>
                <a:gd name="T7" fmla="*/ 65 h 66"/>
                <a:gd name="T8" fmla="*/ 18 w 26"/>
                <a:gd name="T9" fmla="*/ 59 h 66"/>
                <a:gd name="T10" fmla="*/ 26 w 26"/>
                <a:gd name="T11" fmla="*/ 12 h 66"/>
                <a:gd name="T12" fmla="*/ 20 w 26"/>
                <a:gd name="T13" fmla="*/ 1 h 66"/>
              </a:gdLst>
              <a:ahLst/>
              <a:cxnLst>
                <a:cxn ang="0">
                  <a:pos x="T0" y="T1"/>
                </a:cxn>
                <a:cxn ang="0">
                  <a:pos x="T2" y="T3"/>
                </a:cxn>
                <a:cxn ang="0">
                  <a:pos x="T4" y="T5"/>
                </a:cxn>
                <a:cxn ang="0">
                  <a:pos x="T6" y="T7"/>
                </a:cxn>
                <a:cxn ang="0">
                  <a:pos x="T8" y="T9"/>
                </a:cxn>
                <a:cxn ang="0">
                  <a:pos x="T10" y="T11"/>
                </a:cxn>
                <a:cxn ang="0">
                  <a:pos x="T12" y="T13"/>
                </a:cxn>
              </a:cxnLst>
              <a:rect l="0" t="0" r="r" b="b"/>
              <a:pathLst>
                <a:path w="26" h="66">
                  <a:moveTo>
                    <a:pt x="20" y="1"/>
                  </a:moveTo>
                  <a:cubicBezTo>
                    <a:pt x="16" y="0"/>
                    <a:pt x="10" y="2"/>
                    <a:pt x="9" y="7"/>
                  </a:cubicBezTo>
                  <a:cubicBezTo>
                    <a:pt x="6" y="23"/>
                    <a:pt x="4" y="39"/>
                    <a:pt x="1" y="55"/>
                  </a:cubicBezTo>
                  <a:cubicBezTo>
                    <a:pt x="0" y="59"/>
                    <a:pt x="2" y="64"/>
                    <a:pt x="7" y="65"/>
                  </a:cubicBezTo>
                  <a:cubicBezTo>
                    <a:pt x="11" y="66"/>
                    <a:pt x="17" y="64"/>
                    <a:pt x="18" y="59"/>
                  </a:cubicBezTo>
                  <a:cubicBezTo>
                    <a:pt x="20" y="43"/>
                    <a:pt x="23" y="28"/>
                    <a:pt x="26" y="12"/>
                  </a:cubicBezTo>
                  <a:cubicBezTo>
                    <a:pt x="26" y="7"/>
                    <a:pt x="24" y="2"/>
                    <a:pt x="20" y="1"/>
                  </a:cubicBezTo>
                  <a:close/>
                </a:path>
              </a:pathLst>
            </a:custGeom>
            <a:solidFill>
              <a:srgbClr val="E9E4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21" name="任意多边形: 形状 20"/>
            <p:cNvSpPr/>
            <p:nvPr/>
          </p:nvSpPr>
          <p:spPr bwMode="auto">
            <a:xfrm>
              <a:off x="993776" y="3787775"/>
              <a:ext cx="65088" cy="107950"/>
            </a:xfrm>
            <a:custGeom>
              <a:avLst/>
              <a:gdLst>
                <a:gd name="T0" fmla="*/ 24 w 32"/>
                <a:gd name="T1" fmla="*/ 1 h 53"/>
                <a:gd name="T2" fmla="*/ 14 w 32"/>
                <a:gd name="T3" fmla="*/ 7 h 53"/>
                <a:gd name="T4" fmla="*/ 1 w 32"/>
                <a:gd name="T5" fmla="*/ 42 h 53"/>
                <a:gd name="T6" fmla="*/ 7 w 32"/>
                <a:gd name="T7" fmla="*/ 52 h 53"/>
                <a:gd name="T8" fmla="*/ 18 w 32"/>
                <a:gd name="T9" fmla="*/ 46 h 53"/>
                <a:gd name="T10" fmla="*/ 30 w 32"/>
                <a:gd name="T11" fmla="*/ 11 h 53"/>
                <a:gd name="T12" fmla="*/ 24 w 32"/>
                <a:gd name="T13" fmla="*/ 1 h 53"/>
              </a:gdLst>
              <a:ahLst/>
              <a:cxnLst>
                <a:cxn ang="0">
                  <a:pos x="T0" y="T1"/>
                </a:cxn>
                <a:cxn ang="0">
                  <a:pos x="T2" y="T3"/>
                </a:cxn>
                <a:cxn ang="0">
                  <a:pos x="T4" y="T5"/>
                </a:cxn>
                <a:cxn ang="0">
                  <a:pos x="T6" y="T7"/>
                </a:cxn>
                <a:cxn ang="0">
                  <a:pos x="T8" y="T9"/>
                </a:cxn>
                <a:cxn ang="0">
                  <a:pos x="T10" y="T11"/>
                </a:cxn>
                <a:cxn ang="0">
                  <a:pos x="T12" y="T13"/>
                </a:cxn>
              </a:cxnLst>
              <a:rect l="0" t="0" r="r" b="b"/>
              <a:pathLst>
                <a:path w="32" h="53">
                  <a:moveTo>
                    <a:pt x="24" y="1"/>
                  </a:moveTo>
                  <a:cubicBezTo>
                    <a:pt x="20" y="0"/>
                    <a:pt x="15" y="2"/>
                    <a:pt x="14" y="7"/>
                  </a:cubicBezTo>
                  <a:cubicBezTo>
                    <a:pt x="10" y="18"/>
                    <a:pt x="6" y="30"/>
                    <a:pt x="1" y="42"/>
                  </a:cubicBezTo>
                  <a:cubicBezTo>
                    <a:pt x="0" y="46"/>
                    <a:pt x="3" y="51"/>
                    <a:pt x="7" y="52"/>
                  </a:cubicBezTo>
                  <a:cubicBezTo>
                    <a:pt x="12" y="53"/>
                    <a:pt x="16" y="51"/>
                    <a:pt x="18" y="46"/>
                  </a:cubicBezTo>
                  <a:cubicBezTo>
                    <a:pt x="30" y="11"/>
                    <a:pt x="30" y="11"/>
                    <a:pt x="30" y="11"/>
                  </a:cubicBezTo>
                  <a:cubicBezTo>
                    <a:pt x="32" y="7"/>
                    <a:pt x="29" y="2"/>
                    <a:pt x="24" y="1"/>
                  </a:cubicBezTo>
                  <a:close/>
                </a:path>
              </a:pathLst>
            </a:custGeom>
            <a:solidFill>
              <a:srgbClr val="E9E4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22" name="任意多边形: 形状 21"/>
            <p:cNvSpPr/>
            <p:nvPr/>
          </p:nvSpPr>
          <p:spPr bwMode="auto">
            <a:xfrm>
              <a:off x="1036638" y="3994150"/>
              <a:ext cx="88900" cy="114300"/>
            </a:xfrm>
            <a:custGeom>
              <a:avLst/>
              <a:gdLst>
                <a:gd name="T0" fmla="*/ 41 w 44"/>
                <a:gd name="T1" fmla="*/ 42 h 56"/>
                <a:gd name="T2" fmla="*/ 18 w 44"/>
                <a:gd name="T3" fmla="*/ 5 h 56"/>
                <a:gd name="T4" fmla="*/ 6 w 44"/>
                <a:gd name="T5" fmla="*/ 2 h 56"/>
                <a:gd name="T6" fmla="*/ 3 w 44"/>
                <a:gd name="T7" fmla="*/ 14 h 56"/>
                <a:gd name="T8" fmla="*/ 27 w 44"/>
                <a:gd name="T9" fmla="*/ 50 h 56"/>
                <a:gd name="T10" fmla="*/ 38 w 44"/>
                <a:gd name="T11" fmla="*/ 54 h 56"/>
                <a:gd name="T12" fmla="*/ 41 w 44"/>
                <a:gd name="T13" fmla="*/ 42 h 56"/>
              </a:gdLst>
              <a:ahLst/>
              <a:cxnLst>
                <a:cxn ang="0">
                  <a:pos x="T0" y="T1"/>
                </a:cxn>
                <a:cxn ang="0">
                  <a:pos x="T2" y="T3"/>
                </a:cxn>
                <a:cxn ang="0">
                  <a:pos x="T4" y="T5"/>
                </a:cxn>
                <a:cxn ang="0">
                  <a:pos x="T6" y="T7"/>
                </a:cxn>
                <a:cxn ang="0">
                  <a:pos x="T8" y="T9"/>
                </a:cxn>
                <a:cxn ang="0">
                  <a:pos x="T10" y="T11"/>
                </a:cxn>
                <a:cxn ang="0">
                  <a:pos x="T12" y="T13"/>
                </a:cxn>
              </a:cxnLst>
              <a:rect l="0" t="0" r="r" b="b"/>
              <a:pathLst>
                <a:path w="44" h="56">
                  <a:moveTo>
                    <a:pt x="41" y="42"/>
                  </a:moveTo>
                  <a:cubicBezTo>
                    <a:pt x="33" y="30"/>
                    <a:pt x="25" y="18"/>
                    <a:pt x="18" y="5"/>
                  </a:cubicBezTo>
                  <a:cubicBezTo>
                    <a:pt x="15" y="2"/>
                    <a:pt x="10" y="0"/>
                    <a:pt x="6" y="2"/>
                  </a:cubicBezTo>
                  <a:cubicBezTo>
                    <a:pt x="2" y="5"/>
                    <a:pt x="0" y="10"/>
                    <a:pt x="3" y="14"/>
                  </a:cubicBezTo>
                  <a:cubicBezTo>
                    <a:pt x="11" y="26"/>
                    <a:pt x="19" y="38"/>
                    <a:pt x="27" y="50"/>
                  </a:cubicBezTo>
                  <a:cubicBezTo>
                    <a:pt x="29" y="54"/>
                    <a:pt x="34" y="56"/>
                    <a:pt x="38" y="54"/>
                  </a:cubicBezTo>
                  <a:cubicBezTo>
                    <a:pt x="42" y="51"/>
                    <a:pt x="44" y="46"/>
                    <a:pt x="41" y="42"/>
                  </a:cubicBezTo>
                  <a:close/>
                </a:path>
              </a:pathLst>
            </a:custGeom>
            <a:solidFill>
              <a:srgbClr val="E9E4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23" name="任意多边形: 形状 22"/>
            <p:cNvSpPr/>
            <p:nvPr/>
          </p:nvSpPr>
          <p:spPr bwMode="auto">
            <a:xfrm>
              <a:off x="1187451" y="4049713"/>
              <a:ext cx="61913" cy="131763"/>
            </a:xfrm>
            <a:custGeom>
              <a:avLst/>
              <a:gdLst>
                <a:gd name="T0" fmla="*/ 29 w 30"/>
                <a:gd name="T1" fmla="*/ 53 h 65"/>
                <a:gd name="T2" fmla="*/ 17 w 30"/>
                <a:gd name="T3" fmla="*/ 8 h 65"/>
                <a:gd name="T4" fmla="*/ 7 w 30"/>
                <a:gd name="T5" fmla="*/ 2 h 65"/>
                <a:gd name="T6" fmla="*/ 1 w 30"/>
                <a:gd name="T7" fmla="*/ 12 h 65"/>
                <a:gd name="T8" fmla="*/ 12 w 30"/>
                <a:gd name="T9" fmla="*/ 58 h 65"/>
                <a:gd name="T10" fmla="*/ 23 w 30"/>
                <a:gd name="T11" fmla="*/ 64 h 65"/>
                <a:gd name="T12" fmla="*/ 29 w 30"/>
                <a:gd name="T13" fmla="*/ 53 h 65"/>
              </a:gdLst>
              <a:ahLst/>
              <a:cxnLst>
                <a:cxn ang="0">
                  <a:pos x="T0" y="T1"/>
                </a:cxn>
                <a:cxn ang="0">
                  <a:pos x="T2" y="T3"/>
                </a:cxn>
                <a:cxn ang="0">
                  <a:pos x="T4" y="T5"/>
                </a:cxn>
                <a:cxn ang="0">
                  <a:pos x="T6" y="T7"/>
                </a:cxn>
                <a:cxn ang="0">
                  <a:pos x="T8" y="T9"/>
                </a:cxn>
                <a:cxn ang="0">
                  <a:pos x="T10" y="T11"/>
                </a:cxn>
                <a:cxn ang="0">
                  <a:pos x="T12" y="T13"/>
                </a:cxn>
              </a:cxnLst>
              <a:rect l="0" t="0" r="r" b="b"/>
              <a:pathLst>
                <a:path w="30" h="65">
                  <a:moveTo>
                    <a:pt x="29" y="53"/>
                  </a:moveTo>
                  <a:cubicBezTo>
                    <a:pt x="25" y="38"/>
                    <a:pt x="21" y="23"/>
                    <a:pt x="17" y="8"/>
                  </a:cubicBezTo>
                  <a:cubicBezTo>
                    <a:pt x="16" y="3"/>
                    <a:pt x="11" y="0"/>
                    <a:pt x="7" y="2"/>
                  </a:cubicBezTo>
                  <a:cubicBezTo>
                    <a:pt x="2" y="3"/>
                    <a:pt x="0" y="7"/>
                    <a:pt x="1" y="12"/>
                  </a:cubicBezTo>
                  <a:cubicBezTo>
                    <a:pt x="5" y="27"/>
                    <a:pt x="8" y="43"/>
                    <a:pt x="12" y="58"/>
                  </a:cubicBezTo>
                  <a:cubicBezTo>
                    <a:pt x="13" y="62"/>
                    <a:pt x="19" y="65"/>
                    <a:pt x="23" y="64"/>
                  </a:cubicBezTo>
                  <a:cubicBezTo>
                    <a:pt x="27" y="62"/>
                    <a:pt x="30" y="58"/>
                    <a:pt x="29" y="53"/>
                  </a:cubicBezTo>
                  <a:close/>
                </a:path>
              </a:pathLst>
            </a:custGeom>
            <a:solidFill>
              <a:srgbClr val="E9E4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24" name="任意多边形: 形状 23"/>
            <p:cNvSpPr/>
            <p:nvPr/>
          </p:nvSpPr>
          <p:spPr bwMode="auto">
            <a:xfrm>
              <a:off x="1128713" y="4227513"/>
              <a:ext cx="36513" cy="128588"/>
            </a:xfrm>
            <a:custGeom>
              <a:avLst/>
              <a:gdLst>
                <a:gd name="T0" fmla="*/ 9 w 18"/>
                <a:gd name="T1" fmla="*/ 0 h 63"/>
                <a:gd name="T2" fmla="*/ 1 w 18"/>
                <a:gd name="T3" fmla="*/ 9 h 63"/>
                <a:gd name="T4" fmla="*/ 0 w 18"/>
                <a:gd name="T5" fmla="*/ 55 h 63"/>
                <a:gd name="T6" fmla="*/ 9 w 18"/>
                <a:gd name="T7" fmla="*/ 63 h 63"/>
                <a:gd name="T8" fmla="*/ 18 w 18"/>
                <a:gd name="T9" fmla="*/ 55 h 63"/>
                <a:gd name="T10" fmla="*/ 18 w 18"/>
                <a:gd name="T11" fmla="*/ 9 h 63"/>
                <a:gd name="T12" fmla="*/ 9 w 18"/>
                <a:gd name="T13" fmla="*/ 0 h 63"/>
              </a:gdLst>
              <a:ahLst/>
              <a:cxnLst>
                <a:cxn ang="0">
                  <a:pos x="T0" y="T1"/>
                </a:cxn>
                <a:cxn ang="0">
                  <a:pos x="T2" y="T3"/>
                </a:cxn>
                <a:cxn ang="0">
                  <a:pos x="T4" y="T5"/>
                </a:cxn>
                <a:cxn ang="0">
                  <a:pos x="T6" y="T7"/>
                </a:cxn>
                <a:cxn ang="0">
                  <a:pos x="T8" y="T9"/>
                </a:cxn>
                <a:cxn ang="0">
                  <a:pos x="T10" y="T11"/>
                </a:cxn>
                <a:cxn ang="0">
                  <a:pos x="T12" y="T13"/>
                </a:cxn>
              </a:cxnLst>
              <a:rect l="0" t="0" r="r" b="b"/>
              <a:pathLst>
                <a:path w="18" h="63">
                  <a:moveTo>
                    <a:pt x="9" y="0"/>
                  </a:moveTo>
                  <a:cubicBezTo>
                    <a:pt x="5" y="0"/>
                    <a:pt x="1" y="4"/>
                    <a:pt x="1" y="9"/>
                  </a:cubicBezTo>
                  <a:cubicBezTo>
                    <a:pt x="1" y="24"/>
                    <a:pt x="1" y="39"/>
                    <a:pt x="0" y="55"/>
                  </a:cubicBezTo>
                  <a:cubicBezTo>
                    <a:pt x="0" y="59"/>
                    <a:pt x="4" y="63"/>
                    <a:pt x="9" y="63"/>
                  </a:cubicBezTo>
                  <a:cubicBezTo>
                    <a:pt x="14" y="63"/>
                    <a:pt x="18" y="59"/>
                    <a:pt x="18" y="55"/>
                  </a:cubicBezTo>
                  <a:cubicBezTo>
                    <a:pt x="18" y="39"/>
                    <a:pt x="18" y="24"/>
                    <a:pt x="18" y="9"/>
                  </a:cubicBezTo>
                  <a:cubicBezTo>
                    <a:pt x="18" y="4"/>
                    <a:pt x="14" y="0"/>
                    <a:pt x="9" y="0"/>
                  </a:cubicBezTo>
                  <a:close/>
                </a:path>
              </a:pathLst>
            </a:custGeom>
            <a:solidFill>
              <a:srgbClr val="E9E4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25" name="任意多边形: 形状 24"/>
            <p:cNvSpPr/>
            <p:nvPr/>
          </p:nvSpPr>
          <p:spPr bwMode="auto">
            <a:xfrm>
              <a:off x="1008063" y="4256088"/>
              <a:ext cx="38100" cy="125413"/>
            </a:xfrm>
            <a:custGeom>
              <a:avLst/>
              <a:gdLst>
                <a:gd name="T0" fmla="*/ 10 w 19"/>
                <a:gd name="T1" fmla="*/ 0 h 62"/>
                <a:gd name="T2" fmla="*/ 2 w 19"/>
                <a:gd name="T3" fmla="*/ 9 h 62"/>
                <a:gd name="T4" fmla="*/ 0 w 19"/>
                <a:gd name="T5" fmla="*/ 53 h 62"/>
                <a:gd name="T6" fmla="*/ 9 w 19"/>
                <a:gd name="T7" fmla="*/ 62 h 62"/>
                <a:gd name="T8" fmla="*/ 17 w 19"/>
                <a:gd name="T9" fmla="*/ 53 h 62"/>
                <a:gd name="T10" fmla="*/ 19 w 19"/>
                <a:gd name="T11" fmla="*/ 9 h 62"/>
                <a:gd name="T12" fmla="*/ 10 w 19"/>
                <a:gd name="T13" fmla="*/ 0 h 62"/>
              </a:gdLst>
              <a:ahLst/>
              <a:cxnLst>
                <a:cxn ang="0">
                  <a:pos x="T0" y="T1"/>
                </a:cxn>
                <a:cxn ang="0">
                  <a:pos x="T2" y="T3"/>
                </a:cxn>
                <a:cxn ang="0">
                  <a:pos x="T4" y="T5"/>
                </a:cxn>
                <a:cxn ang="0">
                  <a:pos x="T6" y="T7"/>
                </a:cxn>
                <a:cxn ang="0">
                  <a:pos x="T8" y="T9"/>
                </a:cxn>
                <a:cxn ang="0">
                  <a:pos x="T10" y="T11"/>
                </a:cxn>
                <a:cxn ang="0">
                  <a:pos x="T12" y="T13"/>
                </a:cxn>
              </a:cxnLst>
              <a:rect l="0" t="0" r="r" b="b"/>
              <a:pathLst>
                <a:path w="19" h="62">
                  <a:moveTo>
                    <a:pt x="10" y="0"/>
                  </a:moveTo>
                  <a:cubicBezTo>
                    <a:pt x="6" y="1"/>
                    <a:pt x="2" y="4"/>
                    <a:pt x="2" y="9"/>
                  </a:cubicBezTo>
                  <a:cubicBezTo>
                    <a:pt x="0" y="53"/>
                    <a:pt x="0" y="53"/>
                    <a:pt x="0" y="53"/>
                  </a:cubicBezTo>
                  <a:cubicBezTo>
                    <a:pt x="0" y="58"/>
                    <a:pt x="4" y="62"/>
                    <a:pt x="9" y="62"/>
                  </a:cubicBezTo>
                  <a:cubicBezTo>
                    <a:pt x="14" y="62"/>
                    <a:pt x="17" y="58"/>
                    <a:pt x="17" y="53"/>
                  </a:cubicBezTo>
                  <a:cubicBezTo>
                    <a:pt x="19" y="9"/>
                    <a:pt x="19" y="9"/>
                    <a:pt x="19" y="9"/>
                  </a:cubicBezTo>
                  <a:cubicBezTo>
                    <a:pt x="19" y="4"/>
                    <a:pt x="15" y="0"/>
                    <a:pt x="10" y="0"/>
                  </a:cubicBezTo>
                  <a:close/>
                </a:path>
              </a:pathLst>
            </a:custGeom>
            <a:solidFill>
              <a:srgbClr val="E9E4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26" name="任意多边形: 形状 25"/>
            <p:cNvSpPr/>
            <p:nvPr/>
          </p:nvSpPr>
          <p:spPr bwMode="auto">
            <a:xfrm>
              <a:off x="971551" y="4465638"/>
              <a:ext cx="104775" cy="74613"/>
            </a:xfrm>
            <a:custGeom>
              <a:avLst/>
              <a:gdLst>
                <a:gd name="T0" fmla="*/ 47 w 52"/>
                <a:gd name="T1" fmla="*/ 20 h 37"/>
                <a:gd name="T2" fmla="*/ 14 w 52"/>
                <a:gd name="T3" fmla="*/ 2 h 37"/>
                <a:gd name="T4" fmla="*/ 2 w 52"/>
                <a:gd name="T5" fmla="*/ 5 h 37"/>
                <a:gd name="T6" fmla="*/ 5 w 52"/>
                <a:gd name="T7" fmla="*/ 17 h 37"/>
                <a:gd name="T8" fmla="*/ 38 w 52"/>
                <a:gd name="T9" fmla="*/ 35 h 37"/>
                <a:gd name="T10" fmla="*/ 50 w 52"/>
                <a:gd name="T11" fmla="*/ 32 h 37"/>
                <a:gd name="T12" fmla="*/ 47 w 52"/>
                <a:gd name="T13" fmla="*/ 20 h 37"/>
              </a:gdLst>
              <a:ahLst/>
              <a:cxnLst>
                <a:cxn ang="0">
                  <a:pos x="T0" y="T1"/>
                </a:cxn>
                <a:cxn ang="0">
                  <a:pos x="T2" y="T3"/>
                </a:cxn>
                <a:cxn ang="0">
                  <a:pos x="T4" y="T5"/>
                </a:cxn>
                <a:cxn ang="0">
                  <a:pos x="T6" y="T7"/>
                </a:cxn>
                <a:cxn ang="0">
                  <a:pos x="T8" y="T9"/>
                </a:cxn>
                <a:cxn ang="0">
                  <a:pos x="T10" y="T11"/>
                </a:cxn>
                <a:cxn ang="0">
                  <a:pos x="T12" y="T13"/>
                </a:cxn>
              </a:cxnLst>
              <a:rect l="0" t="0" r="r" b="b"/>
              <a:pathLst>
                <a:path w="52" h="37">
                  <a:moveTo>
                    <a:pt x="47" y="20"/>
                  </a:moveTo>
                  <a:cubicBezTo>
                    <a:pt x="36" y="14"/>
                    <a:pt x="25" y="8"/>
                    <a:pt x="14" y="2"/>
                  </a:cubicBezTo>
                  <a:cubicBezTo>
                    <a:pt x="10" y="0"/>
                    <a:pt x="4" y="1"/>
                    <a:pt x="2" y="5"/>
                  </a:cubicBezTo>
                  <a:cubicBezTo>
                    <a:pt x="0" y="9"/>
                    <a:pt x="1" y="15"/>
                    <a:pt x="5" y="17"/>
                  </a:cubicBezTo>
                  <a:cubicBezTo>
                    <a:pt x="16" y="23"/>
                    <a:pt x="27" y="29"/>
                    <a:pt x="38" y="35"/>
                  </a:cubicBezTo>
                  <a:cubicBezTo>
                    <a:pt x="42" y="37"/>
                    <a:pt x="48" y="36"/>
                    <a:pt x="50" y="32"/>
                  </a:cubicBezTo>
                  <a:cubicBezTo>
                    <a:pt x="52" y="28"/>
                    <a:pt x="51" y="22"/>
                    <a:pt x="47" y="20"/>
                  </a:cubicBezTo>
                  <a:close/>
                </a:path>
              </a:pathLst>
            </a:custGeom>
            <a:solidFill>
              <a:srgbClr val="E9E4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27" name="任意多边形: 形状 26"/>
            <p:cNvSpPr/>
            <p:nvPr/>
          </p:nvSpPr>
          <p:spPr bwMode="auto">
            <a:xfrm>
              <a:off x="1169988" y="4478338"/>
              <a:ext cx="117475" cy="73025"/>
            </a:xfrm>
            <a:custGeom>
              <a:avLst/>
              <a:gdLst>
                <a:gd name="T0" fmla="*/ 56 w 58"/>
                <a:gd name="T1" fmla="*/ 5 h 36"/>
                <a:gd name="T2" fmla="*/ 44 w 58"/>
                <a:gd name="T3" fmla="*/ 2 h 36"/>
                <a:gd name="T4" fmla="*/ 5 w 58"/>
                <a:gd name="T5" fmla="*/ 19 h 36"/>
                <a:gd name="T6" fmla="*/ 2 w 58"/>
                <a:gd name="T7" fmla="*/ 31 h 36"/>
                <a:gd name="T8" fmla="*/ 14 w 58"/>
                <a:gd name="T9" fmla="*/ 34 h 36"/>
                <a:gd name="T10" fmla="*/ 53 w 58"/>
                <a:gd name="T11" fmla="*/ 17 h 36"/>
                <a:gd name="T12" fmla="*/ 56 w 58"/>
                <a:gd name="T13" fmla="*/ 5 h 36"/>
              </a:gdLst>
              <a:ahLst/>
              <a:cxnLst>
                <a:cxn ang="0">
                  <a:pos x="T0" y="T1"/>
                </a:cxn>
                <a:cxn ang="0">
                  <a:pos x="T2" y="T3"/>
                </a:cxn>
                <a:cxn ang="0">
                  <a:pos x="T4" y="T5"/>
                </a:cxn>
                <a:cxn ang="0">
                  <a:pos x="T6" y="T7"/>
                </a:cxn>
                <a:cxn ang="0">
                  <a:pos x="T8" y="T9"/>
                </a:cxn>
                <a:cxn ang="0">
                  <a:pos x="T10" y="T11"/>
                </a:cxn>
                <a:cxn ang="0">
                  <a:pos x="T12" y="T13"/>
                </a:cxn>
              </a:cxnLst>
              <a:rect l="0" t="0" r="r" b="b"/>
              <a:pathLst>
                <a:path w="58" h="36">
                  <a:moveTo>
                    <a:pt x="56" y="5"/>
                  </a:moveTo>
                  <a:cubicBezTo>
                    <a:pt x="53" y="1"/>
                    <a:pt x="49" y="0"/>
                    <a:pt x="44" y="2"/>
                  </a:cubicBezTo>
                  <a:cubicBezTo>
                    <a:pt x="31" y="8"/>
                    <a:pt x="18" y="13"/>
                    <a:pt x="5" y="19"/>
                  </a:cubicBezTo>
                  <a:cubicBezTo>
                    <a:pt x="1" y="21"/>
                    <a:pt x="0" y="27"/>
                    <a:pt x="2" y="31"/>
                  </a:cubicBezTo>
                  <a:cubicBezTo>
                    <a:pt x="5" y="35"/>
                    <a:pt x="9" y="36"/>
                    <a:pt x="14" y="34"/>
                  </a:cubicBezTo>
                  <a:cubicBezTo>
                    <a:pt x="27" y="28"/>
                    <a:pt x="40" y="22"/>
                    <a:pt x="53" y="17"/>
                  </a:cubicBezTo>
                  <a:cubicBezTo>
                    <a:pt x="57" y="15"/>
                    <a:pt x="58" y="8"/>
                    <a:pt x="56" y="5"/>
                  </a:cubicBezTo>
                  <a:close/>
                </a:path>
              </a:pathLst>
            </a:custGeom>
            <a:solidFill>
              <a:srgbClr val="E9E4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28" name="任意多边形: 形状 27"/>
            <p:cNvSpPr/>
            <p:nvPr/>
          </p:nvSpPr>
          <p:spPr bwMode="auto">
            <a:xfrm>
              <a:off x="1420813" y="3178175"/>
              <a:ext cx="114300" cy="77788"/>
            </a:xfrm>
            <a:custGeom>
              <a:avLst/>
              <a:gdLst>
                <a:gd name="T0" fmla="*/ 54 w 56"/>
                <a:gd name="T1" fmla="*/ 5 h 38"/>
                <a:gd name="T2" fmla="*/ 42 w 56"/>
                <a:gd name="T3" fmla="*/ 2 h 38"/>
                <a:gd name="T4" fmla="*/ 6 w 56"/>
                <a:gd name="T5" fmla="*/ 21 h 38"/>
                <a:gd name="T6" fmla="*/ 3 w 56"/>
                <a:gd name="T7" fmla="*/ 32 h 38"/>
                <a:gd name="T8" fmla="*/ 14 w 56"/>
                <a:gd name="T9" fmla="*/ 36 h 38"/>
                <a:gd name="T10" fmla="*/ 51 w 56"/>
                <a:gd name="T11" fmla="*/ 17 h 38"/>
                <a:gd name="T12" fmla="*/ 54 w 56"/>
                <a:gd name="T13" fmla="*/ 5 h 38"/>
              </a:gdLst>
              <a:ahLst/>
              <a:cxnLst>
                <a:cxn ang="0">
                  <a:pos x="T0" y="T1"/>
                </a:cxn>
                <a:cxn ang="0">
                  <a:pos x="T2" y="T3"/>
                </a:cxn>
                <a:cxn ang="0">
                  <a:pos x="T4" y="T5"/>
                </a:cxn>
                <a:cxn ang="0">
                  <a:pos x="T6" y="T7"/>
                </a:cxn>
                <a:cxn ang="0">
                  <a:pos x="T8" y="T9"/>
                </a:cxn>
                <a:cxn ang="0">
                  <a:pos x="T10" y="T11"/>
                </a:cxn>
                <a:cxn ang="0">
                  <a:pos x="T12" y="T13"/>
                </a:cxn>
              </a:cxnLst>
              <a:rect l="0" t="0" r="r" b="b"/>
              <a:pathLst>
                <a:path w="56" h="38">
                  <a:moveTo>
                    <a:pt x="54" y="5"/>
                  </a:moveTo>
                  <a:cubicBezTo>
                    <a:pt x="51" y="1"/>
                    <a:pt x="46" y="0"/>
                    <a:pt x="42" y="2"/>
                  </a:cubicBezTo>
                  <a:cubicBezTo>
                    <a:pt x="30" y="8"/>
                    <a:pt x="18" y="14"/>
                    <a:pt x="6" y="21"/>
                  </a:cubicBezTo>
                  <a:cubicBezTo>
                    <a:pt x="2" y="23"/>
                    <a:pt x="0" y="29"/>
                    <a:pt x="3" y="32"/>
                  </a:cubicBezTo>
                  <a:cubicBezTo>
                    <a:pt x="5" y="37"/>
                    <a:pt x="10" y="38"/>
                    <a:pt x="14" y="36"/>
                  </a:cubicBezTo>
                  <a:cubicBezTo>
                    <a:pt x="27" y="29"/>
                    <a:pt x="39" y="23"/>
                    <a:pt x="51" y="17"/>
                  </a:cubicBezTo>
                  <a:cubicBezTo>
                    <a:pt x="55" y="15"/>
                    <a:pt x="56" y="9"/>
                    <a:pt x="54" y="5"/>
                  </a:cubicBezTo>
                  <a:close/>
                </a:path>
              </a:pathLst>
            </a:custGeom>
            <a:solidFill>
              <a:srgbClr val="E9E4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29" name="任意多边形: 形状 28"/>
            <p:cNvSpPr/>
            <p:nvPr/>
          </p:nvSpPr>
          <p:spPr bwMode="auto">
            <a:xfrm>
              <a:off x="1600201" y="3127375"/>
              <a:ext cx="107950" cy="120650"/>
            </a:xfrm>
            <a:custGeom>
              <a:avLst/>
              <a:gdLst>
                <a:gd name="T0" fmla="*/ 50 w 53"/>
                <a:gd name="T1" fmla="*/ 43 h 59"/>
                <a:gd name="T2" fmla="*/ 16 w 53"/>
                <a:gd name="T3" fmla="*/ 3 h 59"/>
                <a:gd name="T4" fmla="*/ 3 w 53"/>
                <a:gd name="T5" fmla="*/ 3 h 59"/>
                <a:gd name="T6" fmla="*/ 3 w 53"/>
                <a:gd name="T7" fmla="*/ 15 h 59"/>
                <a:gd name="T8" fmla="*/ 38 w 53"/>
                <a:gd name="T9" fmla="*/ 55 h 59"/>
                <a:gd name="T10" fmla="*/ 50 w 53"/>
                <a:gd name="T11" fmla="*/ 55 h 59"/>
                <a:gd name="T12" fmla="*/ 50 w 53"/>
                <a:gd name="T13" fmla="*/ 43 h 59"/>
              </a:gdLst>
              <a:ahLst/>
              <a:cxnLst>
                <a:cxn ang="0">
                  <a:pos x="T0" y="T1"/>
                </a:cxn>
                <a:cxn ang="0">
                  <a:pos x="T2" y="T3"/>
                </a:cxn>
                <a:cxn ang="0">
                  <a:pos x="T4" y="T5"/>
                </a:cxn>
                <a:cxn ang="0">
                  <a:pos x="T6" y="T7"/>
                </a:cxn>
                <a:cxn ang="0">
                  <a:pos x="T8" y="T9"/>
                </a:cxn>
                <a:cxn ang="0">
                  <a:pos x="T10" y="T11"/>
                </a:cxn>
                <a:cxn ang="0">
                  <a:pos x="T12" y="T13"/>
                </a:cxn>
              </a:cxnLst>
              <a:rect l="0" t="0" r="r" b="b"/>
              <a:pathLst>
                <a:path w="53" h="59">
                  <a:moveTo>
                    <a:pt x="50" y="43"/>
                  </a:moveTo>
                  <a:cubicBezTo>
                    <a:pt x="38" y="30"/>
                    <a:pt x="27" y="16"/>
                    <a:pt x="16" y="3"/>
                  </a:cubicBezTo>
                  <a:cubicBezTo>
                    <a:pt x="13" y="0"/>
                    <a:pt x="6" y="0"/>
                    <a:pt x="3" y="3"/>
                  </a:cubicBezTo>
                  <a:cubicBezTo>
                    <a:pt x="0" y="7"/>
                    <a:pt x="0" y="12"/>
                    <a:pt x="3" y="15"/>
                  </a:cubicBezTo>
                  <a:cubicBezTo>
                    <a:pt x="38" y="55"/>
                    <a:pt x="38" y="55"/>
                    <a:pt x="38" y="55"/>
                  </a:cubicBezTo>
                  <a:cubicBezTo>
                    <a:pt x="40" y="59"/>
                    <a:pt x="47" y="59"/>
                    <a:pt x="50" y="55"/>
                  </a:cubicBezTo>
                  <a:cubicBezTo>
                    <a:pt x="53" y="52"/>
                    <a:pt x="53" y="47"/>
                    <a:pt x="50" y="43"/>
                  </a:cubicBezTo>
                  <a:close/>
                </a:path>
              </a:pathLst>
            </a:custGeom>
            <a:solidFill>
              <a:srgbClr val="E9E4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30" name="任意多边形: 形状 29"/>
            <p:cNvSpPr/>
            <p:nvPr/>
          </p:nvSpPr>
          <p:spPr bwMode="auto">
            <a:xfrm>
              <a:off x="1654176" y="3314700"/>
              <a:ext cx="93663" cy="95250"/>
            </a:xfrm>
            <a:custGeom>
              <a:avLst/>
              <a:gdLst>
                <a:gd name="T0" fmla="*/ 42 w 46"/>
                <a:gd name="T1" fmla="*/ 31 h 47"/>
                <a:gd name="T2" fmla="*/ 15 w 46"/>
                <a:gd name="T3" fmla="*/ 3 h 47"/>
                <a:gd name="T4" fmla="*/ 3 w 46"/>
                <a:gd name="T5" fmla="*/ 3 h 47"/>
                <a:gd name="T6" fmla="*/ 3 w 46"/>
                <a:gd name="T7" fmla="*/ 15 h 47"/>
                <a:gd name="T8" fmla="*/ 30 w 46"/>
                <a:gd name="T9" fmla="*/ 43 h 47"/>
                <a:gd name="T10" fmla="*/ 42 w 46"/>
                <a:gd name="T11" fmla="*/ 43 h 47"/>
                <a:gd name="T12" fmla="*/ 42 w 46"/>
                <a:gd name="T13" fmla="*/ 31 h 47"/>
              </a:gdLst>
              <a:ahLst/>
              <a:cxnLst>
                <a:cxn ang="0">
                  <a:pos x="T0" y="T1"/>
                </a:cxn>
                <a:cxn ang="0">
                  <a:pos x="T2" y="T3"/>
                </a:cxn>
                <a:cxn ang="0">
                  <a:pos x="T4" y="T5"/>
                </a:cxn>
                <a:cxn ang="0">
                  <a:pos x="T6" y="T7"/>
                </a:cxn>
                <a:cxn ang="0">
                  <a:pos x="T8" y="T9"/>
                </a:cxn>
                <a:cxn ang="0">
                  <a:pos x="T10" y="T11"/>
                </a:cxn>
                <a:cxn ang="0">
                  <a:pos x="T12" y="T13"/>
                </a:cxn>
              </a:cxnLst>
              <a:rect l="0" t="0" r="r" b="b"/>
              <a:pathLst>
                <a:path w="46" h="47">
                  <a:moveTo>
                    <a:pt x="42" y="31"/>
                  </a:moveTo>
                  <a:cubicBezTo>
                    <a:pt x="33" y="22"/>
                    <a:pt x="24" y="12"/>
                    <a:pt x="15" y="3"/>
                  </a:cubicBezTo>
                  <a:cubicBezTo>
                    <a:pt x="12" y="0"/>
                    <a:pt x="6" y="0"/>
                    <a:pt x="3" y="3"/>
                  </a:cubicBezTo>
                  <a:cubicBezTo>
                    <a:pt x="0" y="7"/>
                    <a:pt x="0" y="12"/>
                    <a:pt x="3" y="15"/>
                  </a:cubicBezTo>
                  <a:cubicBezTo>
                    <a:pt x="12" y="25"/>
                    <a:pt x="21" y="34"/>
                    <a:pt x="30" y="43"/>
                  </a:cubicBezTo>
                  <a:cubicBezTo>
                    <a:pt x="33" y="47"/>
                    <a:pt x="39" y="47"/>
                    <a:pt x="42" y="43"/>
                  </a:cubicBezTo>
                  <a:cubicBezTo>
                    <a:pt x="46" y="40"/>
                    <a:pt x="46" y="35"/>
                    <a:pt x="42" y="31"/>
                  </a:cubicBezTo>
                  <a:close/>
                </a:path>
              </a:pathLst>
            </a:custGeom>
            <a:solidFill>
              <a:srgbClr val="E9E4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31" name="任意多边形: 形状 30"/>
            <p:cNvSpPr/>
            <p:nvPr/>
          </p:nvSpPr>
          <p:spPr bwMode="auto">
            <a:xfrm>
              <a:off x="1528763" y="3408363"/>
              <a:ext cx="63500" cy="134938"/>
            </a:xfrm>
            <a:custGeom>
              <a:avLst/>
              <a:gdLst>
                <a:gd name="T0" fmla="*/ 24 w 31"/>
                <a:gd name="T1" fmla="*/ 1 h 67"/>
                <a:gd name="T2" fmla="*/ 14 w 31"/>
                <a:gd name="T3" fmla="*/ 7 h 67"/>
                <a:gd name="T4" fmla="*/ 1 w 31"/>
                <a:gd name="T5" fmla="*/ 56 h 67"/>
                <a:gd name="T6" fmla="*/ 7 w 31"/>
                <a:gd name="T7" fmla="*/ 66 h 67"/>
                <a:gd name="T8" fmla="*/ 18 w 31"/>
                <a:gd name="T9" fmla="*/ 60 h 67"/>
                <a:gd name="T10" fmla="*/ 30 w 31"/>
                <a:gd name="T11" fmla="*/ 11 h 67"/>
                <a:gd name="T12" fmla="*/ 24 w 31"/>
                <a:gd name="T13" fmla="*/ 1 h 67"/>
              </a:gdLst>
              <a:ahLst/>
              <a:cxnLst>
                <a:cxn ang="0">
                  <a:pos x="T0" y="T1"/>
                </a:cxn>
                <a:cxn ang="0">
                  <a:pos x="T2" y="T3"/>
                </a:cxn>
                <a:cxn ang="0">
                  <a:pos x="T4" y="T5"/>
                </a:cxn>
                <a:cxn ang="0">
                  <a:pos x="T6" y="T7"/>
                </a:cxn>
                <a:cxn ang="0">
                  <a:pos x="T8" y="T9"/>
                </a:cxn>
                <a:cxn ang="0">
                  <a:pos x="T10" y="T11"/>
                </a:cxn>
                <a:cxn ang="0">
                  <a:pos x="T12" y="T13"/>
                </a:cxn>
              </a:cxnLst>
              <a:rect l="0" t="0" r="r" b="b"/>
              <a:pathLst>
                <a:path w="31" h="67">
                  <a:moveTo>
                    <a:pt x="24" y="1"/>
                  </a:moveTo>
                  <a:cubicBezTo>
                    <a:pt x="20" y="0"/>
                    <a:pt x="15" y="2"/>
                    <a:pt x="14" y="7"/>
                  </a:cubicBezTo>
                  <a:cubicBezTo>
                    <a:pt x="10" y="23"/>
                    <a:pt x="5" y="39"/>
                    <a:pt x="1" y="56"/>
                  </a:cubicBezTo>
                  <a:cubicBezTo>
                    <a:pt x="0" y="60"/>
                    <a:pt x="3" y="65"/>
                    <a:pt x="7" y="66"/>
                  </a:cubicBezTo>
                  <a:cubicBezTo>
                    <a:pt x="12" y="67"/>
                    <a:pt x="16" y="65"/>
                    <a:pt x="18" y="60"/>
                  </a:cubicBezTo>
                  <a:cubicBezTo>
                    <a:pt x="22" y="44"/>
                    <a:pt x="26" y="28"/>
                    <a:pt x="30" y="11"/>
                  </a:cubicBezTo>
                  <a:cubicBezTo>
                    <a:pt x="31" y="7"/>
                    <a:pt x="29" y="2"/>
                    <a:pt x="24" y="1"/>
                  </a:cubicBezTo>
                  <a:close/>
                </a:path>
              </a:pathLst>
            </a:custGeom>
            <a:solidFill>
              <a:srgbClr val="E9E4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32" name="任意多边形: 形状 31"/>
            <p:cNvSpPr/>
            <p:nvPr/>
          </p:nvSpPr>
          <p:spPr bwMode="auto">
            <a:xfrm>
              <a:off x="1425576" y="3548063"/>
              <a:ext cx="65088" cy="138113"/>
            </a:xfrm>
            <a:custGeom>
              <a:avLst/>
              <a:gdLst>
                <a:gd name="T0" fmla="*/ 31 w 32"/>
                <a:gd name="T1" fmla="*/ 56 h 68"/>
                <a:gd name="T2" fmla="*/ 18 w 32"/>
                <a:gd name="T3" fmla="*/ 7 h 68"/>
                <a:gd name="T4" fmla="*/ 7 w 32"/>
                <a:gd name="T5" fmla="*/ 2 h 68"/>
                <a:gd name="T6" fmla="*/ 1 w 32"/>
                <a:gd name="T7" fmla="*/ 12 h 68"/>
                <a:gd name="T8" fmla="*/ 14 w 32"/>
                <a:gd name="T9" fmla="*/ 61 h 68"/>
                <a:gd name="T10" fmla="*/ 25 w 32"/>
                <a:gd name="T11" fmla="*/ 67 h 68"/>
                <a:gd name="T12" fmla="*/ 31 w 32"/>
                <a:gd name="T13" fmla="*/ 56 h 68"/>
              </a:gdLst>
              <a:ahLst/>
              <a:cxnLst>
                <a:cxn ang="0">
                  <a:pos x="T0" y="T1"/>
                </a:cxn>
                <a:cxn ang="0">
                  <a:pos x="T2" y="T3"/>
                </a:cxn>
                <a:cxn ang="0">
                  <a:pos x="T4" y="T5"/>
                </a:cxn>
                <a:cxn ang="0">
                  <a:pos x="T6" y="T7"/>
                </a:cxn>
                <a:cxn ang="0">
                  <a:pos x="T8" y="T9"/>
                </a:cxn>
                <a:cxn ang="0">
                  <a:pos x="T10" y="T11"/>
                </a:cxn>
                <a:cxn ang="0">
                  <a:pos x="T12" y="T13"/>
                </a:cxn>
              </a:cxnLst>
              <a:rect l="0" t="0" r="r" b="b"/>
              <a:pathLst>
                <a:path w="32" h="68">
                  <a:moveTo>
                    <a:pt x="31" y="56"/>
                  </a:moveTo>
                  <a:cubicBezTo>
                    <a:pt x="18" y="7"/>
                    <a:pt x="18" y="7"/>
                    <a:pt x="18" y="7"/>
                  </a:cubicBezTo>
                  <a:cubicBezTo>
                    <a:pt x="16" y="3"/>
                    <a:pt x="12" y="0"/>
                    <a:pt x="7" y="2"/>
                  </a:cubicBezTo>
                  <a:cubicBezTo>
                    <a:pt x="3" y="3"/>
                    <a:pt x="0" y="7"/>
                    <a:pt x="1" y="12"/>
                  </a:cubicBezTo>
                  <a:cubicBezTo>
                    <a:pt x="14" y="61"/>
                    <a:pt x="14" y="61"/>
                    <a:pt x="14" y="61"/>
                  </a:cubicBezTo>
                  <a:cubicBezTo>
                    <a:pt x="16" y="65"/>
                    <a:pt x="21" y="68"/>
                    <a:pt x="25" y="67"/>
                  </a:cubicBezTo>
                  <a:cubicBezTo>
                    <a:pt x="29" y="65"/>
                    <a:pt x="32" y="61"/>
                    <a:pt x="31" y="56"/>
                  </a:cubicBezTo>
                  <a:close/>
                </a:path>
              </a:pathLst>
            </a:custGeom>
            <a:solidFill>
              <a:srgbClr val="E9E4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33" name="任意多边形: 形状 32"/>
            <p:cNvSpPr/>
            <p:nvPr/>
          </p:nvSpPr>
          <p:spPr bwMode="auto">
            <a:xfrm>
              <a:off x="1084263" y="3035300"/>
              <a:ext cx="128588" cy="41275"/>
            </a:xfrm>
            <a:custGeom>
              <a:avLst/>
              <a:gdLst>
                <a:gd name="T0" fmla="*/ 54 w 63"/>
                <a:gd name="T1" fmla="*/ 0 h 21"/>
                <a:gd name="T2" fmla="*/ 8 w 63"/>
                <a:gd name="T3" fmla="*/ 3 h 21"/>
                <a:gd name="T4" fmla="*/ 0 w 63"/>
                <a:gd name="T5" fmla="*/ 12 h 21"/>
                <a:gd name="T6" fmla="*/ 8 w 63"/>
                <a:gd name="T7" fmla="*/ 20 h 21"/>
                <a:gd name="T8" fmla="*/ 54 w 63"/>
                <a:gd name="T9" fmla="*/ 17 h 21"/>
                <a:gd name="T10" fmla="*/ 63 w 63"/>
                <a:gd name="T11" fmla="*/ 9 h 21"/>
                <a:gd name="T12" fmla="*/ 54 w 63"/>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63" h="21">
                  <a:moveTo>
                    <a:pt x="54" y="0"/>
                  </a:moveTo>
                  <a:cubicBezTo>
                    <a:pt x="39" y="1"/>
                    <a:pt x="24" y="2"/>
                    <a:pt x="8" y="3"/>
                  </a:cubicBezTo>
                  <a:cubicBezTo>
                    <a:pt x="4" y="4"/>
                    <a:pt x="0" y="7"/>
                    <a:pt x="0" y="12"/>
                  </a:cubicBezTo>
                  <a:cubicBezTo>
                    <a:pt x="0" y="16"/>
                    <a:pt x="4" y="21"/>
                    <a:pt x="8" y="20"/>
                  </a:cubicBezTo>
                  <a:cubicBezTo>
                    <a:pt x="24" y="19"/>
                    <a:pt x="39" y="18"/>
                    <a:pt x="54" y="17"/>
                  </a:cubicBezTo>
                  <a:cubicBezTo>
                    <a:pt x="59" y="17"/>
                    <a:pt x="63" y="14"/>
                    <a:pt x="63" y="9"/>
                  </a:cubicBezTo>
                  <a:cubicBezTo>
                    <a:pt x="63" y="4"/>
                    <a:pt x="59" y="0"/>
                    <a:pt x="54" y="0"/>
                  </a:cubicBezTo>
                  <a:close/>
                </a:path>
              </a:pathLst>
            </a:custGeom>
            <a:solidFill>
              <a:srgbClr val="E9E4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34" name="任意多边形: 形状 33"/>
            <p:cNvSpPr/>
            <p:nvPr/>
          </p:nvSpPr>
          <p:spPr bwMode="auto">
            <a:xfrm>
              <a:off x="1243013" y="2868613"/>
              <a:ext cx="44450" cy="138113"/>
            </a:xfrm>
            <a:custGeom>
              <a:avLst/>
              <a:gdLst>
                <a:gd name="T0" fmla="*/ 17 w 22"/>
                <a:gd name="T1" fmla="*/ 9 h 68"/>
                <a:gd name="T2" fmla="*/ 9 w 22"/>
                <a:gd name="T3" fmla="*/ 0 h 68"/>
                <a:gd name="T4" fmla="*/ 0 w 22"/>
                <a:gd name="T5" fmla="*/ 9 h 68"/>
                <a:gd name="T6" fmla="*/ 4 w 22"/>
                <a:gd name="T7" fmla="*/ 60 h 68"/>
                <a:gd name="T8" fmla="*/ 13 w 22"/>
                <a:gd name="T9" fmla="*/ 68 h 68"/>
                <a:gd name="T10" fmla="*/ 21 w 22"/>
                <a:gd name="T11" fmla="*/ 60 h 68"/>
                <a:gd name="T12" fmla="*/ 17 w 22"/>
                <a:gd name="T13" fmla="*/ 9 h 68"/>
              </a:gdLst>
              <a:ahLst/>
              <a:cxnLst>
                <a:cxn ang="0">
                  <a:pos x="T0" y="T1"/>
                </a:cxn>
                <a:cxn ang="0">
                  <a:pos x="T2" y="T3"/>
                </a:cxn>
                <a:cxn ang="0">
                  <a:pos x="T4" y="T5"/>
                </a:cxn>
                <a:cxn ang="0">
                  <a:pos x="T6" y="T7"/>
                </a:cxn>
                <a:cxn ang="0">
                  <a:pos x="T8" y="T9"/>
                </a:cxn>
                <a:cxn ang="0">
                  <a:pos x="T10" y="T11"/>
                </a:cxn>
                <a:cxn ang="0">
                  <a:pos x="T12" y="T13"/>
                </a:cxn>
              </a:cxnLst>
              <a:rect l="0" t="0" r="r" b="b"/>
              <a:pathLst>
                <a:path w="22" h="68">
                  <a:moveTo>
                    <a:pt x="17" y="9"/>
                  </a:moveTo>
                  <a:cubicBezTo>
                    <a:pt x="17" y="5"/>
                    <a:pt x="13" y="0"/>
                    <a:pt x="9" y="0"/>
                  </a:cubicBezTo>
                  <a:cubicBezTo>
                    <a:pt x="4" y="1"/>
                    <a:pt x="0" y="4"/>
                    <a:pt x="0" y="9"/>
                  </a:cubicBezTo>
                  <a:cubicBezTo>
                    <a:pt x="1" y="26"/>
                    <a:pt x="3" y="43"/>
                    <a:pt x="4" y="60"/>
                  </a:cubicBezTo>
                  <a:cubicBezTo>
                    <a:pt x="5" y="64"/>
                    <a:pt x="8" y="68"/>
                    <a:pt x="13" y="68"/>
                  </a:cubicBezTo>
                  <a:cubicBezTo>
                    <a:pt x="17" y="68"/>
                    <a:pt x="22" y="64"/>
                    <a:pt x="21" y="60"/>
                  </a:cubicBezTo>
                  <a:cubicBezTo>
                    <a:pt x="20" y="43"/>
                    <a:pt x="19" y="26"/>
                    <a:pt x="17" y="9"/>
                  </a:cubicBezTo>
                  <a:close/>
                </a:path>
              </a:pathLst>
            </a:custGeom>
            <a:solidFill>
              <a:srgbClr val="E9E4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35" name="任意多边形: 形状 34"/>
            <p:cNvSpPr/>
            <p:nvPr/>
          </p:nvSpPr>
          <p:spPr bwMode="auto">
            <a:xfrm>
              <a:off x="1797051" y="3135313"/>
              <a:ext cx="127000" cy="101600"/>
            </a:xfrm>
            <a:custGeom>
              <a:avLst/>
              <a:gdLst>
                <a:gd name="T0" fmla="*/ 61 w 63"/>
                <a:gd name="T1" fmla="*/ 6 h 50"/>
                <a:gd name="T2" fmla="*/ 49 w 63"/>
                <a:gd name="T3" fmla="*/ 3 h 50"/>
                <a:gd name="T4" fmla="*/ 5 w 63"/>
                <a:gd name="T5" fmla="*/ 32 h 50"/>
                <a:gd name="T6" fmla="*/ 2 w 63"/>
                <a:gd name="T7" fmla="*/ 44 h 50"/>
                <a:gd name="T8" fmla="*/ 14 w 63"/>
                <a:gd name="T9" fmla="*/ 47 h 50"/>
                <a:gd name="T10" fmla="*/ 57 w 63"/>
                <a:gd name="T11" fmla="*/ 17 h 50"/>
                <a:gd name="T12" fmla="*/ 61 w 63"/>
                <a:gd name="T13" fmla="*/ 6 h 50"/>
              </a:gdLst>
              <a:ahLst/>
              <a:cxnLst>
                <a:cxn ang="0">
                  <a:pos x="T0" y="T1"/>
                </a:cxn>
                <a:cxn ang="0">
                  <a:pos x="T2" y="T3"/>
                </a:cxn>
                <a:cxn ang="0">
                  <a:pos x="T4" y="T5"/>
                </a:cxn>
                <a:cxn ang="0">
                  <a:pos x="T6" y="T7"/>
                </a:cxn>
                <a:cxn ang="0">
                  <a:pos x="T8" y="T9"/>
                </a:cxn>
                <a:cxn ang="0">
                  <a:pos x="T10" y="T11"/>
                </a:cxn>
                <a:cxn ang="0">
                  <a:pos x="T12" y="T13"/>
                </a:cxn>
              </a:cxnLst>
              <a:rect l="0" t="0" r="r" b="b"/>
              <a:pathLst>
                <a:path w="63" h="50">
                  <a:moveTo>
                    <a:pt x="61" y="6"/>
                  </a:moveTo>
                  <a:cubicBezTo>
                    <a:pt x="58" y="2"/>
                    <a:pt x="53" y="0"/>
                    <a:pt x="49" y="3"/>
                  </a:cubicBezTo>
                  <a:cubicBezTo>
                    <a:pt x="34" y="12"/>
                    <a:pt x="20" y="22"/>
                    <a:pt x="5" y="32"/>
                  </a:cubicBezTo>
                  <a:cubicBezTo>
                    <a:pt x="2" y="35"/>
                    <a:pt x="0" y="40"/>
                    <a:pt x="2" y="44"/>
                  </a:cubicBezTo>
                  <a:cubicBezTo>
                    <a:pt x="5" y="48"/>
                    <a:pt x="10" y="50"/>
                    <a:pt x="14" y="47"/>
                  </a:cubicBezTo>
                  <a:cubicBezTo>
                    <a:pt x="57" y="17"/>
                    <a:pt x="57" y="17"/>
                    <a:pt x="57" y="17"/>
                  </a:cubicBezTo>
                  <a:cubicBezTo>
                    <a:pt x="61" y="15"/>
                    <a:pt x="63" y="10"/>
                    <a:pt x="61" y="6"/>
                  </a:cubicBezTo>
                  <a:close/>
                </a:path>
              </a:pathLst>
            </a:custGeom>
            <a:solidFill>
              <a:srgbClr val="E9E4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36" name="任意多边形: 形状 35"/>
            <p:cNvSpPr/>
            <p:nvPr/>
          </p:nvSpPr>
          <p:spPr bwMode="auto">
            <a:xfrm>
              <a:off x="1989138" y="3074988"/>
              <a:ext cx="104775" cy="101600"/>
            </a:xfrm>
            <a:custGeom>
              <a:avLst/>
              <a:gdLst>
                <a:gd name="T0" fmla="*/ 48 w 51"/>
                <a:gd name="T1" fmla="*/ 34 h 50"/>
                <a:gd name="T2" fmla="*/ 16 w 51"/>
                <a:gd name="T3" fmla="*/ 3 h 50"/>
                <a:gd name="T4" fmla="*/ 4 w 51"/>
                <a:gd name="T5" fmla="*/ 3 h 50"/>
                <a:gd name="T6" fmla="*/ 4 w 51"/>
                <a:gd name="T7" fmla="*/ 15 h 50"/>
                <a:gd name="T8" fmla="*/ 36 w 51"/>
                <a:gd name="T9" fmla="*/ 46 h 50"/>
                <a:gd name="T10" fmla="*/ 48 w 51"/>
                <a:gd name="T11" fmla="*/ 46 h 50"/>
                <a:gd name="T12" fmla="*/ 48 w 51"/>
                <a:gd name="T13" fmla="*/ 34 h 50"/>
              </a:gdLst>
              <a:ahLst/>
              <a:cxnLst>
                <a:cxn ang="0">
                  <a:pos x="T0" y="T1"/>
                </a:cxn>
                <a:cxn ang="0">
                  <a:pos x="T2" y="T3"/>
                </a:cxn>
                <a:cxn ang="0">
                  <a:pos x="T4" y="T5"/>
                </a:cxn>
                <a:cxn ang="0">
                  <a:pos x="T6" y="T7"/>
                </a:cxn>
                <a:cxn ang="0">
                  <a:pos x="T8" y="T9"/>
                </a:cxn>
                <a:cxn ang="0">
                  <a:pos x="T10" y="T11"/>
                </a:cxn>
                <a:cxn ang="0">
                  <a:pos x="T12" y="T13"/>
                </a:cxn>
              </a:cxnLst>
              <a:rect l="0" t="0" r="r" b="b"/>
              <a:pathLst>
                <a:path w="51" h="50">
                  <a:moveTo>
                    <a:pt x="48" y="34"/>
                  </a:moveTo>
                  <a:cubicBezTo>
                    <a:pt x="37" y="24"/>
                    <a:pt x="26" y="13"/>
                    <a:pt x="16" y="3"/>
                  </a:cubicBezTo>
                  <a:cubicBezTo>
                    <a:pt x="12" y="0"/>
                    <a:pt x="7" y="0"/>
                    <a:pt x="4" y="3"/>
                  </a:cubicBezTo>
                  <a:cubicBezTo>
                    <a:pt x="1" y="7"/>
                    <a:pt x="0" y="12"/>
                    <a:pt x="4" y="15"/>
                  </a:cubicBezTo>
                  <a:cubicBezTo>
                    <a:pt x="14" y="26"/>
                    <a:pt x="25" y="36"/>
                    <a:pt x="36" y="46"/>
                  </a:cubicBezTo>
                  <a:cubicBezTo>
                    <a:pt x="39" y="49"/>
                    <a:pt x="45" y="50"/>
                    <a:pt x="48" y="46"/>
                  </a:cubicBezTo>
                  <a:cubicBezTo>
                    <a:pt x="51" y="43"/>
                    <a:pt x="51" y="37"/>
                    <a:pt x="48" y="34"/>
                  </a:cubicBezTo>
                  <a:close/>
                </a:path>
              </a:pathLst>
            </a:custGeom>
            <a:solidFill>
              <a:srgbClr val="E9E4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37" name="任意多边形: 形状 36"/>
            <p:cNvSpPr/>
            <p:nvPr/>
          </p:nvSpPr>
          <p:spPr bwMode="auto">
            <a:xfrm>
              <a:off x="1984376" y="3243263"/>
              <a:ext cx="73025" cy="128588"/>
            </a:xfrm>
            <a:custGeom>
              <a:avLst/>
              <a:gdLst>
                <a:gd name="T0" fmla="*/ 34 w 36"/>
                <a:gd name="T1" fmla="*/ 51 h 63"/>
                <a:gd name="T2" fmla="*/ 18 w 36"/>
                <a:gd name="T3" fmla="*/ 7 h 63"/>
                <a:gd name="T4" fmla="*/ 8 w 36"/>
                <a:gd name="T5" fmla="*/ 1 h 63"/>
                <a:gd name="T6" fmla="*/ 2 w 36"/>
                <a:gd name="T7" fmla="*/ 12 h 63"/>
                <a:gd name="T8" fmla="*/ 18 w 36"/>
                <a:gd name="T9" fmla="*/ 56 h 63"/>
                <a:gd name="T10" fmla="*/ 28 w 36"/>
                <a:gd name="T11" fmla="*/ 62 h 63"/>
                <a:gd name="T12" fmla="*/ 34 w 36"/>
                <a:gd name="T13" fmla="*/ 51 h 63"/>
              </a:gdLst>
              <a:ahLst/>
              <a:cxnLst>
                <a:cxn ang="0">
                  <a:pos x="T0" y="T1"/>
                </a:cxn>
                <a:cxn ang="0">
                  <a:pos x="T2" y="T3"/>
                </a:cxn>
                <a:cxn ang="0">
                  <a:pos x="T4" y="T5"/>
                </a:cxn>
                <a:cxn ang="0">
                  <a:pos x="T6" y="T7"/>
                </a:cxn>
                <a:cxn ang="0">
                  <a:pos x="T8" y="T9"/>
                </a:cxn>
                <a:cxn ang="0">
                  <a:pos x="T10" y="T11"/>
                </a:cxn>
                <a:cxn ang="0">
                  <a:pos x="T12" y="T13"/>
                </a:cxn>
              </a:cxnLst>
              <a:rect l="0" t="0" r="r" b="b"/>
              <a:pathLst>
                <a:path w="36" h="63">
                  <a:moveTo>
                    <a:pt x="34" y="51"/>
                  </a:moveTo>
                  <a:cubicBezTo>
                    <a:pt x="29" y="37"/>
                    <a:pt x="24" y="22"/>
                    <a:pt x="18" y="7"/>
                  </a:cubicBezTo>
                  <a:cubicBezTo>
                    <a:pt x="17" y="3"/>
                    <a:pt x="13" y="0"/>
                    <a:pt x="8" y="1"/>
                  </a:cubicBezTo>
                  <a:cubicBezTo>
                    <a:pt x="4" y="2"/>
                    <a:pt x="0" y="7"/>
                    <a:pt x="2" y="12"/>
                  </a:cubicBezTo>
                  <a:cubicBezTo>
                    <a:pt x="7" y="26"/>
                    <a:pt x="13" y="41"/>
                    <a:pt x="18" y="56"/>
                  </a:cubicBezTo>
                  <a:cubicBezTo>
                    <a:pt x="19" y="60"/>
                    <a:pt x="24" y="63"/>
                    <a:pt x="28" y="62"/>
                  </a:cubicBezTo>
                  <a:cubicBezTo>
                    <a:pt x="32" y="61"/>
                    <a:pt x="36" y="56"/>
                    <a:pt x="34" y="51"/>
                  </a:cubicBezTo>
                  <a:close/>
                </a:path>
              </a:pathLst>
            </a:custGeom>
            <a:solidFill>
              <a:srgbClr val="E9E4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123" name="任意多边形: 形状 122"/>
            <p:cNvSpPr/>
            <p:nvPr/>
          </p:nvSpPr>
          <p:spPr bwMode="auto">
            <a:xfrm>
              <a:off x="2257426" y="3046413"/>
              <a:ext cx="123825" cy="87313"/>
            </a:xfrm>
            <a:custGeom>
              <a:avLst/>
              <a:gdLst>
                <a:gd name="T0" fmla="*/ 58 w 61"/>
                <a:gd name="T1" fmla="*/ 5 h 43"/>
                <a:gd name="T2" fmla="*/ 47 w 61"/>
                <a:gd name="T3" fmla="*/ 2 h 43"/>
                <a:gd name="T4" fmla="*/ 5 w 61"/>
                <a:gd name="T5" fmla="*/ 26 h 43"/>
                <a:gd name="T6" fmla="*/ 2 w 61"/>
                <a:gd name="T7" fmla="*/ 37 h 43"/>
                <a:gd name="T8" fmla="*/ 14 w 61"/>
                <a:gd name="T9" fmla="*/ 40 h 43"/>
                <a:gd name="T10" fmla="*/ 55 w 61"/>
                <a:gd name="T11" fmla="*/ 17 h 43"/>
                <a:gd name="T12" fmla="*/ 58 w 61"/>
                <a:gd name="T13" fmla="*/ 5 h 43"/>
              </a:gdLst>
              <a:ahLst/>
              <a:cxnLst>
                <a:cxn ang="0">
                  <a:pos x="T0" y="T1"/>
                </a:cxn>
                <a:cxn ang="0">
                  <a:pos x="T2" y="T3"/>
                </a:cxn>
                <a:cxn ang="0">
                  <a:pos x="T4" y="T5"/>
                </a:cxn>
                <a:cxn ang="0">
                  <a:pos x="T6" y="T7"/>
                </a:cxn>
                <a:cxn ang="0">
                  <a:pos x="T8" y="T9"/>
                </a:cxn>
                <a:cxn ang="0">
                  <a:pos x="T10" y="T11"/>
                </a:cxn>
                <a:cxn ang="0">
                  <a:pos x="T12" y="T13"/>
                </a:cxn>
              </a:cxnLst>
              <a:rect l="0" t="0" r="r" b="b"/>
              <a:pathLst>
                <a:path w="61" h="43">
                  <a:moveTo>
                    <a:pt x="58" y="5"/>
                  </a:moveTo>
                  <a:cubicBezTo>
                    <a:pt x="56" y="1"/>
                    <a:pt x="51" y="0"/>
                    <a:pt x="47" y="2"/>
                  </a:cubicBezTo>
                  <a:cubicBezTo>
                    <a:pt x="33" y="10"/>
                    <a:pt x="19" y="18"/>
                    <a:pt x="5" y="26"/>
                  </a:cubicBezTo>
                  <a:cubicBezTo>
                    <a:pt x="1" y="28"/>
                    <a:pt x="0" y="33"/>
                    <a:pt x="2" y="37"/>
                  </a:cubicBezTo>
                  <a:cubicBezTo>
                    <a:pt x="5" y="41"/>
                    <a:pt x="10" y="43"/>
                    <a:pt x="14" y="40"/>
                  </a:cubicBezTo>
                  <a:cubicBezTo>
                    <a:pt x="28" y="32"/>
                    <a:pt x="41" y="25"/>
                    <a:pt x="55" y="17"/>
                  </a:cubicBezTo>
                  <a:cubicBezTo>
                    <a:pt x="59" y="15"/>
                    <a:pt x="61" y="9"/>
                    <a:pt x="58" y="5"/>
                  </a:cubicBezTo>
                  <a:close/>
                </a:path>
              </a:pathLst>
            </a:custGeom>
            <a:solidFill>
              <a:srgbClr val="E9E4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125" name="任意多边形: 形状 124"/>
            <p:cNvSpPr/>
            <p:nvPr/>
          </p:nvSpPr>
          <p:spPr bwMode="auto">
            <a:xfrm>
              <a:off x="2381251" y="2857500"/>
              <a:ext cx="65088" cy="107950"/>
            </a:xfrm>
            <a:custGeom>
              <a:avLst/>
              <a:gdLst>
                <a:gd name="T0" fmla="*/ 30 w 32"/>
                <a:gd name="T1" fmla="*/ 5 h 53"/>
                <a:gd name="T2" fmla="*/ 25 w 32"/>
                <a:gd name="T3" fmla="*/ 1 h 53"/>
                <a:gd name="T4" fmla="*/ 15 w 32"/>
                <a:gd name="T5" fmla="*/ 7 h 53"/>
                <a:gd name="T6" fmla="*/ 1 w 32"/>
                <a:gd name="T7" fmla="*/ 42 h 53"/>
                <a:gd name="T8" fmla="*/ 2 w 32"/>
                <a:gd name="T9" fmla="*/ 48 h 53"/>
                <a:gd name="T10" fmla="*/ 7 w 32"/>
                <a:gd name="T11" fmla="*/ 52 h 53"/>
                <a:gd name="T12" fmla="*/ 17 w 32"/>
                <a:gd name="T13" fmla="*/ 46 h 53"/>
                <a:gd name="T14" fmla="*/ 31 w 32"/>
                <a:gd name="T15" fmla="*/ 11 h 53"/>
                <a:gd name="T16" fmla="*/ 30 w 32"/>
                <a:gd name="T17" fmla="*/ 5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53">
                  <a:moveTo>
                    <a:pt x="30" y="5"/>
                  </a:moveTo>
                  <a:cubicBezTo>
                    <a:pt x="29" y="3"/>
                    <a:pt x="27" y="1"/>
                    <a:pt x="25" y="1"/>
                  </a:cubicBezTo>
                  <a:cubicBezTo>
                    <a:pt x="20" y="0"/>
                    <a:pt x="16" y="2"/>
                    <a:pt x="15" y="7"/>
                  </a:cubicBezTo>
                  <a:cubicBezTo>
                    <a:pt x="10" y="19"/>
                    <a:pt x="5" y="30"/>
                    <a:pt x="1" y="42"/>
                  </a:cubicBezTo>
                  <a:cubicBezTo>
                    <a:pt x="0" y="44"/>
                    <a:pt x="1" y="47"/>
                    <a:pt x="2" y="48"/>
                  </a:cubicBezTo>
                  <a:cubicBezTo>
                    <a:pt x="3" y="50"/>
                    <a:pt x="5" y="52"/>
                    <a:pt x="7" y="52"/>
                  </a:cubicBezTo>
                  <a:cubicBezTo>
                    <a:pt x="12" y="53"/>
                    <a:pt x="16" y="51"/>
                    <a:pt x="17" y="46"/>
                  </a:cubicBezTo>
                  <a:cubicBezTo>
                    <a:pt x="22" y="35"/>
                    <a:pt x="27" y="23"/>
                    <a:pt x="31" y="11"/>
                  </a:cubicBezTo>
                  <a:cubicBezTo>
                    <a:pt x="32" y="9"/>
                    <a:pt x="31" y="7"/>
                    <a:pt x="30" y="5"/>
                  </a:cubicBezTo>
                  <a:close/>
                </a:path>
              </a:pathLst>
            </a:custGeom>
            <a:solidFill>
              <a:srgbClr val="E9E4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126" name="任意多边形: 形状 125"/>
            <p:cNvSpPr/>
            <p:nvPr/>
          </p:nvSpPr>
          <p:spPr bwMode="auto">
            <a:xfrm>
              <a:off x="2470151" y="2974975"/>
              <a:ext cx="42863" cy="128588"/>
            </a:xfrm>
            <a:custGeom>
              <a:avLst/>
              <a:gdLst>
                <a:gd name="T0" fmla="*/ 18 w 21"/>
                <a:gd name="T1" fmla="*/ 8 h 63"/>
                <a:gd name="T2" fmla="*/ 9 w 21"/>
                <a:gd name="T3" fmla="*/ 0 h 63"/>
                <a:gd name="T4" fmla="*/ 1 w 21"/>
                <a:gd name="T5" fmla="*/ 8 h 63"/>
                <a:gd name="T6" fmla="*/ 4 w 21"/>
                <a:gd name="T7" fmla="*/ 54 h 63"/>
                <a:gd name="T8" fmla="*/ 13 w 21"/>
                <a:gd name="T9" fmla="*/ 63 h 63"/>
                <a:gd name="T10" fmla="*/ 21 w 21"/>
                <a:gd name="T11" fmla="*/ 54 h 63"/>
                <a:gd name="T12" fmla="*/ 18 w 21"/>
                <a:gd name="T13" fmla="*/ 8 h 63"/>
              </a:gdLst>
              <a:ahLst/>
              <a:cxnLst>
                <a:cxn ang="0">
                  <a:pos x="T0" y="T1"/>
                </a:cxn>
                <a:cxn ang="0">
                  <a:pos x="T2" y="T3"/>
                </a:cxn>
                <a:cxn ang="0">
                  <a:pos x="T4" y="T5"/>
                </a:cxn>
                <a:cxn ang="0">
                  <a:pos x="T6" y="T7"/>
                </a:cxn>
                <a:cxn ang="0">
                  <a:pos x="T8" y="T9"/>
                </a:cxn>
                <a:cxn ang="0">
                  <a:pos x="T10" y="T11"/>
                </a:cxn>
                <a:cxn ang="0">
                  <a:pos x="T12" y="T13"/>
                </a:cxn>
              </a:cxnLst>
              <a:rect l="0" t="0" r="r" b="b"/>
              <a:pathLst>
                <a:path w="21" h="63">
                  <a:moveTo>
                    <a:pt x="18" y="8"/>
                  </a:moveTo>
                  <a:cubicBezTo>
                    <a:pt x="17" y="4"/>
                    <a:pt x="14" y="0"/>
                    <a:pt x="9" y="0"/>
                  </a:cubicBezTo>
                  <a:cubicBezTo>
                    <a:pt x="5" y="0"/>
                    <a:pt x="0" y="3"/>
                    <a:pt x="1" y="8"/>
                  </a:cubicBezTo>
                  <a:cubicBezTo>
                    <a:pt x="2" y="24"/>
                    <a:pt x="3" y="39"/>
                    <a:pt x="4" y="54"/>
                  </a:cubicBezTo>
                  <a:cubicBezTo>
                    <a:pt x="4" y="59"/>
                    <a:pt x="8" y="63"/>
                    <a:pt x="13" y="63"/>
                  </a:cubicBezTo>
                  <a:cubicBezTo>
                    <a:pt x="17" y="63"/>
                    <a:pt x="21" y="59"/>
                    <a:pt x="21" y="54"/>
                  </a:cubicBezTo>
                  <a:cubicBezTo>
                    <a:pt x="20" y="39"/>
                    <a:pt x="19" y="24"/>
                    <a:pt x="18" y="8"/>
                  </a:cubicBezTo>
                  <a:close/>
                </a:path>
              </a:pathLst>
            </a:custGeom>
            <a:solidFill>
              <a:srgbClr val="E9E4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127" name="任意多边形: 形状 126"/>
            <p:cNvSpPr/>
            <p:nvPr/>
          </p:nvSpPr>
          <p:spPr bwMode="auto">
            <a:xfrm>
              <a:off x="2482851" y="2727325"/>
              <a:ext cx="77788" cy="130175"/>
            </a:xfrm>
            <a:custGeom>
              <a:avLst/>
              <a:gdLst>
                <a:gd name="T0" fmla="*/ 36 w 38"/>
                <a:gd name="T1" fmla="*/ 50 h 64"/>
                <a:gd name="T2" fmla="*/ 17 w 38"/>
                <a:gd name="T3" fmla="*/ 6 h 64"/>
                <a:gd name="T4" fmla="*/ 5 w 38"/>
                <a:gd name="T5" fmla="*/ 3 h 64"/>
                <a:gd name="T6" fmla="*/ 2 w 38"/>
                <a:gd name="T7" fmla="*/ 14 h 64"/>
                <a:gd name="T8" fmla="*/ 21 w 38"/>
                <a:gd name="T9" fmla="*/ 59 h 64"/>
                <a:gd name="T10" fmla="*/ 33 w 38"/>
                <a:gd name="T11" fmla="*/ 62 h 64"/>
                <a:gd name="T12" fmla="*/ 36 w 38"/>
                <a:gd name="T13" fmla="*/ 50 h 64"/>
              </a:gdLst>
              <a:ahLst/>
              <a:cxnLst>
                <a:cxn ang="0">
                  <a:pos x="T0" y="T1"/>
                </a:cxn>
                <a:cxn ang="0">
                  <a:pos x="T2" y="T3"/>
                </a:cxn>
                <a:cxn ang="0">
                  <a:pos x="T4" y="T5"/>
                </a:cxn>
                <a:cxn ang="0">
                  <a:pos x="T6" y="T7"/>
                </a:cxn>
                <a:cxn ang="0">
                  <a:pos x="T8" y="T9"/>
                </a:cxn>
                <a:cxn ang="0">
                  <a:pos x="T10" y="T11"/>
                </a:cxn>
                <a:cxn ang="0">
                  <a:pos x="T12" y="T13"/>
                </a:cxn>
              </a:cxnLst>
              <a:rect l="0" t="0" r="r" b="b"/>
              <a:pathLst>
                <a:path w="38" h="64">
                  <a:moveTo>
                    <a:pt x="36" y="50"/>
                  </a:moveTo>
                  <a:cubicBezTo>
                    <a:pt x="30" y="35"/>
                    <a:pt x="23" y="20"/>
                    <a:pt x="17" y="6"/>
                  </a:cubicBezTo>
                  <a:cubicBezTo>
                    <a:pt x="15" y="2"/>
                    <a:pt x="9" y="0"/>
                    <a:pt x="5" y="3"/>
                  </a:cubicBezTo>
                  <a:cubicBezTo>
                    <a:pt x="1" y="5"/>
                    <a:pt x="0" y="10"/>
                    <a:pt x="2" y="14"/>
                  </a:cubicBezTo>
                  <a:cubicBezTo>
                    <a:pt x="9" y="29"/>
                    <a:pt x="15" y="44"/>
                    <a:pt x="21" y="59"/>
                  </a:cubicBezTo>
                  <a:cubicBezTo>
                    <a:pt x="23" y="63"/>
                    <a:pt x="29" y="64"/>
                    <a:pt x="33" y="62"/>
                  </a:cubicBezTo>
                  <a:cubicBezTo>
                    <a:pt x="37" y="59"/>
                    <a:pt x="38" y="54"/>
                    <a:pt x="36" y="50"/>
                  </a:cubicBezTo>
                  <a:close/>
                </a:path>
              </a:pathLst>
            </a:custGeom>
            <a:solidFill>
              <a:srgbClr val="E9E4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129" name="任意多边形: 形状 128"/>
            <p:cNvSpPr/>
            <p:nvPr/>
          </p:nvSpPr>
          <p:spPr bwMode="auto">
            <a:xfrm>
              <a:off x="3598863" y="2427288"/>
              <a:ext cx="79375" cy="93663"/>
            </a:xfrm>
            <a:custGeom>
              <a:avLst/>
              <a:gdLst>
                <a:gd name="T0" fmla="*/ 38 w 39"/>
                <a:gd name="T1" fmla="*/ 7 h 46"/>
                <a:gd name="T2" fmla="*/ 34 w 39"/>
                <a:gd name="T3" fmla="*/ 2 h 46"/>
                <a:gd name="T4" fmla="*/ 28 w 39"/>
                <a:gd name="T5" fmla="*/ 1 h 46"/>
                <a:gd name="T6" fmla="*/ 23 w 39"/>
                <a:gd name="T7" fmla="*/ 5 h 46"/>
                <a:gd name="T8" fmla="*/ 1 w 39"/>
                <a:gd name="T9" fmla="*/ 33 h 46"/>
                <a:gd name="T10" fmla="*/ 1 w 39"/>
                <a:gd name="T11" fmla="*/ 40 h 46"/>
                <a:gd name="T12" fmla="*/ 5 w 39"/>
                <a:gd name="T13" fmla="*/ 45 h 46"/>
                <a:gd name="T14" fmla="*/ 11 w 39"/>
                <a:gd name="T15" fmla="*/ 46 h 46"/>
                <a:gd name="T16" fmla="*/ 16 w 39"/>
                <a:gd name="T17" fmla="*/ 42 h 46"/>
                <a:gd name="T18" fmla="*/ 37 w 39"/>
                <a:gd name="T19" fmla="*/ 14 h 46"/>
                <a:gd name="T20" fmla="*/ 38 w 39"/>
                <a:gd name="T21" fmla="*/ 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 h="46">
                  <a:moveTo>
                    <a:pt x="38" y="7"/>
                  </a:moveTo>
                  <a:cubicBezTo>
                    <a:pt x="38" y="5"/>
                    <a:pt x="36" y="3"/>
                    <a:pt x="34" y="2"/>
                  </a:cubicBezTo>
                  <a:cubicBezTo>
                    <a:pt x="32" y="1"/>
                    <a:pt x="30" y="0"/>
                    <a:pt x="28" y="1"/>
                  </a:cubicBezTo>
                  <a:cubicBezTo>
                    <a:pt x="25" y="2"/>
                    <a:pt x="24" y="3"/>
                    <a:pt x="23" y="5"/>
                  </a:cubicBezTo>
                  <a:cubicBezTo>
                    <a:pt x="16" y="14"/>
                    <a:pt x="9" y="24"/>
                    <a:pt x="1" y="33"/>
                  </a:cubicBezTo>
                  <a:cubicBezTo>
                    <a:pt x="0" y="35"/>
                    <a:pt x="0" y="38"/>
                    <a:pt x="1" y="40"/>
                  </a:cubicBezTo>
                  <a:cubicBezTo>
                    <a:pt x="1" y="42"/>
                    <a:pt x="3" y="44"/>
                    <a:pt x="5" y="45"/>
                  </a:cubicBezTo>
                  <a:cubicBezTo>
                    <a:pt x="7" y="46"/>
                    <a:pt x="9" y="46"/>
                    <a:pt x="11" y="46"/>
                  </a:cubicBezTo>
                  <a:cubicBezTo>
                    <a:pt x="13" y="45"/>
                    <a:pt x="15" y="44"/>
                    <a:pt x="16" y="42"/>
                  </a:cubicBezTo>
                  <a:cubicBezTo>
                    <a:pt x="23" y="32"/>
                    <a:pt x="30" y="23"/>
                    <a:pt x="37" y="14"/>
                  </a:cubicBezTo>
                  <a:cubicBezTo>
                    <a:pt x="39" y="12"/>
                    <a:pt x="39" y="9"/>
                    <a:pt x="38" y="7"/>
                  </a:cubicBezTo>
                  <a:close/>
                </a:path>
              </a:pathLst>
            </a:custGeom>
            <a:solidFill>
              <a:srgbClr val="E9E4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130" name="任意多边形: 形状 129"/>
            <p:cNvSpPr/>
            <p:nvPr/>
          </p:nvSpPr>
          <p:spPr bwMode="auto">
            <a:xfrm>
              <a:off x="3684588" y="2511425"/>
              <a:ext cx="93663" cy="103188"/>
            </a:xfrm>
            <a:custGeom>
              <a:avLst/>
              <a:gdLst>
                <a:gd name="T0" fmla="*/ 42 w 46"/>
                <a:gd name="T1" fmla="*/ 35 h 51"/>
                <a:gd name="T2" fmla="*/ 15 w 46"/>
                <a:gd name="T3" fmla="*/ 4 h 51"/>
                <a:gd name="T4" fmla="*/ 3 w 46"/>
                <a:gd name="T5" fmla="*/ 4 h 51"/>
                <a:gd name="T6" fmla="*/ 3 w 46"/>
                <a:gd name="T7" fmla="*/ 16 h 51"/>
                <a:gd name="T8" fmla="*/ 30 w 46"/>
                <a:gd name="T9" fmla="*/ 47 h 51"/>
                <a:gd name="T10" fmla="*/ 42 w 46"/>
                <a:gd name="T11" fmla="*/ 47 h 51"/>
                <a:gd name="T12" fmla="*/ 42 w 46"/>
                <a:gd name="T13" fmla="*/ 35 h 51"/>
              </a:gdLst>
              <a:ahLst/>
              <a:cxnLst>
                <a:cxn ang="0">
                  <a:pos x="T0" y="T1"/>
                </a:cxn>
                <a:cxn ang="0">
                  <a:pos x="T2" y="T3"/>
                </a:cxn>
                <a:cxn ang="0">
                  <a:pos x="T4" y="T5"/>
                </a:cxn>
                <a:cxn ang="0">
                  <a:pos x="T6" y="T7"/>
                </a:cxn>
                <a:cxn ang="0">
                  <a:pos x="T8" y="T9"/>
                </a:cxn>
                <a:cxn ang="0">
                  <a:pos x="T10" y="T11"/>
                </a:cxn>
                <a:cxn ang="0">
                  <a:pos x="T12" y="T13"/>
                </a:cxn>
              </a:cxnLst>
              <a:rect l="0" t="0" r="r" b="b"/>
              <a:pathLst>
                <a:path w="46" h="51">
                  <a:moveTo>
                    <a:pt x="42" y="35"/>
                  </a:moveTo>
                  <a:cubicBezTo>
                    <a:pt x="33" y="25"/>
                    <a:pt x="24" y="14"/>
                    <a:pt x="15" y="4"/>
                  </a:cubicBezTo>
                  <a:cubicBezTo>
                    <a:pt x="12" y="0"/>
                    <a:pt x="6" y="0"/>
                    <a:pt x="3" y="4"/>
                  </a:cubicBezTo>
                  <a:cubicBezTo>
                    <a:pt x="0" y="7"/>
                    <a:pt x="0" y="12"/>
                    <a:pt x="3" y="16"/>
                  </a:cubicBezTo>
                  <a:cubicBezTo>
                    <a:pt x="12" y="26"/>
                    <a:pt x="21" y="37"/>
                    <a:pt x="30" y="47"/>
                  </a:cubicBezTo>
                  <a:cubicBezTo>
                    <a:pt x="33" y="51"/>
                    <a:pt x="39" y="51"/>
                    <a:pt x="42" y="47"/>
                  </a:cubicBezTo>
                  <a:cubicBezTo>
                    <a:pt x="46" y="44"/>
                    <a:pt x="45" y="39"/>
                    <a:pt x="42" y="35"/>
                  </a:cubicBezTo>
                  <a:close/>
                </a:path>
              </a:pathLst>
            </a:custGeom>
            <a:solidFill>
              <a:srgbClr val="E9E4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131" name="任意多边形: 形状 130"/>
            <p:cNvSpPr/>
            <p:nvPr/>
          </p:nvSpPr>
          <p:spPr bwMode="auto">
            <a:xfrm>
              <a:off x="3314701" y="2514600"/>
              <a:ext cx="57150" cy="109538"/>
            </a:xfrm>
            <a:custGeom>
              <a:avLst/>
              <a:gdLst>
                <a:gd name="T0" fmla="*/ 21 w 28"/>
                <a:gd name="T1" fmla="*/ 1 h 54"/>
                <a:gd name="T2" fmla="*/ 11 w 28"/>
                <a:gd name="T3" fmla="*/ 7 h 54"/>
                <a:gd name="T4" fmla="*/ 1 w 28"/>
                <a:gd name="T5" fmla="*/ 43 h 54"/>
                <a:gd name="T6" fmla="*/ 7 w 28"/>
                <a:gd name="T7" fmla="*/ 53 h 54"/>
                <a:gd name="T8" fmla="*/ 18 w 28"/>
                <a:gd name="T9" fmla="*/ 47 h 54"/>
                <a:gd name="T10" fmla="*/ 27 w 28"/>
                <a:gd name="T11" fmla="*/ 11 h 54"/>
                <a:gd name="T12" fmla="*/ 21 w 28"/>
                <a:gd name="T13" fmla="*/ 1 h 54"/>
              </a:gdLst>
              <a:ahLst/>
              <a:cxnLst>
                <a:cxn ang="0">
                  <a:pos x="T0" y="T1"/>
                </a:cxn>
                <a:cxn ang="0">
                  <a:pos x="T2" y="T3"/>
                </a:cxn>
                <a:cxn ang="0">
                  <a:pos x="T4" y="T5"/>
                </a:cxn>
                <a:cxn ang="0">
                  <a:pos x="T6" y="T7"/>
                </a:cxn>
                <a:cxn ang="0">
                  <a:pos x="T8" y="T9"/>
                </a:cxn>
                <a:cxn ang="0">
                  <a:pos x="T10" y="T11"/>
                </a:cxn>
                <a:cxn ang="0">
                  <a:pos x="T12" y="T13"/>
                </a:cxn>
              </a:cxnLst>
              <a:rect l="0" t="0" r="r" b="b"/>
              <a:pathLst>
                <a:path w="28" h="54">
                  <a:moveTo>
                    <a:pt x="21" y="1"/>
                  </a:moveTo>
                  <a:cubicBezTo>
                    <a:pt x="17" y="0"/>
                    <a:pt x="12" y="2"/>
                    <a:pt x="11" y="7"/>
                  </a:cubicBezTo>
                  <a:cubicBezTo>
                    <a:pt x="8" y="19"/>
                    <a:pt x="4" y="31"/>
                    <a:pt x="1" y="43"/>
                  </a:cubicBezTo>
                  <a:cubicBezTo>
                    <a:pt x="0" y="47"/>
                    <a:pt x="3" y="52"/>
                    <a:pt x="7" y="53"/>
                  </a:cubicBezTo>
                  <a:cubicBezTo>
                    <a:pt x="12" y="54"/>
                    <a:pt x="17" y="52"/>
                    <a:pt x="18" y="47"/>
                  </a:cubicBezTo>
                  <a:cubicBezTo>
                    <a:pt x="27" y="11"/>
                    <a:pt x="27" y="11"/>
                    <a:pt x="27" y="11"/>
                  </a:cubicBezTo>
                  <a:cubicBezTo>
                    <a:pt x="28" y="7"/>
                    <a:pt x="26" y="2"/>
                    <a:pt x="21" y="1"/>
                  </a:cubicBezTo>
                  <a:close/>
                </a:path>
              </a:pathLst>
            </a:custGeom>
            <a:solidFill>
              <a:srgbClr val="E9E4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133" name="任意多边形: 形状 132"/>
            <p:cNvSpPr/>
            <p:nvPr/>
          </p:nvSpPr>
          <p:spPr bwMode="auto">
            <a:xfrm>
              <a:off x="2379663" y="3176588"/>
              <a:ext cx="79375" cy="131763"/>
            </a:xfrm>
            <a:custGeom>
              <a:avLst/>
              <a:gdLst>
                <a:gd name="T0" fmla="*/ 37 w 39"/>
                <a:gd name="T1" fmla="*/ 51 h 65"/>
                <a:gd name="T2" fmla="*/ 16 w 39"/>
                <a:gd name="T3" fmla="*/ 5 h 65"/>
                <a:gd name="T4" fmla="*/ 5 w 39"/>
                <a:gd name="T5" fmla="*/ 2 h 65"/>
                <a:gd name="T6" fmla="*/ 2 w 39"/>
                <a:gd name="T7" fmla="*/ 14 h 65"/>
                <a:gd name="T8" fmla="*/ 22 w 39"/>
                <a:gd name="T9" fmla="*/ 60 h 65"/>
                <a:gd name="T10" fmla="*/ 34 w 39"/>
                <a:gd name="T11" fmla="*/ 63 h 65"/>
                <a:gd name="T12" fmla="*/ 37 w 39"/>
                <a:gd name="T13" fmla="*/ 51 h 65"/>
              </a:gdLst>
              <a:ahLst/>
              <a:cxnLst>
                <a:cxn ang="0">
                  <a:pos x="T0" y="T1"/>
                </a:cxn>
                <a:cxn ang="0">
                  <a:pos x="T2" y="T3"/>
                </a:cxn>
                <a:cxn ang="0">
                  <a:pos x="T4" y="T5"/>
                </a:cxn>
                <a:cxn ang="0">
                  <a:pos x="T6" y="T7"/>
                </a:cxn>
                <a:cxn ang="0">
                  <a:pos x="T8" y="T9"/>
                </a:cxn>
                <a:cxn ang="0">
                  <a:pos x="T10" y="T11"/>
                </a:cxn>
                <a:cxn ang="0">
                  <a:pos x="T12" y="T13"/>
                </a:cxn>
              </a:cxnLst>
              <a:rect l="0" t="0" r="r" b="b"/>
              <a:pathLst>
                <a:path w="39" h="65">
                  <a:moveTo>
                    <a:pt x="37" y="51"/>
                  </a:moveTo>
                  <a:cubicBezTo>
                    <a:pt x="30" y="36"/>
                    <a:pt x="23" y="20"/>
                    <a:pt x="16" y="5"/>
                  </a:cubicBezTo>
                  <a:cubicBezTo>
                    <a:pt x="14" y="1"/>
                    <a:pt x="8" y="0"/>
                    <a:pt x="5" y="2"/>
                  </a:cubicBezTo>
                  <a:cubicBezTo>
                    <a:pt x="0" y="5"/>
                    <a:pt x="0" y="9"/>
                    <a:pt x="2" y="14"/>
                  </a:cubicBezTo>
                  <a:cubicBezTo>
                    <a:pt x="8" y="29"/>
                    <a:pt x="15" y="44"/>
                    <a:pt x="22" y="60"/>
                  </a:cubicBezTo>
                  <a:cubicBezTo>
                    <a:pt x="24" y="64"/>
                    <a:pt x="30" y="65"/>
                    <a:pt x="34" y="63"/>
                  </a:cubicBezTo>
                  <a:cubicBezTo>
                    <a:pt x="38" y="60"/>
                    <a:pt x="39" y="55"/>
                    <a:pt x="37" y="51"/>
                  </a:cubicBezTo>
                  <a:close/>
                </a:path>
              </a:pathLst>
            </a:custGeom>
            <a:solidFill>
              <a:srgbClr val="E9E4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134" name="任意多边形: 形状 133"/>
            <p:cNvSpPr/>
            <p:nvPr/>
          </p:nvSpPr>
          <p:spPr bwMode="auto">
            <a:xfrm>
              <a:off x="2317751" y="3397250"/>
              <a:ext cx="53975" cy="134938"/>
            </a:xfrm>
            <a:custGeom>
              <a:avLst/>
              <a:gdLst>
                <a:gd name="T0" fmla="*/ 25 w 26"/>
                <a:gd name="T1" fmla="*/ 54 h 66"/>
                <a:gd name="T2" fmla="*/ 17 w 26"/>
                <a:gd name="T3" fmla="*/ 7 h 66"/>
                <a:gd name="T4" fmla="*/ 7 w 26"/>
                <a:gd name="T5" fmla="*/ 1 h 66"/>
                <a:gd name="T6" fmla="*/ 1 w 26"/>
                <a:gd name="T7" fmla="*/ 11 h 66"/>
                <a:gd name="T8" fmla="*/ 9 w 26"/>
                <a:gd name="T9" fmla="*/ 59 h 66"/>
                <a:gd name="T10" fmla="*/ 19 w 26"/>
                <a:gd name="T11" fmla="*/ 65 h 66"/>
                <a:gd name="T12" fmla="*/ 25 w 26"/>
                <a:gd name="T13" fmla="*/ 54 h 66"/>
              </a:gdLst>
              <a:ahLst/>
              <a:cxnLst>
                <a:cxn ang="0">
                  <a:pos x="T0" y="T1"/>
                </a:cxn>
                <a:cxn ang="0">
                  <a:pos x="T2" y="T3"/>
                </a:cxn>
                <a:cxn ang="0">
                  <a:pos x="T4" y="T5"/>
                </a:cxn>
                <a:cxn ang="0">
                  <a:pos x="T6" y="T7"/>
                </a:cxn>
                <a:cxn ang="0">
                  <a:pos x="T8" y="T9"/>
                </a:cxn>
                <a:cxn ang="0">
                  <a:pos x="T10" y="T11"/>
                </a:cxn>
                <a:cxn ang="0">
                  <a:pos x="T12" y="T13"/>
                </a:cxn>
              </a:cxnLst>
              <a:rect l="0" t="0" r="r" b="b"/>
              <a:pathLst>
                <a:path w="26" h="66">
                  <a:moveTo>
                    <a:pt x="25" y="54"/>
                  </a:moveTo>
                  <a:cubicBezTo>
                    <a:pt x="22" y="39"/>
                    <a:pt x="20" y="23"/>
                    <a:pt x="17" y="7"/>
                  </a:cubicBezTo>
                  <a:cubicBezTo>
                    <a:pt x="16" y="2"/>
                    <a:pt x="11" y="0"/>
                    <a:pt x="7" y="1"/>
                  </a:cubicBezTo>
                  <a:cubicBezTo>
                    <a:pt x="2" y="2"/>
                    <a:pt x="0" y="7"/>
                    <a:pt x="1" y="11"/>
                  </a:cubicBezTo>
                  <a:cubicBezTo>
                    <a:pt x="3" y="27"/>
                    <a:pt x="6" y="43"/>
                    <a:pt x="9" y="59"/>
                  </a:cubicBezTo>
                  <a:cubicBezTo>
                    <a:pt x="9" y="63"/>
                    <a:pt x="15" y="66"/>
                    <a:pt x="19" y="65"/>
                  </a:cubicBezTo>
                  <a:cubicBezTo>
                    <a:pt x="24" y="63"/>
                    <a:pt x="26" y="59"/>
                    <a:pt x="25" y="54"/>
                  </a:cubicBezTo>
                  <a:close/>
                </a:path>
              </a:pathLst>
            </a:custGeom>
            <a:solidFill>
              <a:srgbClr val="E9E4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135" name="任意多边形: 形状 134"/>
            <p:cNvSpPr/>
            <p:nvPr/>
          </p:nvSpPr>
          <p:spPr bwMode="auto">
            <a:xfrm>
              <a:off x="2417763" y="3438525"/>
              <a:ext cx="100013" cy="36513"/>
            </a:xfrm>
            <a:custGeom>
              <a:avLst/>
              <a:gdLst>
                <a:gd name="T0" fmla="*/ 40 w 49"/>
                <a:gd name="T1" fmla="*/ 1 h 18"/>
                <a:gd name="T2" fmla="*/ 8 w 49"/>
                <a:gd name="T3" fmla="*/ 0 h 18"/>
                <a:gd name="T4" fmla="*/ 0 w 49"/>
                <a:gd name="T5" fmla="*/ 8 h 18"/>
                <a:gd name="T6" fmla="*/ 8 w 49"/>
                <a:gd name="T7" fmla="*/ 17 h 18"/>
                <a:gd name="T8" fmla="*/ 40 w 49"/>
                <a:gd name="T9" fmla="*/ 18 h 18"/>
                <a:gd name="T10" fmla="*/ 49 w 49"/>
                <a:gd name="T11" fmla="*/ 9 h 18"/>
                <a:gd name="T12" fmla="*/ 40 w 49"/>
                <a:gd name="T13" fmla="*/ 1 h 18"/>
              </a:gdLst>
              <a:ahLst/>
              <a:cxnLst>
                <a:cxn ang="0">
                  <a:pos x="T0" y="T1"/>
                </a:cxn>
                <a:cxn ang="0">
                  <a:pos x="T2" y="T3"/>
                </a:cxn>
                <a:cxn ang="0">
                  <a:pos x="T4" y="T5"/>
                </a:cxn>
                <a:cxn ang="0">
                  <a:pos x="T6" y="T7"/>
                </a:cxn>
                <a:cxn ang="0">
                  <a:pos x="T8" y="T9"/>
                </a:cxn>
                <a:cxn ang="0">
                  <a:pos x="T10" y="T11"/>
                </a:cxn>
                <a:cxn ang="0">
                  <a:pos x="T12" y="T13"/>
                </a:cxn>
              </a:cxnLst>
              <a:rect l="0" t="0" r="r" b="b"/>
              <a:pathLst>
                <a:path w="49" h="18">
                  <a:moveTo>
                    <a:pt x="40" y="1"/>
                  </a:moveTo>
                  <a:cubicBezTo>
                    <a:pt x="30" y="0"/>
                    <a:pt x="19" y="0"/>
                    <a:pt x="8" y="0"/>
                  </a:cubicBezTo>
                  <a:cubicBezTo>
                    <a:pt x="4" y="0"/>
                    <a:pt x="0" y="4"/>
                    <a:pt x="0" y="8"/>
                  </a:cubicBezTo>
                  <a:cubicBezTo>
                    <a:pt x="0" y="13"/>
                    <a:pt x="4" y="17"/>
                    <a:pt x="8" y="17"/>
                  </a:cubicBezTo>
                  <a:cubicBezTo>
                    <a:pt x="19" y="17"/>
                    <a:pt x="30" y="17"/>
                    <a:pt x="40" y="18"/>
                  </a:cubicBezTo>
                  <a:cubicBezTo>
                    <a:pt x="45" y="18"/>
                    <a:pt x="49" y="14"/>
                    <a:pt x="49" y="9"/>
                  </a:cubicBezTo>
                  <a:cubicBezTo>
                    <a:pt x="48" y="4"/>
                    <a:pt x="45" y="1"/>
                    <a:pt x="40" y="1"/>
                  </a:cubicBezTo>
                  <a:close/>
                </a:path>
              </a:pathLst>
            </a:custGeom>
            <a:solidFill>
              <a:srgbClr val="E9E4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137" name="任意多边形: 形状 136"/>
            <p:cNvSpPr/>
            <p:nvPr/>
          </p:nvSpPr>
          <p:spPr bwMode="auto">
            <a:xfrm>
              <a:off x="2211388" y="3475038"/>
              <a:ext cx="66675" cy="115888"/>
            </a:xfrm>
            <a:custGeom>
              <a:avLst/>
              <a:gdLst>
                <a:gd name="T0" fmla="*/ 31 w 33"/>
                <a:gd name="T1" fmla="*/ 45 h 57"/>
                <a:gd name="T2" fmla="*/ 18 w 33"/>
                <a:gd name="T3" fmla="*/ 7 h 57"/>
                <a:gd name="T4" fmla="*/ 7 w 33"/>
                <a:gd name="T5" fmla="*/ 1 h 57"/>
                <a:gd name="T6" fmla="*/ 1 w 33"/>
                <a:gd name="T7" fmla="*/ 12 h 57"/>
                <a:gd name="T8" fmla="*/ 14 w 33"/>
                <a:gd name="T9" fmla="*/ 50 h 57"/>
                <a:gd name="T10" fmla="*/ 25 w 33"/>
                <a:gd name="T11" fmla="*/ 56 h 57"/>
                <a:gd name="T12" fmla="*/ 31 w 33"/>
                <a:gd name="T13" fmla="*/ 45 h 57"/>
              </a:gdLst>
              <a:ahLst/>
              <a:cxnLst>
                <a:cxn ang="0">
                  <a:pos x="T0" y="T1"/>
                </a:cxn>
                <a:cxn ang="0">
                  <a:pos x="T2" y="T3"/>
                </a:cxn>
                <a:cxn ang="0">
                  <a:pos x="T4" y="T5"/>
                </a:cxn>
                <a:cxn ang="0">
                  <a:pos x="T6" y="T7"/>
                </a:cxn>
                <a:cxn ang="0">
                  <a:pos x="T8" y="T9"/>
                </a:cxn>
                <a:cxn ang="0">
                  <a:pos x="T10" y="T11"/>
                </a:cxn>
                <a:cxn ang="0">
                  <a:pos x="T12" y="T13"/>
                </a:cxn>
              </a:cxnLst>
              <a:rect l="0" t="0" r="r" b="b"/>
              <a:pathLst>
                <a:path w="33" h="57">
                  <a:moveTo>
                    <a:pt x="31" y="45"/>
                  </a:moveTo>
                  <a:cubicBezTo>
                    <a:pt x="27" y="33"/>
                    <a:pt x="22" y="20"/>
                    <a:pt x="18" y="7"/>
                  </a:cubicBezTo>
                  <a:cubicBezTo>
                    <a:pt x="16" y="3"/>
                    <a:pt x="12" y="0"/>
                    <a:pt x="7" y="1"/>
                  </a:cubicBezTo>
                  <a:cubicBezTo>
                    <a:pt x="3" y="3"/>
                    <a:pt x="0" y="7"/>
                    <a:pt x="1" y="12"/>
                  </a:cubicBezTo>
                  <a:cubicBezTo>
                    <a:pt x="6" y="25"/>
                    <a:pt x="10" y="37"/>
                    <a:pt x="14" y="50"/>
                  </a:cubicBezTo>
                  <a:cubicBezTo>
                    <a:pt x="16" y="54"/>
                    <a:pt x="20" y="57"/>
                    <a:pt x="25" y="56"/>
                  </a:cubicBezTo>
                  <a:cubicBezTo>
                    <a:pt x="29" y="54"/>
                    <a:pt x="33" y="50"/>
                    <a:pt x="31" y="45"/>
                  </a:cubicBezTo>
                  <a:close/>
                </a:path>
              </a:pathLst>
            </a:custGeom>
            <a:solidFill>
              <a:srgbClr val="E9E4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138" name="任意多边形: 形状 137"/>
            <p:cNvSpPr/>
            <p:nvPr/>
          </p:nvSpPr>
          <p:spPr bwMode="auto">
            <a:xfrm>
              <a:off x="2022476" y="3519488"/>
              <a:ext cx="79375" cy="125413"/>
            </a:xfrm>
            <a:custGeom>
              <a:avLst/>
              <a:gdLst>
                <a:gd name="T0" fmla="*/ 37 w 39"/>
                <a:gd name="T1" fmla="*/ 48 h 62"/>
                <a:gd name="T2" fmla="*/ 16 w 39"/>
                <a:gd name="T3" fmla="*/ 5 h 62"/>
                <a:gd name="T4" fmla="*/ 5 w 39"/>
                <a:gd name="T5" fmla="*/ 2 h 62"/>
                <a:gd name="T6" fmla="*/ 2 w 39"/>
                <a:gd name="T7" fmla="*/ 14 h 62"/>
                <a:gd name="T8" fmla="*/ 22 w 39"/>
                <a:gd name="T9" fmla="*/ 56 h 62"/>
                <a:gd name="T10" fmla="*/ 34 w 39"/>
                <a:gd name="T11" fmla="*/ 59 h 62"/>
                <a:gd name="T12" fmla="*/ 37 w 39"/>
                <a:gd name="T13" fmla="*/ 48 h 62"/>
              </a:gdLst>
              <a:ahLst/>
              <a:cxnLst>
                <a:cxn ang="0">
                  <a:pos x="T0" y="T1"/>
                </a:cxn>
                <a:cxn ang="0">
                  <a:pos x="T2" y="T3"/>
                </a:cxn>
                <a:cxn ang="0">
                  <a:pos x="T4" y="T5"/>
                </a:cxn>
                <a:cxn ang="0">
                  <a:pos x="T6" y="T7"/>
                </a:cxn>
                <a:cxn ang="0">
                  <a:pos x="T8" y="T9"/>
                </a:cxn>
                <a:cxn ang="0">
                  <a:pos x="T10" y="T11"/>
                </a:cxn>
                <a:cxn ang="0">
                  <a:pos x="T12" y="T13"/>
                </a:cxn>
              </a:cxnLst>
              <a:rect l="0" t="0" r="r" b="b"/>
              <a:pathLst>
                <a:path w="39" h="62">
                  <a:moveTo>
                    <a:pt x="37" y="48"/>
                  </a:moveTo>
                  <a:cubicBezTo>
                    <a:pt x="30" y="33"/>
                    <a:pt x="23" y="19"/>
                    <a:pt x="16" y="5"/>
                  </a:cubicBezTo>
                  <a:cubicBezTo>
                    <a:pt x="14" y="1"/>
                    <a:pt x="8" y="0"/>
                    <a:pt x="5" y="2"/>
                  </a:cubicBezTo>
                  <a:cubicBezTo>
                    <a:pt x="1" y="5"/>
                    <a:pt x="0" y="9"/>
                    <a:pt x="2" y="14"/>
                  </a:cubicBezTo>
                  <a:cubicBezTo>
                    <a:pt x="8" y="28"/>
                    <a:pt x="15" y="42"/>
                    <a:pt x="22" y="56"/>
                  </a:cubicBezTo>
                  <a:cubicBezTo>
                    <a:pt x="24" y="60"/>
                    <a:pt x="30" y="62"/>
                    <a:pt x="34" y="59"/>
                  </a:cubicBezTo>
                  <a:cubicBezTo>
                    <a:pt x="38" y="57"/>
                    <a:pt x="39" y="52"/>
                    <a:pt x="37" y="48"/>
                  </a:cubicBezTo>
                  <a:close/>
                </a:path>
              </a:pathLst>
            </a:custGeom>
            <a:solidFill>
              <a:srgbClr val="E9E4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151" name="任意多边形: 形状 150"/>
            <p:cNvSpPr/>
            <p:nvPr/>
          </p:nvSpPr>
          <p:spPr bwMode="auto">
            <a:xfrm>
              <a:off x="1836738" y="3454400"/>
              <a:ext cx="57150" cy="130175"/>
            </a:xfrm>
            <a:custGeom>
              <a:avLst/>
              <a:gdLst>
                <a:gd name="T0" fmla="*/ 27 w 28"/>
                <a:gd name="T1" fmla="*/ 52 h 64"/>
                <a:gd name="T2" fmla="*/ 18 w 28"/>
                <a:gd name="T3" fmla="*/ 7 h 64"/>
                <a:gd name="T4" fmla="*/ 7 w 28"/>
                <a:gd name="T5" fmla="*/ 1 h 64"/>
                <a:gd name="T6" fmla="*/ 1 w 28"/>
                <a:gd name="T7" fmla="*/ 12 h 64"/>
                <a:gd name="T8" fmla="*/ 11 w 28"/>
                <a:gd name="T9" fmla="*/ 56 h 64"/>
                <a:gd name="T10" fmla="*/ 21 w 28"/>
                <a:gd name="T11" fmla="*/ 62 h 64"/>
                <a:gd name="T12" fmla="*/ 27 w 28"/>
                <a:gd name="T13" fmla="*/ 52 h 64"/>
              </a:gdLst>
              <a:ahLst/>
              <a:cxnLst>
                <a:cxn ang="0">
                  <a:pos x="T0" y="T1"/>
                </a:cxn>
                <a:cxn ang="0">
                  <a:pos x="T2" y="T3"/>
                </a:cxn>
                <a:cxn ang="0">
                  <a:pos x="T4" y="T5"/>
                </a:cxn>
                <a:cxn ang="0">
                  <a:pos x="T6" y="T7"/>
                </a:cxn>
                <a:cxn ang="0">
                  <a:pos x="T8" y="T9"/>
                </a:cxn>
                <a:cxn ang="0">
                  <a:pos x="T10" y="T11"/>
                </a:cxn>
                <a:cxn ang="0">
                  <a:pos x="T12" y="T13"/>
                </a:cxn>
              </a:cxnLst>
              <a:rect l="0" t="0" r="r" b="b"/>
              <a:pathLst>
                <a:path w="28" h="64">
                  <a:moveTo>
                    <a:pt x="27" y="52"/>
                  </a:moveTo>
                  <a:cubicBezTo>
                    <a:pt x="24" y="37"/>
                    <a:pt x="21" y="22"/>
                    <a:pt x="18" y="7"/>
                  </a:cubicBezTo>
                  <a:cubicBezTo>
                    <a:pt x="17" y="3"/>
                    <a:pt x="12" y="0"/>
                    <a:pt x="7" y="1"/>
                  </a:cubicBezTo>
                  <a:cubicBezTo>
                    <a:pt x="3" y="3"/>
                    <a:pt x="0" y="7"/>
                    <a:pt x="1" y="12"/>
                  </a:cubicBezTo>
                  <a:cubicBezTo>
                    <a:pt x="5" y="27"/>
                    <a:pt x="8" y="42"/>
                    <a:pt x="11" y="56"/>
                  </a:cubicBezTo>
                  <a:cubicBezTo>
                    <a:pt x="12" y="61"/>
                    <a:pt x="17" y="64"/>
                    <a:pt x="21" y="62"/>
                  </a:cubicBezTo>
                  <a:cubicBezTo>
                    <a:pt x="26" y="61"/>
                    <a:pt x="28" y="56"/>
                    <a:pt x="27" y="52"/>
                  </a:cubicBezTo>
                  <a:close/>
                </a:path>
              </a:pathLst>
            </a:custGeom>
            <a:solidFill>
              <a:srgbClr val="E9E4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152" name="任意多边形: 形状 151"/>
            <p:cNvSpPr/>
            <p:nvPr/>
          </p:nvSpPr>
          <p:spPr bwMode="auto">
            <a:xfrm>
              <a:off x="1700213" y="3592513"/>
              <a:ext cx="82550" cy="146050"/>
            </a:xfrm>
            <a:custGeom>
              <a:avLst/>
              <a:gdLst>
                <a:gd name="T0" fmla="*/ 39 w 41"/>
                <a:gd name="T1" fmla="*/ 58 h 72"/>
                <a:gd name="T2" fmla="*/ 16 w 41"/>
                <a:gd name="T3" fmla="*/ 6 h 72"/>
                <a:gd name="T4" fmla="*/ 5 w 41"/>
                <a:gd name="T5" fmla="*/ 3 h 72"/>
                <a:gd name="T6" fmla="*/ 2 w 41"/>
                <a:gd name="T7" fmla="*/ 14 h 72"/>
                <a:gd name="T8" fmla="*/ 24 w 41"/>
                <a:gd name="T9" fmla="*/ 66 h 72"/>
                <a:gd name="T10" fmla="*/ 36 w 41"/>
                <a:gd name="T11" fmla="*/ 70 h 72"/>
                <a:gd name="T12" fmla="*/ 39 w 41"/>
                <a:gd name="T13" fmla="*/ 58 h 72"/>
              </a:gdLst>
              <a:ahLst/>
              <a:cxnLst>
                <a:cxn ang="0">
                  <a:pos x="T0" y="T1"/>
                </a:cxn>
                <a:cxn ang="0">
                  <a:pos x="T2" y="T3"/>
                </a:cxn>
                <a:cxn ang="0">
                  <a:pos x="T4" y="T5"/>
                </a:cxn>
                <a:cxn ang="0">
                  <a:pos x="T6" y="T7"/>
                </a:cxn>
                <a:cxn ang="0">
                  <a:pos x="T8" y="T9"/>
                </a:cxn>
                <a:cxn ang="0">
                  <a:pos x="T10" y="T11"/>
                </a:cxn>
                <a:cxn ang="0">
                  <a:pos x="T12" y="T13"/>
                </a:cxn>
              </a:cxnLst>
              <a:rect l="0" t="0" r="r" b="b"/>
              <a:pathLst>
                <a:path w="41" h="72">
                  <a:moveTo>
                    <a:pt x="39" y="58"/>
                  </a:moveTo>
                  <a:cubicBezTo>
                    <a:pt x="31" y="40"/>
                    <a:pt x="24" y="23"/>
                    <a:pt x="16" y="6"/>
                  </a:cubicBezTo>
                  <a:cubicBezTo>
                    <a:pt x="15" y="1"/>
                    <a:pt x="8" y="0"/>
                    <a:pt x="5" y="3"/>
                  </a:cubicBezTo>
                  <a:cubicBezTo>
                    <a:pt x="0" y="5"/>
                    <a:pt x="0" y="10"/>
                    <a:pt x="2" y="14"/>
                  </a:cubicBezTo>
                  <a:cubicBezTo>
                    <a:pt x="9" y="32"/>
                    <a:pt x="17" y="49"/>
                    <a:pt x="24" y="66"/>
                  </a:cubicBezTo>
                  <a:cubicBezTo>
                    <a:pt x="26" y="71"/>
                    <a:pt x="32" y="72"/>
                    <a:pt x="36" y="70"/>
                  </a:cubicBezTo>
                  <a:cubicBezTo>
                    <a:pt x="40" y="67"/>
                    <a:pt x="41" y="62"/>
                    <a:pt x="39" y="58"/>
                  </a:cubicBezTo>
                  <a:close/>
                </a:path>
              </a:pathLst>
            </a:custGeom>
            <a:solidFill>
              <a:srgbClr val="E9E4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153" name="任意多边形: 形状 152"/>
            <p:cNvSpPr/>
            <p:nvPr/>
          </p:nvSpPr>
          <p:spPr bwMode="auto">
            <a:xfrm>
              <a:off x="1525588" y="3775075"/>
              <a:ext cx="133350" cy="98425"/>
            </a:xfrm>
            <a:custGeom>
              <a:avLst/>
              <a:gdLst>
                <a:gd name="T0" fmla="*/ 60 w 66"/>
                <a:gd name="T1" fmla="*/ 31 h 48"/>
                <a:gd name="T2" fmla="*/ 14 w 66"/>
                <a:gd name="T3" fmla="*/ 2 h 48"/>
                <a:gd name="T4" fmla="*/ 2 w 66"/>
                <a:gd name="T5" fmla="*/ 5 h 48"/>
                <a:gd name="T6" fmla="*/ 5 w 66"/>
                <a:gd name="T7" fmla="*/ 17 h 48"/>
                <a:gd name="T8" fmla="*/ 52 w 66"/>
                <a:gd name="T9" fmla="*/ 46 h 48"/>
                <a:gd name="T10" fmla="*/ 63 w 66"/>
                <a:gd name="T11" fmla="*/ 43 h 48"/>
                <a:gd name="T12" fmla="*/ 60 w 66"/>
                <a:gd name="T13" fmla="*/ 31 h 48"/>
              </a:gdLst>
              <a:ahLst/>
              <a:cxnLst>
                <a:cxn ang="0">
                  <a:pos x="T0" y="T1"/>
                </a:cxn>
                <a:cxn ang="0">
                  <a:pos x="T2" y="T3"/>
                </a:cxn>
                <a:cxn ang="0">
                  <a:pos x="T4" y="T5"/>
                </a:cxn>
                <a:cxn ang="0">
                  <a:pos x="T6" y="T7"/>
                </a:cxn>
                <a:cxn ang="0">
                  <a:pos x="T8" y="T9"/>
                </a:cxn>
                <a:cxn ang="0">
                  <a:pos x="T10" y="T11"/>
                </a:cxn>
                <a:cxn ang="0">
                  <a:pos x="T12" y="T13"/>
                </a:cxn>
              </a:cxnLst>
              <a:rect l="0" t="0" r="r" b="b"/>
              <a:pathLst>
                <a:path w="66" h="48">
                  <a:moveTo>
                    <a:pt x="60" y="31"/>
                  </a:moveTo>
                  <a:cubicBezTo>
                    <a:pt x="45" y="21"/>
                    <a:pt x="29" y="12"/>
                    <a:pt x="14" y="2"/>
                  </a:cubicBezTo>
                  <a:cubicBezTo>
                    <a:pt x="10" y="0"/>
                    <a:pt x="4" y="1"/>
                    <a:pt x="2" y="5"/>
                  </a:cubicBezTo>
                  <a:cubicBezTo>
                    <a:pt x="0" y="9"/>
                    <a:pt x="1" y="14"/>
                    <a:pt x="5" y="17"/>
                  </a:cubicBezTo>
                  <a:cubicBezTo>
                    <a:pt x="21" y="26"/>
                    <a:pt x="36" y="36"/>
                    <a:pt x="52" y="46"/>
                  </a:cubicBezTo>
                  <a:cubicBezTo>
                    <a:pt x="56" y="48"/>
                    <a:pt x="61" y="47"/>
                    <a:pt x="63" y="43"/>
                  </a:cubicBezTo>
                  <a:cubicBezTo>
                    <a:pt x="66" y="38"/>
                    <a:pt x="64" y="33"/>
                    <a:pt x="60" y="31"/>
                  </a:cubicBezTo>
                  <a:close/>
                </a:path>
              </a:pathLst>
            </a:custGeom>
            <a:solidFill>
              <a:srgbClr val="E9E4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154" name="任意多边形: 形状 153"/>
            <p:cNvSpPr/>
            <p:nvPr/>
          </p:nvSpPr>
          <p:spPr bwMode="auto">
            <a:xfrm>
              <a:off x="1366838" y="3889375"/>
              <a:ext cx="88900" cy="138113"/>
            </a:xfrm>
            <a:custGeom>
              <a:avLst/>
              <a:gdLst>
                <a:gd name="T0" fmla="*/ 39 w 44"/>
                <a:gd name="T1" fmla="*/ 2 h 68"/>
                <a:gd name="T2" fmla="*/ 27 w 44"/>
                <a:gd name="T3" fmla="*/ 5 h 68"/>
                <a:gd name="T4" fmla="*/ 2 w 44"/>
                <a:gd name="T5" fmla="*/ 54 h 68"/>
                <a:gd name="T6" fmla="*/ 5 w 44"/>
                <a:gd name="T7" fmla="*/ 66 h 68"/>
                <a:gd name="T8" fmla="*/ 17 w 44"/>
                <a:gd name="T9" fmla="*/ 63 h 68"/>
                <a:gd name="T10" fmla="*/ 42 w 44"/>
                <a:gd name="T11" fmla="*/ 14 h 68"/>
                <a:gd name="T12" fmla="*/ 39 w 44"/>
                <a:gd name="T13" fmla="*/ 2 h 68"/>
              </a:gdLst>
              <a:ahLst/>
              <a:cxnLst>
                <a:cxn ang="0">
                  <a:pos x="T0" y="T1"/>
                </a:cxn>
                <a:cxn ang="0">
                  <a:pos x="T2" y="T3"/>
                </a:cxn>
                <a:cxn ang="0">
                  <a:pos x="T4" y="T5"/>
                </a:cxn>
                <a:cxn ang="0">
                  <a:pos x="T6" y="T7"/>
                </a:cxn>
                <a:cxn ang="0">
                  <a:pos x="T8" y="T9"/>
                </a:cxn>
                <a:cxn ang="0">
                  <a:pos x="T10" y="T11"/>
                </a:cxn>
                <a:cxn ang="0">
                  <a:pos x="T12" y="T13"/>
                </a:cxn>
              </a:cxnLst>
              <a:rect l="0" t="0" r="r" b="b"/>
              <a:pathLst>
                <a:path w="44" h="68">
                  <a:moveTo>
                    <a:pt x="39" y="2"/>
                  </a:moveTo>
                  <a:cubicBezTo>
                    <a:pt x="35" y="0"/>
                    <a:pt x="30" y="1"/>
                    <a:pt x="27" y="5"/>
                  </a:cubicBezTo>
                  <a:cubicBezTo>
                    <a:pt x="19" y="22"/>
                    <a:pt x="10" y="38"/>
                    <a:pt x="2" y="54"/>
                  </a:cubicBezTo>
                  <a:cubicBezTo>
                    <a:pt x="0" y="58"/>
                    <a:pt x="1" y="64"/>
                    <a:pt x="5" y="66"/>
                  </a:cubicBezTo>
                  <a:cubicBezTo>
                    <a:pt x="9" y="68"/>
                    <a:pt x="14" y="67"/>
                    <a:pt x="17" y="63"/>
                  </a:cubicBezTo>
                  <a:cubicBezTo>
                    <a:pt x="25" y="47"/>
                    <a:pt x="34" y="30"/>
                    <a:pt x="42" y="14"/>
                  </a:cubicBezTo>
                  <a:cubicBezTo>
                    <a:pt x="44" y="10"/>
                    <a:pt x="43" y="5"/>
                    <a:pt x="39" y="2"/>
                  </a:cubicBezTo>
                  <a:close/>
                </a:path>
              </a:pathLst>
            </a:custGeom>
            <a:solidFill>
              <a:srgbClr val="E9E4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155" name="任意多边形: 形状 154"/>
            <p:cNvSpPr/>
            <p:nvPr/>
          </p:nvSpPr>
          <p:spPr bwMode="auto">
            <a:xfrm>
              <a:off x="1579563" y="4013200"/>
              <a:ext cx="38100" cy="120650"/>
            </a:xfrm>
            <a:custGeom>
              <a:avLst/>
              <a:gdLst>
                <a:gd name="T0" fmla="*/ 17 w 19"/>
                <a:gd name="T1" fmla="*/ 9 h 60"/>
                <a:gd name="T2" fmla="*/ 9 w 19"/>
                <a:gd name="T3" fmla="*/ 0 h 60"/>
                <a:gd name="T4" fmla="*/ 0 w 19"/>
                <a:gd name="T5" fmla="*/ 9 h 60"/>
                <a:gd name="T6" fmla="*/ 2 w 19"/>
                <a:gd name="T7" fmla="*/ 51 h 60"/>
                <a:gd name="T8" fmla="*/ 10 w 19"/>
                <a:gd name="T9" fmla="*/ 60 h 60"/>
                <a:gd name="T10" fmla="*/ 19 w 19"/>
                <a:gd name="T11" fmla="*/ 51 h 60"/>
                <a:gd name="T12" fmla="*/ 17 w 19"/>
                <a:gd name="T13" fmla="*/ 9 h 60"/>
              </a:gdLst>
              <a:ahLst/>
              <a:cxnLst>
                <a:cxn ang="0">
                  <a:pos x="T0" y="T1"/>
                </a:cxn>
                <a:cxn ang="0">
                  <a:pos x="T2" y="T3"/>
                </a:cxn>
                <a:cxn ang="0">
                  <a:pos x="T4" y="T5"/>
                </a:cxn>
                <a:cxn ang="0">
                  <a:pos x="T6" y="T7"/>
                </a:cxn>
                <a:cxn ang="0">
                  <a:pos x="T8" y="T9"/>
                </a:cxn>
                <a:cxn ang="0">
                  <a:pos x="T10" y="T11"/>
                </a:cxn>
                <a:cxn ang="0">
                  <a:pos x="T12" y="T13"/>
                </a:cxn>
              </a:cxnLst>
              <a:rect l="0" t="0" r="r" b="b"/>
              <a:pathLst>
                <a:path w="19" h="60">
                  <a:moveTo>
                    <a:pt x="17" y="9"/>
                  </a:moveTo>
                  <a:cubicBezTo>
                    <a:pt x="17" y="4"/>
                    <a:pt x="14" y="0"/>
                    <a:pt x="9" y="0"/>
                  </a:cubicBezTo>
                  <a:cubicBezTo>
                    <a:pt x="4" y="0"/>
                    <a:pt x="0" y="4"/>
                    <a:pt x="0" y="9"/>
                  </a:cubicBezTo>
                  <a:cubicBezTo>
                    <a:pt x="1" y="23"/>
                    <a:pt x="1" y="37"/>
                    <a:pt x="2" y="51"/>
                  </a:cubicBezTo>
                  <a:cubicBezTo>
                    <a:pt x="2" y="56"/>
                    <a:pt x="5" y="60"/>
                    <a:pt x="10" y="60"/>
                  </a:cubicBezTo>
                  <a:cubicBezTo>
                    <a:pt x="15" y="60"/>
                    <a:pt x="19" y="56"/>
                    <a:pt x="19" y="51"/>
                  </a:cubicBezTo>
                  <a:cubicBezTo>
                    <a:pt x="18" y="37"/>
                    <a:pt x="18" y="23"/>
                    <a:pt x="17" y="9"/>
                  </a:cubicBezTo>
                  <a:close/>
                </a:path>
              </a:pathLst>
            </a:custGeom>
            <a:solidFill>
              <a:srgbClr val="E9E4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156" name="任意多边形: 形状 155"/>
            <p:cNvSpPr/>
            <p:nvPr/>
          </p:nvSpPr>
          <p:spPr bwMode="auto">
            <a:xfrm>
              <a:off x="1774826" y="3978275"/>
              <a:ext cx="74613" cy="136525"/>
            </a:xfrm>
            <a:custGeom>
              <a:avLst/>
              <a:gdLst>
                <a:gd name="T0" fmla="*/ 36 w 37"/>
                <a:gd name="T1" fmla="*/ 55 h 67"/>
                <a:gd name="T2" fmla="*/ 18 w 37"/>
                <a:gd name="T3" fmla="*/ 8 h 67"/>
                <a:gd name="T4" fmla="*/ 8 w 37"/>
                <a:gd name="T5" fmla="*/ 2 h 67"/>
                <a:gd name="T6" fmla="*/ 2 w 37"/>
                <a:gd name="T7" fmla="*/ 12 h 67"/>
                <a:gd name="T8" fmla="*/ 19 w 37"/>
                <a:gd name="T9" fmla="*/ 60 h 67"/>
                <a:gd name="T10" fmla="*/ 30 w 37"/>
                <a:gd name="T11" fmla="*/ 66 h 67"/>
                <a:gd name="T12" fmla="*/ 36 w 37"/>
                <a:gd name="T13" fmla="*/ 55 h 67"/>
              </a:gdLst>
              <a:ahLst/>
              <a:cxnLst>
                <a:cxn ang="0">
                  <a:pos x="T0" y="T1"/>
                </a:cxn>
                <a:cxn ang="0">
                  <a:pos x="T2" y="T3"/>
                </a:cxn>
                <a:cxn ang="0">
                  <a:pos x="T4" y="T5"/>
                </a:cxn>
                <a:cxn ang="0">
                  <a:pos x="T6" y="T7"/>
                </a:cxn>
                <a:cxn ang="0">
                  <a:pos x="T8" y="T9"/>
                </a:cxn>
                <a:cxn ang="0">
                  <a:pos x="T10" y="T11"/>
                </a:cxn>
                <a:cxn ang="0">
                  <a:pos x="T12" y="T13"/>
                </a:cxn>
              </a:cxnLst>
              <a:rect l="0" t="0" r="r" b="b"/>
              <a:pathLst>
                <a:path w="37" h="67">
                  <a:moveTo>
                    <a:pt x="36" y="55"/>
                  </a:moveTo>
                  <a:cubicBezTo>
                    <a:pt x="30" y="39"/>
                    <a:pt x="24" y="24"/>
                    <a:pt x="18" y="8"/>
                  </a:cubicBezTo>
                  <a:cubicBezTo>
                    <a:pt x="17" y="3"/>
                    <a:pt x="12" y="0"/>
                    <a:pt x="8" y="2"/>
                  </a:cubicBezTo>
                  <a:cubicBezTo>
                    <a:pt x="4" y="3"/>
                    <a:pt x="0" y="8"/>
                    <a:pt x="2" y="12"/>
                  </a:cubicBezTo>
                  <a:cubicBezTo>
                    <a:pt x="7" y="28"/>
                    <a:pt x="13" y="44"/>
                    <a:pt x="19" y="60"/>
                  </a:cubicBezTo>
                  <a:cubicBezTo>
                    <a:pt x="21" y="64"/>
                    <a:pt x="25" y="67"/>
                    <a:pt x="30" y="66"/>
                  </a:cubicBezTo>
                  <a:cubicBezTo>
                    <a:pt x="34" y="64"/>
                    <a:pt x="37" y="60"/>
                    <a:pt x="36" y="55"/>
                  </a:cubicBezTo>
                  <a:close/>
                </a:path>
              </a:pathLst>
            </a:custGeom>
            <a:solidFill>
              <a:srgbClr val="E9E4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157" name="任意多边形: 形状 156"/>
            <p:cNvSpPr/>
            <p:nvPr/>
          </p:nvSpPr>
          <p:spPr bwMode="auto">
            <a:xfrm>
              <a:off x="1900238" y="3822700"/>
              <a:ext cx="77788" cy="119063"/>
            </a:xfrm>
            <a:custGeom>
              <a:avLst/>
              <a:gdLst>
                <a:gd name="T0" fmla="*/ 36 w 38"/>
                <a:gd name="T1" fmla="*/ 45 h 59"/>
                <a:gd name="T2" fmla="*/ 17 w 38"/>
                <a:gd name="T3" fmla="*/ 5 h 59"/>
                <a:gd name="T4" fmla="*/ 5 w 38"/>
                <a:gd name="T5" fmla="*/ 2 h 59"/>
                <a:gd name="T6" fmla="*/ 2 w 38"/>
                <a:gd name="T7" fmla="*/ 14 h 59"/>
                <a:gd name="T8" fmla="*/ 21 w 38"/>
                <a:gd name="T9" fmla="*/ 53 h 59"/>
                <a:gd name="T10" fmla="*/ 33 w 38"/>
                <a:gd name="T11" fmla="*/ 56 h 59"/>
                <a:gd name="T12" fmla="*/ 36 w 38"/>
                <a:gd name="T13" fmla="*/ 45 h 59"/>
              </a:gdLst>
              <a:ahLst/>
              <a:cxnLst>
                <a:cxn ang="0">
                  <a:pos x="T0" y="T1"/>
                </a:cxn>
                <a:cxn ang="0">
                  <a:pos x="T2" y="T3"/>
                </a:cxn>
                <a:cxn ang="0">
                  <a:pos x="T4" y="T5"/>
                </a:cxn>
                <a:cxn ang="0">
                  <a:pos x="T6" y="T7"/>
                </a:cxn>
                <a:cxn ang="0">
                  <a:pos x="T8" y="T9"/>
                </a:cxn>
                <a:cxn ang="0">
                  <a:pos x="T10" y="T11"/>
                </a:cxn>
                <a:cxn ang="0">
                  <a:pos x="T12" y="T13"/>
                </a:cxn>
              </a:cxnLst>
              <a:rect l="0" t="0" r="r" b="b"/>
              <a:pathLst>
                <a:path w="38" h="59">
                  <a:moveTo>
                    <a:pt x="36" y="45"/>
                  </a:moveTo>
                  <a:cubicBezTo>
                    <a:pt x="30" y="31"/>
                    <a:pt x="23" y="18"/>
                    <a:pt x="17" y="5"/>
                  </a:cubicBezTo>
                  <a:cubicBezTo>
                    <a:pt x="15" y="1"/>
                    <a:pt x="9" y="0"/>
                    <a:pt x="5" y="2"/>
                  </a:cubicBezTo>
                  <a:cubicBezTo>
                    <a:pt x="1" y="5"/>
                    <a:pt x="0" y="9"/>
                    <a:pt x="2" y="14"/>
                  </a:cubicBezTo>
                  <a:cubicBezTo>
                    <a:pt x="9" y="27"/>
                    <a:pt x="15" y="40"/>
                    <a:pt x="21" y="53"/>
                  </a:cubicBezTo>
                  <a:cubicBezTo>
                    <a:pt x="23" y="57"/>
                    <a:pt x="29" y="59"/>
                    <a:pt x="33" y="56"/>
                  </a:cubicBezTo>
                  <a:cubicBezTo>
                    <a:pt x="37" y="54"/>
                    <a:pt x="38" y="49"/>
                    <a:pt x="36" y="45"/>
                  </a:cubicBezTo>
                  <a:close/>
                </a:path>
              </a:pathLst>
            </a:custGeom>
            <a:solidFill>
              <a:srgbClr val="E9E4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158" name="任意多边形: 形状 157"/>
            <p:cNvSpPr/>
            <p:nvPr/>
          </p:nvSpPr>
          <p:spPr bwMode="auto">
            <a:xfrm>
              <a:off x="2344738" y="3673475"/>
              <a:ext cx="93663" cy="95250"/>
            </a:xfrm>
            <a:custGeom>
              <a:avLst/>
              <a:gdLst>
                <a:gd name="T0" fmla="*/ 43 w 46"/>
                <a:gd name="T1" fmla="*/ 32 h 47"/>
                <a:gd name="T2" fmla="*/ 16 w 46"/>
                <a:gd name="T3" fmla="*/ 3 h 47"/>
                <a:gd name="T4" fmla="*/ 3 w 46"/>
                <a:gd name="T5" fmla="*/ 3 h 47"/>
                <a:gd name="T6" fmla="*/ 3 w 46"/>
                <a:gd name="T7" fmla="*/ 16 h 47"/>
                <a:gd name="T8" fmla="*/ 31 w 46"/>
                <a:gd name="T9" fmla="*/ 44 h 47"/>
                <a:gd name="T10" fmla="*/ 43 w 46"/>
                <a:gd name="T11" fmla="*/ 44 h 47"/>
                <a:gd name="T12" fmla="*/ 43 w 46"/>
                <a:gd name="T13" fmla="*/ 32 h 47"/>
              </a:gdLst>
              <a:ahLst/>
              <a:cxnLst>
                <a:cxn ang="0">
                  <a:pos x="T0" y="T1"/>
                </a:cxn>
                <a:cxn ang="0">
                  <a:pos x="T2" y="T3"/>
                </a:cxn>
                <a:cxn ang="0">
                  <a:pos x="T4" y="T5"/>
                </a:cxn>
                <a:cxn ang="0">
                  <a:pos x="T6" y="T7"/>
                </a:cxn>
                <a:cxn ang="0">
                  <a:pos x="T8" y="T9"/>
                </a:cxn>
                <a:cxn ang="0">
                  <a:pos x="T10" y="T11"/>
                </a:cxn>
                <a:cxn ang="0">
                  <a:pos x="T12" y="T13"/>
                </a:cxn>
              </a:cxnLst>
              <a:rect l="0" t="0" r="r" b="b"/>
              <a:pathLst>
                <a:path w="46" h="47">
                  <a:moveTo>
                    <a:pt x="43" y="32"/>
                  </a:moveTo>
                  <a:cubicBezTo>
                    <a:pt x="34" y="22"/>
                    <a:pt x="25" y="13"/>
                    <a:pt x="16" y="3"/>
                  </a:cubicBezTo>
                  <a:cubicBezTo>
                    <a:pt x="12" y="0"/>
                    <a:pt x="7" y="0"/>
                    <a:pt x="3" y="3"/>
                  </a:cubicBezTo>
                  <a:cubicBezTo>
                    <a:pt x="0" y="7"/>
                    <a:pt x="0" y="12"/>
                    <a:pt x="3" y="16"/>
                  </a:cubicBezTo>
                  <a:cubicBezTo>
                    <a:pt x="13" y="25"/>
                    <a:pt x="22" y="34"/>
                    <a:pt x="31" y="44"/>
                  </a:cubicBezTo>
                  <a:cubicBezTo>
                    <a:pt x="34" y="47"/>
                    <a:pt x="40" y="47"/>
                    <a:pt x="43" y="44"/>
                  </a:cubicBezTo>
                  <a:cubicBezTo>
                    <a:pt x="46" y="40"/>
                    <a:pt x="46" y="35"/>
                    <a:pt x="43" y="32"/>
                  </a:cubicBezTo>
                  <a:close/>
                </a:path>
              </a:pathLst>
            </a:custGeom>
            <a:solidFill>
              <a:srgbClr val="E9E4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159" name="任意多边形: 形状 158"/>
            <p:cNvSpPr/>
            <p:nvPr/>
          </p:nvSpPr>
          <p:spPr bwMode="auto">
            <a:xfrm>
              <a:off x="2336801" y="3862388"/>
              <a:ext cx="109538" cy="88900"/>
            </a:xfrm>
            <a:custGeom>
              <a:avLst/>
              <a:gdLst>
                <a:gd name="T0" fmla="*/ 49 w 54"/>
                <a:gd name="T1" fmla="*/ 27 h 44"/>
                <a:gd name="T2" fmla="*/ 14 w 54"/>
                <a:gd name="T3" fmla="*/ 2 h 44"/>
                <a:gd name="T4" fmla="*/ 2 w 54"/>
                <a:gd name="T5" fmla="*/ 5 h 44"/>
                <a:gd name="T6" fmla="*/ 5 w 54"/>
                <a:gd name="T7" fmla="*/ 17 h 44"/>
                <a:gd name="T8" fmla="*/ 40 w 54"/>
                <a:gd name="T9" fmla="*/ 42 h 44"/>
                <a:gd name="T10" fmla="*/ 52 w 54"/>
                <a:gd name="T11" fmla="*/ 39 h 44"/>
                <a:gd name="T12" fmla="*/ 49 w 54"/>
                <a:gd name="T13" fmla="*/ 27 h 44"/>
              </a:gdLst>
              <a:ahLst/>
              <a:cxnLst>
                <a:cxn ang="0">
                  <a:pos x="T0" y="T1"/>
                </a:cxn>
                <a:cxn ang="0">
                  <a:pos x="T2" y="T3"/>
                </a:cxn>
                <a:cxn ang="0">
                  <a:pos x="T4" y="T5"/>
                </a:cxn>
                <a:cxn ang="0">
                  <a:pos x="T6" y="T7"/>
                </a:cxn>
                <a:cxn ang="0">
                  <a:pos x="T8" y="T9"/>
                </a:cxn>
                <a:cxn ang="0">
                  <a:pos x="T10" y="T11"/>
                </a:cxn>
                <a:cxn ang="0">
                  <a:pos x="T12" y="T13"/>
                </a:cxn>
              </a:cxnLst>
              <a:rect l="0" t="0" r="r" b="b"/>
              <a:pathLst>
                <a:path w="54" h="44">
                  <a:moveTo>
                    <a:pt x="49" y="27"/>
                  </a:moveTo>
                  <a:cubicBezTo>
                    <a:pt x="37" y="19"/>
                    <a:pt x="25" y="10"/>
                    <a:pt x="14" y="2"/>
                  </a:cubicBezTo>
                  <a:cubicBezTo>
                    <a:pt x="10" y="0"/>
                    <a:pt x="4" y="2"/>
                    <a:pt x="2" y="5"/>
                  </a:cubicBezTo>
                  <a:cubicBezTo>
                    <a:pt x="0" y="10"/>
                    <a:pt x="1" y="14"/>
                    <a:pt x="5" y="17"/>
                  </a:cubicBezTo>
                  <a:cubicBezTo>
                    <a:pt x="17" y="25"/>
                    <a:pt x="28" y="33"/>
                    <a:pt x="40" y="42"/>
                  </a:cubicBezTo>
                  <a:cubicBezTo>
                    <a:pt x="44" y="44"/>
                    <a:pt x="50" y="42"/>
                    <a:pt x="52" y="39"/>
                  </a:cubicBezTo>
                  <a:cubicBezTo>
                    <a:pt x="54" y="34"/>
                    <a:pt x="53" y="30"/>
                    <a:pt x="49" y="27"/>
                  </a:cubicBezTo>
                  <a:close/>
                </a:path>
              </a:pathLst>
            </a:custGeom>
            <a:solidFill>
              <a:srgbClr val="E9E4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160" name="任意多边形: 形状 159"/>
            <p:cNvSpPr/>
            <p:nvPr/>
          </p:nvSpPr>
          <p:spPr bwMode="auto">
            <a:xfrm>
              <a:off x="2211388" y="3956050"/>
              <a:ext cx="73025" cy="144463"/>
            </a:xfrm>
            <a:custGeom>
              <a:avLst/>
              <a:gdLst>
                <a:gd name="T0" fmla="*/ 29 w 36"/>
                <a:gd name="T1" fmla="*/ 2 h 71"/>
                <a:gd name="T2" fmla="*/ 19 w 36"/>
                <a:gd name="T3" fmla="*/ 8 h 71"/>
                <a:gd name="T4" fmla="*/ 1 w 36"/>
                <a:gd name="T5" fmla="*/ 60 h 71"/>
                <a:gd name="T6" fmla="*/ 7 w 36"/>
                <a:gd name="T7" fmla="*/ 70 h 71"/>
                <a:gd name="T8" fmla="*/ 18 w 36"/>
                <a:gd name="T9" fmla="*/ 64 h 71"/>
                <a:gd name="T10" fmla="*/ 35 w 36"/>
                <a:gd name="T11" fmla="*/ 12 h 71"/>
                <a:gd name="T12" fmla="*/ 29 w 36"/>
                <a:gd name="T13" fmla="*/ 2 h 71"/>
              </a:gdLst>
              <a:ahLst/>
              <a:cxnLst>
                <a:cxn ang="0">
                  <a:pos x="T0" y="T1"/>
                </a:cxn>
                <a:cxn ang="0">
                  <a:pos x="T2" y="T3"/>
                </a:cxn>
                <a:cxn ang="0">
                  <a:pos x="T4" y="T5"/>
                </a:cxn>
                <a:cxn ang="0">
                  <a:pos x="T6" y="T7"/>
                </a:cxn>
                <a:cxn ang="0">
                  <a:pos x="T8" y="T9"/>
                </a:cxn>
                <a:cxn ang="0">
                  <a:pos x="T10" y="T11"/>
                </a:cxn>
                <a:cxn ang="0">
                  <a:pos x="T12" y="T13"/>
                </a:cxn>
              </a:cxnLst>
              <a:rect l="0" t="0" r="r" b="b"/>
              <a:pathLst>
                <a:path w="36" h="71">
                  <a:moveTo>
                    <a:pt x="29" y="2"/>
                  </a:moveTo>
                  <a:cubicBezTo>
                    <a:pt x="24" y="0"/>
                    <a:pt x="20" y="3"/>
                    <a:pt x="19" y="8"/>
                  </a:cubicBezTo>
                  <a:cubicBezTo>
                    <a:pt x="13" y="25"/>
                    <a:pt x="7" y="42"/>
                    <a:pt x="1" y="60"/>
                  </a:cubicBezTo>
                  <a:cubicBezTo>
                    <a:pt x="0" y="64"/>
                    <a:pt x="3" y="69"/>
                    <a:pt x="7" y="70"/>
                  </a:cubicBezTo>
                  <a:cubicBezTo>
                    <a:pt x="12" y="71"/>
                    <a:pt x="16" y="69"/>
                    <a:pt x="18" y="64"/>
                  </a:cubicBezTo>
                  <a:cubicBezTo>
                    <a:pt x="23" y="47"/>
                    <a:pt x="29" y="29"/>
                    <a:pt x="35" y="12"/>
                  </a:cubicBezTo>
                  <a:cubicBezTo>
                    <a:pt x="36" y="8"/>
                    <a:pt x="33" y="3"/>
                    <a:pt x="29" y="2"/>
                  </a:cubicBezTo>
                  <a:close/>
                </a:path>
              </a:pathLst>
            </a:custGeom>
            <a:solidFill>
              <a:srgbClr val="E9E4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161" name="任意多边形: 形状 160"/>
            <p:cNvSpPr/>
            <p:nvPr/>
          </p:nvSpPr>
          <p:spPr bwMode="auto">
            <a:xfrm>
              <a:off x="1901826" y="4230688"/>
              <a:ext cx="55563" cy="125413"/>
            </a:xfrm>
            <a:custGeom>
              <a:avLst/>
              <a:gdLst>
                <a:gd name="T0" fmla="*/ 26 w 27"/>
                <a:gd name="T1" fmla="*/ 50 h 62"/>
                <a:gd name="T2" fmla="*/ 17 w 27"/>
                <a:gd name="T3" fmla="*/ 7 h 62"/>
                <a:gd name="T4" fmla="*/ 7 w 27"/>
                <a:gd name="T5" fmla="*/ 1 h 62"/>
                <a:gd name="T6" fmla="*/ 1 w 27"/>
                <a:gd name="T7" fmla="*/ 12 h 62"/>
                <a:gd name="T8" fmla="*/ 9 w 27"/>
                <a:gd name="T9" fmla="*/ 54 h 62"/>
                <a:gd name="T10" fmla="*/ 20 w 27"/>
                <a:gd name="T11" fmla="*/ 60 h 62"/>
                <a:gd name="T12" fmla="*/ 26 w 27"/>
                <a:gd name="T13" fmla="*/ 50 h 62"/>
              </a:gdLst>
              <a:ahLst/>
              <a:cxnLst>
                <a:cxn ang="0">
                  <a:pos x="T0" y="T1"/>
                </a:cxn>
                <a:cxn ang="0">
                  <a:pos x="T2" y="T3"/>
                </a:cxn>
                <a:cxn ang="0">
                  <a:pos x="T4" y="T5"/>
                </a:cxn>
                <a:cxn ang="0">
                  <a:pos x="T6" y="T7"/>
                </a:cxn>
                <a:cxn ang="0">
                  <a:pos x="T8" y="T9"/>
                </a:cxn>
                <a:cxn ang="0">
                  <a:pos x="T10" y="T11"/>
                </a:cxn>
                <a:cxn ang="0">
                  <a:pos x="T12" y="T13"/>
                </a:cxn>
              </a:cxnLst>
              <a:rect l="0" t="0" r="r" b="b"/>
              <a:pathLst>
                <a:path w="27" h="62">
                  <a:moveTo>
                    <a:pt x="26" y="50"/>
                  </a:moveTo>
                  <a:cubicBezTo>
                    <a:pt x="23" y="36"/>
                    <a:pt x="20" y="22"/>
                    <a:pt x="17" y="7"/>
                  </a:cubicBezTo>
                  <a:cubicBezTo>
                    <a:pt x="16" y="3"/>
                    <a:pt x="11" y="0"/>
                    <a:pt x="7" y="1"/>
                  </a:cubicBezTo>
                  <a:cubicBezTo>
                    <a:pt x="2" y="3"/>
                    <a:pt x="0" y="7"/>
                    <a:pt x="1" y="12"/>
                  </a:cubicBezTo>
                  <a:cubicBezTo>
                    <a:pt x="4" y="26"/>
                    <a:pt x="6" y="40"/>
                    <a:pt x="9" y="54"/>
                  </a:cubicBezTo>
                  <a:cubicBezTo>
                    <a:pt x="10" y="59"/>
                    <a:pt x="16" y="62"/>
                    <a:pt x="20" y="60"/>
                  </a:cubicBezTo>
                  <a:cubicBezTo>
                    <a:pt x="25" y="59"/>
                    <a:pt x="27" y="55"/>
                    <a:pt x="26" y="50"/>
                  </a:cubicBezTo>
                  <a:close/>
                </a:path>
              </a:pathLst>
            </a:custGeom>
            <a:solidFill>
              <a:srgbClr val="E9E4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162" name="任意多边形: 形状 161"/>
            <p:cNvSpPr/>
            <p:nvPr/>
          </p:nvSpPr>
          <p:spPr bwMode="auto">
            <a:xfrm>
              <a:off x="1697038" y="4225925"/>
              <a:ext cx="85725" cy="131763"/>
            </a:xfrm>
            <a:custGeom>
              <a:avLst/>
              <a:gdLst>
                <a:gd name="T0" fmla="*/ 37 w 42"/>
                <a:gd name="T1" fmla="*/ 2 h 65"/>
                <a:gd name="T2" fmla="*/ 25 w 42"/>
                <a:gd name="T3" fmla="*/ 5 h 65"/>
                <a:gd name="T4" fmla="*/ 2 w 42"/>
                <a:gd name="T5" fmla="*/ 51 h 65"/>
                <a:gd name="T6" fmla="*/ 5 w 42"/>
                <a:gd name="T7" fmla="*/ 63 h 65"/>
                <a:gd name="T8" fmla="*/ 16 w 42"/>
                <a:gd name="T9" fmla="*/ 60 h 65"/>
                <a:gd name="T10" fmla="*/ 40 w 42"/>
                <a:gd name="T11" fmla="*/ 13 h 65"/>
                <a:gd name="T12" fmla="*/ 37 w 42"/>
                <a:gd name="T13" fmla="*/ 2 h 65"/>
              </a:gdLst>
              <a:ahLst/>
              <a:cxnLst>
                <a:cxn ang="0">
                  <a:pos x="T0" y="T1"/>
                </a:cxn>
                <a:cxn ang="0">
                  <a:pos x="T2" y="T3"/>
                </a:cxn>
                <a:cxn ang="0">
                  <a:pos x="T4" y="T5"/>
                </a:cxn>
                <a:cxn ang="0">
                  <a:pos x="T6" y="T7"/>
                </a:cxn>
                <a:cxn ang="0">
                  <a:pos x="T8" y="T9"/>
                </a:cxn>
                <a:cxn ang="0">
                  <a:pos x="T10" y="T11"/>
                </a:cxn>
                <a:cxn ang="0">
                  <a:pos x="T12" y="T13"/>
                </a:cxn>
              </a:cxnLst>
              <a:rect l="0" t="0" r="r" b="b"/>
              <a:pathLst>
                <a:path w="42" h="65">
                  <a:moveTo>
                    <a:pt x="37" y="2"/>
                  </a:moveTo>
                  <a:cubicBezTo>
                    <a:pt x="33" y="0"/>
                    <a:pt x="27" y="0"/>
                    <a:pt x="25" y="5"/>
                  </a:cubicBezTo>
                  <a:cubicBezTo>
                    <a:pt x="17" y="20"/>
                    <a:pt x="10" y="36"/>
                    <a:pt x="2" y="51"/>
                  </a:cubicBezTo>
                  <a:cubicBezTo>
                    <a:pt x="0" y="55"/>
                    <a:pt x="1" y="61"/>
                    <a:pt x="5" y="63"/>
                  </a:cubicBezTo>
                  <a:cubicBezTo>
                    <a:pt x="9" y="65"/>
                    <a:pt x="14" y="64"/>
                    <a:pt x="16" y="60"/>
                  </a:cubicBezTo>
                  <a:cubicBezTo>
                    <a:pt x="24" y="44"/>
                    <a:pt x="32" y="29"/>
                    <a:pt x="40" y="13"/>
                  </a:cubicBezTo>
                  <a:cubicBezTo>
                    <a:pt x="42" y="9"/>
                    <a:pt x="41" y="4"/>
                    <a:pt x="37" y="2"/>
                  </a:cubicBezTo>
                  <a:close/>
                </a:path>
              </a:pathLst>
            </a:custGeom>
            <a:solidFill>
              <a:srgbClr val="E9E4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163" name="任意多边形: 形状 162"/>
            <p:cNvSpPr/>
            <p:nvPr/>
          </p:nvSpPr>
          <p:spPr bwMode="auto">
            <a:xfrm>
              <a:off x="1504951" y="4233863"/>
              <a:ext cx="60325" cy="134938"/>
            </a:xfrm>
            <a:custGeom>
              <a:avLst/>
              <a:gdLst>
                <a:gd name="T0" fmla="*/ 23 w 30"/>
                <a:gd name="T1" fmla="*/ 1 h 66"/>
                <a:gd name="T2" fmla="*/ 12 w 30"/>
                <a:gd name="T3" fmla="*/ 7 h 66"/>
                <a:gd name="T4" fmla="*/ 1 w 30"/>
                <a:gd name="T5" fmla="*/ 54 h 66"/>
                <a:gd name="T6" fmla="*/ 7 w 30"/>
                <a:gd name="T7" fmla="*/ 65 h 66"/>
                <a:gd name="T8" fmla="*/ 18 w 30"/>
                <a:gd name="T9" fmla="*/ 59 h 66"/>
                <a:gd name="T10" fmla="*/ 29 w 30"/>
                <a:gd name="T11" fmla="*/ 11 h 66"/>
                <a:gd name="T12" fmla="*/ 23 w 30"/>
                <a:gd name="T13" fmla="*/ 1 h 66"/>
              </a:gdLst>
              <a:ahLst/>
              <a:cxnLst>
                <a:cxn ang="0">
                  <a:pos x="T0" y="T1"/>
                </a:cxn>
                <a:cxn ang="0">
                  <a:pos x="T2" y="T3"/>
                </a:cxn>
                <a:cxn ang="0">
                  <a:pos x="T4" y="T5"/>
                </a:cxn>
                <a:cxn ang="0">
                  <a:pos x="T6" y="T7"/>
                </a:cxn>
                <a:cxn ang="0">
                  <a:pos x="T8" y="T9"/>
                </a:cxn>
                <a:cxn ang="0">
                  <a:pos x="T10" y="T11"/>
                </a:cxn>
                <a:cxn ang="0">
                  <a:pos x="T12" y="T13"/>
                </a:cxn>
              </a:cxnLst>
              <a:rect l="0" t="0" r="r" b="b"/>
              <a:pathLst>
                <a:path w="30" h="66">
                  <a:moveTo>
                    <a:pt x="23" y="1"/>
                  </a:moveTo>
                  <a:cubicBezTo>
                    <a:pt x="19" y="0"/>
                    <a:pt x="13" y="2"/>
                    <a:pt x="12" y="7"/>
                  </a:cubicBezTo>
                  <a:cubicBezTo>
                    <a:pt x="9" y="23"/>
                    <a:pt x="5" y="38"/>
                    <a:pt x="1" y="54"/>
                  </a:cubicBezTo>
                  <a:cubicBezTo>
                    <a:pt x="0" y="59"/>
                    <a:pt x="3" y="64"/>
                    <a:pt x="7" y="65"/>
                  </a:cubicBezTo>
                  <a:cubicBezTo>
                    <a:pt x="12" y="66"/>
                    <a:pt x="17" y="63"/>
                    <a:pt x="18" y="59"/>
                  </a:cubicBezTo>
                  <a:cubicBezTo>
                    <a:pt x="21" y="43"/>
                    <a:pt x="25" y="27"/>
                    <a:pt x="29" y="11"/>
                  </a:cubicBezTo>
                  <a:cubicBezTo>
                    <a:pt x="30" y="7"/>
                    <a:pt x="28" y="2"/>
                    <a:pt x="23" y="1"/>
                  </a:cubicBezTo>
                  <a:close/>
                </a:path>
              </a:pathLst>
            </a:custGeom>
            <a:solidFill>
              <a:srgbClr val="E9E4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164" name="任意多边形: 形状 163"/>
            <p:cNvSpPr/>
            <p:nvPr/>
          </p:nvSpPr>
          <p:spPr bwMode="auto">
            <a:xfrm>
              <a:off x="1352551" y="4154488"/>
              <a:ext cx="60325" cy="130175"/>
            </a:xfrm>
            <a:custGeom>
              <a:avLst/>
              <a:gdLst>
                <a:gd name="T0" fmla="*/ 29 w 30"/>
                <a:gd name="T1" fmla="*/ 52 h 64"/>
                <a:gd name="T2" fmla="*/ 18 w 30"/>
                <a:gd name="T3" fmla="*/ 8 h 64"/>
                <a:gd name="T4" fmla="*/ 7 w 30"/>
                <a:gd name="T5" fmla="*/ 2 h 64"/>
                <a:gd name="T6" fmla="*/ 1 w 30"/>
                <a:gd name="T7" fmla="*/ 12 h 64"/>
                <a:gd name="T8" fmla="*/ 12 w 30"/>
                <a:gd name="T9" fmla="*/ 56 h 64"/>
                <a:gd name="T10" fmla="*/ 23 w 30"/>
                <a:gd name="T11" fmla="*/ 62 h 64"/>
                <a:gd name="T12" fmla="*/ 29 w 30"/>
                <a:gd name="T13" fmla="*/ 52 h 64"/>
              </a:gdLst>
              <a:ahLst/>
              <a:cxnLst>
                <a:cxn ang="0">
                  <a:pos x="T0" y="T1"/>
                </a:cxn>
                <a:cxn ang="0">
                  <a:pos x="T2" y="T3"/>
                </a:cxn>
                <a:cxn ang="0">
                  <a:pos x="T4" y="T5"/>
                </a:cxn>
                <a:cxn ang="0">
                  <a:pos x="T6" y="T7"/>
                </a:cxn>
                <a:cxn ang="0">
                  <a:pos x="T8" y="T9"/>
                </a:cxn>
                <a:cxn ang="0">
                  <a:pos x="T10" y="T11"/>
                </a:cxn>
                <a:cxn ang="0">
                  <a:pos x="T12" y="T13"/>
                </a:cxn>
              </a:cxnLst>
              <a:rect l="0" t="0" r="r" b="b"/>
              <a:pathLst>
                <a:path w="30" h="64">
                  <a:moveTo>
                    <a:pt x="29" y="52"/>
                  </a:moveTo>
                  <a:cubicBezTo>
                    <a:pt x="25" y="37"/>
                    <a:pt x="21" y="22"/>
                    <a:pt x="18" y="8"/>
                  </a:cubicBezTo>
                  <a:cubicBezTo>
                    <a:pt x="17" y="3"/>
                    <a:pt x="11" y="0"/>
                    <a:pt x="7" y="2"/>
                  </a:cubicBezTo>
                  <a:cubicBezTo>
                    <a:pt x="3" y="3"/>
                    <a:pt x="0" y="7"/>
                    <a:pt x="1" y="12"/>
                  </a:cubicBezTo>
                  <a:cubicBezTo>
                    <a:pt x="5" y="27"/>
                    <a:pt x="9" y="42"/>
                    <a:pt x="12" y="56"/>
                  </a:cubicBezTo>
                  <a:cubicBezTo>
                    <a:pt x="13" y="61"/>
                    <a:pt x="18" y="64"/>
                    <a:pt x="23" y="62"/>
                  </a:cubicBezTo>
                  <a:cubicBezTo>
                    <a:pt x="27" y="61"/>
                    <a:pt x="30" y="57"/>
                    <a:pt x="29" y="52"/>
                  </a:cubicBezTo>
                  <a:close/>
                </a:path>
              </a:pathLst>
            </a:custGeom>
            <a:solidFill>
              <a:srgbClr val="E9E4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165" name="任意多边形: 形状 164"/>
            <p:cNvSpPr/>
            <p:nvPr/>
          </p:nvSpPr>
          <p:spPr bwMode="auto">
            <a:xfrm>
              <a:off x="1425576" y="4451350"/>
              <a:ext cx="90488" cy="104775"/>
            </a:xfrm>
            <a:custGeom>
              <a:avLst/>
              <a:gdLst>
                <a:gd name="T0" fmla="*/ 42 w 45"/>
                <a:gd name="T1" fmla="*/ 39 h 52"/>
                <a:gd name="T2" fmla="*/ 18 w 45"/>
                <a:gd name="T3" fmla="*/ 4 h 52"/>
                <a:gd name="T4" fmla="*/ 13 w 45"/>
                <a:gd name="T5" fmla="*/ 0 h 52"/>
                <a:gd name="T6" fmla="*/ 6 w 45"/>
                <a:gd name="T7" fmla="*/ 1 h 52"/>
                <a:gd name="T8" fmla="*/ 3 w 45"/>
                <a:gd name="T9" fmla="*/ 13 h 52"/>
                <a:gd name="T10" fmla="*/ 28 w 45"/>
                <a:gd name="T11" fmla="*/ 47 h 52"/>
                <a:gd name="T12" fmla="*/ 33 w 45"/>
                <a:gd name="T13" fmla="*/ 51 h 52"/>
                <a:gd name="T14" fmla="*/ 39 w 45"/>
                <a:gd name="T15" fmla="*/ 50 h 52"/>
                <a:gd name="T16" fmla="*/ 42 w 45"/>
                <a:gd name="T17" fmla="*/ 39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52">
                  <a:moveTo>
                    <a:pt x="42" y="39"/>
                  </a:moveTo>
                  <a:cubicBezTo>
                    <a:pt x="34" y="27"/>
                    <a:pt x="26" y="16"/>
                    <a:pt x="18" y="4"/>
                  </a:cubicBezTo>
                  <a:cubicBezTo>
                    <a:pt x="17" y="2"/>
                    <a:pt x="15" y="1"/>
                    <a:pt x="13" y="0"/>
                  </a:cubicBezTo>
                  <a:cubicBezTo>
                    <a:pt x="11" y="0"/>
                    <a:pt x="8" y="0"/>
                    <a:pt x="6" y="1"/>
                  </a:cubicBezTo>
                  <a:cubicBezTo>
                    <a:pt x="3" y="3"/>
                    <a:pt x="0" y="9"/>
                    <a:pt x="3" y="13"/>
                  </a:cubicBezTo>
                  <a:cubicBezTo>
                    <a:pt x="11" y="24"/>
                    <a:pt x="20" y="36"/>
                    <a:pt x="28" y="47"/>
                  </a:cubicBezTo>
                  <a:cubicBezTo>
                    <a:pt x="29" y="49"/>
                    <a:pt x="31" y="50"/>
                    <a:pt x="33" y="51"/>
                  </a:cubicBezTo>
                  <a:cubicBezTo>
                    <a:pt x="35" y="52"/>
                    <a:pt x="38" y="51"/>
                    <a:pt x="39" y="50"/>
                  </a:cubicBezTo>
                  <a:cubicBezTo>
                    <a:pt x="43" y="48"/>
                    <a:pt x="45" y="42"/>
                    <a:pt x="42" y="39"/>
                  </a:cubicBezTo>
                  <a:close/>
                </a:path>
              </a:pathLst>
            </a:custGeom>
            <a:solidFill>
              <a:srgbClr val="E9E4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166" name="任意多边形: 形状 165"/>
            <p:cNvSpPr/>
            <p:nvPr/>
          </p:nvSpPr>
          <p:spPr bwMode="auto">
            <a:xfrm>
              <a:off x="1644651" y="4460875"/>
              <a:ext cx="93663" cy="101600"/>
            </a:xfrm>
            <a:custGeom>
              <a:avLst/>
              <a:gdLst>
                <a:gd name="T0" fmla="*/ 43 w 46"/>
                <a:gd name="T1" fmla="*/ 35 h 50"/>
                <a:gd name="T2" fmla="*/ 15 w 46"/>
                <a:gd name="T3" fmla="*/ 3 h 50"/>
                <a:gd name="T4" fmla="*/ 3 w 46"/>
                <a:gd name="T5" fmla="*/ 3 h 50"/>
                <a:gd name="T6" fmla="*/ 3 w 46"/>
                <a:gd name="T7" fmla="*/ 15 h 50"/>
                <a:gd name="T8" fmla="*/ 31 w 46"/>
                <a:gd name="T9" fmla="*/ 47 h 50"/>
                <a:gd name="T10" fmla="*/ 43 w 46"/>
                <a:gd name="T11" fmla="*/ 47 h 50"/>
                <a:gd name="T12" fmla="*/ 43 w 46"/>
                <a:gd name="T13" fmla="*/ 35 h 50"/>
              </a:gdLst>
              <a:ahLst/>
              <a:cxnLst>
                <a:cxn ang="0">
                  <a:pos x="T0" y="T1"/>
                </a:cxn>
                <a:cxn ang="0">
                  <a:pos x="T2" y="T3"/>
                </a:cxn>
                <a:cxn ang="0">
                  <a:pos x="T4" y="T5"/>
                </a:cxn>
                <a:cxn ang="0">
                  <a:pos x="T6" y="T7"/>
                </a:cxn>
                <a:cxn ang="0">
                  <a:pos x="T8" y="T9"/>
                </a:cxn>
                <a:cxn ang="0">
                  <a:pos x="T10" y="T11"/>
                </a:cxn>
                <a:cxn ang="0">
                  <a:pos x="T12" y="T13"/>
                </a:cxn>
              </a:cxnLst>
              <a:rect l="0" t="0" r="r" b="b"/>
              <a:pathLst>
                <a:path w="46" h="50">
                  <a:moveTo>
                    <a:pt x="43" y="35"/>
                  </a:moveTo>
                  <a:cubicBezTo>
                    <a:pt x="34" y="24"/>
                    <a:pt x="25" y="14"/>
                    <a:pt x="15" y="3"/>
                  </a:cubicBezTo>
                  <a:cubicBezTo>
                    <a:pt x="13" y="0"/>
                    <a:pt x="6" y="0"/>
                    <a:pt x="3" y="3"/>
                  </a:cubicBezTo>
                  <a:cubicBezTo>
                    <a:pt x="0" y="7"/>
                    <a:pt x="0" y="12"/>
                    <a:pt x="3" y="15"/>
                  </a:cubicBezTo>
                  <a:cubicBezTo>
                    <a:pt x="13" y="26"/>
                    <a:pt x="22" y="36"/>
                    <a:pt x="31" y="47"/>
                  </a:cubicBezTo>
                  <a:cubicBezTo>
                    <a:pt x="34" y="50"/>
                    <a:pt x="40" y="50"/>
                    <a:pt x="43" y="47"/>
                  </a:cubicBezTo>
                  <a:cubicBezTo>
                    <a:pt x="46" y="43"/>
                    <a:pt x="46" y="38"/>
                    <a:pt x="43" y="35"/>
                  </a:cubicBezTo>
                  <a:close/>
                </a:path>
              </a:pathLst>
            </a:custGeom>
            <a:solidFill>
              <a:srgbClr val="E9E4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167" name="任意多边形: 形状 166"/>
            <p:cNvSpPr/>
            <p:nvPr/>
          </p:nvSpPr>
          <p:spPr bwMode="auto">
            <a:xfrm>
              <a:off x="1871663" y="4460875"/>
              <a:ext cx="160338" cy="95250"/>
            </a:xfrm>
            <a:custGeom>
              <a:avLst/>
              <a:gdLst>
                <a:gd name="T0" fmla="*/ 77 w 79"/>
                <a:gd name="T1" fmla="*/ 5 h 47"/>
                <a:gd name="T2" fmla="*/ 65 w 79"/>
                <a:gd name="T3" fmla="*/ 2 h 47"/>
                <a:gd name="T4" fmla="*/ 6 w 79"/>
                <a:gd name="T5" fmla="*/ 31 h 47"/>
                <a:gd name="T6" fmla="*/ 3 w 79"/>
                <a:gd name="T7" fmla="*/ 42 h 47"/>
                <a:gd name="T8" fmla="*/ 14 w 79"/>
                <a:gd name="T9" fmla="*/ 45 h 47"/>
                <a:gd name="T10" fmla="*/ 74 w 79"/>
                <a:gd name="T11" fmla="*/ 17 h 47"/>
                <a:gd name="T12" fmla="*/ 77 w 79"/>
                <a:gd name="T13" fmla="*/ 5 h 47"/>
              </a:gdLst>
              <a:ahLst/>
              <a:cxnLst>
                <a:cxn ang="0">
                  <a:pos x="T0" y="T1"/>
                </a:cxn>
                <a:cxn ang="0">
                  <a:pos x="T2" y="T3"/>
                </a:cxn>
                <a:cxn ang="0">
                  <a:pos x="T4" y="T5"/>
                </a:cxn>
                <a:cxn ang="0">
                  <a:pos x="T6" y="T7"/>
                </a:cxn>
                <a:cxn ang="0">
                  <a:pos x="T8" y="T9"/>
                </a:cxn>
                <a:cxn ang="0">
                  <a:pos x="T10" y="T11"/>
                </a:cxn>
                <a:cxn ang="0">
                  <a:pos x="T12" y="T13"/>
                </a:cxn>
              </a:cxnLst>
              <a:rect l="0" t="0" r="r" b="b"/>
              <a:pathLst>
                <a:path w="79" h="47">
                  <a:moveTo>
                    <a:pt x="77" y="5"/>
                  </a:moveTo>
                  <a:cubicBezTo>
                    <a:pt x="74" y="1"/>
                    <a:pt x="69" y="0"/>
                    <a:pt x="65" y="2"/>
                  </a:cubicBezTo>
                  <a:cubicBezTo>
                    <a:pt x="6" y="31"/>
                    <a:pt x="6" y="31"/>
                    <a:pt x="6" y="31"/>
                  </a:cubicBezTo>
                  <a:cubicBezTo>
                    <a:pt x="1" y="32"/>
                    <a:pt x="0" y="38"/>
                    <a:pt x="3" y="42"/>
                  </a:cubicBezTo>
                  <a:cubicBezTo>
                    <a:pt x="5" y="46"/>
                    <a:pt x="10" y="47"/>
                    <a:pt x="14" y="45"/>
                  </a:cubicBezTo>
                  <a:cubicBezTo>
                    <a:pt x="74" y="17"/>
                    <a:pt x="74" y="17"/>
                    <a:pt x="74" y="17"/>
                  </a:cubicBezTo>
                  <a:cubicBezTo>
                    <a:pt x="78" y="15"/>
                    <a:pt x="79" y="9"/>
                    <a:pt x="77" y="5"/>
                  </a:cubicBezTo>
                  <a:close/>
                </a:path>
              </a:pathLst>
            </a:custGeom>
            <a:solidFill>
              <a:srgbClr val="E9E4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168" name="任意多边形: 形状 167"/>
            <p:cNvSpPr/>
            <p:nvPr/>
          </p:nvSpPr>
          <p:spPr bwMode="auto">
            <a:xfrm>
              <a:off x="2127251" y="4354513"/>
              <a:ext cx="101600" cy="95250"/>
            </a:xfrm>
            <a:custGeom>
              <a:avLst/>
              <a:gdLst>
                <a:gd name="T0" fmla="*/ 46 w 50"/>
                <a:gd name="T1" fmla="*/ 31 h 47"/>
                <a:gd name="T2" fmla="*/ 16 w 50"/>
                <a:gd name="T3" fmla="*/ 3 h 47"/>
                <a:gd name="T4" fmla="*/ 4 w 50"/>
                <a:gd name="T5" fmla="*/ 3 h 47"/>
                <a:gd name="T6" fmla="*/ 4 w 50"/>
                <a:gd name="T7" fmla="*/ 15 h 47"/>
                <a:gd name="T8" fmla="*/ 34 w 50"/>
                <a:gd name="T9" fmla="*/ 43 h 47"/>
                <a:gd name="T10" fmla="*/ 46 w 50"/>
                <a:gd name="T11" fmla="*/ 43 h 47"/>
                <a:gd name="T12" fmla="*/ 46 w 50"/>
                <a:gd name="T13" fmla="*/ 31 h 47"/>
              </a:gdLst>
              <a:ahLst/>
              <a:cxnLst>
                <a:cxn ang="0">
                  <a:pos x="T0" y="T1"/>
                </a:cxn>
                <a:cxn ang="0">
                  <a:pos x="T2" y="T3"/>
                </a:cxn>
                <a:cxn ang="0">
                  <a:pos x="T4" y="T5"/>
                </a:cxn>
                <a:cxn ang="0">
                  <a:pos x="T6" y="T7"/>
                </a:cxn>
                <a:cxn ang="0">
                  <a:pos x="T8" y="T9"/>
                </a:cxn>
                <a:cxn ang="0">
                  <a:pos x="T10" y="T11"/>
                </a:cxn>
                <a:cxn ang="0">
                  <a:pos x="T12" y="T13"/>
                </a:cxn>
              </a:cxnLst>
              <a:rect l="0" t="0" r="r" b="b"/>
              <a:pathLst>
                <a:path w="50" h="47">
                  <a:moveTo>
                    <a:pt x="46" y="31"/>
                  </a:moveTo>
                  <a:cubicBezTo>
                    <a:pt x="36" y="22"/>
                    <a:pt x="26" y="13"/>
                    <a:pt x="16" y="3"/>
                  </a:cubicBezTo>
                  <a:cubicBezTo>
                    <a:pt x="13" y="0"/>
                    <a:pt x="7" y="0"/>
                    <a:pt x="4" y="3"/>
                  </a:cubicBezTo>
                  <a:cubicBezTo>
                    <a:pt x="1" y="6"/>
                    <a:pt x="0" y="12"/>
                    <a:pt x="4" y="15"/>
                  </a:cubicBezTo>
                  <a:cubicBezTo>
                    <a:pt x="14" y="25"/>
                    <a:pt x="24" y="34"/>
                    <a:pt x="34" y="43"/>
                  </a:cubicBezTo>
                  <a:cubicBezTo>
                    <a:pt x="37" y="46"/>
                    <a:pt x="43" y="47"/>
                    <a:pt x="46" y="43"/>
                  </a:cubicBezTo>
                  <a:cubicBezTo>
                    <a:pt x="49" y="40"/>
                    <a:pt x="50" y="35"/>
                    <a:pt x="46" y="31"/>
                  </a:cubicBezTo>
                  <a:close/>
                </a:path>
              </a:pathLst>
            </a:custGeom>
            <a:solidFill>
              <a:srgbClr val="E9E4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169" name="任意多边形: 形状 168"/>
            <p:cNvSpPr/>
            <p:nvPr/>
          </p:nvSpPr>
          <p:spPr bwMode="auto">
            <a:xfrm>
              <a:off x="2203451" y="4487863"/>
              <a:ext cx="136525" cy="58738"/>
            </a:xfrm>
            <a:custGeom>
              <a:avLst/>
              <a:gdLst>
                <a:gd name="T0" fmla="*/ 67 w 68"/>
                <a:gd name="T1" fmla="*/ 7 h 29"/>
                <a:gd name="T2" fmla="*/ 57 w 68"/>
                <a:gd name="T3" fmla="*/ 1 h 29"/>
                <a:gd name="T4" fmla="*/ 8 w 68"/>
                <a:gd name="T5" fmla="*/ 11 h 29"/>
                <a:gd name="T6" fmla="*/ 2 w 68"/>
                <a:gd name="T7" fmla="*/ 22 h 29"/>
                <a:gd name="T8" fmla="*/ 12 w 68"/>
                <a:gd name="T9" fmla="*/ 28 h 29"/>
                <a:gd name="T10" fmla="*/ 61 w 68"/>
                <a:gd name="T11" fmla="*/ 18 h 29"/>
                <a:gd name="T12" fmla="*/ 67 w 68"/>
                <a:gd name="T13" fmla="*/ 7 h 29"/>
              </a:gdLst>
              <a:ahLst/>
              <a:cxnLst>
                <a:cxn ang="0">
                  <a:pos x="T0" y="T1"/>
                </a:cxn>
                <a:cxn ang="0">
                  <a:pos x="T2" y="T3"/>
                </a:cxn>
                <a:cxn ang="0">
                  <a:pos x="T4" y="T5"/>
                </a:cxn>
                <a:cxn ang="0">
                  <a:pos x="T6" y="T7"/>
                </a:cxn>
                <a:cxn ang="0">
                  <a:pos x="T8" y="T9"/>
                </a:cxn>
                <a:cxn ang="0">
                  <a:pos x="T10" y="T11"/>
                </a:cxn>
                <a:cxn ang="0">
                  <a:pos x="T12" y="T13"/>
                </a:cxn>
              </a:cxnLst>
              <a:rect l="0" t="0" r="r" b="b"/>
              <a:pathLst>
                <a:path w="68" h="29">
                  <a:moveTo>
                    <a:pt x="67" y="7"/>
                  </a:moveTo>
                  <a:cubicBezTo>
                    <a:pt x="66" y="2"/>
                    <a:pt x="61" y="0"/>
                    <a:pt x="57" y="1"/>
                  </a:cubicBezTo>
                  <a:cubicBezTo>
                    <a:pt x="40" y="5"/>
                    <a:pt x="24" y="8"/>
                    <a:pt x="8" y="11"/>
                  </a:cubicBezTo>
                  <a:cubicBezTo>
                    <a:pt x="3" y="12"/>
                    <a:pt x="0" y="18"/>
                    <a:pt x="2" y="22"/>
                  </a:cubicBezTo>
                  <a:cubicBezTo>
                    <a:pt x="3" y="26"/>
                    <a:pt x="7" y="29"/>
                    <a:pt x="12" y="28"/>
                  </a:cubicBezTo>
                  <a:cubicBezTo>
                    <a:pt x="28" y="24"/>
                    <a:pt x="45" y="21"/>
                    <a:pt x="61" y="18"/>
                  </a:cubicBezTo>
                  <a:cubicBezTo>
                    <a:pt x="65" y="17"/>
                    <a:pt x="68" y="11"/>
                    <a:pt x="67" y="7"/>
                  </a:cubicBezTo>
                  <a:close/>
                </a:path>
              </a:pathLst>
            </a:custGeom>
            <a:solidFill>
              <a:srgbClr val="E9E4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170" name="任意多边形: 形状 169"/>
            <p:cNvSpPr/>
            <p:nvPr/>
          </p:nvSpPr>
          <p:spPr bwMode="auto">
            <a:xfrm>
              <a:off x="2271713" y="4224338"/>
              <a:ext cx="107950" cy="127000"/>
            </a:xfrm>
            <a:custGeom>
              <a:avLst/>
              <a:gdLst>
                <a:gd name="T0" fmla="*/ 51 w 53"/>
                <a:gd name="T1" fmla="*/ 49 h 63"/>
                <a:gd name="T2" fmla="*/ 18 w 53"/>
                <a:gd name="T3" fmla="*/ 5 h 63"/>
                <a:gd name="T4" fmla="*/ 6 w 53"/>
                <a:gd name="T5" fmla="*/ 2 h 63"/>
                <a:gd name="T6" fmla="*/ 3 w 53"/>
                <a:gd name="T7" fmla="*/ 14 h 63"/>
                <a:gd name="T8" fmla="*/ 36 w 53"/>
                <a:gd name="T9" fmla="*/ 57 h 63"/>
                <a:gd name="T10" fmla="*/ 48 w 53"/>
                <a:gd name="T11" fmla="*/ 60 h 63"/>
                <a:gd name="T12" fmla="*/ 51 w 53"/>
                <a:gd name="T13" fmla="*/ 49 h 63"/>
              </a:gdLst>
              <a:ahLst/>
              <a:cxnLst>
                <a:cxn ang="0">
                  <a:pos x="T0" y="T1"/>
                </a:cxn>
                <a:cxn ang="0">
                  <a:pos x="T2" y="T3"/>
                </a:cxn>
                <a:cxn ang="0">
                  <a:pos x="T4" y="T5"/>
                </a:cxn>
                <a:cxn ang="0">
                  <a:pos x="T6" y="T7"/>
                </a:cxn>
                <a:cxn ang="0">
                  <a:pos x="T8" y="T9"/>
                </a:cxn>
                <a:cxn ang="0">
                  <a:pos x="T10" y="T11"/>
                </a:cxn>
                <a:cxn ang="0">
                  <a:pos x="T12" y="T13"/>
                </a:cxn>
              </a:cxnLst>
              <a:rect l="0" t="0" r="r" b="b"/>
              <a:pathLst>
                <a:path w="53" h="63">
                  <a:moveTo>
                    <a:pt x="51" y="49"/>
                  </a:moveTo>
                  <a:cubicBezTo>
                    <a:pt x="40" y="34"/>
                    <a:pt x="29" y="20"/>
                    <a:pt x="18" y="5"/>
                  </a:cubicBezTo>
                  <a:cubicBezTo>
                    <a:pt x="15" y="2"/>
                    <a:pt x="10" y="0"/>
                    <a:pt x="6" y="2"/>
                  </a:cubicBezTo>
                  <a:cubicBezTo>
                    <a:pt x="3" y="5"/>
                    <a:pt x="0" y="10"/>
                    <a:pt x="3" y="14"/>
                  </a:cubicBezTo>
                  <a:cubicBezTo>
                    <a:pt x="14" y="28"/>
                    <a:pt x="25" y="43"/>
                    <a:pt x="36" y="57"/>
                  </a:cubicBezTo>
                  <a:cubicBezTo>
                    <a:pt x="39" y="61"/>
                    <a:pt x="43" y="63"/>
                    <a:pt x="48" y="60"/>
                  </a:cubicBezTo>
                  <a:cubicBezTo>
                    <a:pt x="51" y="58"/>
                    <a:pt x="53" y="52"/>
                    <a:pt x="51" y="49"/>
                  </a:cubicBezTo>
                  <a:close/>
                </a:path>
              </a:pathLst>
            </a:custGeom>
            <a:solidFill>
              <a:srgbClr val="E9E4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171" name="任意多边形: 形状 170"/>
            <p:cNvSpPr/>
            <p:nvPr/>
          </p:nvSpPr>
          <p:spPr bwMode="auto">
            <a:xfrm>
              <a:off x="2622551" y="4373563"/>
              <a:ext cx="107950" cy="90488"/>
            </a:xfrm>
            <a:custGeom>
              <a:avLst/>
              <a:gdLst>
                <a:gd name="T0" fmla="*/ 49 w 53"/>
                <a:gd name="T1" fmla="*/ 29 h 44"/>
                <a:gd name="T2" fmla="*/ 16 w 53"/>
                <a:gd name="T3" fmla="*/ 2 h 44"/>
                <a:gd name="T4" fmla="*/ 10 w 53"/>
                <a:gd name="T5" fmla="*/ 0 h 44"/>
                <a:gd name="T6" fmla="*/ 4 w 53"/>
                <a:gd name="T7" fmla="*/ 2 h 44"/>
                <a:gd name="T8" fmla="*/ 4 w 53"/>
                <a:gd name="T9" fmla="*/ 14 h 44"/>
                <a:gd name="T10" fmla="*/ 37 w 53"/>
                <a:gd name="T11" fmla="*/ 41 h 44"/>
                <a:gd name="T12" fmla="*/ 43 w 53"/>
                <a:gd name="T13" fmla="*/ 44 h 44"/>
                <a:gd name="T14" fmla="*/ 49 w 53"/>
                <a:gd name="T15" fmla="*/ 41 h 44"/>
                <a:gd name="T16" fmla="*/ 49 w 53"/>
                <a:gd name="T17" fmla="*/ 29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 h="44">
                  <a:moveTo>
                    <a:pt x="49" y="29"/>
                  </a:moveTo>
                  <a:cubicBezTo>
                    <a:pt x="38" y="20"/>
                    <a:pt x="27" y="11"/>
                    <a:pt x="16" y="2"/>
                  </a:cubicBezTo>
                  <a:cubicBezTo>
                    <a:pt x="14" y="1"/>
                    <a:pt x="13" y="0"/>
                    <a:pt x="10" y="0"/>
                  </a:cubicBezTo>
                  <a:cubicBezTo>
                    <a:pt x="8" y="0"/>
                    <a:pt x="5" y="1"/>
                    <a:pt x="4" y="2"/>
                  </a:cubicBezTo>
                  <a:cubicBezTo>
                    <a:pt x="1" y="5"/>
                    <a:pt x="0" y="11"/>
                    <a:pt x="4" y="14"/>
                  </a:cubicBezTo>
                  <a:cubicBezTo>
                    <a:pt x="37" y="41"/>
                    <a:pt x="37" y="41"/>
                    <a:pt x="37" y="41"/>
                  </a:cubicBezTo>
                  <a:cubicBezTo>
                    <a:pt x="39" y="43"/>
                    <a:pt x="41" y="44"/>
                    <a:pt x="43" y="44"/>
                  </a:cubicBezTo>
                  <a:cubicBezTo>
                    <a:pt x="45" y="44"/>
                    <a:pt x="48" y="43"/>
                    <a:pt x="49" y="41"/>
                  </a:cubicBezTo>
                  <a:cubicBezTo>
                    <a:pt x="52" y="38"/>
                    <a:pt x="53" y="32"/>
                    <a:pt x="49" y="29"/>
                  </a:cubicBezTo>
                  <a:close/>
                </a:path>
              </a:pathLst>
            </a:custGeom>
            <a:solidFill>
              <a:srgbClr val="E9E4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172" name="任意多边形: 形状 171"/>
            <p:cNvSpPr/>
            <p:nvPr/>
          </p:nvSpPr>
          <p:spPr bwMode="auto">
            <a:xfrm>
              <a:off x="2605088" y="4495800"/>
              <a:ext cx="123825" cy="79375"/>
            </a:xfrm>
            <a:custGeom>
              <a:avLst/>
              <a:gdLst>
                <a:gd name="T0" fmla="*/ 58 w 61"/>
                <a:gd name="T1" fmla="*/ 5 h 39"/>
                <a:gd name="T2" fmla="*/ 47 w 61"/>
                <a:gd name="T3" fmla="*/ 2 h 39"/>
                <a:gd name="T4" fmla="*/ 6 w 61"/>
                <a:gd name="T5" fmla="*/ 22 h 39"/>
                <a:gd name="T6" fmla="*/ 3 w 61"/>
                <a:gd name="T7" fmla="*/ 34 h 39"/>
                <a:gd name="T8" fmla="*/ 15 w 61"/>
                <a:gd name="T9" fmla="*/ 37 h 39"/>
                <a:gd name="T10" fmla="*/ 55 w 61"/>
                <a:gd name="T11" fmla="*/ 17 h 39"/>
                <a:gd name="T12" fmla="*/ 58 w 61"/>
                <a:gd name="T13" fmla="*/ 5 h 39"/>
              </a:gdLst>
              <a:ahLst/>
              <a:cxnLst>
                <a:cxn ang="0">
                  <a:pos x="T0" y="T1"/>
                </a:cxn>
                <a:cxn ang="0">
                  <a:pos x="T2" y="T3"/>
                </a:cxn>
                <a:cxn ang="0">
                  <a:pos x="T4" y="T5"/>
                </a:cxn>
                <a:cxn ang="0">
                  <a:pos x="T6" y="T7"/>
                </a:cxn>
                <a:cxn ang="0">
                  <a:pos x="T8" y="T9"/>
                </a:cxn>
                <a:cxn ang="0">
                  <a:pos x="T10" y="T11"/>
                </a:cxn>
                <a:cxn ang="0">
                  <a:pos x="T12" y="T13"/>
                </a:cxn>
              </a:cxnLst>
              <a:rect l="0" t="0" r="r" b="b"/>
              <a:pathLst>
                <a:path w="61" h="39">
                  <a:moveTo>
                    <a:pt x="58" y="5"/>
                  </a:moveTo>
                  <a:cubicBezTo>
                    <a:pt x="56" y="1"/>
                    <a:pt x="51" y="0"/>
                    <a:pt x="47" y="2"/>
                  </a:cubicBezTo>
                  <a:cubicBezTo>
                    <a:pt x="33" y="9"/>
                    <a:pt x="19" y="15"/>
                    <a:pt x="6" y="22"/>
                  </a:cubicBezTo>
                  <a:cubicBezTo>
                    <a:pt x="2" y="24"/>
                    <a:pt x="0" y="30"/>
                    <a:pt x="3" y="34"/>
                  </a:cubicBezTo>
                  <a:cubicBezTo>
                    <a:pt x="5" y="38"/>
                    <a:pt x="10" y="39"/>
                    <a:pt x="15" y="37"/>
                  </a:cubicBezTo>
                  <a:cubicBezTo>
                    <a:pt x="28" y="30"/>
                    <a:pt x="42" y="23"/>
                    <a:pt x="55" y="17"/>
                  </a:cubicBezTo>
                  <a:cubicBezTo>
                    <a:pt x="59" y="15"/>
                    <a:pt x="61" y="9"/>
                    <a:pt x="58" y="5"/>
                  </a:cubicBezTo>
                  <a:close/>
                </a:path>
              </a:pathLst>
            </a:custGeom>
            <a:solidFill>
              <a:srgbClr val="E9E4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173" name="任意多边形: 形状 172"/>
            <p:cNvSpPr/>
            <p:nvPr/>
          </p:nvSpPr>
          <p:spPr bwMode="auto">
            <a:xfrm>
              <a:off x="2403476" y="4084638"/>
              <a:ext cx="106363" cy="80963"/>
            </a:xfrm>
            <a:custGeom>
              <a:avLst/>
              <a:gdLst>
                <a:gd name="T0" fmla="*/ 47 w 52"/>
                <a:gd name="T1" fmla="*/ 23 h 40"/>
                <a:gd name="T2" fmla="*/ 14 w 52"/>
                <a:gd name="T3" fmla="*/ 2 h 40"/>
                <a:gd name="T4" fmla="*/ 2 w 52"/>
                <a:gd name="T5" fmla="*/ 5 h 40"/>
                <a:gd name="T6" fmla="*/ 5 w 52"/>
                <a:gd name="T7" fmla="*/ 17 h 40"/>
                <a:gd name="T8" fmla="*/ 38 w 52"/>
                <a:gd name="T9" fmla="*/ 38 h 40"/>
                <a:gd name="T10" fmla="*/ 50 w 52"/>
                <a:gd name="T11" fmla="*/ 35 h 40"/>
                <a:gd name="T12" fmla="*/ 47 w 52"/>
                <a:gd name="T13" fmla="*/ 23 h 40"/>
              </a:gdLst>
              <a:ahLst/>
              <a:cxnLst>
                <a:cxn ang="0">
                  <a:pos x="T0" y="T1"/>
                </a:cxn>
                <a:cxn ang="0">
                  <a:pos x="T2" y="T3"/>
                </a:cxn>
                <a:cxn ang="0">
                  <a:pos x="T4" y="T5"/>
                </a:cxn>
                <a:cxn ang="0">
                  <a:pos x="T6" y="T7"/>
                </a:cxn>
                <a:cxn ang="0">
                  <a:pos x="T8" y="T9"/>
                </a:cxn>
                <a:cxn ang="0">
                  <a:pos x="T10" y="T11"/>
                </a:cxn>
                <a:cxn ang="0">
                  <a:pos x="T12" y="T13"/>
                </a:cxn>
              </a:cxnLst>
              <a:rect l="0" t="0" r="r" b="b"/>
              <a:pathLst>
                <a:path w="52" h="40">
                  <a:moveTo>
                    <a:pt x="47" y="23"/>
                  </a:moveTo>
                  <a:cubicBezTo>
                    <a:pt x="36" y="16"/>
                    <a:pt x="25" y="9"/>
                    <a:pt x="14" y="2"/>
                  </a:cubicBezTo>
                  <a:cubicBezTo>
                    <a:pt x="10" y="0"/>
                    <a:pt x="4" y="1"/>
                    <a:pt x="2" y="5"/>
                  </a:cubicBezTo>
                  <a:cubicBezTo>
                    <a:pt x="0" y="9"/>
                    <a:pt x="1" y="14"/>
                    <a:pt x="5" y="17"/>
                  </a:cubicBezTo>
                  <a:cubicBezTo>
                    <a:pt x="38" y="38"/>
                    <a:pt x="38" y="38"/>
                    <a:pt x="38" y="38"/>
                  </a:cubicBezTo>
                  <a:cubicBezTo>
                    <a:pt x="42" y="40"/>
                    <a:pt x="48" y="39"/>
                    <a:pt x="50" y="35"/>
                  </a:cubicBezTo>
                  <a:cubicBezTo>
                    <a:pt x="52" y="31"/>
                    <a:pt x="51" y="26"/>
                    <a:pt x="47" y="23"/>
                  </a:cubicBezTo>
                  <a:close/>
                </a:path>
              </a:pathLst>
            </a:custGeom>
            <a:solidFill>
              <a:srgbClr val="E9E4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174" name="任意多边形: 形状 173"/>
            <p:cNvSpPr/>
            <p:nvPr/>
          </p:nvSpPr>
          <p:spPr bwMode="auto">
            <a:xfrm>
              <a:off x="2455863" y="3611563"/>
              <a:ext cx="114300" cy="106363"/>
            </a:xfrm>
            <a:custGeom>
              <a:avLst/>
              <a:gdLst>
                <a:gd name="T0" fmla="*/ 53 w 56"/>
                <a:gd name="T1" fmla="*/ 37 h 53"/>
                <a:gd name="T2" fmla="*/ 15 w 56"/>
                <a:gd name="T3" fmla="*/ 3 h 53"/>
                <a:gd name="T4" fmla="*/ 3 w 56"/>
                <a:gd name="T5" fmla="*/ 3 h 53"/>
                <a:gd name="T6" fmla="*/ 3 w 56"/>
                <a:gd name="T7" fmla="*/ 15 h 53"/>
                <a:gd name="T8" fmla="*/ 41 w 56"/>
                <a:gd name="T9" fmla="*/ 49 h 53"/>
                <a:gd name="T10" fmla="*/ 53 w 56"/>
                <a:gd name="T11" fmla="*/ 49 h 53"/>
                <a:gd name="T12" fmla="*/ 53 w 56"/>
                <a:gd name="T13" fmla="*/ 37 h 53"/>
              </a:gdLst>
              <a:ahLst/>
              <a:cxnLst>
                <a:cxn ang="0">
                  <a:pos x="T0" y="T1"/>
                </a:cxn>
                <a:cxn ang="0">
                  <a:pos x="T2" y="T3"/>
                </a:cxn>
                <a:cxn ang="0">
                  <a:pos x="T4" y="T5"/>
                </a:cxn>
                <a:cxn ang="0">
                  <a:pos x="T6" y="T7"/>
                </a:cxn>
                <a:cxn ang="0">
                  <a:pos x="T8" y="T9"/>
                </a:cxn>
                <a:cxn ang="0">
                  <a:pos x="T10" y="T11"/>
                </a:cxn>
                <a:cxn ang="0">
                  <a:pos x="T12" y="T13"/>
                </a:cxn>
              </a:cxnLst>
              <a:rect l="0" t="0" r="r" b="b"/>
              <a:pathLst>
                <a:path w="56" h="53">
                  <a:moveTo>
                    <a:pt x="53" y="37"/>
                  </a:moveTo>
                  <a:cubicBezTo>
                    <a:pt x="40" y="26"/>
                    <a:pt x="28" y="15"/>
                    <a:pt x="15" y="3"/>
                  </a:cubicBezTo>
                  <a:cubicBezTo>
                    <a:pt x="12" y="0"/>
                    <a:pt x="7" y="0"/>
                    <a:pt x="3" y="3"/>
                  </a:cubicBezTo>
                  <a:cubicBezTo>
                    <a:pt x="0" y="7"/>
                    <a:pt x="0" y="12"/>
                    <a:pt x="3" y="15"/>
                  </a:cubicBezTo>
                  <a:cubicBezTo>
                    <a:pt x="16" y="27"/>
                    <a:pt x="28" y="38"/>
                    <a:pt x="41" y="49"/>
                  </a:cubicBezTo>
                  <a:cubicBezTo>
                    <a:pt x="44" y="52"/>
                    <a:pt x="49" y="53"/>
                    <a:pt x="53" y="49"/>
                  </a:cubicBezTo>
                  <a:cubicBezTo>
                    <a:pt x="56" y="46"/>
                    <a:pt x="56" y="41"/>
                    <a:pt x="53" y="37"/>
                  </a:cubicBezTo>
                  <a:close/>
                </a:path>
              </a:pathLst>
            </a:custGeom>
            <a:solidFill>
              <a:srgbClr val="E9E4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175" name="任意多边形: 形状 174"/>
            <p:cNvSpPr/>
            <p:nvPr/>
          </p:nvSpPr>
          <p:spPr bwMode="auto">
            <a:xfrm>
              <a:off x="2081213" y="3714750"/>
              <a:ext cx="130175" cy="76200"/>
            </a:xfrm>
            <a:custGeom>
              <a:avLst/>
              <a:gdLst>
                <a:gd name="T0" fmla="*/ 61 w 64"/>
                <a:gd name="T1" fmla="*/ 5 h 38"/>
                <a:gd name="T2" fmla="*/ 50 w 64"/>
                <a:gd name="T3" fmla="*/ 2 h 38"/>
                <a:gd name="T4" fmla="*/ 6 w 64"/>
                <a:gd name="T5" fmla="*/ 22 h 38"/>
                <a:gd name="T6" fmla="*/ 2 w 64"/>
                <a:gd name="T7" fmla="*/ 33 h 38"/>
                <a:gd name="T8" fmla="*/ 14 w 64"/>
                <a:gd name="T9" fmla="*/ 36 h 38"/>
                <a:gd name="T10" fmla="*/ 58 w 64"/>
                <a:gd name="T11" fmla="*/ 17 h 38"/>
                <a:gd name="T12" fmla="*/ 61 w 64"/>
                <a:gd name="T13" fmla="*/ 5 h 38"/>
              </a:gdLst>
              <a:ahLst/>
              <a:cxnLst>
                <a:cxn ang="0">
                  <a:pos x="T0" y="T1"/>
                </a:cxn>
                <a:cxn ang="0">
                  <a:pos x="T2" y="T3"/>
                </a:cxn>
                <a:cxn ang="0">
                  <a:pos x="T4" y="T5"/>
                </a:cxn>
                <a:cxn ang="0">
                  <a:pos x="T6" y="T7"/>
                </a:cxn>
                <a:cxn ang="0">
                  <a:pos x="T8" y="T9"/>
                </a:cxn>
                <a:cxn ang="0">
                  <a:pos x="T10" y="T11"/>
                </a:cxn>
                <a:cxn ang="0">
                  <a:pos x="T12" y="T13"/>
                </a:cxn>
              </a:cxnLst>
              <a:rect l="0" t="0" r="r" b="b"/>
              <a:pathLst>
                <a:path w="64" h="38">
                  <a:moveTo>
                    <a:pt x="61" y="5"/>
                  </a:moveTo>
                  <a:cubicBezTo>
                    <a:pt x="59" y="1"/>
                    <a:pt x="54" y="0"/>
                    <a:pt x="50" y="2"/>
                  </a:cubicBezTo>
                  <a:cubicBezTo>
                    <a:pt x="6" y="22"/>
                    <a:pt x="6" y="22"/>
                    <a:pt x="6" y="22"/>
                  </a:cubicBezTo>
                  <a:cubicBezTo>
                    <a:pt x="1" y="23"/>
                    <a:pt x="0" y="30"/>
                    <a:pt x="2" y="33"/>
                  </a:cubicBezTo>
                  <a:cubicBezTo>
                    <a:pt x="5" y="38"/>
                    <a:pt x="10" y="38"/>
                    <a:pt x="14" y="36"/>
                  </a:cubicBezTo>
                  <a:cubicBezTo>
                    <a:pt x="58" y="17"/>
                    <a:pt x="58" y="17"/>
                    <a:pt x="58" y="17"/>
                  </a:cubicBezTo>
                  <a:cubicBezTo>
                    <a:pt x="62" y="15"/>
                    <a:pt x="64" y="9"/>
                    <a:pt x="61" y="5"/>
                  </a:cubicBezTo>
                  <a:close/>
                </a:path>
              </a:pathLst>
            </a:custGeom>
            <a:solidFill>
              <a:srgbClr val="E9E4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176" name="任意多边形: 形状 175"/>
            <p:cNvSpPr/>
            <p:nvPr/>
          </p:nvSpPr>
          <p:spPr bwMode="auto">
            <a:xfrm>
              <a:off x="2093913" y="3897313"/>
              <a:ext cx="49213" cy="141288"/>
            </a:xfrm>
            <a:custGeom>
              <a:avLst/>
              <a:gdLst>
                <a:gd name="T0" fmla="*/ 17 w 25"/>
                <a:gd name="T1" fmla="*/ 9 h 70"/>
                <a:gd name="T2" fmla="*/ 9 w 25"/>
                <a:gd name="T3" fmla="*/ 0 h 70"/>
                <a:gd name="T4" fmla="*/ 0 w 25"/>
                <a:gd name="T5" fmla="*/ 9 h 70"/>
                <a:gd name="T6" fmla="*/ 7 w 25"/>
                <a:gd name="T7" fmla="*/ 61 h 70"/>
                <a:gd name="T8" fmla="*/ 16 w 25"/>
                <a:gd name="T9" fmla="*/ 69 h 70"/>
                <a:gd name="T10" fmla="*/ 24 w 25"/>
                <a:gd name="T11" fmla="*/ 61 h 70"/>
                <a:gd name="T12" fmla="*/ 17 w 25"/>
                <a:gd name="T13" fmla="*/ 9 h 70"/>
              </a:gdLst>
              <a:ahLst/>
              <a:cxnLst>
                <a:cxn ang="0">
                  <a:pos x="T0" y="T1"/>
                </a:cxn>
                <a:cxn ang="0">
                  <a:pos x="T2" y="T3"/>
                </a:cxn>
                <a:cxn ang="0">
                  <a:pos x="T4" y="T5"/>
                </a:cxn>
                <a:cxn ang="0">
                  <a:pos x="T6" y="T7"/>
                </a:cxn>
                <a:cxn ang="0">
                  <a:pos x="T8" y="T9"/>
                </a:cxn>
                <a:cxn ang="0">
                  <a:pos x="T10" y="T11"/>
                </a:cxn>
                <a:cxn ang="0">
                  <a:pos x="T12" y="T13"/>
                </a:cxn>
              </a:cxnLst>
              <a:rect l="0" t="0" r="r" b="b"/>
              <a:pathLst>
                <a:path w="25" h="70">
                  <a:moveTo>
                    <a:pt x="17" y="9"/>
                  </a:moveTo>
                  <a:cubicBezTo>
                    <a:pt x="17" y="4"/>
                    <a:pt x="14" y="0"/>
                    <a:pt x="9" y="0"/>
                  </a:cubicBezTo>
                  <a:cubicBezTo>
                    <a:pt x="5" y="0"/>
                    <a:pt x="0" y="4"/>
                    <a:pt x="0" y="9"/>
                  </a:cubicBezTo>
                  <a:cubicBezTo>
                    <a:pt x="2" y="26"/>
                    <a:pt x="5" y="44"/>
                    <a:pt x="7" y="61"/>
                  </a:cubicBezTo>
                  <a:cubicBezTo>
                    <a:pt x="8" y="65"/>
                    <a:pt x="11" y="70"/>
                    <a:pt x="16" y="69"/>
                  </a:cubicBezTo>
                  <a:cubicBezTo>
                    <a:pt x="20" y="69"/>
                    <a:pt x="25" y="66"/>
                    <a:pt x="24" y="61"/>
                  </a:cubicBezTo>
                  <a:cubicBezTo>
                    <a:pt x="22" y="44"/>
                    <a:pt x="20" y="26"/>
                    <a:pt x="17" y="9"/>
                  </a:cubicBezTo>
                  <a:close/>
                </a:path>
              </a:pathLst>
            </a:custGeom>
            <a:solidFill>
              <a:srgbClr val="E9E4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177" name="任意多边形: 形状 176"/>
            <p:cNvSpPr/>
            <p:nvPr/>
          </p:nvSpPr>
          <p:spPr bwMode="auto">
            <a:xfrm>
              <a:off x="1987551" y="4133850"/>
              <a:ext cx="111125" cy="90488"/>
            </a:xfrm>
            <a:custGeom>
              <a:avLst/>
              <a:gdLst>
                <a:gd name="T0" fmla="*/ 51 w 55"/>
                <a:gd name="T1" fmla="*/ 29 h 44"/>
                <a:gd name="T2" fmla="*/ 16 w 55"/>
                <a:gd name="T3" fmla="*/ 2 h 44"/>
                <a:gd name="T4" fmla="*/ 10 w 55"/>
                <a:gd name="T5" fmla="*/ 0 h 44"/>
                <a:gd name="T6" fmla="*/ 4 w 55"/>
                <a:gd name="T7" fmla="*/ 2 h 44"/>
                <a:gd name="T8" fmla="*/ 4 w 55"/>
                <a:gd name="T9" fmla="*/ 15 h 44"/>
                <a:gd name="T10" fmla="*/ 39 w 55"/>
                <a:gd name="T11" fmla="*/ 41 h 44"/>
                <a:gd name="T12" fmla="*/ 45 w 55"/>
                <a:gd name="T13" fmla="*/ 44 h 44"/>
                <a:gd name="T14" fmla="*/ 51 w 55"/>
                <a:gd name="T15" fmla="*/ 41 h 44"/>
                <a:gd name="T16" fmla="*/ 51 w 55"/>
                <a:gd name="T17" fmla="*/ 29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5" h="44">
                  <a:moveTo>
                    <a:pt x="51" y="29"/>
                  </a:moveTo>
                  <a:cubicBezTo>
                    <a:pt x="39" y="20"/>
                    <a:pt x="28" y="11"/>
                    <a:pt x="16" y="2"/>
                  </a:cubicBezTo>
                  <a:cubicBezTo>
                    <a:pt x="14" y="1"/>
                    <a:pt x="13" y="0"/>
                    <a:pt x="10" y="0"/>
                  </a:cubicBezTo>
                  <a:cubicBezTo>
                    <a:pt x="8" y="0"/>
                    <a:pt x="6" y="1"/>
                    <a:pt x="4" y="2"/>
                  </a:cubicBezTo>
                  <a:cubicBezTo>
                    <a:pt x="1" y="5"/>
                    <a:pt x="0" y="12"/>
                    <a:pt x="4" y="15"/>
                  </a:cubicBezTo>
                  <a:cubicBezTo>
                    <a:pt x="16" y="23"/>
                    <a:pt x="27" y="32"/>
                    <a:pt x="39" y="41"/>
                  </a:cubicBezTo>
                  <a:cubicBezTo>
                    <a:pt x="41" y="43"/>
                    <a:pt x="42" y="44"/>
                    <a:pt x="45" y="44"/>
                  </a:cubicBezTo>
                  <a:cubicBezTo>
                    <a:pt x="47" y="44"/>
                    <a:pt x="50" y="43"/>
                    <a:pt x="51" y="41"/>
                  </a:cubicBezTo>
                  <a:cubicBezTo>
                    <a:pt x="54" y="38"/>
                    <a:pt x="55" y="32"/>
                    <a:pt x="51" y="29"/>
                  </a:cubicBezTo>
                  <a:close/>
                </a:path>
              </a:pathLst>
            </a:custGeom>
            <a:solidFill>
              <a:srgbClr val="E9E4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178" name="任意多边形: 形状 177"/>
            <p:cNvSpPr/>
            <p:nvPr/>
          </p:nvSpPr>
          <p:spPr bwMode="auto">
            <a:xfrm>
              <a:off x="2446338" y="4362450"/>
              <a:ext cx="74613" cy="149225"/>
            </a:xfrm>
            <a:custGeom>
              <a:avLst/>
              <a:gdLst>
                <a:gd name="T0" fmla="*/ 29 w 37"/>
                <a:gd name="T1" fmla="*/ 1 h 74"/>
                <a:gd name="T2" fmla="*/ 19 w 37"/>
                <a:gd name="T3" fmla="*/ 7 h 74"/>
                <a:gd name="T4" fmla="*/ 2 w 37"/>
                <a:gd name="T5" fmla="*/ 62 h 74"/>
                <a:gd name="T6" fmla="*/ 8 w 37"/>
                <a:gd name="T7" fmla="*/ 73 h 74"/>
                <a:gd name="T8" fmla="*/ 18 w 37"/>
                <a:gd name="T9" fmla="*/ 67 h 74"/>
                <a:gd name="T10" fmla="*/ 35 w 37"/>
                <a:gd name="T11" fmla="*/ 11 h 74"/>
                <a:gd name="T12" fmla="*/ 29 w 37"/>
                <a:gd name="T13" fmla="*/ 1 h 74"/>
              </a:gdLst>
              <a:ahLst/>
              <a:cxnLst>
                <a:cxn ang="0">
                  <a:pos x="T0" y="T1"/>
                </a:cxn>
                <a:cxn ang="0">
                  <a:pos x="T2" y="T3"/>
                </a:cxn>
                <a:cxn ang="0">
                  <a:pos x="T4" y="T5"/>
                </a:cxn>
                <a:cxn ang="0">
                  <a:pos x="T6" y="T7"/>
                </a:cxn>
                <a:cxn ang="0">
                  <a:pos x="T8" y="T9"/>
                </a:cxn>
                <a:cxn ang="0">
                  <a:pos x="T10" y="T11"/>
                </a:cxn>
                <a:cxn ang="0">
                  <a:pos x="T12" y="T13"/>
                </a:cxn>
              </a:cxnLst>
              <a:rect l="0" t="0" r="r" b="b"/>
              <a:pathLst>
                <a:path w="37" h="74">
                  <a:moveTo>
                    <a:pt x="29" y="1"/>
                  </a:moveTo>
                  <a:cubicBezTo>
                    <a:pt x="25" y="0"/>
                    <a:pt x="20" y="2"/>
                    <a:pt x="19" y="7"/>
                  </a:cubicBezTo>
                  <a:cubicBezTo>
                    <a:pt x="13" y="25"/>
                    <a:pt x="7" y="44"/>
                    <a:pt x="2" y="62"/>
                  </a:cubicBezTo>
                  <a:cubicBezTo>
                    <a:pt x="0" y="66"/>
                    <a:pt x="3" y="72"/>
                    <a:pt x="8" y="73"/>
                  </a:cubicBezTo>
                  <a:cubicBezTo>
                    <a:pt x="12" y="74"/>
                    <a:pt x="17" y="71"/>
                    <a:pt x="18" y="67"/>
                  </a:cubicBezTo>
                  <a:cubicBezTo>
                    <a:pt x="24" y="48"/>
                    <a:pt x="30" y="30"/>
                    <a:pt x="35" y="11"/>
                  </a:cubicBezTo>
                  <a:cubicBezTo>
                    <a:pt x="37" y="7"/>
                    <a:pt x="34" y="2"/>
                    <a:pt x="29" y="1"/>
                  </a:cubicBezTo>
                  <a:close/>
                </a:path>
              </a:pathLst>
            </a:custGeom>
            <a:solidFill>
              <a:srgbClr val="E9E4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179" name="任意多边形: 形状 178"/>
            <p:cNvSpPr/>
            <p:nvPr/>
          </p:nvSpPr>
          <p:spPr bwMode="auto">
            <a:xfrm>
              <a:off x="2182813" y="3205163"/>
              <a:ext cx="60325" cy="131763"/>
            </a:xfrm>
            <a:custGeom>
              <a:avLst/>
              <a:gdLst>
                <a:gd name="T0" fmla="*/ 28 w 30"/>
                <a:gd name="T1" fmla="*/ 53 h 65"/>
                <a:gd name="T2" fmla="*/ 17 w 30"/>
                <a:gd name="T3" fmla="*/ 7 h 65"/>
                <a:gd name="T4" fmla="*/ 7 w 30"/>
                <a:gd name="T5" fmla="*/ 1 h 65"/>
                <a:gd name="T6" fmla="*/ 1 w 30"/>
                <a:gd name="T7" fmla="*/ 11 h 65"/>
                <a:gd name="T8" fmla="*/ 12 w 30"/>
                <a:gd name="T9" fmla="*/ 57 h 65"/>
                <a:gd name="T10" fmla="*/ 22 w 30"/>
                <a:gd name="T11" fmla="*/ 63 h 65"/>
                <a:gd name="T12" fmla="*/ 28 w 30"/>
                <a:gd name="T13" fmla="*/ 53 h 65"/>
              </a:gdLst>
              <a:ahLst/>
              <a:cxnLst>
                <a:cxn ang="0">
                  <a:pos x="T0" y="T1"/>
                </a:cxn>
                <a:cxn ang="0">
                  <a:pos x="T2" y="T3"/>
                </a:cxn>
                <a:cxn ang="0">
                  <a:pos x="T4" y="T5"/>
                </a:cxn>
                <a:cxn ang="0">
                  <a:pos x="T6" y="T7"/>
                </a:cxn>
                <a:cxn ang="0">
                  <a:pos x="T8" y="T9"/>
                </a:cxn>
                <a:cxn ang="0">
                  <a:pos x="T10" y="T11"/>
                </a:cxn>
                <a:cxn ang="0">
                  <a:pos x="T12" y="T13"/>
                </a:cxn>
              </a:cxnLst>
              <a:rect l="0" t="0" r="r" b="b"/>
              <a:pathLst>
                <a:path w="30" h="65">
                  <a:moveTo>
                    <a:pt x="28" y="53"/>
                  </a:moveTo>
                  <a:cubicBezTo>
                    <a:pt x="25" y="38"/>
                    <a:pt x="21" y="22"/>
                    <a:pt x="17" y="7"/>
                  </a:cubicBezTo>
                  <a:cubicBezTo>
                    <a:pt x="16" y="3"/>
                    <a:pt x="11" y="0"/>
                    <a:pt x="7" y="1"/>
                  </a:cubicBezTo>
                  <a:cubicBezTo>
                    <a:pt x="2" y="2"/>
                    <a:pt x="0" y="7"/>
                    <a:pt x="1" y="11"/>
                  </a:cubicBezTo>
                  <a:cubicBezTo>
                    <a:pt x="5" y="27"/>
                    <a:pt x="8" y="42"/>
                    <a:pt x="12" y="57"/>
                  </a:cubicBezTo>
                  <a:cubicBezTo>
                    <a:pt x="13" y="62"/>
                    <a:pt x="18" y="65"/>
                    <a:pt x="22" y="63"/>
                  </a:cubicBezTo>
                  <a:cubicBezTo>
                    <a:pt x="27" y="62"/>
                    <a:pt x="30" y="57"/>
                    <a:pt x="28" y="53"/>
                  </a:cubicBezTo>
                  <a:close/>
                </a:path>
              </a:pathLst>
            </a:custGeom>
            <a:solidFill>
              <a:srgbClr val="E9E4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180" name="任意多边形: 形状 179"/>
            <p:cNvSpPr/>
            <p:nvPr/>
          </p:nvSpPr>
          <p:spPr bwMode="auto">
            <a:xfrm>
              <a:off x="1536701" y="1824038"/>
              <a:ext cx="744538" cy="835025"/>
            </a:xfrm>
            <a:custGeom>
              <a:avLst/>
              <a:gdLst>
                <a:gd name="T0" fmla="*/ 362 w 367"/>
                <a:gd name="T1" fmla="*/ 291 h 411"/>
                <a:gd name="T2" fmla="*/ 284 w 367"/>
                <a:gd name="T3" fmla="*/ 402 h 411"/>
                <a:gd name="T4" fmla="*/ 215 w 367"/>
                <a:gd name="T5" fmla="*/ 407 h 411"/>
                <a:gd name="T6" fmla="*/ 79 w 367"/>
                <a:gd name="T7" fmla="*/ 273 h 411"/>
                <a:gd name="T8" fmla="*/ 71 w 367"/>
                <a:gd name="T9" fmla="*/ 273 h 411"/>
                <a:gd name="T10" fmla="*/ 24 w 367"/>
                <a:gd name="T11" fmla="*/ 249 h 411"/>
                <a:gd name="T12" fmla="*/ 1 w 367"/>
                <a:gd name="T13" fmla="*/ 193 h 411"/>
                <a:gd name="T14" fmla="*/ 7 w 367"/>
                <a:gd name="T15" fmla="*/ 163 h 411"/>
                <a:gd name="T16" fmla="*/ 20 w 367"/>
                <a:gd name="T17" fmla="*/ 149 h 411"/>
                <a:gd name="T18" fmla="*/ 32 w 367"/>
                <a:gd name="T19" fmla="*/ 145 h 411"/>
                <a:gd name="T20" fmla="*/ 69 w 367"/>
                <a:gd name="T21" fmla="*/ 159 h 411"/>
                <a:gd name="T22" fmla="*/ 94 w 367"/>
                <a:gd name="T23" fmla="*/ 115 h 411"/>
                <a:gd name="T24" fmla="*/ 119 w 367"/>
                <a:gd name="T25" fmla="*/ 61 h 411"/>
                <a:gd name="T26" fmla="*/ 101 w 367"/>
                <a:gd name="T27" fmla="*/ 8 h 411"/>
                <a:gd name="T28" fmla="*/ 129 w 367"/>
                <a:gd name="T29" fmla="*/ 2 h 411"/>
                <a:gd name="T30" fmla="*/ 157 w 367"/>
                <a:gd name="T31" fmla="*/ 16 h 411"/>
                <a:gd name="T32" fmla="*/ 184 w 367"/>
                <a:gd name="T33" fmla="*/ 32 h 411"/>
                <a:gd name="T34" fmla="*/ 230 w 367"/>
                <a:gd name="T35" fmla="*/ 35 h 411"/>
                <a:gd name="T36" fmla="*/ 266 w 367"/>
                <a:gd name="T37" fmla="*/ 6 h 411"/>
                <a:gd name="T38" fmla="*/ 301 w 367"/>
                <a:gd name="T39" fmla="*/ 27 h 411"/>
                <a:gd name="T40" fmla="*/ 338 w 367"/>
                <a:gd name="T41" fmla="*/ 25 h 411"/>
                <a:gd name="T42" fmla="*/ 355 w 367"/>
                <a:gd name="T43" fmla="*/ 144 h 411"/>
                <a:gd name="T44" fmla="*/ 362 w 367"/>
                <a:gd name="T45" fmla="*/ 291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67" h="411">
                  <a:moveTo>
                    <a:pt x="362" y="291"/>
                  </a:moveTo>
                  <a:cubicBezTo>
                    <a:pt x="358" y="339"/>
                    <a:pt x="332" y="385"/>
                    <a:pt x="284" y="402"/>
                  </a:cubicBezTo>
                  <a:cubicBezTo>
                    <a:pt x="265" y="409"/>
                    <a:pt x="242" y="411"/>
                    <a:pt x="215" y="407"/>
                  </a:cubicBezTo>
                  <a:cubicBezTo>
                    <a:pt x="124" y="393"/>
                    <a:pt x="79" y="273"/>
                    <a:pt x="79" y="273"/>
                  </a:cubicBezTo>
                  <a:cubicBezTo>
                    <a:pt x="76" y="273"/>
                    <a:pt x="74" y="273"/>
                    <a:pt x="71" y="273"/>
                  </a:cubicBezTo>
                  <a:cubicBezTo>
                    <a:pt x="54" y="270"/>
                    <a:pt x="37" y="262"/>
                    <a:pt x="24" y="249"/>
                  </a:cubicBezTo>
                  <a:cubicBezTo>
                    <a:pt x="10" y="234"/>
                    <a:pt x="1" y="214"/>
                    <a:pt x="1" y="193"/>
                  </a:cubicBezTo>
                  <a:cubicBezTo>
                    <a:pt x="0" y="183"/>
                    <a:pt x="2" y="172"/>
                    <a:pt x="7" y="163"/>
                  </a:cubicBezTo>
                  <a:cubicBezTo>
                    <a:pt x="11" y="158"/>
                    <a:pt x="15" y="153"/>
                    <a:pt x="20" y="149"/>
                  </a:cubicBezTo>
                  <a:cubicBezTo>
                    <a:pt x="24" y="147"/>
                    <a:pt x="28" y="145"/>
                    <a:pt x="32" y="145"/>
                  </a:cubicBezTo>
                  <a:cubicBezTo>
                    <a:pt x="45" y="142"/>
                    <a:pt x="59" y="149"/>
                    <a:pt x="69" y="159"/>
                  </a:cubicBezTo>
                  <a:cubicBezTo>
                    <a:pt x="75" y="143"/>
                    <a:pt x="84" y="129"/>
                    <a:pt x="94" y="115"/>
                  </a:cubicBezTo>
                  <a:cubicBezTo>
                    <a:pt x="105" y="98"/>
                    <a:pt x="116" y="81"/>
                    <a:pt x="119" y="61"/>
                  </a:cubicBezTo>
                  <a:cubicBezTo>
                    <a:pt x="123" y="42"/>
                    <a:pt x="117" y="19"/>
                    <a:pt x="101" y="8"/>
                  </a:cubicBezTo>
                  <a:cubicBezTo>
                    <a:pt x="108" y="1"/>
                    <a:pt x="119" y="0"/>
                    <a:pt x="129" y="2"/>
                  </a:cubicBezTo>
                  <a:cubicBezTo>
                    <a:pt x="139" y="4"/>
                    <a:pt x="149" y="10"/>
                    <a:pt x="157" y="16"/>
                  </a:cubicBezTo>
                  <a:cubicBezTo>
                    <a:pt x="166" y="22"/>
                    <a:pt x="174" y="28"/>
                    <a:pt x="184" y="32"/>
                  </a:cubicBezTo>
                  <a:cubicBezTo>
                    <a:pt x="198" y="39"/>
                    <a:pt x="215" y="40"/>
                    <a:pt x="230" y="35"/>
                  </a:cubicBezTo>
                  <a:cubicBezTo>
                    <a:pt x="245" y="30"/>
                    <a:pt x="258" y="20"/>
                    <a:pt x="266" y="6"/>
                  </a:cubicBezTo>
                  <a:cubicBezTo>
                    <a:pt x="275" y="16"/>
                    <a:pt x="288" y="23"/>
                    <a:pt x="301" y="27"/>
                  </a:cubicBezTo>
                  <a:cubicBezTo>
                    <a:pt x="313" y="30"/>
                    <a:pt x="327" y="29"/>
                    <a:pt x="338" y="25"/>
                  </a:cubicBezTo>
                  <a:cubicBezTo>
                    <a:pt x="354" y="58"/>
                    <a:pt x="357" y="105"/>
                    <a:pt x="355" y="144"/>
                  </a:cubicBezTo>
                  <a:cubicBezTo>
                    <a:pt x="352" y="184"/>
                    <a:pt x="367" y="225"/>
                    <a:pt x="362" y="291"/>
                  </a:cubicBezTo>
                  <a:close/>
                </a:path>
              </a:pathLst>
            </a:custGeom>
            <a:solidFill>
              <a:srgbClr val="FFF0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181" name="任意多边形: 形状 180"/>
            <p:cNvSpPr/>
            <p:nvPr/>
          </p:nvSpPr>
          <p:spPr bwMode="auto">
            <a:xfrm>
              <a:off x="1803401" y="2551113"/>
              <a:ext cx="374650" cy="239713"/>
            </a:xfrm>
            <a:custGeom>
              <a:avLst/>
              <a:gdLst>
                <a:gd name="T0" fmla="*/ 130 w 185"/>
                <a:gd name="T1" fmla="*/ 118 h 118"/>
                <a:gd name="T2" fmla="*/ 185 w 185"/>
                <a:gd name="T3" fmla="*/ 79 h 118"/>
                <a:gd name="T4" fmla="*/ 157 w 185"/>
                <a:gd name="T5" fmla="*/ 62 h 118"/>
                <a:gd name="T6" fmla="*/ 153 w 185"/>
                <a:gd name="T7" fmla="*/ 44 h 118"/>
                <a:gd name="T8" fmla="*/ 84 w 185"/>
                <a:gd name="T9" fmla="*/ 49 h 118"/>
                <a:gd name="T10" fmla="*/ 0 w 185"/>
                <a:gd name="T11" fmla="*/ 0 h 118"/>
                <a:gd name="T12" fmla="*/ 130 w 185"/>
                <a:gd name="T13" fmla="*/ 118 h 118"/>
              </a:gdLst>
              <a:ahLst/>
              <a:cxnLst>
                <a:cxn ang="0">
                  <a:pos x="T0" y="T1"/>
                </a:cxn>
                <a:cxn ang="0">
                  <a:pos x="T2" y="T3"/>
                </a:cxn>
                <a:cxn ang="0">
                  <a:pos x="T4" y="T5"/>
                </a:cxn>
                <a:cxn ang="0">
                  <a:pos x="T6" y="T7"/>
                </a:cxn>
                <a:cxn ang="0">
                  <a:pos x="T8" y="T9"/>
                </a:cxn>
                <a:cxn ang="0">
                  <a:pos x="T10" y="T11"/>
                </a:cxn>
                <a:cxn ang="0">
                  <a:pos x="T12" y="T13"/>
                </a:cxn>
              </a:cxnLst>
              <a:rect l="0" t="0" r="r" b="b"/>
              <a:pathLst>
                <a:path w="185" h="118">
                  <a:moveTo>
                    <a:pt x="130" y="118"/>
                  </a:moveTo>
                  <a:cubicBezTo>
                    <a:pt x="166" y="100"/>
                    <a:pt x="185" y="79"/>
                    <a:pt x="185" y="79"/>
                  </a:cubicBezTo>
                  <a:cubicBezTo>
                    <a:pt x="157" y="62"/>
                    <a:pt x="157" y="62"/>
                    <a:pt x="157" y="62"/>
                  </a:cubicBezTo>
                  <a:cubicBezTo>
                    <a:pt x="153" y="44"/>
                    <a:pt x="153" y="44"/>
                    <a:pt x="153" y="44"/>
                  </a:cubicBezTo>
                  <a:cubicBezTo>
                    <a:pt x="134" y="51"/>
                    <a:pt x="111" y="53"/>
                    <a:pt x="84" y="49"/>
                  </a:cubicBezTo>
                  <a:cubicBezTo>
                    <a:pt x="49" y="44"/>
                    <a:pt x="21" y="23"/>
                    <a:pt x="0" y="0"/>
                  </a:cubicBezTo>
                  <a:cubicBezTo>
                    <a:pt x="25" y="57"/>
                    <a:pt x="74" y="95"/>
                    <a:pt x="130" y="118"/>
                  </a:cubicBezTo>
                  <a:close/>
                </a:path>
              </a:pathLst>
            </a:custGeom>
            <a:solidFill>
              <a:srgbClr val="AAC43E">
                <a:lumMod val="75000"/>
                <a:alpha val="44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182" name="任意多边形: 形状 181"/>
            <p:cNvSpPr/>
            <p:nvPr/>
          </p:nvSpPr>
          <p:spPr bwMode="auto">
            <a:xfrm>
              <a:off x="1571626" y="2379663"/>
              <a:ext cx="495300" cy="476250"/>
            </a:xfrm>
            <a:custGeom>
              <a:avLst/>
              <a:gdLst>
                <a:gd name="T0" fmla="*/ 114 w 244"/>
                <a:gd name="T1" fmla="*/ 85 h 235"/>
                <a:gd name="T2" fmla="*/ 62 w 244"/>
                <a:gd name="T3" fmla="*/ 0 h 235"/>
                <a:gd name="T4" fmla="*/ 54 w 244"/>
                <a:gd name="T5" fmla="*/ 0 h 235"/>
                <a:gd name="T6" fmla="*/ 36 w 244"/>
                <a:gd name="T7" fmla="*/ 136 h 235"/>
                <a:gd name="T8" fmla="*/ 0 w 244"/>
                <a:gd name="T9" fmla="*/ 162 h 235"/>
                <a:gd name="T10" fmla="*/ 148 w 244"/>
                <a:gd name="T11" fmla="*/ 229 h 235"/>
                <a:gd name="T12" fmla="*/ 244 w 244"/>
                <a:gd name="T13" fmla="*/ 203 h 235"/>
                <a:gd name="T14" fmla="*/ 114 w 244"/>
                <a:gd name="T15" fmla="*/ 85 h 2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4" h="235">
                  <a:moveTo>
                    <a:pt x="114" y="85"/>
                  </a:moveTo>
                  <a:cubicBezTo>
                    <a:pt x="79" y="46"/>
                    <a:pt x="62" y="0"/>
                    <a:pt x="62" y="0"/>
                  </a:cubicBezTo>
                  <a:cubicBezTo>
                    <a:pt x="59" y="0"/>
                    <a:pt x="57" y="0"/>
                    <a:pt x="54" y="0"/>
                  </a:cubicBezTo>
                  <a:cubicBezTo>
                    <a:pt x="36" y="136"/>
                    <a:pt x="36" y="136"/>
                    <a:pt x="36" y="136"/>
                  </a:cubicBezTo>
                  <a:cubicBezTo>
                    <a:pt x="0" y="162"/>
                    <a:pt x="0" y="162"/>
                    <a:pt x="0" y="162"/>
                  </a:cubicBezTo>
                  <a:cubicBezTo>
                    <a:pt x="0" y="162"/>
                    <a:pt x="52" y="235"/>
                    <a:pt x="148" y="229"/>
                  </a:cubicBezTo>
                  <a:cubicBezTo>
                    <a:pt x="187" y="227"/>
                    <a:pt x="220" y="216"/>
                    <a:pt x="244" y="203"/>
                  </a:cubicBezTo>
                  <a:cubicBezTo>
                    <a:pt x="188" y="180"/>
                    <a:pt x="139" y="142"/>
                    <a:pt x="114" y="85"/>
                  </a:cubicBezTo>
                  <a:close/>
                </a:path>
              </a:pathLst>
            </a:custGeom>
            <a:solidFill>
              <a:srgbClr val="FFF0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183" name="任意多边形: 形状 182"/>
            <p:cNvSpPr/>
            <p:nvPr/>
          </p:nvSpPr>
          <p:spPr bwMode="auto">
            <a:xfrm>
              <a:off x="1511301" y="1528763"/>
              <a:ext cx="776288" cy="619125"/>
            </a:xfrm>
            <a:custGeom>
              <a:avLst/>
              <a:gdLst>
                <a:gd name="T0" fmla="*/ 382 w 383"/>
                <a:gd name="T1" fmla="*/ 133 h 305"/>
                <a:gd name="T2" fmla="*/ 358 w 383"/>
                <a:gd name="T3" fmla="*/ 168 h 305"/>
                <a:gd name="T4" fmla="*/ 351 w 383"/>
                <a:gd name="T5" fmla="*/ 171 h 305"/>
                <a:gd name="T6" fmla="*/ 314 w 383"/>
                <a:gd name="T7" fmla="*/ 173 h 305"/>
                <a:gd name="T8" fmla="*/ 279 w 383"/>
                <a:gd name="T9" fmla="*/ 152 h 305"/>
                <a:gd name="T10" fmla="*/ 243 w 383"/>
                <a:gd name="T11" fmla="*/ 181 h 305"/>
                <a:gd name="T12" fmla="*/ 197 w 383"/>
                <a:gd name="T13" fmla="*/ 178 h 305"/>
                <a:gd name="T14" fmla="*/ 170 w 383"/>
                <a:gd name="T15" fmla="*/ 162 h 305"/>
                <a:gd name="T16" fmla="*/ 142 w 383"/>
                <a:gd name="T17" fmla="*/ 148 h 305"/>
                <a:gd name="T18" fmla="*/ 114 w 383"/>
                <a:gd name="T19" fmla="*/ 154 h 305"/>
                <a:gd name="T20" fmla="*/ 132 w 383"/>
                <a:gd name="T21" fmla="*/ 207 h 305"/>
                <a:gd name="T22" fmla="*/ 107 w 383"/>
                <a:gd name="T23" fmla="*/ 261 h 305"/>
                <a:gd name="T24" fmla="*/ 82 w 383"/>
                <a:gd name="T25" fmla="*/ 305 h 305"/>
                <a:gd name="T26" fmla="*/ 45 w 383"/>
                <a:gd name="T27" fmla="*/ 291 h 305"/>
                <a:gd name="T28" fmla="*/ 33 w 383"/>
                <a:gd name="T29" fmla="*/ 295 h 305"/>
                <a:gd name="T30" fmla="*/ 32 w 383"/>
                <a:gd name="T31" fmla="*/ 294 h 305"/>
                <a:gd name="T32" fmla="*/ 2 w 383"/>
                <a:gd name="T33" fmla="*/ 249 h 305"/>
                <a:gd name="T34" fmla="*/ 23 w 383"/>
                <a:gd name="T35" fmla="*/ 198 h 305"/>
                <a:gd name="T36" fmla="*/ 20 w 383"/>
                <a:gd name="T37" fmla="*/ 134 h 305"/>
                <a:gd name="T38" fmla="*/ 78 w 383"/>
                <a:gd name="T39" fmla="*/ 104 h 305"/>
                <a:gd name="T40" fmla="*/ 110 w 383"/>
                <a:gd name="T41" fmla="*/ 49 h 305"/>
                <a:gd name="T42" fmla="*/ 173 w 383"/>
                <a:gd name="T43" fmla="*/ 48 h 305"/>
                <a:gd name="T44" fmla="*/ 222 w 383"/>
                <a:gd name="T45" fmla="*/ 4 h 305"/>
                <a:gd name="T46" fmla="*/ 283 w 383"/>
                <a:gd name="T47" fmla="*/ 29 h 305"/>
                <a:gd name="T48" fmla="*/ 346 w 383"/>
                <a:gd name="T49" fmla="*/ 35 h 305"/>
                <a:gd name="T50" fmla="*/ 359 w 383"/>
                <a:gd name="T51" fmla="*/ 97 h 305"/>
                <a:gd name="T52" fmla="*/ 360 w 383"/>
                <a:gd name="T53" fmla="*/ 97 h 305"/>
                <a:gd name="T54" fmla="*/ 382 w 383"/>
                <a:gd name="T55" fmla="*/ 133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83" h="305">
                  <a:moveTo>
                    <a:pt x="382" y="133"/>
                  </a:moveTo>
                  <a:cubicBezTo>
                    <a:pt x="381" y="148"/>
                    <a:pt x="371" y="161"/>
                    <a:pt x="358" y="168"/>
                  </a:cubicBezTo>
                  <a:cubicBezTo>
                    <a:pt x="356" y="169"/>
                    <a:pt x="354" y="170"/>
                    <a:pt x="351" y="171"/>
                  </a:cubicBezTo>
                  <a:cubicBezTo>
                    <a:pt x="340" y="175"/>
                    <a:pt x="326" y="176"/>
                    <a:pt x="314" y="173"/>
                  </a:cubicBezTo>
                  <a:cubicBezTo>
                    <a:pt x="301" y="169"/>
                    <a:pt x="288" y="162"/>
                    <a:pt x="279" y="152"/>
                  </a:cubicBezTo>
                  <a:cubicBezTo>
                    <a:pt x="271" y="166"/>
                    <a:pt x="258" y="176"/>
                    <a:pt x="243" y="181"/>
                  </a:cubicBezTo>
                  <a:cubicBezTo>
                    <a:pt x="228" y="186"/>
                    <a:pt x="211" y="185"/>
                    <a:pt x="197" y="178"/>
                  </a:cubicBezTo>
                  <a:cubicBezTo>
                    <a:pt x="187" y="174"/>
                    <a:pt x="179" y="168"/>
                    <a:pt x="170" y="162"/>
                  </a:cubicBezTo>
                  <a:cubicBezTo>
                    <a:pt x="162" y="156"/>
                    <a:pt x="152" y="150"/>
                    <a:pt x="142" y="148"/>
                  </a:cubicBezTo>
                  <a:cubicBezTo>
                    <a:pt x="132" y="146"/>
                    <a:pt x="121" y="147"/>
                    <a:pt x="114" y="154"/>
                  </a:cubicBezTo>
                  <a:cubicBezTo>
                    <a:pt x="130" y="165"/>
                    <a:pt x="136" y="188"/>
                    <a:pt x="132" y="207"/>
                  </a:cubicBezTo>
                  <a:cubicBezTo>
                    <a:pt x="129" y="227"/>
                    <a:pt x="118" y="244"/>
                    <a:pt x="107" y="261"/>
                  </a:cubicBezTo>
                  <a:cubicBezTo>
                    <a:pt x="97" y="275"/>
                    <a:pt x="88" y="289"/>
                    <a:pt x="82" y="305"/>
                  </a:cubicBezTo>
                  <a:cubicBezTo>
                    <a:pt x="72" y="295"/>
                    <a:pt x="58" y="288"/>
                    <a:pt x="45" y="291"/>
                  </a:cubicBezTo>
                  <a:cubicBezTo>
                    <a:pt x="41" y="291"/>
                    <a:pt x="37" y="293"/>
                    <a:pt x="33" y="295"/>
                  </a:cubicBezTo>
                  <a:cubicBezTo>
                    <a:pt x="32" y="294"/>
                    <a:pt x="32" y="294"/>
                    <a:pt x="32" y="294"/>
                  </a:cubicBezTo>
                  <a:cubicBezTo>
                    <a:pt x="16" y="286"/>
                    <a:pt x="4" y="268"/>
                    <a:pt x="2" y="249"/>
                  </a:cubicBezTo>
                  <a:cubicBezTo>
                    <a:pt x="0" y="230"/>
                    <a:pt x="8" y="210"/>
                    <a:pt x="23" y="198"/>
                  </a:cubicBezTo>
                  <a:cubicBezTo>
                    <a:pt x="10" y="180"/>
                    <a:pt x="9" y="153"/>
                    <a:pt x="20" y="134"/>
                  </a:cubicBezTo>
                  <a:cubicBezTo>
                    <a:pt x="32" y="114"/>
                    <a:pt x="56" y="102"/>
                    <a:pt x="78" y="104"/>
                  </a:cubicBezTo>
                  <a:cubicBezTo>
                    <a:pt x="78" y="82"/>
                    <a:pt x="91" y="60"/>
                    <a:pt x="110" y="49"/>
                  </a:cubicBezTo>
                  <a:cubicBezTo>
                    <a:pt x="129" y="38"/>
                    <a:pt x="154" y="37"/>
                    <a:pt x="173" y="48"/>
                  </a:cubicBezTo>
                  <a:cubicBezTo>
                    <a:pt x="180" y="26"/>
                    <a:pt x="200" y="8"/>
                    <a:pt x="222" y="4"/>
                  </a:cubicBezTo>
                  <a:cubicBezTo>
                    <a:pt x="245" y="0"/>
                    <a:pt x="269" y="10"/>
                    <a:pt x="283" y="29"/>
                  </a:cubicBezTo>
                  <a:cubicBezTo>
                    <a:pt x="302" y="17"/>
                    <a:pt x="329" y="20"/>
                    <a:pt x="346" y="35"/>
                  </a:cubicBezTo>
                  <a:cubicBezTo>
                    <a:pt x="363" y="50"/>
                    <a:pt x="368" y="77"/>
                    <a:pt x="359" y="97"/>
                  </a:cubicBezTo>
                  <a:cubicBezTo>
                    <a:pt x="360" y="97"/>
                    <a:pt x="360" y="97"/>
                    <a:pt x="360" y="97"/>
                  </a:cubicBezTo>
                  <a:cubicBezTo>
                    <a:pt x="374" y="102"/>
                    <a:pt x="383" y="118"/>
                    <a:pt x="382" y="133"/>
                  </a:cubicBezTo>
                  <a:close/>
                </a:path>
              </a:pathLst>
            </a:custGeom>
            <a:solidFill>
              <a:srgbClr val="FFF0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184" name="任意多边形: 形状 183"/>
            <p:cNvSpPr/>
            <p:nvPr/>
          </p:nvSpPr>
          <p:spPr bwMode="auto">
            <a:xfrm>
              <a:off x="1314451" y="2689225"/>
              <a:ext cx="1071563" cy="365125"/>
            </a:xfrm>
            <a:custGeom>
              <a:avLst/>
              <a:gdLst>
                <a:gd name="T0" fmla="*/ 528 w 528"/>
                <a:gd name="T1" fmla="*/ 5 h 180"/>
                <a:gd name="T2" fmla="*/ 284 w 528"/>
                <a:gd name="T3" fmla="*/ 167 h 180"/>
                <a:gd name="T4" fmla="*/ 0 w 528"/>
                <a:gd name="T5" fmla="*/ 64 h 180"/>
                <a:gd name="T6" fmla="*/ 117 w 528"/>
                <a:gd name="T7" fmla="*/ 0 h 180"/>
                <a:gd name="T8" fmla="*/ 127 w 528"/>
                <a:gd name="T9" fmla="*/ 9 h 180"/>
                <a:gd name="T10" fmla="*/ 275 w 528"/>
                <a:gd name="T11" fmla="*/ 76 h 180"/>
                <a:gd name="T12" fmla="*/ 426 w 528"/>
                <a:gd name="T13" fmla="*/ 11 h 180"/>
                <a:gd name="T14" fmla="*/ 433 w 528"/>
                <a:gd name="T15" fmla="*/ 0 h 180"/>
                <a:gd name="T16" fmla="*/ 504 w 528"/>
                <a:gd name="T17" fmla="*/ 4 h 180"/>
                <a:gd name="T18" fmla="*/ 528 w 528"/>
                <a:gd name="T19" fmla="*/ 5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28" h="180">
                  <a:moveTo>
                    <a:pt x="528" y="5"/>
                  </a:moveTo>
                  <a:cubicBezTo>
                    <a:pt x="510" y="46"/>
                    <a:pt x="471" y="155"/>
                    <a:pt x="284" y="167"/>
                  </a:cubicBezTo>
                  <a:cubicBezTo>
                    <a:pt x="97" y="180"/>
                    <a:pt x="0" y="64"/>
                    <a:pt x="0" y="64"/>
                  </a:cubicBezTo>
                  <a:cubicBezTo>
                    <a:pt x="117" y="0"/>
                    <a:pt x="117" y="0"/>
                    <a:pt x="117" y="0"/>
                  </a:cubicBezTo>
                  <a:cubicBezTo>
                    <a:pt x="127" y="9"/>
                    <a:pt x="127" y="9"/>
                    <a:pt x="127" y="9"/>
                  </a:cubicBezTo>
                  <a:cubicBezTo>
                    <a:pt x="127" y="9"/>
                    <a:pt x="179" y="82"/>
                    <a:pt x="275" y="76"/>
                  </a:cubicBezTo>
                  <a:cubicBezTo>
                    <a:pt x="370" y="71"/>
                    <a:pt x="426" y="11"/>
                    <a:pt x="426" y="11"/>
                  </a:cubicBezTo>
                  <a:cubicBezTo>
                    <a:pt x="433" y="0"/>
                    <a:pt x="433" y="0"/>
                    <a:pt x="433" y="0"/>
                  </a:cubicBezTo>
                  <a:cubicBezTo>
                    <a:pt x="504" y="4"/>
                    <a:pt x="504" y="4"/>
                    <a:pt x="504" y="4"/>
                  </a:cubicBezTo>
                  <a:lnTo>
                    <a:pt x="528" y="5"/>
                  </a:lnTo>
                  <a:close/>
                </a:path>
              </a:pathLst>
            </a:custGeom>
            <a:solidFill>
              <a:srgbClr val="957C5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185" name="任意多边形: 形状 184"/>
            <p:cNvSpPr/>
            <p:nvPr/>
          </p:nvSpPr>
          <p:spPr bwMode="auto">
            <a:xfrm>
              <a:off x="3078163" y="2628900"/>
              <a:ext cx="61913" cy="25400"/>
            </a:xfrm>
            <a:custGeom>
              <a:avLst/>
              <a:gdLst>
                <a:gd name="T0" fmla="*/ 31 w 31"/>
                <a:gd name="T1" fmla="*/ 13 h 13"/>
                <a:gd name="T2" fmla="*/ 0 w 31"/>
                <a:gd name="T3" fmla="*/ 13 h 13"/>
                <a:gd name="T4" fmla="*/ 2 w 31"/>
                <a:gd name="T5" fmla="*/ 0 h 13"/>
                <a:gd name="T6" fmla="*/ 31 w 31"/>
                <a:gd name="T7" fmla="*/ 13 h 13"/>
              </a:gdLst>
              <a:ahLst/>
              <a:cxnLst>
                <a:cxn ang="0">
                  <a:pos x="T0" y="T1"/>
                </a:cxn>
                <a:cxn ang="0">
                  <a:pos x="T2" y="T3"/>
                </a:cxn>
                <a:cxn ang="0">
                  <a:pos x="T4" y="T5"/>
                </a:cxn>
                <a:cxn ang="0">
                  <a:pos x="T6" y="T7"/>
                </a:cxn>
              </a:cxnLst>
              <a:rect l="0" t="0" r="r" b="b"/>
              <a:pathLst>
                <a:path w="31" h="13">
                  <a:moveTo>
                    <a:pt x="31" y="13"/>
                  </a:moveTo>
                  <a:cubicBezTo>
                    <a:pt x="0" y="13"/>
                    <a:pt x="0" y="13"/>
                    <a:pt x="0" y="13"/>
                  </a:cubicBezTo>
                  <a:cubicBezTo>
                    <a:pt x="2" y="0"/>
                    <a:pt x="2" y="0"/>
                    <a:pt x="2" y="0"/>
                  </a:cubicBezTo>
                  <a:cubicBezTo>
                    <a:pt x="12" y="3"/>
                    <a:pt x="22" y="8"/>
                    <a:pt x="31" y="13"/>
                  </a:cubicBezTo>
                  <a:close/>
                </a:path>
              </a:pathLst>
            </a:custGeom>
            <a:solidFill>
              <a:srgbClr val="B6C47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186" name="任意多边形: 形状 185"/>
            <p:cNvSpPr/>
            <p:nvPr/>
          </p:nvSpPr>
          <p:spPr bwMode="auto">
            <a:xfrm>
              <a:off x="2919413" y="1960563"/>
              <a:ext cx="263525" cy="693738"/>
            </a:xfrm>
            <a:custGeom>
              <a:avLst/>
              <a:gdLst>
                <a:gd name="T0" fmla="*/ 130 w 130"/>
                <a:gd name="T1" fmla="*/ 33 h 342"/>
                <a:gd name="T2" fmla="*/ 119 w 130"/>
                <a:gd name="T3" fmla="*/ 95 h 342"/>
                <a:gd name="T4" fmla="*/ 119 w 130"/>
                <a:gd name="T5" fmla="*/ 95 h 342"/>
                <a:gd name="T6" fmla="*/ 80 w 130"/>
                <a:gd name="T7" fmla="*/ 329 h 342"/>
                <a:gd name="T8" fmla="*/ 78 w 130"/>
                <a:gd name="T9" fmla="*/ 342 h 342"/>
                <a:gd name="T10" fmla="*/ 0 w 130"/>
                <a:gd name="T11" fmla="*/ 342 h 342"/>
                <a:gd name="T12" fmla="*/ 10 w 130"/>
                <a:gd name="T13" fmla="*/ 314 h 342"/>
                <a:gd name="T14" fmla="*/ 98 w 130"/>
                <a:gd name="T15" fmla="*/ 50 h 342"/>
                <a:gd name="T16" fmla="*/ 115 w 130"/>
                <a:gd name="T17" fmla="*/ 0 h 342"/>
                <a:gd name="T18" fmla="*/ 130 w 130"/>
                <a:gd name="T19" fmla="*/ 33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0" h="342">
                  <a:moveTo>
                    <a:pt x="130" y="33"/>
                  </a:moveTo>
                  <a:cubicBezTo>
                    <a:pt x="119" y="95"/>
                    <a:pt x="119" y="95"/>
                    <a:pt x="119" y="95"/>
                  </a:cubicBezTo>
                  <a:cubicBezTo>
                    <a:pt x="119" y="95"/>
                    <a:pt x="119" y="95"/>
                    <a:pt x="119" y="95"/>
                  </a:cubicBezTo>
                  <a:cubicBezTo>
                    <a:pt x="80" y="329"/>
                    <a:pt x="80" y="329"/>
                    <a:pt x="80" y="329"/>
                  </a:cubicBezTo>
                  <a:cubicBezTo>
                    <a:pt x="78" y="342"/>
                    <a:pt x="78" y="342"/>
                    <a:pt x="78" y="342"/>
                  </a:cubicBezTo>
                  <a:cubicBezTo>
                    <a:pt x="0" y="342"/>
                    <a:pt x="0" y="342"/>
                    <a:pt x="0" y="342"/>
                  </a:cubicBezTo>
                  <a:cubicBezTo>
                    <a:pt x="10" y="314"/>
                    <a:pt x="10" y="314"/>
                    <a:pt x="10" y="314"/>
                  </a:cubicBezTo>
                  <a:cubicBezTo>
                    <a:pt x="98" y="50"/>
                    <a:pt x="98" y="50"/>
                    <a:pt x="98" y="50"/>
                  </a:cubicBezTo>
                  <a:cubicBezTo>
                    <a:pt x="115" y="0"/>
                    <a:pt x="115" y="0"/>
                    <a:pt x="115" y="0"/>
                  </a:cubicBezTo>
                  <a:cubicBezTo>
                    <a:pt x="117" y="32"/>
                    <a:pt x="130" y="33"/>
                    <a:pt x="130" y="33"/>
                  </a:cubicBezTo>
                  <a:close/>
                </a:path>
              </a:pathLst>
            </a:custGeom>
            <a:solidFill>
              <a:srgbClr val="FFF0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187" name="任意多边形: 形状 186"/>
            <p:cNvSpPr/>
            <p:nvPr/>
          </p:nvSpPr>
          <p:spPr bwMode="auto">
            <a:xfrm>
              <a:off x="3276601" y="2392363"/>
              <a:ext cx="174625" cy="261938"/>
            </a:xfrm>
            <a:custGeom>
              <a:avLst/>
              <a:gdLst>
                <a:gd name="T0" fmla="*/ 86 w 86"/>
                <a:gd name="T1" fmla="*/ 129 h 129"/>
                <a:gd name="T2" fmla="*/ 14 w 86"/>
                <a:gd name="T3" fmla="*/ 129 h 129"/>
                <a:gd name="T4" fmla="*/ 4 w 86"/>
                <a:gd name="T5" fmla="*/ 102 h 129"/>
                <a:gd name="T6" fmla="*/ 5 w 86"/>
                <a:gd name="T7" fmla="*/ 53 h 129"/>
                <a:gd name="T8" fmla="*/ 23 w 86"/>
                <a:gd name="T9" fmla="*/ 8 h 129"/>
                <a:gd name="T10" fmla="*/ 33 w 86"/>
                <a:gd name="T11" fmla="*/ 7 h 129"/>
                <a:gd name="T12" fmla="*/ 64 w 86"/>
                <a:gd name="T13" fmla="*/ 0 h 129"/>
                <a:gd name="T14" fmla="*/ 86 w 86"/>
                <a:gd name="T15" fmla="*/ 129 h 1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6" h="129">
                  <a:moveTo>
                    <a:pt x="86" y="129"/>
                  </a:moveTo>
                  <a:cubicBezTo>
                    <a:pt x="14" y="129"/>
                    <a:pt x="14" y="129"/>
                    <a:pt x="14" y="129"/>
                  </a:cubicBezTo>
                  <a:cubicBezTo>
                    <a:pt x="10" y="120"/>
                    <a:pt x="7" y="111"/>
                    <a:pt x="4" y="102"/>
                  </a:cubicBezTo>
                  <a:cubicBezTo>
                    <a:pt x="0" y="85"/>
                    <a:pt x="0" y="68"/>
                    <a:pt x="5" y="53"/>
                  </a:cubicBezTo>
                  <a:cubicBezTo>
                    <a:pt x="10" y="37"/>
                    <a:pt x="21" y="23"/>
                    <a:pt x="23" y="8"/>
                  </a:cubicBezTo>
                  <a:cubicBezTo>
                    <a:pt x="26" y="8"/>
                    <a:pt x="30" y="7"/>
                    <a:pt x="33" y="7"/>
                  </a:cubicBezTo>
                  <a:cubicBezTo>
                    <a:pt x="44" y="5"/>
                    <a:pt x="54" y="3"/>
                    <a:pt x="64" y="0"/>
                  </a:cubicBezTo>
                  <a:lnTo>
                    <a:pt x="86" y="129"/>
                  </a:lnTo>
                  <a:close/>
                </a:path>
              </a:pathLst>
            </a:custGeom>
            <a:solidFill>
              <a:srgbClr val="AAC4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188" name="任意多边形: 形状 187"/>
            <p:cNvSpPr/>
            <p:nvPr/>
          </p:nvSpPr>
          <p:spPr bwMode="auto">
            <a:xfrm>
              <a:off x="3511551" y="2246313"/>
              <a:ext cx="328613" cy="407988"/>
            </a:xfrm>
            <a:custGeom>
              <a:avLst/>
              <a:gdLst>
                <a:gd name="T0" fmla="*/ 162 w 162"/>
                <a:gd name="T1" fmla="*/ 201 h 201"/>
                <a:gd name="T2" fmla="*/ 51 w 162"/>
                <a:gd name="T3" fmla="*/ 201 h 201"/>
                <a:gd name="T4" fmla="*/ 0 w 162"/>
                <a:gd name="T5" fmla="*/ 48 h 201"/>
                <a:gd name="T6" fmla="*/ 34 w 162"/>
                <a:gd name="T7" fmla="*/ 21 h 201"/>
                <a:gd name="T8" fmla="*/ 53 w 162"/>
                <a:gd name="T9" fmla="*/ 0 h 201"/>
                <a:gd name="T10" fmla="*/ 101 w 162"/>
                <a:gd name="T11" fmla="*/ 54 h 201"/>
                <a:gd name="T12" fmla="*/ 113 w 162"/>
                <a:gd name="T13" fmla="*/ 107 h 201"/>
                <a:gd name="T14" fmla="*/ 146 w 162"/>
                <a:gd name="T15" fmla="*/ 162 h 201"/>
                <a:gd name="T16" fmla="*/ 162 w 162"/>
                <a:gd name="T17" fmla="*/ 20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2" h="201">
                  <a:moveTo>
                    <a:pt x="162" y="201"/>
                  </a:moveTo>
                  <a:cubicBezTo>
                    <a:pt x="51" y="201"/>
                    <a:pt x="51" y="201"/>
                    <a:pt x="51" y="201"/>
                  </a:cubicBezTo>
                  <a:cubicBezTo>
                    <a:pt x="0" y="48"/>
                    <a:pt x="0" y="48"/>
                    <a:pt x="0" y="48"/>
                  </a:cubicBezTo>
                  <a:cubicBezTo>
                    <a:pt x="12" y="40"/>
                    <a:pt x="23" y="31"/>
                    <a:pt x="34" y="21"/>
                  </a:cubicBezTo>
                  <a:cubicBezTo>
                    <a:pt x="41" y="14"/>
                    <a:pt x="47" y="8"/>
                    <a:pt x="53" y="0"/>
                  </a:cubicBezTo>
                  <a:cubicBezTo>
                    <a:pt x="64" y="22"/>
                    <a:pt x="90" y="33"/>
                    <a:pt x="101" y="54"/>
                  </a:cubicBezTo>
                  <a:cubicBezTo>
                    <a:pt x="110" y="71"/>
                    <a:pt x="108" y="90"/>
                    <a:pt x="113" y="107"/>
                  </a:cubicBezTo>
                  <a:cubicBezTo>
                    <a:pt x="119" y="128"/>
                    <a:pt x="134" y="145"/>
                    <a:pt x="146" y="162"/>
                  </a:cubicBezTo>
                  <a:cubicBezTo>
                    <a:pt x="154" y="174"/>
                    <a:pt x="161" y="187"/>
                    <a:pt x="162" y="201"/>
                  </a:cubicBezTo>
                  <a:close/>
                </a:path>
              </a:pathLst>
            </a:custGeom>
            <a:solidFill>
              <a:srgbClr val="AAC4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189" name="任意多边形: 形状 188"/>
            <p:cNvSpPr/>
            <p:nvPr/>
          </p:nvSpPr>
          <p:spPr bwMode="auto">
            <a:xfrm>
              <a:off x="3146426" y="1819275"/>
              <a:ext cx="434975" cy="587375"/>
            </a:xfrm>
            <a:custGeom>
              <a:avLst/>
              <a:gdLst>
                <a:gd name="T0" fmla="*/ 214 w 214"/>
                <a:gd name="T1" fmla="*/ 232 h 290"/>
                <a:gd name="T2" fmla="*/ 180 w 214"/>
                <a:gd name="T3" fmla="*/ 259 h 290"/>
                <a:gd name="T4" fmla="*/ 140 w 214"/>
                <a:gd name="T5" fmla="*/ 141 h 290"/>
                <a:gd name="T6" fmla="*/ 106 w 214"/>
                <a:gd name="T7" fmla="*/ 156 h 290"/>
                <a:gd name="T8" fmla="*/ 128 w 214"/>
                <a:gd name="T9" fmla="*/ 283 h 290"/>
                <a:gd name="T10" fmla="*/ 97 w 214"/>
                <a:gd name="T11" fmla="*/ 290 h 290"/>
                <a:gd name="T12" fmla="*/ 76 w 214"/>
                <a:gd name="T13" fmla="*/ 213 h 290"/>
                <a:gd name="T14" fmla="*/ 9 w 214"/>
                <a:gd name="T15" fmla="*/ 167 h 290"/>
                <a:gd name="T16" fmla="*/ 7 w 214"/>
                <a:gd name="T17" fmla="*/ 165 h 290"/>
                <a:gd name="T18" fmla="*/ 7 w 214"/>
                <a:gd name="T19" fmla="*/ 165 h 290"/>
                <a:gd name="T20" fmla="*/ 18 w 214"/>
                <a:gd name="T21" fmla="*/ 103 h 290"/>
                <a:gd name="T22" fmla="*/ 3 w 214"/>
                <a:gd name="T23" fmla="*/ 70 h 290"/>
                <a:gd name="T24" fmla="*/ 2 w 214"/>
                <a:gd name="T25" fmla="*/ 54 h 290"/>
                <a:gd name="T26" fmla="*/ 4 w 214"/>
                <a:gd name="T27" fmla="*/ 51 h 290"/>
                <a:gd name="T28" fmla="*/ 16 w 214"/>
                <a:gd name="T29" fmla="*/ 36 h 290"/>
                <a:gd name="T30" fmla="*/ 45 w 214"/>
                <a:gd name="T31" fmla="*/ 13 h 290"/>
                <a:gd name="T32" fmla="*/ 78 w 214"/>
                <a:gd name="T33" fmla="*/ 1 h 290"/>
                <a:gd name="T34" fmla="*/ 103 w 214"/>
                <a:gd name="T35" fmla="*/ 15 h 290"/>
                <a:gd name="T36" fmla="*/ 123 w 214"/>
                <a:gd name="T37" fmla="*/ 18 h 290"/>
                <a:gd name="T38" fmla="*/ 140 w 214"/>
                <a:gd name="T39" fmla="*/ 38 h 290"/>
                <a:gd name="T40" fmla="*/ 158 w 214"/>
                <a:gd name="T41" fmla="*/ 50 h 290"/>
                <a:gd name="T42" fmla="*/ 165 w 214"/>
                <a:gd name="T43" fmla="*/ 67 h 290"/>
                <a:gd name="T44" fmla="*/ 178 w 214"/>
                <a:gd name="T45" fmla="*/ 78 h 290"/>
                <a:gd name="T46" fmla="*/ 189 w 214"/>
                <a:gd name="T47" fmla="*/ 101 h 290"/>
                <a:gd name="T48" fmla="*/ 199 w 214"/>
                <a:gd name="T49" fmla="*/ 167 h 290"/>
                <a:gd name="T50" fmla="*/ 214 w 214"/>
                <a:gd name="T51" fmla="*/ 232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14" h="290">
                  <a:moveTo>
                    <a:pt x="214" y="232"/>
                  </a:moveTo>
                  <a:cubicBezTo>
                    <a:pt x="203" y="242"/>
                    <a:pt x="192" y="251"/>
                    <a:pt x="180" y="259"/>
                  </a:cubicBezTo>
                  <a:cubicBezTo>
                    <a:pt x="140" y="141"/>
                    <a:pt x="140" y="141"/>
                    <a:pt x="140" y="141"/>
                  </a:cubicBezTo>
                  <a:cubicBezTo>
                    <a:pt x="106" y="156"/>
                    <a:pt x="106" y="156"/>
                    <a:pt x="106" y="156"/>
                  </a:cubicBezTo>
                  <a:cubicBezTo>
                    <a:pt x="128" y="283"/>
                    <a:pt x="128" y="283"/>
                    <a:pt x="128" y="283"/>
                  </a:cubicBezTo>
                  <a:cubicBezTo>
                    <a:pt x="118" y="286"/>
                    <a:pt x="108" y="288"/>
                    <a:pt x="97" y="290"/>
                  </a:cubicBezTo>
                  <a:cubicBezTo>
                    <a:pt x="90" y="264"/>
                    <a:pt x="83" y="239"/>
                    <a:pt x="76" y="213"/>
                  </a:cubicBezTo>
                  <a:cubicBezTo>
                    <a:pt x="49" y="207"/>
                    <a:pt x="24" y="190"/>
                    <a:pt x="9" y="167"/>
                  </a:cubicBezTo>
                  <a:cubicBezTo>
                    <a:pt x="8" y="166"/>
                    <a:pt x="8" y="166"/>
                    <a:pt x="7" y="165"/>
                  </a:cubicBezTo>
                  <a:cubicBezTo>
                    <a:pt x="7" y="165"/>
                    <a:pt x="7" y="165"/>
                    <a:pt x="7" y="165"/>
                  </a:cubicBezTo>
                  <a:cubicBezTo>
                    <a:pt x="18" y="103"/>
                    <a:pt x="18" y="103"/>
                    <a:pt x="18" y="103"/>
                  </a:cubicBezTo>
                  <a:cubicBezTo>
                    <a:pt x="18" y="103"/>
                    <a:pt x="5" y="102"/>
                    <a:pt x="3" y="70"/>
                  </a:cubicBezTo>
                  <a:cubicBezTo>
                    <a:pt x="0" y="65"/>
                    <a:pt x="0" y="59"/>
                    <a:pt x="2" y="54"/>
                  </a:cubicBezTo>
                  <a:cubicBezTo>
                    <a:pt x="3" y="53"/>
                    <a:pt x="3" y="52"/>
                    <a:pt x="4" y="51"/>
                  </a:cubicBezTo>
                  <a:cubicBezTo>
                    <a:pt x="7" y="45"/>
                    <a:pt x="11" y="40"/>
                    <a:pt x="16" y="36"/>
                  </a:cubicBezTo>
                  <a:cubicBezTo>
                    <a:pt x="25" y="27"/>
                    <a:pt x="35" y="20"/>
                    <a:pt x="45" y="13"/>
                  </a:cubicBezTo>
                  <a:cubicBezTo>
                    <a:pt x="55" y="6"/>
                    <a:pt x="66" y="0"/>
                    <a:pt x="78" y="1"/>
                  </a:cubicBezTo>
                  <a:cubicBezTo>
                    <a:pt x="88" y="2"/>
                    <a:pt x="96" y="9"/>
                    <a:pt x="103" y="15"/>
                  </a:cubicBezTo>
                  <a:cubicBezTo>
                    <a:pt x="110" y="14"/>
                    <a:pt x="117" y="15"/>
                    <a:pt x="123" y="18"/>
                  </a:cubicBezTo>
                  <a:cubicBezTo>
                    <a:pt x="131" y="22"/>
                    <a:pt x="137" y="29"/>
                    <a:pt x="140" y="38"/>
                  </a:cubicBezTo>
                  <a:cubicBezTo>
                    <a:pt x="147" y="40"/>
                    <a:pt x="153" y="44"/>
                    <a:pt x="158" y="50"/>
                  </a:cubicBezTo>
                  <a:cubicBezTo>
                    <a:pt x="161" y="55"/>
                    <a:pt x="163" y="61"/>
                    <a:pt x="165" y="67"/>
                  </a:cubicBezTo>
                  <a:cubicBezTo>
                    <a:pt x="170" y="70"/>
                    <a:pt x="175" y="74"/>
                    <a:pt x="178" y="78"/>
                  </a:cubicBezTo>
                  <a:cubicBezTo>
                    <a:pt x="183" y="85"/>
                    <a:pt x="186" y="93"/>
                    <a:pt x="189" y="101"/>
                  </a:cubicBezTo>
                  <a:cubicBezTo>
                    <a:pt x="195" y="122"/>
                    <a:pt x="196" y="145"/>
                    <a:pt x="199" y="167"/>
                  </a:cubicBezTo>
                  <a:cubicBezTo>
                    <a:pt x="201" y="189"/>
                    <a:pt x="204" y="212"/>
                    <a:pt x="214" y="232"/>
                  </a:cubicBezTo>
                  <a:close/>
                </a:path>
              </a:pathLst>
            </a:custGeom>
            <a:solidFill>
              <a:srgbClr val="FFF0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190" name="任意多边形: 形状 189"/>
            <p:cNvSpPr/>
            <p:nvPr/>
          </p:nvSpPr>
          <p:spPr bwMode="auto">
            <a:xfrm>
              <a:off x="3008313" y="1881188"/>
              <a:ext cx="144463" cy="180975"/>
            </a:xfrm>
            <a:custGeom>
              <a:avLst/>
              <a:gdLst>
                <a:gd name="T0" fmla="*/ 71 w 71"/>
                <a:gd name="T1" fmla="*/ 39 h 89"/>
                <a:gd name="T2" fmla="*/ 54 w 71"/>
                <a:gd name="T3" fmla="*/ 89 h 89"/>
                <a:gd name="T4" fmla="*/ 47 w 71"/>
                <a:gd name="T5" fmla="*/ 77 h 89"/>
                <a:gd name="T6" fmla="*/ 15 w 71"/>
                <a:gd name="T7" fmla="*/ 39 h 89"/>
                <a:gd name="T8" fmla="*/ 0 w 71"/>
                <a:gd name="T9" fmla="*/ 18 h 89"/>
                <a:gd name="T10" fmla="*/ 15 w 71"/>
                <a:gd name="T11" fmla="*/ 3 h 89"/>
                <a:gd name="T12" fmla="*/ 47 w 71"/>
                <a:gd name="T13" fmla="*/ 7 h 89"/>
                <a:gd name="T14" fmla="*/ 70 w 71"/>
                <a:gd name="T15" fmla="*/ 23 h 89"/>
                <a:gd name="T16" fmla="*/ 71 w 71"/>
                <a:gd name="T17" fmla="*/ 3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1" h="89">
                  <a:moveTo>
                    <a:pt x="71" y="39"/>
                  </a:moveTo>
                  <a:cubicBezTo>
                    <a:pt x="54" y="89"/>
                    <a:pt x="54" y="89"/>
                    <a:pt x="54" y="89"/>
                  </a:cubicBezTo>
                  <a:cubicBezTo>
                    <a:pt x="52" y="85"/>
                    <a:pt x="50" y="81"/>
                    <a:pt x="47" y="77"/>
                  </a:cubicBezTo>
                  <a:cubicBezTo>
                    <a:pt x="39" y="62"/>
                    <a:pt x="28" y="49"/>
                    <a:pt x="15" y="39"/>
                  </a:cubicBezTo>
                  <a:cubicBezTo>
                    <a:pt x="8" y="33"/>
                    <a:pt x="0" y="27"/>
                    <a:pt x="0" y="18"/>
                  </a:cubicBezTo>
                  <a:cubicBezTo>
                    <a:pt x="1" y="11"/>
                    <a:pt x="8" y="5"/>
                    <a:pt x="15" y="3"/>
                  </a:cubicBezTo>
                  <a:cubicBezTo>
                    <a:pt x="26" y="0"/>
                    <a:pt x="38" y="2"/>
                    <a:pt x="47" y="7"/>
                  </a:cubicBezTo>
                  <a:cubicBezTo>
                    <a:pt x="56" y="11"/>
                    <a:pt x="63" y="17"/>
                    <a:pt x="70" y="23"/>
                  </a:cubicBezTo>
                  <a:cubicBezTo>
                    <a:pt x="68" y="28"/>
                    <a:pt x="68" y="34"/>
                    <a:pt x="71" y="39"/>
                  </a:cubicBezTo>
                  <a:close/>
                </a:path>
              </a:pathLst>
            </a:custGeom>
            <a:solidFill>
              <a:srgbClr val="FFF0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191" name="矩形 190"/>
            <p:cNvSpPr>
              <a:spLocks noChangeArrowheads="1"/>
            </p:cNvSpPr>
            <p:nvPr/>
          </p:nvSpPr>
          <p:spPr bwMode="auto">
            <a:xfrm>
              <a:off x="2922588" y="2654300"/>
              <a:ext cx="155575" cy="192088"/>
            </a:xfrm>
            <a:prstGeom prst="rect">
              <a:avLst/>
            </a:prstGeom>
            <a:solidFill>
              <a:srgbClr val="FFF0C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192" name="任意多边形: 形状 191"/>
            <p:cNvSpPr/>
            <p:nvPr/>
          </p:nvSpPr>
          <p:spPr bwMode="auto">
            <a:xfrm>
              <a:off x="2425701" y="2654300"/>
              <a:ext cx="1604963" cy="1636713"/>
            </a:xfrm>
            <a:custGeom>
              <a:avLst/>
              <a:gdLst>
                <a:gd name="T0" fmla="*/ 772 w 791"/>
                <a:gd name="T1" fmla="*/ 797 h 806"/>
                <a:gd name="T2" fmla="*/ 408 w 791"/>
                <a:gd name="T3" fmla="*/ 787 h 806"/>
                <a:gd name="T4" fmla="*/ 173 w 791"/>
                <a:gd name="T5" fmla="*/ 796 h 806"/>
                <a:gd name="T6" fmla="*/ 16 w 791"/>
                <a:gd name="T7" fmla="*/ 787 h 806"/>
                <a:gd name="T8" fmla="*/ 30 w 791"/>
                <a:gd name="T9" fmla="*/ 632 h 806"/>
                <a:gd name="T10" fmla="*/ 88 w 791"/>
                <a:gd name="T11" fmla="*/ 0 h 806"/>
                <a:gd name="T12" fmla="*/ 245 w 791"/>
                <a:gd name="T13" fmla="*/ 0 h 806"/>
                <a:gd name="T14" fmla="*/ 245 w 791"/>
                <a:gd name="T15" fmla="*/ 94 h 806"/>
                <a:gd name="T16" fmla="*/ 321 w 791"/>
                <a:gd name="T17" fmla="*/ 94 h 806"/>
                <a:gd name="T18" fmla="*/ 321 w 791"/>
                <a:gd name="T19" fmla="*/ 0 h 806"/>
                <a:gd name="T20" fmla="*/ 505 w 791"/>
                <a:gd name="T21" fmla="*/ 0 h 806"/>
                <a:gd name="T22" fmla="*/ 505 w 791"/>
                <a:gd name="T23" fmla="*/ 94 h 806"/>
                <a:gd name="T24" fmla="*/ 586 w 791"/>
                <a:gd name="T25" fmla="*/ 94 h 806"/>
                <a:gd name="T26" fmla="*/ 586 w 791"/>
                <a:gd name="T27" fmla="*/ 0 h 806"/>
                <a:gd name="T28" fmla="*/ 740 w 791"/>
                <a:gd name="T29" fmla="*/ 0 h 806"/>
                <a:gd name="T30" fmla="*/ 741 w 791"/>
                <a:gd name="T31" fmla="*/ 328 h 806"/>
                <a:gd name="T32" fmla="*/ 772 w 791"/>
                <a:gd name="T33" fmla="*/ 797 h 8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91" h="806">
                  <a:moveTo>
                    <a:pt x="772" y="797"/>
                  </a:moveTo>
                  <a:cubicBezTo>
                    <a:pt x="753" y="806"/>
                    <a:pt x="623" y="787"/>
                    <a:pt x="408" y="787"/>
                  </a:cubicBezTo>
                  <a:cubicBezTo>
                    <a:pt x="319" y="787"/>
                    <a:pt x="238" y="792"/>
                    <a:pt x="173" y="796"/>
                  </a:cubicBezTo>
                  <a:cubicBezTo>
                    <a:pt x="84" y="801"/>
                    <a:pt x="25" y="804"/>
                    <a:pt x="16" y="787"/>
                  </a:cubicBezTo>
                  <a:cubicBezTo>
                    <a:pt x="0" y="758"/>
                    <a:pt x="21" y="743"/>
                    <a:pt x="30" y="632"/>
                  </a:cubicBezTo>
                  <a:cubicBezTo>
                    <a:pt x="38" y="521"/>
                    <a:pt x="88" y="0"/>
                    <a:pt x="88" y="0"/>
                  </a:cubicBezTo>
                  <a:cubicBezTo>
                    <a:pt x="245" y="0"/>
                    <a:pt x="245" y="0"/>
                    <a:pt x="245" y="0"/>
                  </a:cubicBezTo>
                  <a:cubicBezTo>
                    <a:pt x="245" y="94"/>
                    <a:pt x="245" y="94"/>
                    <a:pt x="245" y="94"/>
                  </a:cubicBezTo>
                  <a:cubicBezTo>
                    <a:pt x="321" y="94"/>
                    <a:pt x="321" y="94"/>
                    <a:pt x="321" y="94"/>
                  </a:cubicBezTo>
                  <a:cubicBezTo>
                    <a:pt x="321" y="0"/>
                    <a:pt x="321" y="0"/>
                    <a:pt x="321" y="0"/>
                  </a:cubicBezTo>
                  <a:cubicBezTo>
                    <a:pt x="505" y="0"/>
                    <a:pt x="505" y="0"/>
                    <a:pt x="505" y="0"/>
                  </a:cubicBezTo>
                  <a:cubicBezTo>
                    <a:pt x="505" y="94"/>
                    <a:pt x="505" y="94"/>
                    <a:pt x="505" y="94"/>
                  </a:cubicBezTo>
                  <a:cubicBezTo>
                    <a:pt x="586" y="94"/>
                    <a:pt x="586" y="94"/>
                    <a:pt x="586" y="94"/>
                  </a:cubicBezTo>
                  <a:cubicBezTo>
                    <a:pt x="586" y="0"/>
                    <a:pt x="586" y="0"/>
                    <a:pt x="586" y="0"/>
                  </a:cubicBezTo>
                  <a:cubicBezTo>
                    <a:pt x="740" y="0"/>
                    <a:pt x="740" y="0"/>
                    <a:pt x="740" y="0"/>
                  </a:cubicBezTo>
                  <a:cubicBezTo>
                    <a:pt x="741" y="61"/>
                    <a:pt x="744" y="207"/>
                    <a:pt x="741" y="328"/>
                  </a:cubicBezTo>
                  <a:cubicBezTo>
                    <a:pt x="737" y="484"/>
                    <a:pt x="791" y="788"/>
                    <a:pt x="772" y="797"/>
                  </a:cubicBezTo>
                  <a:close/>
                </a:path>
              </a:pathLst>
            </a:custGeom>
            <a:solidFill>
              <a:srgbClr val="957C5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193" name="矩形 192"/>
            <p:cNvSpPr>
              <a:spLocks noChangeArrowheads="1"/>
            </p:cNvSpPr>
            <p:nvPr/>
          </p:nvSpPr>
          <p:spPr bwMode="auto">
            <a:xfrm>
              <a:off x="3451226" y="2654300"/>
              <a:ext cx="163513" cy="192088"/>
            </a:xfrm>
            <a:prstGeom prst="rect">
              <a:avLst/>
            </a:prstGeom>
            <a:solidFill>
              <a:srgbClr val="FFF0C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194" name="任意多边形: 形状 193"/>
            <p:cNvSpPr/>
            <p:nvPr/>
          </p:nvSpPr>
          <p:spPr bwMode="auto">
            <a:xfrm>
              <a:off x="3360738" y="2105025"/>
              <a:ext cx="254000" cy="549275"/>
            </a:xfrm>
            <a:custGeom>
              <a:avLst/>
              <a:gdLst>
                <a:gd name="T0" fmla="*/ 160 w 160"/>
                <a:gd name="T1" fmla="*/ 346 h 346"/>
                <a:gd name="T2" fmla="*/ 57 w 160"/>
                <a:gd name="T3" fmla="*/ 346 h 346"/>
                <a:gd name="T4" fmla="*/ 29 w 160"/>
                <a:gd name="T5" fmla="*/ 181 h 346"/>
                <a:gd name="T6" fmla="*/ 0 w 160"/>
                <a:gd name="T7" fmla="*/ 19 h 346"/>
                <a:gd name="T8" fmla="*/ 44 w 160"/>
                <a:gd name="T9" fmla="*/ 0 h 346"/>
                <a:gd name="T10" fmla="*/ 95 w 160"/>
                <a:gd name="T11" fmla="*/ 151 h 346"/>
                <a:gd name="T12" fmla="*/ 160 w 160"/>
                <a:gd name="T13" fmla="*/ 346 h 346"/>
              </a:gdLst>
              <a:ahLst/>
              <a:cxnLst>
                <a:cxn ang="0">
                  <a:pos x="T0" y="T1"/>
                </a:cxn>
                <a:cxn ang="0">
                  <a:pos x="T2" y="T3"/>
                </a:cxn>
                <a:cxn ang="0">
                  <a:pos x="T4" y="T5"/>
                </a:cxn>
                <a:cxn ang="0">
                  <a:pos x="T6" y="T7"/>
                </a:cxn>
                <a:cxn ang="0">
                  <a:pos x="T8" y="T9"/>
                </a:cxn>
                <a:cxn ang="0">
                  <a:pos x="T10" y="T11"/>
                </a:cxn>
                <a:cxn ang="0">
                  <a:pos x="T12" y="T13"/>
                </a:cxn>
              </a:cxnLst>
              <a:rect l="0" t="0" r="r" b="b"/>
              <a:pathLst>
                <a:path w="160" h="346">
                  <a:moveTo>
                    <a:pt x="160" y="346"/>
                  </a:moveTo>
                  <a:lnTo>
                    <a:pt x="57" y="346"/>
                  </a:lnTo>
                  <a:lnTo>
                    <a:pt x="29" y="181"/>
                  </a:lnTo>
                  <a:lnTo>
                    <a:pt x="0" y="19"/>
                  </a:lnTo>
                  <a:lnTo>
                    <a:pt x="44" y="0"/>
                  </a:lnTo>
                  <a:lnTo>
                    <a:pt x="95" y="151"/>
                  </a:lnTo>
                  <a:lnTo>
                    <a:pt x="160" y="346"/>
                  </a:lnTo>
                  <a:close/>
                </a:path>
              </a:pathLst>
            </a:custGeom>
            <a:solidFill>
              <a:srgbClr val="FFF0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195" name="任意多边形: 形状 194"/>
            <p:cNvSpPr/>
            <p:nvPr/>
          </p:nvSpPr>
          <p:spPr bwMode="auto">
            <a:xfrm>
              <a:off x="1579563" y="2112963"/>
              <a:ext cx="107950" cy="57150"/>
            </a:xfrm>
            <a:custGeom>
              <a:avLst/>
              <a:gdLst>
                <a:gd name="T0" fmla="*/ 3 w 53"/>
                <a:gd name="T1" fmla="*/ 8 h 28"/>
                <a:gd name="T2" fmla="*/ 31 w 53"/>
                <a:gd name="T3" fmla="*/ 10 h 28"/>
                <a:gd name="T4" fmla="*/ 41 w 53"/>
                <a:gd name="T5" fmla="*/ 16 h 28"/>
                <a:gd name="T6" fmla="*/ 49 w 53"/>
                <a:gd name="T7" fmla="*/ 26 h 28"/>
                <a:gd name="T8" fmla="*/ 53 w 53"/>
                <a:gd name="T9" fmla="*/ 24 h 28"/>
                <a:gd name="T10" fmla="*/ 32 w 53"/>
                <a:gd name="T11" fmla="*/ 4 h 28"/>
                <a:gd name="T12" fmla="*/ 2 w 53"/>
                <a:gd name="T13" fmla="*/ 6 h 28"/>
                <a:gd name="T14" fmla="*/ 3 w 53"/>
                <a:gd name="T15" fmla="*/ 8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 h="28">
                  <a:moveTo>
                    <a:pt x="3" y="8"/>
                  </a:moveTo>
                  <a:cubicBezTo>
                    <a:pt x="12" y="6"/>
                    <a:pt x="22" y="6"/>
                    <a:pt x="31" y="10"/>
                  </a:cubicBezTo>
                  <a:cubicBezTo>
                    <a:pt x="34" y="11"/>
                    <a:pt x="38" y="13"/>
                    <a:pt x="41" y="16"/>
                  </a:cubicBezTo>
                  <a:cubicBezTo>
                    <a:pt x="44" y="19"/>
                    <a:pt x="46" y="23"/>
                    <a:pt x="49" y="26"/>
                  </a:cubicBezTo>
                  <a:cubicBezTo>
                    <a:pt x="50" y="28"/>
                    <a:pt x="53" y="26"/>
                    <a:pt x="53" y="24"/>
                  </a:cubicBezTo>
                  <a:cubicBezTo>
                    <a:pt x="50" y="15"/>
                    <a:pt x="41" y="8"/>
                    <a:pt x="32" y="4"/>
                  </a:cubicBezTo>
                  <a:cubicBezTo>
                    <a:pt x="23" y="0"/>
                    <a:pt x="11" y="0"/>
                    <a:pt x="2" y="6"/>
                  </a:cubicBezTo>
                  <a:cubicBezTo>
                    <a:pt x="0" y="7"/>
                    <a:pt x="1" y="9"/>
                    <a:pt x="3" y="8"/>
                  </a:cubicBezTo>
                  <a:close/>
                </a:path>
              </a:pathLst>
            </a:custGeom>
            <a:solidFill>
              <a:srgbClr val="322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196" name="任意多边形: 形状 195"/>
            <p:cNvSpPr/>
            <p:nvPr/>
          </p:nvSpPr>
          <p:spPr bwMode="auto">
            <a:xfrm>
              <a:off x="1681163" y="1811338"/>
              <a:ext cx="103188" cy="357188"/>
            </a:xfrm>
            <a:custGeom>
              <a:avLst/>
              <a:gdLst>
                <a:gd name="T0" fmla="*/ 4 w 51"/>
                <a:gd name="T1" fmla="*/ 174 h 176"/>
                <a:gd name="T2" fmla="*/ 40 w 51"/>
                <a:gd name="T3" fmla="*/ 108 h 176"/>
                <a:gd name="T4" fmla="*/ 39 w 51"/>
                <a:gd name="T5" fmla="*/ 33 h 176"/>
                <a:gd name="T6" fmla="*/ 14 w 51"/>
                <a:gd name="T7" fmla="*/ 2 h 176"/>
                <a:gd name="T8" fmla="*/ 11 w 51"/>
                <a:gd name="T9" fmla="*/ 6 h 176"/>
                <a:gd name="T10" fmla="*/ 36 w 51"/>
                <a:gd name="T11" fmla="*/ 44 h 176"/>
                <a:gd name="T12" fmla="*/ 38 w 51"/>
                <a:gd name="T13" fmla="*/ 92 h 176"/>
                <a:gd name="T14" fmla="*/ 1 w 51"/>
                <a:gd name="T15" fmla="*/ 173 h 176"/>
                <a:gd name="T16" fmla="*/ 4 w 51"/>
                <a:gd name="T17" fmla="*/ 17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 h="176">
                  <a:moveTo>
                    <a:pt x="4" y="174"/>
                  </a:moveTo>
                  <a:cubicBezTo>
                    <a:pt x="12" y="150"/>
                    <a:pt x="30" y="131"/>
                    <a:pt x="40" y="108"/>
                  </a:cubicBezTo>
                  <a:cubicBezTo>
                    <a:pt x="51" y="84"/>
                    <a:pt x="51" y="57"/>
                    <a:pt x="39" y="33"/>
                  </a:cubicBezTo>
                  <a:cubicBezTo>
                    <a:pt x="34" y="21"/>
                    <a:pt x="25" y="10"/>
                    <a:pt x="14" y="2"/>
                  </a:cubicBezTo>
                  <a:cubicBezTo>
                    <a:pt x="12" y="0"/>
                    <a:pt x="9" y="4"/>
                    <a:pt x="11" y="6"/>
                  </a:cubicBezTo>
                  <a:cubicBezTo>
                    <a:pt x="23" y="17"/>
                    <a:pt x="32" y="29"/>
                    <a:pt x="36" y="44"/>
                  </a:cubicBezTo>
                  <a:cubicBezTo>
                    <a:pt x="41" y="59"/>
                    <a:pt x="42" y="77"/>
                    <a:pt x="38" y="92"/>
                  </a:cubicBezTo>
                  <a:cubicBezTo>
                    <a:pt x="30" y="121"/>
                    <a:pt x="6" y="143"/>
                    <a:pt x="1" y="173"/>
                  </a:cubicBezTo>
                  <a:cubicBezTo>
                    <a:pt x="0" y="175"/>
                    <a:pt x="4" y="176"/>
                    <a:pt x="4" y="174"/>
                  </a:cubicBezTo>
                  <a:close/>
                </a:path>
              </a:pathLst>
            </a:custGeom>
            <a:solidFill>
              <a:srgbClr val="322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197" name="任意多边形: 形状 196"/>
            <p:cNvSpPr/>
            <p:nvPr/>
          </p:nvSpPr>
          <p:spPr bwMode="auto">
            <a:xfrm>
              <a:off x="1660526" y="1865313"/>
              <a:ext cx="88900" cy="63500"/>
            </a:xfrm>
            <a:custGeom>
              <a:avLst/>
              <a:gdLst>
                <a:gd name="T0" fmla="*/ 43 w 44"/>
                <a:gd name="T1" fmla="*/ 28 h 31"/>
                <a:gd name="T2" fmla="*/ 36 w 44"/>
                <a:gd name="T3" fmla="*/ 18 h 31"/>
                <a:gd name="T4" fmla="*/ 27 w 44"/>
                <a:gd name="T5" fmla="*/ 10 h 31"/>
                <a:gd name="T6" fmla="*/ 16 w 44"/>
                <a:gd name="T7" fmla="*/ 4 h 31"/>
                <a:gd name="T8" fmla="*/ 10 w 44"/>
                <a:gd name="T9" fmla="*/ 2 h 31"/>
                <a:gd name="T10" fmla="*/ 4 w 44"/>
                <a:gd name="T11" fmla="*/ 1 h 31"/>
                <a:gd name="T12" fmla="*/ 3 w 44"/>
                <a:gd name="T13" fmla="*/ 5 h 31"/>
                <a:gd name="T14" fmla="*/ 8 w 44"/>
                <a:gd name="T15" fmla="*/ 7 h 31"/>
                <a:gd name="T16" fmla="*/ 13 w 44"/>
                <a:gd name="T17" fmla="*/ 9 h 31"/>
                <a:gd name="T18" fmla="*/ 23 w 44"/>
                <a:gd name="T19" fmla="*/ 14 h 31"/>
                <a:gd name="T20" fmla="*/ 32 w 44"/>
                <a:gd name="T21" fmla="*/ 21 h 31"/>
                <a:gd name="T22" fmla="*/ 40 w 44"/>
                <a:gd name="T23" fmla="*/ 29 h 31"/>
                <a:gd name="T24" fmla="*/ 43 w 44"/>
                <a:gd name="T25" fmla="*/ 28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31">
                  <a:moveTo>
                    <a:pt x="43" y="28"/>
                  </a:moveTo>
                  <a:cubicBezTo>
                    <a:pt x="41" y="24"/>
                    <a:pt x="39" y="21"/>
                    <a:pt x="36" y="18"/>
                  </a:cubicBezTo>
                  <a:cubicBezTo>
                    <a:pt x="33" y="15"/>
                    <a:pt x="30" y="12"/>
                    <a:pt x="27" y="10"/>
                  </a:cubicBezTo>
                  <a:cubicBezTo>
                    <a:pt x="23" y="7"/>
                    <a:pt x="20" y="5"/>
                    <a:pt x="16" y="4"/>
                  </a:cubicBezTo>
                  <a:cubicBezTo>
                    <a:pt x="14" y="3"/>
                    <a:pt x="12" y="2"/>
                    <a:pt x="10" y="2"/>
                  </a:cubicBezTo>
                  <a:cubicBezTo>
                    <a:pt x="8" y="1"/>
                    <a:pt x="6" y="0"/>
                    <a:pt x="4" y="1"/>
                  </a:cubicBezTo>
                  <a:cubicBezTo>
                    <a:pt x="1" y="1"/>
                    <a:pt x="0" y="4"/>
                    <a:pt x="3" y="5"/>
                  </a:cubicBezTo>
                  <a:cubicBezTo>
                    <a:pt x="4" y="6"/>
                    <a:pt x="6" y="7"/>
                    <a:pt x="8" y="7"/>
                  </a:cubicBezTo>
                  <a:cubicBezTo>
                    <a:pt x="10" y="8"/>
                    <a:pt x="12" y="8"/>
                    <a:pt x="13" y="9"/>
                  </a:cubicBezTo>
                  <a:cubicBezTo>
                    <a:pt x="17" y="11"/>
                    <a:pt x="20" y="12"/>
                    <a:pt x="23" y="14"/>
                  </a:cubicBezTo>
                  <a:cubicBezTo>
                    <a:pt x="26" y="16"/>
                    <a:pt x="29" y="19"/>
                    <a:pt x="32" y="21"/>
                  </a:cubicBezTo>
                  <a:cubicBezTo>
                    <a:pt x="35" y="24"/>
                    <a:pt x="37" y="26"/>
                    <a:pt x="40" y="29"/>
                  </a:cubicBezTo>
                  <a:cubicBezTo>
                    <a:pt x="41" y="31"/>
                    <a:pt x="44" y="29"/>
                    <a:pt x="43" y="28"/>
                  </a:cubicBezTo>
                  <a:close/>
                </a:path>
              </a:pathLst>
            </a:custGeom>
            <a:solidFill>
              <a:srgbClr val="322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198" name="任意多边形: 形状 197"/>
            <p:cNvSpPr/>
            <p:nvPr/>
          </p:nvSpPr>
          <p:spPr bwMode="auto">
            <a:xfrm>
              <a:off x="1654176" y="1914525"/>
              <a:ext cx="85725" cy="30163"/>
            </a:xfrm>
            <a:custGeom>
              <a:avLst/>
              <a:gdLst>
                <a:gd name="T0" fmla="*/ 39 w 42"/>
                <a:gd name="T1" fmla="*/ 10 h 15"/>
                <a:gd name="T2" fmla="*/ 3 w 42"/>
                <a:gd name="T3" fmla="*/ 1 h 15"/>
                <a:gd name="T4" fmla="*/ 0 w 42"/>
                <a:gd name="T5" fmla="*/ 4 h 15"/>
                <a:gd name="T6" fmla="*/ 3 w 42"/>
                <a:gd name="T7" fmla="*/ 7 h 15"/>
                <a:gd name="T8" fmla="*/ 36 w 42"/>
                <a:gd name="T9" fmla="*/ 14 h 15"/>
                <a:gd name="T10" fmla="*/ 39 w 42"/>
                <a:gd name="T11" fmla="*/ 10 h 15"/>
              </a:gdLst>
              <a:ahLst/>
              <a:cxnLst>
                <a:cxn ang="0">
                  <a:pos x="T0" y="T1"/>
                </a:cxn>
                <a:cxn ang="0">
                  <a:pos x="T2" y="T3"/>
                </a:cxn>
                <a:cxn ang="0">
                  <a:pos x="T4" y="T5"/>
                </a:cxn>
                <a:cxn ang="0">
                  <a:pos x="T6" y="T7"/>
                </a:cxn>
                <a:cxn ang="0">
                  <a:pos x="T8" y="T9"/>
                </a:cxn>
                <a:cxn ang="0">
                  <a:pos x="T10" y="T11"/>
                </a:cxn>
              </a:cxnLst>
              <a:rect l="0" t="0" r="r" b="b"/>
              <a:pathLst>
                <a:path w="42" h="15">
                  <a:moveTo>
                    <a:pt x="39" y="10"/>
                  </a:moveTo>
                  <a:cubicBezTo>
                    <a:pt x="28" y="3"/>
                    <a:pt x="15" y="0"/>
                    <a:pt x="3" y="1"/>
                  </a:cubicBezTo>
                  <a:cubicBezTo>
                    <a:pt x="1" y="1"/>
                    <a:pt x="0" y="2"/>
                    <a:pt x="0" y="4"/>
                  </a:cubicBezTo>
                  <a:cubicBezTo>
                    <a:pt x="0" y="6"/>
                    <a:pt x="1" y="8"/>
                    <a:pt x="3" y="7"/>
                  </a:cubicBezTo>
                  <a:cubicBezTo>
                    <a:pt x="14" y="6"/>
                    <a:pt x="26" y="8"/>
                    <a:pt x="36" y="14"/>
                  </a:cubicBezTo>
                  <a:cubicBezTo>
                    <a:pt x="39" y="15"/>
                    <a:pt x="42" y="11"/>
                    <a:pt x="39" y="10"/>
                  </a:cubicBezTo>
                  <a:close/>
                </a:path>
              </a:pathLst>
            </a:custGeom>
            <a:solidFill>
              <a:srgbClr val="322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199" name="任意多边形: 形状 198"/>
            <p:cNvSpPr/>
            <p:nvPr/>
          </p:nvSpPr>
          <p:spPr bwMode="auto">
            <a:xfrm>
              <a:off x="1747838" y="1717675"/>
              <a:ext cx="276225" cy="174625"/>
            </a:xfrm>
            <a:custGeom>
              <a:avLst/>
              <a:gdLst>
                <a:gd name="T0" fmla="*/ 5 w 136"/>
                <a:gd name="T1" fmla="*/ 73 h 86"/>
                <a:gd name="T2" fmla="*/ 84 w 136"/>
                <a:gd name="T3" fmla="*/ 83 h 86"/>
                <a:gd name="T4" fmla="*/ 133 w 136"/>
                <a:gd name="T5" fmla="*/ 43 h 86"/>
                <a:gd name="T6" fmla="*/ 128 w 136"/>
                <a:gd name="T7" fmla="*/ 3 h 86"/>
                <a:gd name="T8" fmla="*/ 123 w 136"/>
                <a:gd name="T9" fmla="*/ 6 h 86"/>
                <a:gd name="T10" fmla="*/ 123 w 136"/>
                <a:gd name="T11" fmla="*/ 50 h 86"/>
                <a:gd name="T12" fmla="*/ 90 w 136"/>
                <a:gd name="T13" fmla="*/ 76 h 86"/>
                <a:gd name="T14" fmla="*/ 44 w 136"/>
                <a:gd name="T15" fmla="*/ 69 h 86"/>
                <a:gd name="T16" fmla="*/ 2 w 136"/>
                <a:gd name="T17" fmla="*/ 70 h 86"/>
                <a:gd name="T18" fmla="*/ 5 w 136"/>
                <a:gd name="T19" fmla="*/ 73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6" h="86">
                  <a:moveTo>
                    <a:pt x="5" y="73"/>
                  </a:moveTo>
                  <a:cubicBezTo>
                    <a:pt x="31" y="62"/>
                    <a:pt x="57" y="86"/>
                    <a:pt x="84" y="83"/>
                  </a:cubicBezTo>
                  <a:cubicBezTo>
                    <a:pt x="107" y="81"/>
                    <a:pt x="127" y="65"/>
                    <a:pt x="133" y="43"/>
                  </a:cubicBezTo>
                  <a:cubicBezTo>
                    <a:pt x="136" y="29"/>
                    <a:pt x="135" y="15"/>
                    <a:pt x="128" y="3"/>
                  </a:cubicBezTo>
                  <a:cubicBezTo>
                    <a:pt x="127" y="0"/>
                    <a:pt x="122" y="3"/>
                    <a:pt x="123" y="6"/>
                  </a:cubicBezTo>
                  <a:cubicBezTo>
                    <a:pt x="129" y="20"/>
                    <a:pt x="130" y="36"/>
                    <a:pt x="123" y="50"/>
                  </a:cubicBezTo>
                  <a:cubicBezTo>
                    <a:pt x="117" y="63"/>
                    <a:pt x="104" y="72"/>
                    <a:pt x="90" y="76"/>
                  </a:cubicBezTo>
                  <a:cubicBezTo>
                    <a:pt x="74" y="80"/>
                    <a:pt x="60" y="74"/>
                    <a:pt x="44" y="69"/>
                  </a:cubicBezTo>
                  <a:cubicBezTo>
                    <a:pt x="31" y="65"/>
                    <a:pt x="15" y="61"/>
                    <a:pt x="2" y="70"/>
                  </a:cubicBezTo>
                  <a:cubicBezTo>
                    <a:pt x="0" y="71"/>
                    <a:pt x="2" y="74"/>
                    <a:pt x="5" y="73"/>
                  </a:cubicBezTo>
                  <a:close/>
                </a:path>
              </a:pathLst>
            </a:custGeom>
            <a:solidFill>
              <a:srgbClr val="322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200" name="任意多边形: 形状 199"/>
            <p:cNvSpPr/>
            <p:nvPr/>
          </p:nvSpPr>
          <p:spPr bwMode="auto">
            <a:xfrm>
              <a:off x="2024063" y="1739900"/>
              <a:ext cx="41275" cy="88900"/>
            </a:xfrm>
            <a:custGeom>
              <a:avLst/>
              <a:gdLst>
                <a:gd name="T0" fmla="*/ 4 w 20"/>
                <a:gd name="T1" fmla="*/ 43 h 44"/>
                <a:gd name="T2" fmla="*/ 16 w 20"/>
                <a:gd name="T3" fmla="*/ 25 h 44"/>
                <a:gd name="T4" fmla="*/ 19 w 20"/>
                <a:gd name="T5" fmla="*/ 3 h 44"/>
                <a:gd name="T6" fmla="*/ 16 w 20"/>
                <a:gd name="T7" fmla="*/ 0 h 44"/>
                <a:gd name="T8" fmla="*/ 13 w 20"/>
                <a:gd name="T9" fmla="*/ 3 h 44"/>
                <a:gd name="T10" fmla="*/ 2 w 20"/>
                <a:gd name="T11" fmla="*/ 40 h 44"/>
                <a:gd name="T12" fmla="*/ 4 w 20"/>
                <a:gd name="T13" fmla="*/ 43 h 44"/>
              </a:gdLst>
              <a:ahLst/>
              <a:cxnLst>
                <a:cxn ang="0">
                  <a:pos x="T0" y="T1"/>
                </a:cxn>
                <a:cxn ang="0">
                  <a:pos x="T2" y="T3"/>
                </a:cxn>
                <a:cxn ang="0">
                  <a:pos x="T4" y="T5"/>
                </a:cxn>
                <a:cxn ang="0">
                  <a:pos x="T6" y="T7"/>
                </a:cxn>
                <a:cxn ang="0">
                  <a:pos x="T8" y="T9"/>
                </a:cxn>
                <a:cxn ang="0">
                  <a:pos x="T10" y="T11"/>
                </a:cxn>
                <a:cxn ang="0">
                  <a:pos x="T12" y="T13"/>
                </a:cxn>
              </a:cxnLst>
              <a:rect l="0" t="0" r="r" b="b"/>
              <a:pathLst>
                <a:path w="20" h="44">
                  <a:moveTo>
                    <a:pt x="4" y="43"/>
                  </a:moveTo>
                  <a:cubicBezTo>
                    <a:pt x="10" y="38"/>
                    <a:pt x="14" y="32"/>
                    <a:pt x="16" y="25"/>
                  </a:cubicBezTo>
                  <a:cubicBezTo>
                    <a:pt x="19" y="18"/>
                    <a:pt x="20" y="11"/>
                    <a:pt x="19" y="3"/>
                  </a:cubicBezTo>
                  <a:cubicBezTo>
                    <a:pt x="19" y="2"/>
                    <a:pt x="18" y="0"/>
                    <a:pt x="16" y="0"/>
                  </a:cubicBezTo>
                  <a:cubicBezTo>
                    <a:pt x="14" y="0"/>
                    <a:pt x="13" y="2"/>
                    <a:pt x="13" y="3"/>
                  </a:cubicBezTo>
                  <a:cubicBezTo>
                    <a:pt x="15" y="16"/>
                    <a:pt x="10" y="30"/>
                    <a:pt x="2" y="40"/>
                  </a:cubicBezTo>
                  <a:cubicBezTo>
                    <a:pt x="0" y="42"/>
                    <a:pt x="2" y="44"/>
                    <a:pt x="4" y="43"/>
                  </a:cubicBezTo>
                  <a:close/>
                </a:path>
              </a:pathLst>
            </a:custGeom>
            <a:solidFill>
              <a:srgbClr val="322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201" name="任意多边形: 形状 200"/>
            <p:cNvSpPr/>
            <p:nvPr/>
          </p:nvSpPr>
          <p:spPr bwMode="auto">
            <a:xfrm>
              <a:off x="2054226" y="1760538"/>
              <a:ext cx="42863" cy="66675"/>
            </a:xfrm>
            <a:custGeom>
              <a:avLst/>
              <a:gdLst>
                <a:gd name="T0" fmla="*/ 4 w 21"/>
                <a:gd name="T1" fmla="*/ 32 h 33"/>
                <a:gd name="T2" fmla="*/ 10 w 21"/>
                <a:gd name="T3" fmla="*/ 27 h 33"/>
                <a:gd name="T4" fmla="*/ 16 w 21"/>
                <a:gd name="T5" fmla="*/ 20 h 33"/>
                <a:gd name="T6" fmla="*/ 19 w 21"/>
                <a:gd name="T7" fmla="*/ 12 h 33"/>
                <a:gd name="T8" fmla="*/ 21 w 21"/>
                <a:gd name="T9" fmla="*/ 3 h 33"/>
                <a:gd name="T10" fmla="*/ 15 w 21"/>
                <a:gd name="T11" fmla="*/ 3 h 33"/>
                <a:gd name="T12" fmla="*/ 15 w 21"/>
                <a:gd name="T13" fmla="*/ 7 h 33"/>
                <a:gd name="T14" fmla="*/ 14 w 21"/>
                <a:gd name="T15" fmla="*/ 11 h 33"/>
                <a:gd name="T16" fmla="*/ 11 w 21"/>
                <a:gd name="T17" fmla="*/ 17 h 33"/>
                <a:gd name="T18" fmla="*/ 2 w 21"/>
                <a:gd name="T19" fmla="*/ 29 h 33"/>
                <a:gd name="T20" fmla="*/ 4 w 21"/>
                <a:gd name="T21" fmla="*/ 32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33">
                  <a:moveTo>
                    <a:pt x="4" y="32"/>
                  </a:moveTo>
                  <a:cubicBezTo>
                    <a:pt x="6" y="30"/>
                    <a:pt x="8" y="29"/>
                    <a:pt x="10" y="27"/>
                  </a:cubicBezTo>
                  <a:cubicBezTo>
                    <a:pt x="13" y="25"/>
                    <a:pt x="14" y="22"/>
                    <a:pt x="16" y="20"/>
                  </a:cubicBezTo>
                  <a:cubicBezTo>
                    <a:pt x="17" y="18"/>
                    <a:pt x="19" y="15"/>
                    <a:pt x="19" y="12"/>
                  </a:cubicBezTo>
                  <a:cubicBezTo>
                    <a:pt x="20" y="10"/>
                    <a:pt x="21" y="6"/>
                    <a:pt x="21" y="3"/>
                  </a:cubicBezTo>
                  <a:cubicBezTo>
                    <a:pt x="20" y="0"/>
                    <a:pt x="16" y="1"/>
                    <a:pt x="15" y="3"/>
                  </a:cubicBezTo>
                  <a:cubicBezTo>
                    <a:pt x="15" y="5"/>
                    <a:pt x="15" y="6"/>
                    <a:pt x="15" y="7"/>
                  </a:cubicBezTo>
                  <a:cubicBezTo>
                    <a:pt x="15" y="8"/>
                    <a:pt x="14" y="10"/>
                    <a:pt x="14" y="11"/>
                  </a:cubicBezTo>
                  <a:cubicBezTo>
                    <a:pt x="13" y="13"/>
                    <a:pt x="12" y="15"/>
                    <a:pt x="11" y="17"/>
                  </a:cubicBezTo>
                  <a:cubicBezTo>
                    <a:pt x="9" y="22"/>
                    <a:pt x="6" y="26"/>
                    <a:pt x="2" y="29"/>
                  </a:cubicBezTo>
                  <a:cubicBezTo>
                    <a:pt x="0" y="30"/>
                    <a:pt x="2" y="33"/>
                    <a:pt x="4" y="32"/>
                  </a:cubicBezTo>
                  <a:close/>
                </a:path>
              </a:pathLst>
            </a:custGeom>
            <a:solidFill>
              <a:srgbClr val="322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202" name="任意多边形: 形状 201"/>
            <p:cNvSpPr/>
            <p:nvPr/>
          </p:nvSpPr>
          <p:spPr bwMode="auto">
            <a:xfrm>
              <a:off x="2079626" y="1771650"/>
              <a:ext cx="146050" cy="117475"/>
            </a:xfrm>
            <a:custGeom>
              <a:avLst/>
              <a:gdLst>
                <a:gd name="T0" fmla="*/ 2 w 72"/>
                <a:gd name="T1" fmla="*/ 53 h 58"/>
                <a:gd name="T2" fmla="*/ 27 w 72"/>
                <a:gd name="T3" fmla="*/ 57 h 58"/>
                <a:gd name="T4" fmla="*/ 50 w 72"/>
                <a:gd name="T5" fmla="*/ 47 h 58"/>
                <a:gd name="T6" fmla="*/ 70 w 72"/>
                <a:gd name="T7" fmla="*/ 4 h 58"/>
                <a:gd name="T8" fmla="*/ 64 w 72"/>
                <a:gd name="T9" fmla="*/ 4 h 58"/>
                <a:gd name="T10" fmla="*/ 59 w 72"/>
                <a:gd name="T11" fmla="*/ 26 h 58"/>
                <a:gd name="T12" fmla="*/ 46 w 72"/>
                <a:gd name="T13" fmla="*/ 42 h 58"/>
                <a:gd name="T14" fmla="*/ 3 w 72"/>
                <a:gd name="T15" fmla="*/ 49 h 58"/>
                <a:gd name="T16" fmla="*/ 2 w 72"/>
                <a:gd name="T17" fmla="*/ 53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58">
                  <a:moveTo>
                    <a:pt x="2" y="53"/>
                  </a:moveTo>
                  <a:cubicBezTo>
                    <a:pt x="10" y="56"/>
                    <a:pt x="18" y="58"/>
                    <a:pt x="27" y="57"/>
                  </a:cubicBezTo>
                  <a:cubicBezTo>
                    <a:pt x="35" y="55"/>
                    <a:pt x="43" y="52"/>
                    <a:pt x="50" y="47"/>
                  </a:cubicBezTo>
                  <a:cubicBezTo>
                    <a:pt x="63" y="38"/>
                    <a:pt x="72" y="21"/>
                    <a:pt x="70" y="4"/>
                  </a:cubicBezTo>
                  <a:cubicBezTo>
                    <a:pt x="70" y="0"/>
                    <a:pt x="64" y="0"/>
                    <a:pt x="64" y="4"/>
                  </a:cubicBezTo>
                  <a:cubicBezTo>
                    <a:pt x="64" y="12"/>
                    <a:pt x="63" y="19"/>
                    <a:pt x="59" y="26"/>
                  </a:cubicBezTo>
                  <a:cubicBezTo>
                    <a:pt x="56" y="32"/>
                    <a:pt x="52" y="38"/>
                    <a:pt x="46" y="42"/>
                  </a:cubicBezTo>
                  <a:cubicBezTo>
                    <a:pt x="34" y="51"/>
                    <a:pt x="17" y="54"/>
                    <a:pt x="3" y="49"/>
                  </a:cubicBezTo>
                  <a:cubicBezTo>
                    <a:pt x="1" y="49"/>
                    <a:pt x="0" y="52"/>
                    <a:pt x="2" y="53"/>
                  </a:cubicBezTo>
                  <a:close/>
                </a:path>
              </a:pathLst>
            </a:custGeom>
            <a:solidFill>
              <a:srgbClr val="322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203" name="任意多边形: 形状 202"/>
            <p:cNvSpPr/>
            <p:nvPr/>
          </p:nvSpPr>
          <p:spPr bwMode="auto">
            <a:xfrm>
              <a:off x="2198688" y="1798638"/>
              <a:ext cx="52388" cy="68263"/>
            </a:xfrm>
            <a:custGeom>
              <a:avLst/>
              <a:gdLst>
                <a:gd name="T0" fmla="*/ 4 w 26"/>
                <a:gd name="T1" fmla="*/ 33 h 34"/>
                <a:gd name="T2" fmla="*/ 19 w 26"/>
                <a:gd name="T3" fmla="*/ 21 h 34"/>
                <a:gd name="T4" fmla="*/ 23 w 26"/>
                <a:gd name="T5" fmla="*/ 13 h 34"/>
                <a:gd name="T6" fmla="*/ 25 w 26"/>
                <a:gd name="T7" fmla="*/ 3 h 34"/>
                <a:gd name="T8" fmla="*/ 19 w 26"/>
                <a:gd name="T9" fmla="*/ 2 h 34"/>
                <a:gd name="T10" fmla="*/ 17 w 26"/>
                <a:gd name="T11" fmla="*/ 11 h 34"/>
                <a:gd name="T12" fmla="*/ 14 w 26"/>
                <a:gd name="T13" fmla="*/ 18 h 34"/>
                <a:gd name="T14" fmla="*/ 2 w 26"/>
                <a:gd name="T15" fmla="*/ 30 h 34"/>
                <a:gd name="T16" fmla="*/ 4 w 2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34">
                  <a:moveTo>
                    <a:pt x="4" y="33"/>
                  </a:moveTo>
                  <a:cubicBezTo>
                    <a:pt x="10" y="30"/>
                    <a:pt x="15" y="26"/>
                    <a:pt x="19" y="21"/>
                  </a:cubicBezTo>
                  <a:cubicBezTo>
                    <a:pt x="21" y="19"/>
                    <a:pt x="22" y="16"/>
                    <a:pt x="23" y="13"/>
                  </a:cubicBezTo>
                  <a:cubicBezTo>
                    <a:pt x="24" y="10"/>
                    <a:pt x="26" y="6"/>
                    <a:pt x="25" y="3"/>
                  </a:cubicBezTo>
                  <a:cubicBezTo>
                    <a:pt x="24" y="0"/>
                    <a:pt x="20" y="0"/>
                    <a:pt x="19" y="2"/>
                  </a:cubicBezTo>
                  <a:cubicBezTo>
                    <a:pt x="18" y="5"/>
                    <a:pt x="18" y="8"/>
                    <a:pt x="17" y="11"/>
                  </a:cubicBezTo>
                  <a:cubicBezTo>
                    <a:pt x="16" y="13"/>
                    <a:pt x="15" y="16"/>
                    <a:pt x="14" y="18"/>
                  </a:cubicBezTo>
                  <a:cubicBezTo>
                    <a:pt x="11" y="23"/>
                    <a:pt x="7" y="27"/>
                    <a:pt x="2" y="30"/>
                  </a:cubicBezTo>
                  <a:cubicBezTo>
                    <a:pt x="0" y="31"/>
                    <a:pt x="2" y="34"/>
                    <a:pt x="4" y="33"/>
                  </a:cubicBezTo>
                  <a:close/>
                </a:path>
              </a:pathLst>
            </a:custGeom>
            <a:solidFill>
              <a:srgbClr val="322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204" name="任意多边形: 形状 203"/>
            <p:cNvSpPr/>
            <p:nvPr/>
          </p:nvSpPr>
          <p:spPr bwMode="auto">
            <a:xfrm>
              <a:off x="2217738" y="1720850"/>
              <a:ext cx="76200" cy="166688"/>
            </a:xfrm>
            <a:custGeom>
              <a:avLst/>
              <a:gdLst>
                <a:gd name="T0" fmla="*/ 11 w 38"/>
                <a:gd name="T1" fmla="*/ 4 h 82"/>
                <a:gd name="T2" fmla="*/ 31 w 38"/>
                <a:gd name="T3" fmla="*/ 40 h 82"/>
                <a:gd name="T4" fmla="*/ 3 w 38"/>
                <a:gd name="T5" fmla="*/ 76 h 82"/>
                <a:gd name="T6" fmla="*/ 6 w 38"/>
                <a:gd name="T7" fmla="*/ 81 h 82"/>
                <a:gd name="T8" fmla="*/ 37 w 38"/>
                <a:gd name="T9" fmla="*/ 40 h 82"/>
                <a:gd name="T10" fmla="*/ 12 w 38"/>
                <a:gd name="T11" fmla="*/ 1 h 82"/>
                <a:gd name="T12" fmla="*/ 11 w 38"/>
                <a:gd name="T13" fmla="*/ 4 h 82"/>
              </a:gdLst>
              <a:ahLst/>
              <a:cxnLst>
                <a:cxn ang="0">
                  <a:pos x="T0" y="T1"/>
                </a:cxn>
                <a:cxn ang="0">
                  <a:pos x="T2" y="T3"/>
                </a:cxn>
                <a:cxn ang="0">
                  <a:pos x="T4" y="T5"/>
                </a:cxn>
                <a:cxn ang="0">
                  <a:pos x="T6" y="T7"/>
                </a:cxn>
                <a:cxn ang="0">
                  <a:pos x="T8" y="T9"/>
                </a:cxn>
                <a:cxn ang="0">
                  <a:pos x="T10" y="T11"/>
                </a:cxn>
                <a:cxn ang="0">
                  <a:pos x="T12" y="T13"/>
                </a:cxn>
              </a:cxnLst>
              <a:rect l="0" t="0" r="r" b="b"/>
              <a:pathLst>
                <a:path w="38" h="82">
                  <a:moveTo>
                    <a:pt x="11" y="4"/>
                  </a:moveTo>
                  <a:cubicBezTo>
                    <a:pt x="25" y="10"/>
                    <a:pt x="33" y="26"/>
                    <a:pt x="31" y="40"/>
                  </a:cubicBezTo>
                  <a:cubicBezTo>
                    <a:pt x="30" y="57"/>
                    <a:pt x="17" y="69"/>
                    <a:pt x="3" y="76"/>
                  </a:cubicBezTo>
                  <a:cubicBezTo>
                    <a:pt x="0" y="77"/>
                    <a:pt x="3" y="82"/>
                    <a:pt x="6" y="81"/>
                  </a:cubicBezTo>
                  <a:cubicBezTo>
                    <a:pt x="22" y="74"/>
                    <a:pt x="35" y="58"/>
                    <a:pt x="37" y="40"/>
                  </a:cubicBezTo>
                  <a:cubicBezTo>
                    <a:pt x="38" y="23"/>
                    <a:pt x="29" y="6"/>
                    <a:pt x="12" y="1"/>
                  </a:cubicBezTo>
                  <a:cubicBezTo>
                    <a:pt x="10" y="0"/>
                    <a:pt x="9" y="3"/>
                    <a:pt x="11" y="4"/>
                  </a:cubicBezTo>
                  <a:close/>
                </a:path>
              </a:pathLst>
            </a:custGeom>
            <a:solidFill>
              <a:srgbClr val="322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205" name="任意多边形: 形状 204"/>
            <p:cNvSpPr/>
            <p:nvPr/>
          </p:nvSpPr>
          <p:spPr bwMode="auto">
            <a:xfrm>
              <a:off x="2082801" y="1552575"/>
              <a:ext cx="176213" cy="174625"/>
            </a:xfrm>
            <a:custGeom>
              <a:avLst/>
              <a:gdLst>
                <a:gd name="T0" fmla="*/ 79 w 87"/>
                <a:gd name="T1" fmla="*/ 84 h 86"/>
                <a:gd name="T2" fmla="*/ 85 w 87"/>
                <a:gd name="T3" fmla="*/ 49 h 86"/>
                <a:gd name="T4" fmla="*/ 69 w 87"/>
                <a:gd name="T5" fmla="*/ 19 h 86"/>
                <a:gd name="T6" fmla="*/ 3 w 87"/>
                <a:gd name="T7" fmla="*/ 14 h 86"/>
                <a:gd name="T8" fmla="*/ 6 w 87"/>
                <a:gd name="T9" fmla="*/ 19 h 86"/>
                <a:gd name="T10" fmla="*/ 65 w 87"/>
                <a:gd name="T11" fmla="*/ 23 h 86"/>
                <a:gd name="T12" fmla="*/ 79 w 87"/>
                <a:gd name="T13" fmla="*/ 49 h 86"/>
                <a:gd name="T14" fmla="*/ 74 w 87"/>
                <a:gd name="T15" fmla="*/ 82 h 86"/>
                <a:gd name="T16" fmla="*/ 79 w 87"/>
                <a:gd name="T17" fmla="*/ 8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7" h="86">
                  <a:moveTo>
                    <a:pt x="79" y="84"/>
                  </a:moveTo>
                  <a:cubicBezTo>
                    <a:pt x="86" y="74"/>
                    <a:pt x="87" y="61"/>
                    <a:pt x="85" y="49"/>
                  </a:cubicBezTo>
                  <a:cubicBezTo>
                    <a:pt x="84" y="37"/>
                    <a:pt x="78" y="27"/>
                    <a:pt x="69" y="19"/>
                  </a:cubicBezTo>
                  <a:cubicBezTo>
                    <a:pt x="51" y="2"/>
                    <a:pt x="23" y="0"/>
                    <a:pt x="3" y="14"/>
                  </a:cubicBezTo>
                  <a:cubicBezTo>
                    <a:pt x="0" y="16"/>
                    <a:pt x="3" y="21"/>
                    <a:pt x="6" y="19"/>
                  </a:cubicBezTo>
                  <a:cubicBezTo>
                    <a:pt x="24" y="7"/>
                    <a:pt x="49" y="8"/>
                    <a:pt x="65" y="23"/>
                  </a:cubicBezTo>
                  <a:cubicBezTo>
                    <a:pt x="73" y="30"/>
                    <a:pt x="78" y="39"/>
                    <a:pt x="79" y="49"/>
                  </a:cubicBezTo>
                  <a:cubicBezTo>
                    <a:pt x="82" y="61"/>
                    <a:pt x="79" y="72"/>
                    <a:pt x="74" y="82"/>
                  </a:cubicBezTo>
                  <a:cubicBezTo>
                    <a:pt x="73" y="85"/>
                    <a:pt x="77" y="86"/>
                    <a:pt x="79" y="84"/>
                  </a:cubicBezTo>
                  <a:close/>
                </a:path>
              </a:pathLst>
            </a:custGeom>
            <a:solidFill>
              <a:srgbClr val="322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206" name="任意多边形: 形状 205"/>
            <p:cNvSpPr/>
            <p:nvPr/>
          </p:nvSpPr>
          <p:spPr bwMode="auto">
            <a:xfrm>
              <a:off x="1854201" y="1531938"/>
              <a:ext cx="239713" cy="141288"/>
            </a:xfrm>
            <a:custGeom>
              <a:avLst/>
              <a:gdLst>
                <a:gd name="T0" fmla="*/ 116 w 118"/>
                <a:gd name="T1" fmla="*/ 26 h 69"/>
                <a:gd name="T2" fmla="*/ 84 w 118"/>
                <a:gd name="T3" fmla="*/ 4 h 69"/>
                <a:gd name="T4" fmla="*/ 44 w 118"/>
                <a:gd name="T5" fmla="*/ 3 h 69"/>
                <a:gd name="T6" fmla="*/ 10 w 118"/>
                <a:gd name="T7" fmla="*/ 26 h 69"/>
                <a:gd name="T8" fmla="*/ 5 w 118"/>
                <a:gd name="T9" fmla="*/ 66 h 69"/>
                <a:gd name="T10" fmla="*/ 10 w 118"/>
                <a:gd name="T11" fmla="*/ 65 h 69"/>
                <a:gd name="T12" fmla="*/ 16 w 118"/>
                <a:gd name="T13" fmla="*/ 28 h 69"/>
                <a:gd name="T14" fmla="*/ 48 w 118"/>
                <a:gd name="T15" fmla="*/ 8 h 69"/>
                <a:gd name="T16" fmla="*/ 83 w 118"/>
                <a:gd name="T17" fmla="*/ 9 h 69"/>
                <a:gd name="T18" fmla="*/ 113 w 118"/>
                <a:gd name="T19" fmla="*/ 28 h 69"/>
                <a:gd name="T20" fmla="*/ 116 w 118"/>
                <a:gd name="T21" fmla="*/ 2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8" h="69">
                  <a:moveTo>
                    <a:pt x="116" y="26"/>
                  </a:moveTo>
                  <a:cubicBezTo>
                    <a:pt x="109" y="15"/>
                    <a:pt x="96" y="8"/>
                    <a:pt x="84" y="4"/>
                  </a:cubicBezTo>
                  <a:cubicBezTo>
                    <a:pt x="71" y="0"/>
                    <a:pt x="57" y="0"/>
                    <a:pt x="44" y="3"/>
                  </a:cubicBezTo>
                  <a:cubicBezTo>
                    <a:pt x="31" y="7"/>
                    <a:pt x="18" y="14"/>
                    <a:pt x="10" y="26"/>
                  </a:cubicBezTo>
                  <a:cubicBezTo>
                    <a:pt x="2" y="37"/>
                    <a:pt x="0" y="53"/>
                    <a:pt x="5" y="66"/>
                  </a:cubicBezTo>
                  <a:cubicBezTo>
                    <a:pt x="6" y="69"/>
                    <a:pt x="11" y="68"/>
                    <a:pt x="10" y="65"/>
                  </a:cubicBezTo>
                  <a:cubicBezTo>
                    <a:pt x="5" y="52"/>
                    <a:pt x="8" y="38"/>
                    <a:pt x="16" y="28"/>
                  </a:cubicBezTo>
                  <a:cubicBezTo>
                    <a:pt x="24" y="18"/>
                    <a:pt x="36" y="11"/>
                    <a:pt x="48" y="8"/>
                  </a:cubicBezTo>
                  <a:cubicBezTo>
                    <a:pt x="59" y="6"/>
                    <a:pt x="71" y="6"/>
                    <a:pt x="83" y="9"/>
                  </a:cubicBezTo>
                  <a:cubicBezTo>
                    <a:pt x="95" y="13"/>
                    <a:pt x="104" y="20"/>
                    <a:pt x="113" y="28"/>
                  </a:cubicBezTo>
                  <a:cubicBezTo>
                    <a:pt x="115" y="30"/>
                    <a:pt x="118" y="28"/>
                    <a:pt x="116" y="26"/>
                  </a:cubicBezTo>
                  <a:close/>
                </a:path>
              </a:pathLst>
            </a:custGeom>
            <a:solidFill>
              <a:srgbClr val="322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207" name="任意多边形: 形状 206"/>
            <p:cNvSpPr/>
            <p:nvPr/>
          </p:nvSpPr>
          <p:spPr bwMode="auto">
            <a:xfrm>
              <a:off x="1878013" y="1568450"/>
              <a:ext cx="58738" cy="93663"/>
            </a:xfrm>
            <a:custGeom>
              <a:avLst/>
              <a:gdLst>
                <a:gd name="T0" fmla="*/ 6 w 29"/>
                <a:gd name="T1" fmla="*/ 44 h 46"/>
                <a:gd name="T2" fmla="*/ 26 w 29"/>
                <a:gd name="T3" fmla="*/ 6 h 46"/>
                <a:gd name="T4" fmla="*/ 23 w 29"/>
                <a:gd name="T5" fmla="*/ 2 h 46"/>
                <a:gd name="T6" fmla="*/ 2 w 29"/>
                <a:gd name="T7" fmla="*/ 44 h 46"/>
                <a:gd name="T8" fmla="*/ 6 w 29"/>
                <a:gd name="T9" fmla="*/ 44 h 46"/>
              </a:gdLst>
              <a:ahLst/>
              <a:cxnLst>
                <a:cxn ang="0">
                  <a:pos x="T0" y="T1"/>
                </a:cxn>
                <a:cxn ang="0">
                  <a:pos x="T2" y="T3"/>
                </a:cxn>
                <a:cxn ang="0">
                  <a:pos x="T4" y="T5"/>
                </a:cxn>
                <a:cxn ang="0">
                  <a:pos x="T6" y="T7"/>
                </a:cxn>
                <a:cxn ang="0">
                  <a:pos x="T8" y="T9"/>
                </a:cxn>
              </a:cxnLst>
              <a:rect l="0" t="0" r="r" b="b"/>
              <a:pathLst>
                <a:path w="29" h="46">
                  <a:moveTo>
                    <a:pt x="6" y="44"/>
                  </a:moveTo>
                  <a:cubicBezTo>
                    <a:pt x="5" y="29"/>
                    <a:pt x="13" y="14"/>
                    <a:pt x="26" y="6"/>
                  </a:cubicBezTo>
                  <a:cubicBezTo>
                    <a:pt x="29" y="4"/>
                    <a:pt x="26" y="0"/>
                    <a:pt x="23" y="2"/>
                  </a:cubicBezTo>
                  <a:cubicBezTo>
                    <a:pt x="9" y="10"/>
                    <a:pt x="0" y="27"/>
                    <a:pt x="2" y="44"/>
                  </a:cubicBezTo>
                  <a:cubicBezTo>
                    <a:pt x="2" y="46"/>
                    <a:pt x="6" y="46"/>
                    <a:pt x="6" y="44"/>
                  </a:cubicBezTo>
                  <a:close/>
                </a:path>
              </a:pathLst>
            </a:custGeom>
            <a:solidFill>
              <a:srgbClr val="322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208" name="任意多边形: 形状 207"/>
            <p:cNvSpPr/>
            <p:nvPr/>
          </p:nvSpPr>
          <p:spPr bwMode="auto">
            <a:xfrm>
              <a:off x="1901826" y="1574800"/>
              <a:ext cx="63500" cy="76200"/>
            </a:xfrm>
            <a:custGeom>
              <a:avLst/>
              <a:gdLst>
                <a:gd name="T0" fmla="*/ 5 w 31"/>
                <a:gd name="T1" fmla="*/ 34 h 37"/>
                <a:gd name="T2" fmla="*/ 28 w 31"/>
                <a:gd name="T3" fmla="*/ 7 h 37"/>
                <a:gd name="T4" fmla="*/ 25 w 31"/>
                <a:gd name="T5" fmla="*/ 2 h 37"/>
                <a:gd name="T6" fmla="*/ 10 w 31"/>
                <a:gd name="T7" fmla="*/ 15 h 37"/>
                <a:gd name="T8" fmla="*/ 1 w 31"/>
                <a:gd name="T9" fmla="*/ 33 h 37"/>
                <a:gd name="T10" fmla="*/ 5 w 31"/>
                <a:gd name="T11" fmla="*/ 34 h 37"/>
              </a:gdLst>
              <a:ahLst/>
              <a:cxnLst>
                <a:cxn ang="0">
                  <a:pos x="T0" y="T1"/>
                </a:cxn>
                <a:cxn ang="0">
                  <a:pos x="T2" y="T3"/>
                </a:cxn>
                <a:cxn ang="0">
                  <a:pos x="T4" y="T5"/>
                </a:cxn>
                <a:cxn ang="0">
                  <a:pos x="T6" y="T7"/>
                </a:cxn>
                <a:cxn ang="0">
                  <a:pos x="T8" y="T9"/>
                </a:cxn>
                <a:cxn ang="0">
                  <a:pos x="T10" y="T11"/>
                </a:cxn>
              </a:cxnLst>
              <a:rect l="0" t="0" r="r" b="b"/>
              <a:pathLst>
                <a:path w="31" h="37">
                  <a:moveTo>
                    <a:pt x="5" y="34"/>
                  </a:moveTo>
                  <a:cubicBezTo>
                    <a:pt x="9" y="23"/>
                    <a:pt x="18" y="13"/>
                    <a:pt x="28" y="7"/>
                  </a:cubicBezTo>
                  <a:cubicBezTo>
                    <a:pt x="31" y="5"/>
                    <a:pt x="28" y="0"/>
                    <a:pt x="25" y="2"/>
                  </a:cubicBezTo>
                  <a:cubicBezTo>
                    <a:pt x="19" y="5"/>
                    <a:pt x="14" y="10"/>
                    <a:pt x="10" y="15"/>
                  </a:cubicBezTo>
                  <a:cubicBezTo>
                    <a:pt x="6" y="21"/>
                    <a:pt x="3" y="27"/>
                    <a:pt x="1" y="33"/>
                  </a:cubicBezTo>
                  <a:cubicBezTo>
                    <a:pt x="0" y="36"/>
                    <a:pt x="4" y="37"/>
                    <a:pt x="5" y="34"/>
                  </a:cubicBezTo>
                  <a:close/>
                </a:path>
              </a:pathLst>
            </a:custGeom>
            <a:solidFill>
              <a:srgbClr val="322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209" name="任意多边形: 形状 208"/>
            <p:cNvSpPr/>
            <p:nvPr/>
          </p:nvSpPr>
          <p:spPr bwMode="auto">
            <a:xfrm>
              <a:off x="1666876" y="1600200"/>
              <a:ext cx="201613" cy="146050"/>
            </a:xfrm>
            <a:custGeom>
              <a:avLst/>
              <a:gdLst>
                <a:gd name="T0" fmla="*/ 97 w 99"/>
                <a:gd name="T1" fmla="*/ 11 h 72"/>
                <a:gd name="T2" fmla="*/ 31 w 99"/>
                <a:gd name="T3" fmla="*/ 14 h 72"/>
                <a:gd name="T4" fmla="*/ 0 w 99"/>
                <a:gd name="T5" fmla="*/ 68 h 72"/>
                <a:gd name="T6" fmla="*/ 6 w 99"/>
                <a:gd name="T7" fmla="*/ 68 h 72"/>
                <a:gd name="T8" fmla="*/ 35 w 99"/>
                <a:gd name="T9" fmla="*/ 18 h 72"/>
                <a:gd name="T10" fmla="*/ 96 w 99"/>
                <a:gd name="T11" fmla="*/ 15 h 72"/>
                <a:gd name="T12" fmla="*/ 97 w 99"/>
                <a:gd name="T13" fmla="*/ 11 h 72"/>
              </a:gdLst>
              <a:ahLst/>
              <a:cxnLst>
                <a:cxn ang="0">
                  <a:pos x="T0" y="T1"/>
                </a:cxn>
                <a:cxn ang="0">
                  <a:pos x="T2" y="T3"/>
                </a:cxn>
                <a:cxn ang="0">
                  <a:pos x="T4" y="T5"/>
                </a:cxn>
                <a:cxn ang="0">
                  <a:pos x="T6" y="T7"/>
                </a:cxn>
                <a:cxn ang="0">
                  <a:pos x="T8" y="T9"/>
                </a:cxn>
                <a:cxn ang="0">
                  <a:pos x="T10" y="T11"/>
                </a:cxn>
                <a:cxn ang="0">
                  <a:pos x="T12" y="T13"/>
                </a:cxn>
              </a:cxnLst>
              <a:rect l="0" t="0" r="r" b="b"/>
              <a:pathLst>
                <a:path w="99" h="72">
                  <a:moveTo>
                    <a:pt x="97" y="11"/>
                  </a:moveTo>
                  <a:cubicBezTo>
                    <a:pt x="77" y="0"/>
                    <a:pt x="51" y="1"/>
                    <a:pt x="31" y="14"/>
                  </a:cubicBezTo>
                  <a:cubicBezTo>
                    <a:pt x="13" y="25"/>
                    <a:pt x="1" y="46"/>
                    <a:pt x="0" y="68"/>
                  </a:cubicBezTo>
                  <a:cubicBezTo>
                    <a:pt x="0" y="72"/>
                    <a:pt x="6" y="72"/>
                    <a:pt x="6" y="68"/>
                  </a:cubicBezTo>
                  <a:cubicBezTo>
                    <a:pt x="7" y="48"/>
                    <a:pt x="18" y="29"/>
                    <a:pt x="35" y="18"/>
                  </a:cubicBezTo>
                  <a:cubicBezTo>
                    <a:pt x="53" y="7"/>
                    <a:pt x="76" y="7"/>
                    <a:pt x="96" y="15"/>
                  </a:cubicBezTo>
                  <a:cubicBezTo>
                    <a:pt x="98" y="16"/>
                    <a:pt x="99" y="12"/>
                    <a:pt x="97" y="11"/>
                  </a:cubicBezTo>
                  <a:close/>
                </a:path>
              </a:pathLst>
            </a:custGeom>
            <a:solidFill>
              <a:srgbClr val="322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210" name="任意多边形: 形状 209"/>
            <p:cNvSpPr/>
            <p:nvPr/>
          </p:nvSpPr>
          <p:spPr bwMode="auto">
            <a:xfrm>
              <a:off x="1527176" y="1738313"/>
              <a:ext cx="144463" cy="200025"/>
            </a:xfrm>
            <a:custGeom>
              <a:avLst/>
              <a:gdLst>
                <a:gd name="T0" fmla="*/ 69 w 71"/>
                <a:gd name="T1" fmla="*/ 1 h 99"/>
                <a:gd name="T2" fmla="*/ 52 w 71"/>
                <a:gd name="T3" fmla="*/ 1 h 99"/>
                <a:gd name="T4" fmla="*/ 36 w 71"/>
                <a:gd name="T5" fmla="*/ 7 h 99"/>
                <a:gd name="T6" fmla="*/ 12 w 71"/>
                <a:gd name="T7" fmla="*/ 30 h 99"/>
                <a:gd name="T8" fmla="*/ 14 w 71"/>
                <a:gd name="T9" fmla="*/ 96 h 99"/>
                <a:gd name="T10" fmla="*/ 19 w 71"/>
                <a:gd name="T11" fmla="*/ 93 h 99"/>
                <a:gd name="T12" fmla="*/ 17 w 71"/>
                <a:gd name="T13" fmla="*/ 33 h 99"/>
                <a:gd name="T14" fmla="*/ 69 w 71"/>
                <a:gd name="T15" fmla="*/ 4 h 99"/>
                <a:gd name="T16" fmla="*/ 69 w 71"/>
                <a:gd name="T17" fmla="*/ 1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1" h="99">
                  <a:moveTo>
                    <a:pt x="69" y="1"/>
                  </a:moveTo>
                  <a:cubicBezTo>
                    <a:pt x="63" y="0"/>
                    <a:pt x="58" y="0"/>
                    <a:pt x="52" y="1"/>
                  </a:cubicBezTo>
                  <a:cubicBezTo>
                    <a:pt x="46" y="3"/>
                    <a:pt x="41" y="4"/>
                    <a:pt x="36" y="7"/>
                  </a:cubicBezTo>
                  <a:cubicBezTo>
                    <a:pt x="27" y="12"/>
                    <a:pt x="18" y="20"/>
                    <a:pt x="12" y="30"/>
                  </a:cubicBezTo>
                  <a:cubicBezTo>
                    <a:pt x="0" y="50"/>
                    <a:pt x="1" y="76"/>
                    <a:pt x="14" y="96"/>
                  </a:cubicBezTo>
                  <a:cubicBezTo>
                    <a:pt x="16" y="99"/>
                    <a:pt x="21" y="96"/>
                    <a:pt x="19" y="93"/>
                  </a:cubicBezTo>
                  <a:cubicBezTo>
                    <a:pt x="7" y="75"/>
                    <a:pt x="6" y="51"/>
                    <a:pt x="17" y="33"/>
                  </a:cubicBezTo>
                  <a:cubicBezTo>
                    <a:pt x="28" y="15"/>
                    <a:pt x="48" y="5"/>
                    <a:pt x="69" y="4"/>
                  </a:cubicBezTo>
                  <a:cubicBezTo>
                    <a:pt x="71" y="4"/>
                    <a:pt x="71" y="1"/>
                    <a:pt x="69" y="1"/>
                  </a:cubicBezTo>
                  <a:close/>
                </a:path>
              </a:pathLst>
            </a:custGeom>
            <a:solidFill>
              <a:srgbClr val="322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211" name="任意多边形: 形状 210"/>
            <p:cNvSpPr/>
            <p:nvPr/>
          </p:nvSpPr>
          <p:spPr bwMode="auto">
            <a:xfrm>
              <a:off x="1504951" y="1930400"/>
              <a:ext cx="80963" cy="203200"/>
            </a:xfrm>
            <a:custGeom>
              <a:avLst/>
              <a:gdLst>
                <a:gd name="T0" fmla="*/ 39 w 40"/>
                <a:gd name="T1" fmla="*/ 95 h 100"/>
                <a:gd name="T2" fmla="*/ 11 w 40"/>
                <a:gd name="T3" fmla="*/ 57 h 100"/>
                <a:gd name="T4" fmla="*/ 22 w 40"/>
                <a:gd name="T5" fmla="*/ 8 h 100"/>
                <a:gd name="T6" fmla="*/ 17 w 40"/>
                <a:gd name="T7" fmla="*/ 3 h 100"/>
                <a:gd name="T8" fmla="*/ 5 w 40"/>
                <a:gd name="T9" fmla="*/ 58 h 100"/>
                <a:gd name="T10" fmla="*/ 37 w 40"/>
                <a:gd name="T11" fmla="*/ 99 h 100"/>
                <a:gd name="T12" fmla="*/ 39 w 40"/>
                <a:gd name="T13" fmla="*/ 95 h 100"/>
              </a:gdLst>
              <a:ahLst/>
              <a:cxnLst>
                <a:cxn ang="0">
                  <a:pos x="T0" y="T1"/>
                </a:cxn>
                <a:cxn ang="0">
                  <a:pos x="T2" y="T3"/>
                </a:cxn>
                <a:cxn ang="0">
                  <a:pos x="T4" y="T5"/>
                </a:cxn>
                <a:cxn ang="0">
                  <a:pos x="T6" y="T7"/>
                </a:cxn>
                <a:cxn ang="0">
                  <a:pos x="T8" y="T9"/>
                </a:cxn>
                <a:cxn ang="0">
                  <a:pos x="T10" y="T11"/>
                </a:cxn>
                <a:cxn ang="0">
                  <a:pos x="T12" y="T13"/>
                </a:cxn>
              </a:cxnLst>
              <a:rect l="0" t="0" r="r" b="b"/>
              <a:pathLst>
                <a:path w="40" h="100">
                  <a:moveTo>
                    <a:pt x="39" y="95"/>
                  </a:moveTo>
                  <a:cubicBezTo>
                    <a:pt x="26" y="85"/>
                    <a:pt x="15" y="74"/>
                    <a:pt x="11" y="57"/>
                  </a:cubicBezTo>
                  <a:cubicBezTo>
                    <a:pt x="6" y="40"/>
                    <a:pt x="11" y="21"/>
                    <a:pt x="22" y="8"/>
                  </a:cubicBezTo>
                  <a:cubicBezTo>
                    <a:pt x="24" y="5"/>
                    <a:pt x="20" y="0"/>
                    <a:pt x="17" y="3"/>
                  </a:cubicBezTo>
                  <a:cubicBezTo>
                    <a:pt x="5" y="19"/>
                    <a:pt x="0" y="39"/>
                    <a:pt x="5" y="58"/>
                  </a:cubicBezTo>
                  <a:cubicBezTo>
                    <a:pt x="9" y="75"/>
                    <a:pt x="20" y="92"/>
                    <a:pt x="37" y="99"/>
                  </a:cubicBezTo>
                  <a:cubicBezTo>
                    <a:pt x="39" y="100"/>
                    <a:pt x="40" y="96"/>
                    <a:pt x="39" y="95"/>
                  </a:cubicBezTo>
                  <a:close/>
                </a:path>
              </a:pathLst>
            </a:custGeom>
            <a:solidFill>
              <a:srgbClr val="322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212" name="任意多边形: 形状 211"/>
            <p:cNvSpPr/>
            <p:nvPr/>
          </p:nvSpPr>
          <p:spPr bwMode="auto">
            <a:xfrm>
              <a:off x="1530351" y="1976438"/>
              <a:ext cx="63500" cy="136525"/>
            </a:xfrm>
            <a:custGeom>
              <a:avLst/>
              <a:gdLst>
                <a:gd name="T0" fmla="*/ 29 w 31"/>
                <a:gd name="T1" fmla="*/ 62 h 67"/>
                <a:gd name="T2" fmla="*/ 11 w 31"/>
                <a:gd name="T3" fmla="*/ 5 h 67"/>
                <a:gd name="T4" fmla="*/ 5 w 31"/>
                <a:gd name="T5" fmla="*/ 4 h 67"/>
                <a:gd name="T6" fmla="*/ 26 w 31"/>
                <a:gd name="T7" fmla="*/ 65 h 67"/>
                <a:gd name="T8" fmla="*/ 29 w 31"/>
                <a:gd name="T9" fmla="*/ 62 h 67"/>
              </a:gdLst>
              <a:ahLst/>
              <a:cxnLst>
                <a:cxn ang="0">
                  <a:pos x="T0" y="T1"/>
                </a:cxn>
                <a:cxn ang="0">
                  <a:pos x="T2" y="T3"/>
                </a:cxn>
                <a:cxn ang="0">
                  <a:pos x="T4" y="T5"/>
                </a:cxn>
                <a:cxn ang="0">
                  <a:pos x="T6" y="T7"/>
                </a:cxn>
                <a:cxn ang="0">
                  <a:pos x="T8" y="T9"/>
                </a:cxn>
              </a:cxnLst>
              <a:rect l="0" t="0" r="r" b="b"/>
              <a:pathLst>
                <a:path w="31" h="67">
                  <a:moveTo>
                    <a:pt x="29" y="62"/>
                  </a:moveTo>
                  <a:cubicBezTo>
                    <a:pt x="15" y="47"/>
                    <a:pt x="8" y="26"/>
                    <a:pt x="11" y="5"/>
                  </a:cubicBezTo>
                  <a:cubicBezTo>
                    <a:pt x="11" y="1"/>
                    <a:pt x="6" y="0"/>
                    <a:pt x="5" y="4"/>
                  </a:cubicBezTo>
                  <a:cubicBezTo>
                    <a:pt x="0" y="26"/>
                    <a:pt x="9" y="50"/>
                    <a:pt x="26" y="65"/>
                  </a:cubicBezTo>
                  <a:cubicBezTo>
                    <a:pt x="28" y="67"/>
                    <a:pt x="31" y="64"/>
                    <a:pt x="29" y="62"/>
                  </a:cubicBezTo>
                  <a:close/>
                </a:path>
              </a:pathLst>
            </a:custGeom>
            <a:solidFill>
              <a:srgbClr val="322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213" name="任意多边形: 形状 212"/>
            <p:cNvSpPr/>
            <p:nvPr/>
          </p:nvSpPr>
          <p:spPr bwMode="auto">
            <a:xfrm>
              <a:off x="1576388" y="2017713"/>
              <a:ext cx="30163" cy="79375"/>
            </a:xfrm>
            <a:custGeom>
              <a:avLst/>
              <a:gdLst>
                <a:gd name="T0" fmla="*/ 14 w 15"/>
                <a:gd name="T1" fmla="*/ 35 h 39"/>
                <a:gd name="T2" fmla="*/ 8 w 15"/>
                <a:gd name="T3" fmla="*/ 20 h 39"/>
                <a:gd name="T4" fmla="*/ 7 w 15"/>
                <a:gd name="T5" fmla="*/ 13 h 39"/>
                <a:gd name="T6" fmla="*/ 6 w 15"/>
                <a:gd name="T7" fmla="*/ 4 h 39"/>
                <a:gd name="T8" fmla="*/ 0 w 15"/>
                <a:gd name="T9" fmla="*/ 4 h 39"/>
                <a:gd name="T10" fmla="*/ 3 w 15"/>
                <a:gd name="T11" fmla="*/ 22 h 39"/>
                <a:gd name="T12" fmla="*/ 10 w 15"/>
                <a:gd name="T13" fmla="*/ 37 h 39"/>
                <a:gd name="T14" fmla="*/ 14 w 15"/>
                <a:gd name="T15" fmla="*/ 35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39">
                  <a:moveTo>
                    <a:pt x="14" y="35"/>
                  </a:moveTo>
                  <a:cubicBezTo>
                    <a:pt x="11" y="31"/>
                    <a:pt x="9" y="25"/>
                    <a:pt x="8" y="20"/>
                  </a:cubicBezTo>
                  <a:cubicBezTo>
                    <a:pt x="7" y="18"/>
                    <a:pt x="7" y="15"/>
                    <a:pt x="7" y="13"/>
                  </a:cubicBezTo>
                  <a:cubicBezTo>
                    <a:pt x="6" y="10"/>
                    <a:pt x="6" y="7"/>
                    <a:pt x="6" y="4"/>
                  </a:cubicBezTo>
                  <a:cubicBezTo>
                    <a:pt x="6" y="0"/>
                    <a:pt x="1" y="0"/>
                    <a:pt x="0" y="4"/>
                  </a:cubicBezTo>
                  <a:cubicBezTo>
                    <a:pt x="0" y="10"/>
                    <a:pt x="1" y="16"/>
                    <a:pt x="3" y="22"/>
                  </a:cubicBezTo>
                  <a:cubicBezTo>
                    <a:pt x="4" y="27"/>
                    <a:pt x="7" y="32"/>
                    <a:pt x="10" y="37"/>
                  </a:cubicBezTo>
                  <a:cubicBezTo>
                    <a:pt x="12" y="39"/>
                    <a:pt x="15" y="37"/>
                    <a:pt x="14" y="35"/>
                  </a:cubicBezTo>
                  <a:close/>
                </a:path>
              </a:pathLst>
            </a:custGeom>
            <a:solidFill>
              <a:srgbClr val="322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214" name="任意多边形: 形状 213"/>
            <p:cNvSpPr/>
            <p:nvPr/>
          </p:nvSpPr>
          <p:spPr bwMode="auto">
            <a:xfrm>
              <a:off x="1530351" y="2125663"/>
              <a:ext cx="163513" cy="265113"/>
            </a:xfrm>
            <a:custGeom>
              <a:avLst/>
              <a:gdLst>
                <a:gd name="T0" fmla="*/ 20 w 80"/>
                <a:gd name="T1" fmla="*/ 1 h 131"/>
                <a:gd name="T2" fmla="*/ 7 w 80"/>
                <a:gd name="T3" fmla="*/ 17 h 131"/>
                <a:gd name="T4" fmla="*/ 1 w 80"/>
                <a:gd name="T5" fmla="*/ 37 h 131"/>
                <a:gd name="T6" fmla="*/ 9 w 80"/>
                <a:gd name="T7" fmla="*/ 77 h 131"/>
                <a:gd name="T8" fmla="*/ 75 w 80"/>
                <a:gd name="T9" fmla="*/ 130 h 131"/>
                <a:gd name="T10" fmla="*/ 77 w 80"/>
                <a:gd name="T11" fmla="*/ 125 h 131"/>
                <a:gd name="T12" fmla="*/ 15 w 80"/>
                <a:gd name="T13" fmla="*/ 77 h 131"/>
                <a:gd name="T14" fmla="*/ 8 w 80"/>
                <a:gd name="T15" fmla="*/ 40 h 131"/>
                <a:gd name="T16" fmla="*/ 22 w 80"/>
                <a:gd name="T17" fmla="*/ 4 h 131"/>
                <a:gd name="T18" fmla="*/ 20 w 80"/>
                <a:gd name="T19" fmla="*/ 1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131">
                  <a:moveTo>
                    <a:pt x="20" y="1"/>
                  </a:moveTo>
                  <a:cubicBezTo>
                    <a:pt x="14" y="6"/>
                    <a:pt x="10" y="11"/>
                    <a:pt x="7" y="17"/>
                  </a:cubicBezTo>
                  <a:cubicBezTo>
                    <a:pt x="4" y="24"/>
                    <a:pt x="2" y="30"/>
                    <a:pt x="1" y="37"/>
                  </a:cubicBezTo>
                  <a:cubicBezTo>
                    <a:pt x="0" y="51"/>
                    <a:pt x="3" y="65"/>
                    <a:pt x="9" y="77"/>
                  </a:cubicBezTo>
                  <a:cubicBezTo>
                    <a:pt x="21" y="104"/>
                    <a:pt x="47" y="123"/>
                    <a:pt x="75" y="130"/>
                  </a:cubicBezTo>
                  <a:cubicBezTo>
                    <a:pt x="79" y="131"/>
                    <a:pt x="80" y="126"/>
                    <a:pt x="77" y="125"/>
                  </a:cubicBezTo>
                  <a:cubicBezTo>
                    <a:pt x="51" y="115"/>
                    <a:pt x="28" y="102"/>
                    <a:pt x="15" y="77"/>
                  </a:cubicBezTo>
                  <a:cubicBezTo>
                    <a:pt x="9" y="66"/>
                    <a:pt x="6" y="53"/>
                    <a:pt x="8" y="40"/>
                  </a:cubicBezTo>
                  <a:cubicBezTo>
                    <a:pt x="9" y="27"/>
                    <a:pt x="14" y="13"/>
                    <a:pt x="22" y="4"/>
                  </a:cubicBezTo>
                  <a:cubicBezTo>
                    <a:pt x="23" y="2"/>
                    <a:pt x="21" y="0"/>
                    <a:pt x="20" y="1"/>
                  </a:cubicBezTo>
                  <a:close/>
                </a:path>
              </a:pathLst>
            </a:custGeom>
            <a:solidFill>
              <a:srgbClr val="322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215" name="任意多边形: 形状 214"/>
            <p:cNvSpPr/>
            <p:nvPr/>
          </p:nvSpPr>
          <p:spPr bwMode="auto">
            <a:xfrm>
              <a:off x="1585913" y="2157413"/>
              <a:ext cx="104775" cy="174625"/>
            </a:xfrm>
            <a:custGeom>
              <a:avLst/>
              <a:gdLst>
                <a:gd name="T0" fmla="*/ 2 w 52"/>
                <a:gd name="T1" fmla="*/ 4 h 86"/>
                <a:gd name="T2" fmla="*/ 39 w 52"/>
                <a:gd name="T3" fmla="*/ 80 h 86"/>
                <a:gd name="T4" fmla="*/ 45 w 52"/>
                <a:gd name="T5" fmla="*/ 82 h 86"/>
                <a:gd name="T6" fmla="*/ 4 w 52"/>
                <a:gd name="T7" fmla="*/ 1 h 86"/>
                <a:gd name="T8" fmla="*/ 2 w 52"/>
                <a:gd name="T9" fmla="*/ 4 h 86"/>
              </a:gdLst>
              <a:ahLst/>
              <a:cxnLst>
                <a:cxn ang="0">
                  <a:pos x="T0" y="T1"/>
                </a:cxn>
                <a:cxn ang="0">
                  <a:pos x="T2" y="T3"/>
                </a:cxn>
                <a:cxn ang="0">
                  <a:pos x="T4" y="T5"/>
                </a:cxn>
                <a:cxn ang="0">
                  <a:pos x="T6" y="T7"/>
                </a:cxn>
                <a:cxn ang="0">
                  <a:pos x="T8" y="T9"/>
                </a:cxn>
              </a:cxnLst>
              <a:rect l="0" t="0" r="r" b="b"/>
              <a:pathLst>
                <a:path w="52" h="86">
                  <a:moveTo>
                    <a:pt x="2" y="4"/>
                  </a:moveTo>
                  <a:cubicBezTo>
                    <a:pt x="29" y="19"/>
                    <a:pt x="45" y="50"/>
                    <a:pt x="39" y="80"/>
                  </a:cubicBezTo>
                  <a:cubicBezTo>
                    <a:pt x="38" y="85"/>
                    <a:pt x="44" y="86"/>
                    <a:pt x="45" y="82"/>
                  </a:cubicBezTo>
                  <a:cubicBezTo>
                    <a:pt x="52" y="49"/>
                    <a:pt x="35" y="15"/>
                    <a:pt x="4" y="1"/>
                  </a:cubicBezTo>
                  <a:cubicBezTo>
                    <a:pt x="1" y="0"/>
                    <a:pt x="0" y="3"/>
                    <a:pt x="2" y="4"/>
                  </a:cubicBezTo>
                  <a:close/>
                </a:path>
              </a:pathLst>
            </a:custGeom>
            <a:solidFill>
              <a:srgbClr val="322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216" name="任意多边形: 形状 215"/>
            <p:cNvSpPr/>
            <p:nvPr/>
          </p:nvSpPr>
          <p:spPr bwMode="auto">
            <a:xfrm>
              <a:off x="2111376" y="2055813"/>
              <a:ext cx="106363" cy="333375"/>
            </a:xfrm>
            <a:custGeom>
              <a:avLst/>
              <a:gdLst>
                <a:gd name="T0" fmla="*/ 7 w 52"/>
                <a:gd name="T1" fmla="*/ 2 h 164"/>
                <a:gd name="T2" fmla="*/ 4 w 52"/>
                <a:gd name="T3" fmla="*/ 14 h 164"/>
                <a:gd name="T4" fmla="*/ 4 w 52"/>
                <a:gd name="T5" fmla="*/ 26 h 164"/>
                <a:gd name="T6" fmla="*/ 7 w 52"/>
                <a:gd name="T7" fmla="*/ 48 h 164"/>
                <a:gd name="T8" fmla="*/ 27 w 52"/>
                <a:gd name="T9" fmla="*/ 91 h 164"/>
                <a:gd name="T10" fmla="*/ 40 w 52"/>
                <a:gd name="T11" fmla="*/ 111 h 164"/>
                <a:gd name="T12" fmla="*/ 41 w 52"/>
                <a:gd name="T13" fmla="*/ 132 h 164"/>
                <a:gd name="T14" fmla="*/ 4 w 52"/>
                <a:gd name="T15" fmla="*/ 156 h 164"/>
                <a:gd name="T16" fmla="*/ 5 w 52"/>
                <a:gd name="T17" fmla="*/ 164 h 164"/>
                <a:gd name="T18" fmla="*/ 44 w 52"/>
                <a:gd name="T19" fmla="*/ 141 h 164"/>
                <a:gd name="T20" fmla="*/ 52 w 52"/>
                <a:gd name="T21" fmla="*/ 123 h 164"/>
                <a:gd name="T22" fmla="*/ 43 w 52"/>
                <a:gd name="T23" fmla="*/ 102 h 164"/>
                <a:gd name="T24" fmla="*/ 18 w 52"/>
                <a:gd name="T25" fmla="*/ 57 h 164"/>
                <a:gd name="T26" fmla="*/ 11 w 52"/>
                <a:gd name="T27" fmla="*/ 31 h 164"/>
                <a:gd name="T28" fmla="*/ 10 w 52"/>
                <a:gd name="T29" fmla="*/ 17 h 164"/>
                <a:gd name="T30" fmla="*/ 11 w 52"/>
                <a:gd name="T31" fmla="*/ 3 h 164"/>
                <a:gd name="T32" fmla="*/ 7 w 52"/>
                <a:gd name="T33" fmla="*/ 2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 h="164">
                  <a:moveTo>
                    <a:pt x="7" y="2"/>
                  </a:moveTo>
                  <a:cubicBezTo>
                    <a:pt x="6" y="6"/>
                    <a:pt x="5" y="10"/>
                    <a:pt x="4" y="14"/>
                  </a:cubicBezTo>
                  <a:cubicBezTo>
                    <a:pt x="4" y="18"/>
                    <a:pt x="4" y="22"/>
                    <a:pt x="4" y="26"/>
                  </a:cubicBezTo>
                  <a:cubicBezTo>
                    <a:pt x="4" y="33"/>
                    <a:pt x="6" y="40"/>
                    <a:pt x="7" y="48"/>
                  </a:cubicBezTo>
                  <a:cubicBezTo>
                    <a:pt x="11" y="63"/>
                    <a:pt x="19" y="78"/>
                    <a:pt x="27" y="91"/>
                  </a:cubicBezTo>
                  <a:cubicBezTo>
                    <a:pt x="31" y="98"/>
                    <a:pt x="35" y="104"/>
                    <a:pt x="40" y="111"/>
                  </a:cubicBezTo>
                  <a:cubicBezTo>
                    <a:pt x="44" y="118"/>
                    <a:pt x="45" y="125"/>
                    <a:pt x="41" y="132"/>
                  </a:cubicBezTo>
                  <a:cubicBezTo>
                    <a:pt x="33" y="146"/>
                    <a:pt x="18" y="151"/>
                    <a:pt x="4" y="156"/>
                  </a:cubicBezTo>
                  <a:cubicBezTo>
                    <a:pt x="0" y="157"/>
                    <a:pt x="0" y="164"/>
                    <a:pt x="5" y="164"/>
                  </a:cubicBezTo>
                  <a:cubicBezTo>
                    <a:pt x="20" y="162"/>
                    <a:pt x="35" y="153"/>
                    <a:pt x="44" y="141"/>
                  </a:cubicBezTo>
                  <a:cubicBezTo>
                    <a:pt x="48" y="136"/>
                    <a:pt x="52" y="130"/>
                    <a:pt x="52" y="123"/>
                  </a:cubicBezTo>
                  <a:cubicBezTo>
                    <a:pt x="51" y="115"/>
                    <a:pt x="47" y="108"/>
                    <a:pt x="43" y="102"/>
                  </a:cubicBezTo>
                  <a:cubicBezTo>
                    <a:pt x="33" y="88"/>
                    <a:pt x="24" y="73"/>
                    <a:pt x="18" y="57"/>
                  </a:cubicBezTo>
                  <a:cubicBezTo>
                    <a:pt x="15" y="49"/>
                    <a:pt x="12" y="40"/>
                    <a:pt x="11" y="31"/>
                  </a:cubicBezTo>
                  <a:cubicBezTo>
                    <a:pt x="11" y="27"/>
                    <a:pt x="10" y="22"/>
                    <a:pt x="10" y="17"/>
                  </a:cubicBezTo>
                  <a:cubicBezTo>
                    <a:pt x="10" y="13"/>
                    <a:pt x="10" y="8"/>
                    <a:pt x="11" y="3"/>
                  </a:cubicBezTo>
                  <a:cubicBezTo>
                    <a:pt x="11" y="1"/>
                    <a:pt x="8" y="0"/>
                    <a:pt x="7" y="2"/>
                  </a:cubicBezTo>
                  <a:close/>
                </a:path>
              </a:pathLst>
            </a:custGeom>
            <a:solidFill>
              <a:srgbClr val="322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217" name="任意多边形: 形状 216"/>
            <p:cNvSpPr/>
            <p:nvPr/>
          </p:nvSpPr>
          <p:spPr bwMode="auto">
            <a:xfrm>
              <a:off x="2057401" y="2332038"/>
              <a:ext cx="36513" cy="30163"/>
            </a:xfrm>
            <a:custGeom>
              <a:avLst/>
              <a:gdLst>
                <a:gd name="T0" fmla="*/ 0 w 18"/>
                <a:gd name="T1" fmla="*/ 5 h 15"/>
                <a:gd name="T2" fmla="*/ 3 w 18"/>
                <a:gd name="T3" fmla="*/ 8 h 15"/>
                <a:gd name="T4" fmla="*/ 6 w 18"/>
                <a:gd name="T5" fmla="*/ 10 h 15"/>
                <a:gd name="T6" fmla="*/ 12 w 18"/>
                <a:gd name="T7" fmla="*/ 14 h 15"/>
                <a:gd name="T8" fmla="*/ 15 w 18"/>
                <a:gd name="T9" fmla="*/ 15 h 15"/>
                <a:gd name="T10" fmla="*/ 18 w 18"/>
                <a:gd name="T11" fmla="*/ 13 h 15"/>
                <a:gd name="T12" fmla="*/ 18 w 18"/>
                <a:gd name="T13" fmla="*/ 9 h 15"/>
                <a:gd name="T14" fmla="*/ 18 w 18"/>
                <a:gd name="T15" fmla="*/ 8 h 15"/>
                <a:gd name="T16" fmla="*/ 16 w 18"/>
                <a:gd name="T17" fmla="*/ 7 h 15"/>
                <a:gd name="T18" fmla="*/ 10 w 18"/>
                <a:gd name="T19" fmla="*/ 3 h 15"/>
                <a:gd name="T20" fmla="*/ 7 w 18"/>
                <a:gd name="T21" fmla="*/ 2 h 15"/>
                <a:gd name="T22" fmla="*/ 2 w 18"/>
                <a:gd name="T23" fmla="*/ 1 h 15"/>
                <a:gd name="T24" fmla="*/ 0 w 18"/>
                <a:gd name="T25" fmla="*/ 2 h 15"/>
                <a:gd name="T26" fmla="*/ 0 w 18"/>
                <a:gd name="T27" fmla="*/ 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 h="15">
                  <a:moveTo>
                    <a:pt x="0" y="5"/>
                  </a:moveTo>
                  <a:cubicBezTo>
                    <a:pt x="1" y="6"/>
                    <a:pt x="2" y="7"/>
                    <a:pt x="3" y="8"/>
                  </a:cubicBezTo>
                  <a:cubicBezTo>
                    <a:pt x="4" y="8"/>
                    <a:pt x="5" y="9"/>
                    <a:pt x="6" y="10"/>
                  </a:cubicBezTo>
                  <a:cubicBezTo>
                    <a:pt x="8" y="11"/>
                    <a:pt x="10" y="13"/>
                    <a:pt x="12" y="14"/>
                  </a:cubicBezTo>
                  <a:cubicBezTo>
                    <a:pt x="13" y="15"/>
                    <a:pt x="14" y="15"/>
                    <a:pt x="15" y="15"/>
                  </a:cubicBezTo>
                  <a:cubicBezTo>
                    <a:pt x="16" y="14"/>
                    <a:pt x="17" y="13"/>
                    <a:pt x="18" y="13"/>
                  </a:cubicBezTo>
                  <a:cubicBezTo>
                    <a:pt x="18" y="12"/>
                    <a:pt x="18" y="10"/>
                    <a:pt x="18" y="9"/>
                  </a:cubicBezTo>
                  <a:cubicBezTo>
                    <a:pt x="18" y="9"/>
                    <a:pt x="18" y="9"/>
                    <a:pt x="18" y="8"/>
                  </a:cubicBezTo>
                  <a:cubicBezTo>
                    <a:pt x="17" y="8"/>
                    <a:pt x="17" y="7"/>
                    <a:pt x="16" y="7"/>
                  </a:cubicBezTo>
                  <a:cubicBezTo>
                    <a:pt x="14" y="5"/>
                    <a:pt x="12" y="4"/>
                    <a:pt x="10" y="3"/>
                  </a:cubicBezTo>
                  <a:cubicBezTo>
                    <a:pt x="9" y="3"/>
                    <a:pt x="8" y="2"/>
                    <a:pt x="7" y="2"/>
                  </a:cubicBezTo>
                  <a:cubicBezTo>
                    <a:pt x="5" y="1"/>
                    <a:pt x="4" y="0"/>
                    <a:pt x="2" y="1"/>
                  </a:cubicBezTo>
                  <a:cubicBezTo>
                    <a:pt x="1" y="1"/>
                    <a:pt x="1" y="1"/>
                    <a:pt x="0" y="2"/>
                  </a:cubicBezTo>
                  <a:cubicBezTo>
                    <a:pt x="0" y="3"/>
                    <a:pt x="0" y="4"/>
                    <a:pt x="0" y="5"/>
                  </a:cubicBezTo>
                  <a:close/>
                </a:path>
              </a:pathLst>
            </a:custGeom>
            <a:solidFill>
              <a:srgbClr val="322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218" name="任意多边形: 形状 217"/>
            <p:cNvSpPr/>
            <p:nvPr/>
          </p:nvSpPr>
          <p:spPr bwMode="auto">
            <a:xfrm>
              <a:off x="1989138" y="2401888"/>
              <a:ext cx="128588" cy="68263"/>
            </a:xfrm>
            <a:custGeom>
              <a:avLst/>
              <a:gdLst>
                <a:gd name="T0" fmla="*/ 1 w 63"/>
                <a:gd name="T1" fmla="*/ 4 h 34"/>
                <a:gd name="T2" fmla="*/ 11 w 63"/>
                <a:gd name="T3" fmla="*/ 18 h 34"/>
                <a:gd name="T4" fmla="*/ 25 w 63"/>
                <a:gd name="T5" fmla="*/ 28 h 34"/>
                <a:gd name="T6" fmla="*/ 42 w 63"/>
                <a:gd name="T7" fmla="*/ 33 h 34"/>
                <a:gd name="T8" fmla="*/ 51 w 63"/>
                <a:gd name="T9" fmla="*/ 34 h 34"/>
                <a:gd name="T10" fmla="*/ 60 w 63"/>
                <a:gd name="T11" fmla="*/ 32 h 34"/>
                <a:gd name="T12" fmla="*/ 60 w 63"/>
                <a:gd name="T13" fmla="*/ 26 h 34"/>
                <a:gd name="T14" fmla="*/ 51 w 63"/>
                <a:gd name="T15" fmla="*/ 26 h 34"/>
                <a:gd name="T16" fmla="*/ 44 w 63"/>
                <a:gd name="T17" fmla="*/ 25 h 34"/>
                <a:gd name="T18" fmla="*/ 29 w 63"/>
                <a:gd name="T19" fmla="*/ 21 h 34"/>
                <a:gd name="T20" fmla="*/ 5 w 63"/>
                <a:gd name="T21" fmla="*/ 1 h 34"/>
                <a:gd name="T22" fmla="*/ 1 w 63"/>
                <a:gd name="T23" fmla="*/ 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3" h="34">
                  <a:moveTo>
                    <a:pt x="1" y="4"/>
                  </a:moveTo>
                  <a:cubicBezTo>
                    <a:pt x="4" y="9"/>
                    <a:pt x="7" y="14"/>
                    <a:pt x="11" y="18"/>
                  </a:cubicBezTo>
                  <a:cubicBezTo>
                    <a:pt x="15" y="22"/>
                    <a:pt x="20" y="26"/>
                    <a:pt x="25" y="28"/>
                  </a:cubicBezTo>
                  <a:cubicBezTo>
                    <a:pt x="31" y="31"/>
                    <a:pt x="36" y="32"/>
                    <a:pt x="42" y="33"/>
                  </a:cubicBezTo>
                  <a:cubicBezTo>
                    <a:pt x="45" y="34"/>
                    <a:pt x="48" y="34"/>
                    <a:pt x="51" y="34"/>
                  </a:cubicBezTo>
                  <a:cubicBezTo>
                    <a:pt x="54" y="34"/>
                    <a:pt x="58" y="34"/>
                    <a:pt x="60" y="32"/>
                  </a:cubicBezTo>
                  <a:cubicBezTo>
                    <a:pt x="63" y="31"/>
                    <a:pt x="63" y="26"/>
                    <a:pt x="60" y="26"/>
                  </a:cubicBezTo>
                  <a:cubicBezTo>
                    <a:pt x="57" y="25"/>
                    <a:pt x="54" y="26"/>
                    <a:pt x="51" y="26"/>
                  </a:cubicBezTo>
                  <a:cubicBezTo>
                    <a:pt x="49" y="26"/>
                    <a:pt x="46" y="25"/>
                    <a:pt x="44" y="25"/>
                  </a:cubicBezTo>
                  <a:cubicBezTo>
                    <a:pt x="39" y="24"/>
                    <a:pt x="34" y="23"/>
                    <a:pt x="29" y="21"/>
                  </a:cubicBezTo>
                  <a:cubicBezTo>
                    <a:pt x="20" y="16"/>
                    <a:pt x="12" y="9"/>
                    <a:pt x="5" y="1"/>
                  </a:cubicBezTo>
                  <a:cubicBezTo>
                    <a:pt x="4" y="0"/>
                    <a:pt x="0" y="1"/>
                    <a:pt x="1" y="4"/>
                  </a:cubicBezTo>
                  <a:close/>
                </a:path>
              </a:pathLst>
            </a:custGeom>
            <a:solidFill>
              <a:srgbClr val="322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219" name="任意多边形: 形状 218"/>
            <p:cNvSpPr/>
            <p:nvPr/>
          </p:nvSpPr>
          <p:spPr bwMode="auto">
            <a:xfrm>
              <a:off x="1766888" y="1881188"/>
              <a:ext cx="525463" cy="787400"/>
            </a:xfrm>
            <a:custGeom>
              <a:avLst/>
              <a:gdLst>
                <a:gd name="T0" fmla="*/ 1 w 259"/>
                <a:gd name="T1" fmla="*/ 305 h 388"/>
                <a:gd name="T2" fmla="*/ 32 w 259"/>
                <a:gd name="T3" fmla="*/ 347 h 388"/>
                <a:gd name="T4" fmla="*/ 78 w 259"/>
                <a:gd name="T5" fmla="*/ 375 h 388"/>
                <a:gd name="T6" fmla="*/ 180 w 259"/>
                <a:gd name="T7" fmla="*/ 370 h 388"/>
                <a:gd name="T8" fmla="*/ 248 w 259"/>
                <a:gd name="T9" fmla="*/ 285 h 388"/>
                <a:gd name="T10" fmla="*/ 248 w 259"/>
                <a:gd name="T11" fmla="*/ 152 h 388"/>
                <a:gd name="T12" fmla="*/ 234 w 259"/>
                <a:gd name="T13" fmla="*/ 4 h 388"/>
                <a:gd name="T14" fmla="*/ 228 w 259"/>
                <a:gd name="T15" fmla="*/ 6 h 388"/>
                <a:gd name="T16" fmla="*/ 240 w 259"/>
                <a:gd name="T17" fmla="*/ 130 h 388"/>
                <a:gd name="T18" fmla="*/ 245 w 259"/>
                <a:gd name="T19" fmla="*/ 259 h 388"/>
                <a:gd name="T20" fmla="*/ 227 w 259"/>
                <a:gd name="T21" fmla="*/ 318 h 388"/>
                <a:gd name="T22" fmla="*/ 192 w 259"/>
                <a:gd name="T23" fmla="*/ 355 h 388"/>
                <a:gd name="T24" fmla="*/ 94 w 259"/>
                <a:gd name="T25" fmla="*/ 373 h 388"/>
                <a:gd name="T26" fmla="*/ 43 w 259"/>
                <a:gd name="T27" fmla="*/ 347 h 388"/>
                <a:gd name="T28" fmla="*/ 22 w 259"/>
                <a:gd name="T29" fmla="*/ 327 h 388"/>
                <a:gd name="T30" fmla="*/ 4 w 259"/>
                <a:gd name="T31" fmla="*/ 303 h 388"/>
                <a:gd name="T32" fmla="*/ 1 w 259"/>
                <a:gd name="T33" fmla="*/ 305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9" h="388">
                  <a:moveTo>
                    <a:pt x="1" y="305"/>
                  </a:moveTo>
                  <a:cubicBezTo>
                    <a:pt x="6" y="322"/>
                    <a:pt x="19" y="336"/>
                    <a:pt x="32" y="347"/>
                  </a:cubicBezTo>
                  <a:cubicBezTo>
                    <a:pt x="45" y="359"/>
                    <a:pt x="61" y="369"/>
                    <a:pt x="78" y="375"/>
                  </a:cubicBezTo>
                  <a:cubicBezTo>
                    <a:pt x="111" y="388"/>
                    <a:pt x="148" y="386"/>
                    <a:pt x="180" y="370"/>
                  </a:cubicBezTo>
                  <a:cubicBezTo>
                    <a:pt x="215" y="353"/>
                    <a:pt x="239" y="323"/>
                    <a:pt x="248" y="285"/>
                  </a:cubicBezTo>
                  <a:cubicBezTo>
                    <a:pt x="259" y="242"/>
                    <a:pt x="251" y="196"/>
                    <a:pt x="248" y="152"/>
                  </a:cubicBezTo>
                  <a:cubicBezTo>
                    <a:pt x="245" y="102"/>
                    <a:pt x="251" y="51"/>
                    <a:pt x="234" y="4"/>
                  </a:cubicBezTo>
                  <a:cubicBezTo>
                    <a:pt x="232" y="0"/>
                    <a:pt x="226" y="2"/>
                    <a:pt x="228" y="6"/>
                  </a:cubicBezTo>
                  <a:cubicBezTo>
                    <a:pt x="242" y="46"/>
                    <a:pt x="240" y="89"/>
                    <a:pt x="240" y="130"/>
                  </a:cubicBezTo>
                  <a:cubicBezTo>
                    <a:pt x="241" y="173"/>
                    <a:pt x="250" y="216"/>
                    <a:pt x="245" y="259"/>
                  </a:cubicBezTo>
                  <a:cubicBezTo>
                    <a:pt x="243" y="280"/>
                    <a:pt x="237" y="300"/>
                    <a:pt x="227" y="318"/>
                  </a:cubicBezTo>
                  <a:cubicBezTo>
                    <a:pt x="219" y="333"/>
                    <a:pt x="206" y="345"/>
                    <a:pt x="192" y="355"/>
                  </a:cubicBezTo>
                  <a:cubicBezTo>
                    <a:pt x="164" y="374"/>
                    <a:pt x="128" y="381"/>
                    <a:pt x="94" y="373"/>
                  </a:cubicBezTo>
                  <a:cubicBezTo>
                    <a:pt x="76" y="368"/>
                    <a:pt x="58" y="359"/>
                    <a:pt x="43" y="347"/>
                  </a:cubicBezTo>
                  <a:cubicBezTo>
                    <a:pt x="35" y="341"/>
                    <a:pt x="28" y="335"/>
                    <a:pt x="22" y="327"/>
                  </a:cubicBezTo>
                  <a:cubicBezTo>
                    <a:pt x="16" y="320"/>
                    <a:pt x="10" y="311"/>
                    <a:pt x="4" y="303"/>
                  </a:cubicBezTo>
                  <a:cubicBezTo>
                    <a:pt x="3" y="302"/>
                    <a:pt x="0" y="303"/>
                    <a:pt x="1" y="305"/>
                  </a:cubicBezTo>
                  <a:close/>
                </a:path>
              </a:pathLst>
            </a:custGeom>
            <a:solidFill>
              <a:srgbClr val="322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220" name="任意多边形: 形状 219"/>
            <p:cNvSpPr/>
            <p:nvPr/>
          </p:nvSpPr>
          <p:spPr bwMode="auto">
            <a:xfrm>
              <a:off x="1855788" y="2106613"/>
              <a:ext cx="195263" cy="58738"/>
            </a:xfrm>
            <a:custGeom>
              <a:avLst/>
              <a:gdLst>
                <a:gd name="T0" fmla="*/ 4 w 96"/>
                <a:gd name="T1" fmla="*/ 28 h 29"/>
                <a:gd name="T2" fmla="*/ 43 w 96"/>
                <a:gd name="T3" fmla="*/ 12 h 29"/>
                <a:gd name="T4" fmla="*/ 86 w 96"/>
                <a:gd name="T5" fmla="*/ 21 h 29"/>
                <a:gd name="T6" fmla="*/ 91 w 96"/>
                <a:gd name="T7" fmla="*/ 13 h 29"/>
                <a:gd name="T8" fmla="*/ 42 w 96"/>
                <a:gd name="T9" fmla="*/ 3 h 29"/>
                <a:gd name="T10" fmla="*/ 1 w 96"/>
                <a:gd name="T11" fmla="*/ 25 h 29"/>
                <a:gd name="T12" fmla="*/ 4 w 96"/>
                <a:gd name="T13" fmla="*/ 28 h 29"/>
              </a:gdLst>
              <a:ahLst/>
              <a:cxnLst>
                <a:cxn ang="0">
                  <a:pos x="T0" y="T1"/>
                </a:cxn>
                <a:cxn ang="0">
                  <a:pos x="T2" y="T3"/>
                </a:cxn>
                <a:cxn ang="0">
                  <a:pos x="T4" y="T5"/>
                </a:cxn>
                <a:cxn ang="0">
                  <a:pos x="T6" y="T7"/>
                </a:cxn>
                <a:cxn ang="0">
                  <a:pos x="T8" y="T9"/>
                </a:cxn>
                <a:cxn ang="0">
                  <a:pos x="T10" y="T11"/>
                </a:cxn>
                <a:cxn ang="0">
                  <a:pos x="T12" y="T13"/>
                </a:cxn>
              </a:cxnLst>
              <a:rect l="0" t="0" r="r" b="b"/>
              <a:pathLst>
                <a:path w="96" h="29">
                  <a:moveTo>
                    <a:pt x="4" y="28"/>
                  </a:moveTo>
                  <a:cubicBezTo>
                    <a:pt x="17" y="21"/>
                    <a:pt x="29" y="13"/>
                    <a:pt x="43" y="12"/>
                  </a:cubicBezTo>
                  <a:cubicBezTo>
                    <a:pt x="58" y="10"/>
                    <a:pt x="73" y="13"/>
                    <a:pt x="86" y="21"/>
                  </a:cubicBezTo>
                  <a:cubicBezTo>
                    <a:pt x="91" y="24"/>
                    <a:pt x="96" y="16"/>
                    <a:pt x="91" y="13"/>
                  </a:cubicBezTo>
                  <a:cubicBezTo>
                    <a:pt x="76" y="4"/>
                    <a:pt x="59" y="0"/>
                    <a:pt x="42" y="3"/>
                  </a:cubicBezTo>
                  <a:cubicBezTo>
                    <a:pt x="27" y="5"/>
                    <a:pt x="10" y="11"/>
                    <a:pt x="1" y="25"/>
                  </a:cubicBezTo>
                  <a:cubicBezTo>
                    <a:pt x="0" y="27"/>
                    <a:pt x="2" y="29"/>
                    <a:pt x="4" y="28"/>
                  </a:cubicBezTo>
                  <a:close/>
                </a:path>
              </a:pathLst>
            </a:custGeom>
            <a:solidFill>
              <a:srgbClr val="322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221" name="任意多边形: 形状 220"/>
            <p:cNvSpPr/>
            <p:nvPr/>
          </p:nvSpPr>
          <p:spPr bwMode="auto">
            <a:xfrm>
              <a:off x="1862138" y="2046288"/>
              <a:ext cx="141288" cy="46038"/>
            </a:xfrm>
            <a:custGeom>
              <a:avLst/>
              <a:gdLst>
                <a:gd name="T0" fmla="*/ 3 w 70"/>
                <a:gd name="T1" fmla="*/ 22 h 23"/>
                <a:gd name="T2" fmla="*/ 10 w 70"/>
                <a:gd name="T3" fmla="*/ 19 h 23"/>
                <a:gd name="T4" fmla="*/ 18 w 70"/>
                <a:gd name="T5" fmla="*/ 16 h 23"/>
                <a:gd name="T6" fmla="*/ 32 w 70"/>
                <a:gd name="T7" fmla="*/ 11 h 23"/>
                <a:gd name="T8" fmla="*/ 62 w 70"/>
                <a:gd name="T9" fmla="*/ 11 h 23"/>
                <a:gd name="T10" fmla="*/ 65 w 70"/>
                <a:gd name="T11" fmla="*/ 3 h 23"/>
                <a:gd name="T12" fmla="*/ 30 w 70"/>
                <a:gd name="T13" fmla="*/ 3 h 23"/>
                <a:gd name="T14" fmla="*/ 15 w 70"/>
                <a:gd name="T15" fmla="*/ 9 h 23"/>
                <a:gd name="T16" fmla="*/ 7 w 70"/>
                <a:gd name="T17" fmla="*/ 14 h 23"/>
                <a:gd name="T18" fmla="*/ 1 w 70"/>
                <a:gd name="T19" fmla="*/ 20 h 23"/>
                <a:gd name="T20" fmla="*/ 3 w 70"/>
                <a:gd name="T21" fmla="*/ 2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0" h="23">
                  <a:moveTo>
                    <a:pt x="3" y="22"/>
                  </a:moveTo>
                  <a:cubicBezTo>
                    <a:pt x="6" y="21"/>
                    <a:pt x="8" y="20"/>
                    <a:pt x="10" y="19"/>
                  </a:cubicBezTo>
                  <a:cubicBezTo>
                    <a:pt x="13" y="18"/>
                    <a:pt x="15" y="17"/>
                    <a:pt x="18" y="16"/>
                  </a:cubicBezTo>
                  <a:cubicBezTo>
                    <a:pt x="22" y="14"/>
                    <a:pt x="27" y="12"/>
                    <a:pt x="32" y="11"/>
                  </a:cubicBezTo>
                  <a:cubicBezTo>
                    <a:pt x="42" y="9"/>
                    <a:pt x="52" y="9"/>
                    <a:pt x="62" y="11"/>
                  </a:cubicBezTo>
                  <a:cubicBezTo>
                    <a:pt x="68" y="12"/>
                    <a:pt x="70" y="4"/>
                    <a:pt x="65" y="3"/>
                  </a:cubicBezTo>
                  <a:cubicBezTo>
                    <a:pt x="54" y="0"/>
                    <a:pt x="41" y="1"/>
                    <a:pt x="30" y="3"/>
                  </a:cubicBezTo>
                  <a:cubicBezTo>
                    <a:pt x="25" y="5"/>
                    <a:pt x="20" y="6"/>
                    <a:pt x="15" y="9"/>
                  </a:cubicBezTo>
                  <a:cubicBezTo>
                    <a:pt x="12" y="10"/>
                    <a:pt x="9" y="12"/>
                    <a:pt x="7" y="14"/>
                  </a:cubicBezTo>
                  <a:cubicBezTo>
                    <a:pt x="5" y="15"/>
                    <a:pt x="3" y="17"/>
                    <a:pt x="1" y="20"/>
                  </a:cubicBezTo>
                  <a:cubicBezTo>
                    <a:pt x="0" y="21"/>
                    <a:pt x="1" y="23"/>
                    <a:pt x="3" y="22"/>
                  </a:cubicBezTo>
                  <a:close/>
                </a:path>
              </a:pathLst>
            </a:custGeom>
            <a:solidFill>
              <a:srgbClr val="322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222" name="任意多边形: 形状 221"/>
            <p:cNvSpPr/>
            <p:nvPr/>
          </p:nvSpPr>
          <p:spPr bwMode="auto">
            <a:xfrm>
              <a:off x="2154238" y="2111375"/>
              <a:ext cx="107950" cy="28575"/>
            </a:xfrm>
            <a:custGeom>
              <a:avLst/>
              <a:gdLst>
                <a:gd name="T0" fmla="*/ 3 w 53"/>
                <a:gd name="T1" fmla="*/ 12 h 14"/>
                <a:gd name="T2" fmla="*/ 14 w 53"/>
                <a:gd name="T3" fmla="*/ 10 h 14"/>
                <a:gd name="T4" fmla="*/ 24 w 53"/>
                <a:gd name="T5" fmla="*/ 8 h 14"/>
                <a:gd name="T6" fmla="*/ 35 w 53"/>
                <a:gd name="T7" fmla="*/ 9 h 14"/>
                <a:gd name="T8" fmla="*/ 41 w 53"/>
                <a:gd name="T9" fmla="*/ 11 h 14"/>
                <a:gd name="T10" fmla="*/ 46 w 53"/>
                <a:gd name="T11" fmla="*/ 13 h 14"/>
                <a:gd name="T12" fmla="*/ 50 w 53"/>
                <a:gd name="T13" fmla="*/ 6 h 14"/>
                <a:gd name="T14" fmla="*/ 38 w 53"/>
                <a:gd name="T15" fmla="*/ 1 h 14"/>
                <a:gd name="T16" fmla="*/ 24 w 53"/>
                <a:gd name="T17" fmla="*/ 0 h 14"/>
                <a:gd name="T18" fmla="*/ 12 w 53"/>
                <a:gd name="T19" fmla="*/ 3 h 14"/>
                <a:gd name="T20" fmla="*/ 1 w 53"/>
                <a:gd name="T21" fmla="*/ 9 h 14"/>
                <a:gd name="T22" fmla="*/ 3 w 53"/>
                <a:gd name="T23" fmla="*/ 1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3" h="14">
                  <a:moveTo>
                    <a:pt x="3" y="12"/>
                  </a:moveTo>
                  <a:cubicBezTo>
                    <a:pt x="7" y="12"/>
                    <a:pt x="10" y="10"/>
                    <a:pt x="14" y="10"/>
                  </a:cubicBezTo>
                  <a:cubicBezTo>
                    <a:pt x="17" y="9"/>
                    <a:pt x="21" y="8"/>
                    <a:pt x="24" y="8"/>
                  </a:cubicBezTo>
                  <a:cubicBezTo>
                    <a:pt x="28" y="8"/>
                    <a:pt x="32" y="8"/>
                    <a:pt x="35" y="9"/>
                  </a:cubicBezTo>
                  <a:cubicBezTo>
                    <a:pt x="37" y="10"/>
                    <a:pt x="39" y="10"/>
                    <a:pt x="41" y="11"/>
                  </a:cubicBezTo>
                  <a:cubicBezTo>
                    <a:pt x="43" y="12"/>
                    <a:pt x="44" y="13"/>
                    <a:pt x="46" y="13"/>
                  </a:cubicBezTo>
                  <a:cubicBezTo>
                    <a:pt x="50" y="14"/>
                    <a:pt x="53" y="9"/>
                    <a:pt x="50" y="6"/>
                  </a:cubicBezTo>
                  <a:cubicBezTo>
                    <a:pt x="47" y="4"/>
                    <a:pt x="42" y="2"/>
                    <a:pt x="38" y="1"/>
                  </a:cubicBezTo>
                  <a:cubicBezTo>
                    <a:pt x="33" y="1"/>
                    <a:pt x="29" y="0"/>
                    <a:pt x="24" y="0"/>
                  </a:cubicBezTo>
                  <a:cubicBezTo>
                    <a:pt x="20" y="1"/>
                    <a:pt x="16" y="1"/>
                    <a:pt x="12" y="3"/>
                  </a:cubicBezTo>
                  <a:cubicBezTo>
                    <a:pt x="8" y="4"/>
                    <a:pt x="4" y="6"/>
                    <a:pt x="1" y="9"/>
                  </a:cubicBezTo>
                  <a:cubicBezTo>
                    <a:pt x="0" y="11"/>
                    <a:pt x="2" y="13"/>
                    <a:pt x="3" y="12"/>
                  </a:cubicBezTo>
                  <a:close/>
                </a:path>
              </a:pathLst>
            </a:custGeom>
            <a:solidFill>
              <a:srgbClr val="322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223" name="任意多边形: 形状 222"/>
            <p:cNvSpPr/>
            <p:nvPr/>
          </p:nvSpPr>
          <p:spPr bwMode="auto">
            <a:xfrm>
              <a:off x="2163763" y="2035175"/>
              <a:ext cx="87313" cy="42863"/>
            </a:xfrm>
            <a:custGeom>
              <a:avLst/>
              <a:gdLst>
                <a:gd name="T0" fmla="*/ 2 w 43"/>
                <a:gd name="T1" fmla="*/ 7 h 21"/>
                <a:gd name="T2" fmla="*/ 12 w 43"/>
                <a:gd name="T3" fmla="*/ 8 h 21"/>
                <a:gd name="T4" fmla="*/ 21 w 43"/>
                <a:gd name="T5" fmla="*/ 10 h 21"/>
                <a:gd name="T6" fmla="*/ 30 w 43"/>
                <a:gd name="T7" fmla="*/ 14 h 21"/>
                <a:gd name="T8" fmla="*/ 34 w 43"/>
                <a:gd name="T9" fmla="*/ 17 h 21"/>
                <a:gd name="T10" fmla="*/ 38 w 43"/>
                <a:gd name="T11" fmla="*/ 20 h 21"/>
                <a:gd name="T12" fmla="*/ 43 w 43"/>
                <a:gd name="T13" fmla="*/ 16 h 21"/>
                <a:gd name="T14" fmla="*/ 34 w 43"/>
                <a:gd name="T15" fmla="*/ 8 h 21"/>
                <a:gd name="T16" fmla="*/ 23 w 43"/>
                <a:gd name="T17" fmla="*/ 3 h 21"/>
                <a:gd name="T18" fmla="*/ 2 w 43"/>
                <a:gd name="T19" fmla="*/ 4 h 21"/>
                <a:gd name="T20" fmla="*/ 2 w 43"/>
                <a:gd name="T21" fmla="*/ 7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 h="21">
                  <a:moveTo>
                    <a:pt x="2" y="7"/>
                  </a:moveTo>
                  <a:cubicBezTo>
                    <a:pt x="5" y="8"/>
                    <a:pt x="9" y="8"/>
                    <a:pt x="12" y="8"/>
                  </a:cubicBezTo>
                  <a:cubicBezTo>
                    <a:pt x="15" y="8"/>
                    <a:pt x="18" y="9"/>
                    <a:pt x="21" y="10"/>
                  </a:cubicBezTo>
                  <a:cubicBezTo>
                    <a:pt x="24" y="11"/>
                    <a:pt x="27" y="13"/>
                    <a:pt x="30" y="14"/>
                  </a:cubicBezTo>
                  <a:cubicBezTo>
                    <a:pt x="31" y="15"/>
                    <a:pt x="32" y="16"/>
                    <a:pt x="34" y="17"/>
                  </a:cubicBezTo>
                  <a:cubicBezTo>
                    <a:pt x="35" y="18"/>
                    <a:pt x="36" y="20"/>
                    <a:pt x="38" y="20"/>
                  </a:cubicBezTo>
                  <a:cubicBezTo>
                    <a:pt x="41" y="21"/>
                    <a:pt x="43" y="18"/>
                    <a:pt x="43" y="16"/>
                  </a:cubicBezTo>
                  <a:cubicBezTo>
                    <a:pt x="42" y="12"/>
                    <a:pt x="37" y="10"/>
                    <a:pt x="34" y="8"/>
                  </a:cubicBezTo>
                  <a:cubicBezTo>
                    <a:pt x="31" y="6"/>
                    <a:pt x="27" y="4"/>
                    <a:pt x="23" y="3"/>
                  </a:cubicBezTo>
                  <a:cubicBezTo>
                    <a:pt x="17" y="1"/>
                    <a:pt x="8" y="0"/>
                    <a:pt x="2" y="4"/>
                  </a:cubicBezTo>
                  <a:cubicBezTo>
                    <a:pt x="0" y="4"/>
                    <a:pt x="1" y="6"/>
                    <a:pt x="2" y="7"/>
                  </a:cubicBezTo>
                  <a:close/>
                </a:path>
              </a:pathLst>
            </a:custGeom>
            <a:solidFill>
              <a:srgbClr val="322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224" name="椭圆 223"/>
            <p:cNvSpPr>
              <a:spLocks noChangeArrowheads="1"/>
            </p:cNvSpPr>
            <p:nvPr/>
          </p:nvSpPr>
          <p:spPr bwMode="auto">
            <a:xfrm>
              <a:off x="1955801" y="2119313"/>
              <a:ext cx="61913" cy="65088"/>
            </a:xfrm>
            <a:prstGeom prst="ellipse">
              <a:avLst/>
            </a:prstGeom>
            <a:solidFill>
              <a:srgbClr val="322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225" name="椭圆 224"/>
            <p:cNvSpPr>
              <a:spLocks noChangeArrowheads="1"/>
            </p:cNvSpPr>
            <p:nvPr/>
          </p:nvSpPr>
          <p:spPr bwMode="auto">
            <a:xfrm>
              <a:off x="2193926" y="2119313"/>
              <a:ext cx="63500" cy="65088"/>
            </a:xfrm>
            <a:prstGeom prst="ellipse">
              <a:avLst/>
            </a:prstGeom>
            <a:solidFill>
              <a:srgbClr val="322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226" name="椭圆 225"/>
            <p:cNvSpPr>
              <a:spLocks noChangeArrowheads="1"/>
            </p:cNvSpPr>
            <p:nvPr/>
          </p:nvSpPr>
          <p:spPr bwMode="auto">
            <a:xfrm>
              <a:off x="1787526" y="2220913"/>
              <a:ext cx="161925" cy="161925"/>
            </a:xfrm>
            <a:prstGeom prst="ellipse">
              <a:avLst/>
            </a:prstGeom>
            <a:solidFill>
              <a:srgbClr val="AAC43E">
                <a:lumMod val="75000"/>
                <a:alpha val="44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227" name="任意多边形: 形状 226"/>
            <p:cNvSpPr/>
            <p:nvPr/>
          </p:nvSpPr>
          <p:spPr bwMode="auto">
            <a:xfrm>
              <a:off x="1565276" y="2382838"/>
              <a:ext cx="117475" cy="333375"/>
            </a:xfrm>
            <a:custGeom>
              <a:avLst/>
              <a:gdLst>
                <a:gd name="T0" fmla="*/ 54 w 58"/>
                <a:gd name="T1" fmla="*/ 2 h 164"/>
                <a:gd name="T2" fmla="*/ 51 w 58"/>
                <a:gd name="T3" fmla="*/ 14 h 164"/>
                <a:gd name="T4" fmla="*/ 50 w 58"/>
                <a:gd name="T5" fmla="*/ 25 h 164"/>
                <a:gd name="T6" fmla="*/ 47 w 58"/>
                <a:gd name="T7" fmla="*/ 47 h 164"/>
                <a:gd name="T8" fmla="*/ 41 w 58"/>
                <a:gd name="T9" fmla="*/ 92 h 164"/>
                <a:gd name="T10" fmla="*/ 32 w 58"/>
                <a:gd name="T11" fmla="*/ 132 h 164"/>
                <a:gd name="T12" fmla="*/ 3 w 58"/>
                <a:gd name="T13" fmla="*/ 157 h 164"/>
                <a:gd name="T14" fmla="*/ 6 w 58"/>
                <a:gd name="T15" fmla="*/ 162 h 164"/>
                <a:gd name="T16" fmla="*/ 36 w 58"/>
                <a:gd name="T17" fmla="*/ 140 h 164"/>
                <a:gd name="T18" fmla="*/ 48 w 58"/>
                <a:gd name="T19" fmla="*/ 100 h 164"/>
                <a:gd name="T20" fmla="*/ 54 w 58"/>
                <a:gd name="T21" fmla="*/ 52 h 164"/>
                <a:gd name="T22" fmla="*/ 57 w 58"/>
                <a:gd name="T23" fmla="*/ 28 h 164"/>
                <a:gd name="T24" fmla="*/ 58 w 58"/>
                <a:gd name="T25" fmla="*/ 15 h 164"/>
                <a:gd name="T26" fmla="*/ 58 w 58"/>
                <a:gd name="T27" fmla="*/ 3 h 164"/>
                <a:gd name="T28" fmla="*/ 54 w 58"/>
                <a:gd name="T29" fmla="*/ 2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8" h="164">
                  <a:moveTo>
                    <a:pt x="54" y="2"/>
                  </a:moveTo>
                  <a:cubicBezTo>
                    <a:pt x="53" y="6"/>
                    <a:pt x="52" y="10"/>
                    <a:pt x="51" y="14"/>
                  </a:cubicBezTo>
                  <a:cubicBezTo>
                    <a:pt x="51" y="18"/>
                    <a:pt x="50" y="22"/>
                    <a:pt x="50" y="25"/>
                  </a:cubicBezTo>
                  <a:cubicBezTo>
                    <a:pt x="49" y="32"/>
                    <a:pt x="48" y="39"/>
                    <a:pt x="47" y="47"/>
                  </a:cubicBezTo>
                  <a:cubicBezTo>
                    <a:pt x="45" y="62"/>
                    <a:pt x="43" y="77"/>
                    <a:pt x="41" y="92"/>
                  </a:cubicBezTo>
                  <a:cubicBezTo>
                    <a:pt x="40" y="105"/>
                    <a:pt x="40" y="121"/>
                    <a:pt x="32" y="132"/>
                  </a:cubicBezTo>
                  <a:cubicBezTo>
                    <a:pt x="25" y="143"/>
                    <a:pt x="14" y="150"/>
                    <a:pt x="3" y="157"/>
                  </a:cubicBezTo>
                  <a:cubicBezTo>
                    <a:pt x="0" y="160"/>
                    <a:pt x="3" y="164"/>
                    <a:pt x="6" y="162"/>
                  </a:cubicBezTo>
                  <a:cubicBezTo>
                    <a:pt x="18" y="157"/>
                    <a:pt x="29" y="150"/>
                    <a:pt x="36" y="140"/>
                  </a:cubicBezTo>
                  <a:cubicBezTo>
                    <a:pt x="45" y="128"/>
                    <a:pt x="46" y="114"/>
                    <a:pt x="48" y="100"/>
                  </a:cubicBezTo>
                  <a:cubicBezTo>
                    <a:pt x="50" y="84"/>
                    <a:pt x="52" y="68"/>
                    <a:pt x="54" y="52"/>
                  </a:cubicBezTo>
                  <a:cubicBezTo>
                    <a:pt x="55" y="44"/>
                    <a:pt x="56" y="36"/>
                    <a:pt x="57" y="28"/>
                  </a:cubicBezTo>
                  <a:cubicBezTo>
                    <a:pt x="57" y="24"/>
                    <a:pt x="57" y="19"/>
                    <a:pt x="58" y="15"/>
                  </a:cubicBezTo>
                  <a:cubicBezTo>
                    <a:pt x="58" y="11"/>
                    <a:pt x="58" y="7"/>
                    <a:pt x="58" y="3"/>
                  </a:cubicBezTo>
                  <a:cubicBezTo>
                    <a:pt x="58" y="1"/>
                    <a:pt x="55" y="0"/>
                    <a:pt x="54" y="2"/>
                  </a:cubicBezTo>
                  <a:close/>
                </a:path>
              </a:pathLst>
            </a:custGeom>
            <a:solidFill>
              <a:srgbClr val="322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228" name="任意多边形: 形状 227"/>
            <p:cNvSpPr/>
            <p:nvPr/>
          </p:nvSpPr>
          <p:spPr bwMode="auto">
            <a:xfrm>
              <a:off x="2101851" y="2632075"/>
              <a:ext cx="82550" cy="82550"/>
            </a:xfrm>
            <a:custGeom>
              <a:avLst/>
              <a:gdLst>
                <a:gd name="T0" fmla="*/ 2 w 41"/>
                <a:gd name="T1" fmla="*/ 2 h 40"/>
                <a:gd name="T2" fmla="*/ 12 w 41"/>
                <a:gd name="T3" fmla="*/ 25 h 40"/>
                <a:gd name="T4" fmla="*/ 36 w 41"/>
                <a:gd name="T5" fmla="*/ 40 h 40"/>
                <a:gd name="T6" fmla="*/ 40 w 41"/>
                <a:gd name="T7" fmla="*/ 38 h 40"/>
                <a:gd name="T8" fmla="*/ 39 w 41"/>
                <a:gd name="T9" fmla="*/ 34 h 40"/>
                <a:gd name="T10" fmla="*/ 18 w 41"/>
                <a:gd name="T11" fmla="*/ 21 h 40"/>
                <a:gd name="T12" fmla="*/ 10 w 41"/>
                <a:gd name="T13" fmla="*/ 12 h 40"/>
                <a:gd name="T14" fmla="*/ 6 w 41"/>
                <a:gd name="T15" fmla="*/ 2 h 40"/>
                <a:gd name="T16" fmla="*/ 2 w 41"/>
                <a:gd name="T17" fmla="*/ 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40">
                  <a:moveTo>
                    <a:pt x="2" y="2"/>
                  </a:moveTo>
                  <a:cubicBezTo>
                    <a:pt x="0" y="10"/>
                    <a:pt x="6" y="19"/>
                    <a:pt x="12" y="25"/>
                  </a:cubicBezTo>
                  <a:cubicBezTo>
                    <a:pt x="19" y="31"/>
                    <a:pt x="27" y="36"/>
                    <a:pt x="36" y="40"/>
                  </a:cubicBezTo>
                  <a:cubicBezTo>
                    <a:pt x="37" y="40"/>
                    <a:pt x="39" y="40"/>
                    <a:pt x="40" y="38"/>
                  </a:cubicBezTo>
                  <a:cubicBezTo>
                    <a:pt x="41" y="37"/>
                    <a:pt x="41" y="35"/>
                    <a:pt x="39" y="34"/>
                  </a:cubicBezTo>
                  <a:cubicBezTo>
                    <a:pt x="32" y="30"/>
                    <a:pt x="24" y="27"/>
                    <a:pt x="18" y="21"/>
                  </a:cubicBezTo>
                  <a:cubicBezTo>
                    <a:pt x="15" y="18"/>
                    <a:pt x="12" y="16"/>
                    <a:pt x="10" y="12"/>
                  </a:cubicBezTo>
                  <a:cubicBezTo>
                    <a:pt x="8" y="9"/>
                    <a:pt x="7" y="5"/>
                    <a:pt x="6" y="2"/>
                  </a:cubicBezTo>
                  <a:cubicBezTo>
                    <a:pt x="5" y="0"/>
                    <a:pt x="3" y="0"/>
                    <a:pt x="2" y="2"/>
                  </a:cubicBezTo>
                  <a:close/>
                </a:path>
              </a:pathLst>
            </a:custGeom>
            <a:solidFill>
              <a:srgbClr val="322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229" name="任意多边形: 形状 228"/>
            <p:cNvSpPr/>
            <p:nvPr/>
          </p:nvSpPr>
          <p:spPr bwMode="auto">
            <a:xfrm>
              <a:off x="1489076" y="2732088"/>
              <a:ext cx="90488" cy="73025"/>
            </a:xfrm>
            <a:custGeom>
              <a:avLst/>
              <a:gdLst>
                <a:gd name="T0" fmla="*/ 41 w 45"/>
                <a:gd name="T1" fmla="*/ 2 h 36"/>
                <a:gd name="T2" fmla="*/ 21 w 45"/>
                <a:gd name="T3" fmla="*/ 16 h 36"/>
                <a:gd name="T4" fmla="*/ 11 w 45"/>
                <a:gd name="T5" fmla="*/ 23 h 36"/>
                <a:gd name="T6" fmla="*/ 6 w 45"/>
                <a:gd name="T7" fmla="*/ 27 h 36"/>
                <a:gd name="T8" fmla="*/ 2 w 45"/>
                <a:gd name="T9" fmla="*/ 31 h 36"/>
                <a:gd name="T10" fmla="*/ 5 w 45"/>
                <a:gd name="T11" fmla="*/ 36 h 36"/>
                <a:gd name="T12" fmla="*/ 10 w 45"/>
                <a:gd name="T13" fmla="*/ 32 h 36"/>
                <a:gd name="T14" fmla="*/ 15 w 45"/>
                <a:gd name="T15" fmla="*/ 28 h 36"/>
                <a:gd name="T16" fmla="*/ 25 w 45"/>
                <a:gd name="T17" fmla="*/ 21 h 36"/>
                <a:gd name="T18" fmla="*/ 44 w 45"/>
                <a:gd name="T19" fmla="*/ 5 h 36"/>
                <a:gd name="T20" fmla="*/ 41 w 45"/>
                <a:gd name="T21" fmla="*/ 2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5" h="36">
                  <a:moveTo>
                    <a:pt x="41" y="2"/>
                  </a:moveTo>
                  <a:cubicBezTo>
                    <a:pt x="34" y="6"/>
                    <a:pt x="27" y="11"/>
                    <a:pt x="21" y="16"/>
                  </a:cubicBezTo>
                  <a:cubicBezTo>
                    <a:pt x="18" y="18"/>
                    <a:pt x="15" y="21"/>
                    <a:pt x="11" y="23"/>
                  </a:cubicBezTo>
                  <a:cubicBezTo>
                    <a:pt x="10" y="24"/>
                    <a:pt x="8" y="26"/>
                    <a:pt x="6" y="27"/>
                  </a:cubicBezTo>
                  <a:cubicBezTo>
                    <a:pt x="5" y="28"/>
                    <a:pt x="3" y="29"/>
                    <a:pt x="2" y="31"/>
                  </a:cubicBezTo>
                  <a:cubicBezTo>
                    <a:pt x="0" y="33"/>
                    <a:pt x="3" y="36"/>
                    <a:pt x="5" y="36"/>
                  </a:cubicBezTo>
                  <a:cubicBezTo>
                    <a:pt x="7" y="35"/>
                    <a:pt x="8" y="34"/>
                    <a:pt x="10" y="32"/>
                  </a:cubicBezTo>
                  <a:cubicBezTo>
                    <a:pt x="12" y="31"/>
                    <a:pt x="13" y="30"/>
                    <a:pt x="15" y="28"/>
                  </a:cubicBezTo>
                  <a:cubicBezTo>
                    <a:pt x="18" y="26"/>
                    <a:pt x="21" y="23"/>
                    <a:pt x="25" y="21"/>
                  </a:cubicBezTo>
                  <a:cubicBezTo>
                    <a:pt x="31" y="16"/>
                    <a:pt x="38" y="11"/>
                    <a:pt x="44" y="5"/>
                  </a:cubicBezTo>
                  <a:cubicBezTo>
                    <a:pt x="45" y="3"/>
                    <a:pt x="43" y="0"/>
                    <a:pt x="41" y="2"/>
                  </a:cubicBezTo>
                  <a:close/>
                </a:path>
              </a:pathLst>
            </a:custGeom>
            <a:solidFill>
              <a:srgbClr val="322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230" name="任意多边形: 形状 229"/>
            <p:cNvSpPr/>
            <p:nvPr/>
          </p:nvSpPr>
          <p:spPr bwMode="auto">
            <a:xfrm>
              <a:off x="1541463" y="2781300"/>
              <a:ext cx="101600" cy="117475"/>
            </a:xfrm>
            <a:custGeom>
              <a:avLst/>
              <a:gdLst>
                <a:gd name="T0" fmla="*/ 45 w 50"/>
                <a:gd name="T1" fmla="*/ 2 h 58"/>
                <a:gd name="T2" fmla="*/ 33 w 50"/>
                <a:gd name="T3" fmla="*/ 13 h 58"/>
                <a:gd name="T4" fmla="*/ 22 w 50"/>
                <a:gd name="T5" fmla="*/ 26 h 58"/>
                <a:gd name="T6" fmla="*/ 11 w 50"/>
                <a:gd name="T7" fmla="*/ 38 h 58"/>
                <a:gd name="T8" fmla="*/ 7 w 50"/>
                <a:gd name="T9" fmla="*/ 44 h 58"/>
                <a:gd name="T10" fmla="*/ 2 w 50"/>
                <a:gd name="T11" fmla="*/ 51 h 58"/>
                <a:gd name="T12" fmla="*/ 7 w 50"/>
                <a:gd name="T13" fmla="*/ 55 h 58"/>
                <a:gd name="T14" fmla="*/ 17 w 50"/>
                <a:gd name="T15" fmla="*/ 43 h 58"/>
                <a:gd name="T16" fmla="*/ 27 w 50"/>
                <a:gd name="T17" fmla="*/ 31 h 58"/>
                <a:gd name="T18" fmla="*/ 38 w 50"/>
                <a:gd name="T19" fmla="*/ 19 h 58"/>
                <a:gd name="T20" fmla="*/ 48 w 50"/>
                <a:gd name="T21" fmla="*/ 6 h 58"/>
                <a:gd name="T22" fmla="*/ 45 w 50"/>
                <a:gd name="T23" fmla="*/ 2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0" h="58">
                  <a:moveTo>
                    <a:pt x="45" y="2"/>
                  </a:moveTo>
                  <a:cubicBezTo>
                    <a:pt x="41" y="6"/>
                    <a:pt x="37" y="10"/>
                    <a:pt x="33" y="13"/>
                  </a:cubicBezTo>
                  <a:cubicBezTo>
                    <a:pt x="29" y="17"/>
                    <a:pt x="25" y="21"/>
                    <a:pt x="22" y="26"/>
                  </a:cubicBezTo>
                  <a:cubicBezTo>
                    <a:pt x="18" y="30"/>
                    <a:pt x="15" y="34"/>
                    <a:pt x="11" y="38"/>
                  </a:cubicBezTo>
                  <a:cubicBezTo>
                    <a:pt x="10" y="40"/>
                    <a:pt x="8" y="42"/>
                    <a:pt x="7" y="44"/>
                  </a:cubicBezTo>
                  <a:cubicBezTo>
                    <a:pt x="5" y="46"/>
                    <a:pt x="3" y="49"/>
                    <a:pt x="2" y="51"/>
                  </a:cubicBezTo>
                  <a:cubicBezTo>
                    <a:pt x="0" y="55"/>
                    <a:pt x="4" y="58"/>
                    <a:pt x="7" y="55"/>
                  </a:cubicBezTo>
                  <a:cubicBezTo>
                    <a:pt x="11" y="52"/>
                    <a:pt x="14" y="47"/>
                    <a:pt x="17" y="43"/>
                  </a:cubicBezTo>
                  <a:cubicBezTo>
                    <a:pt x="21" y="39"/>
                    <a:pt x="24" y="35"/>
                    <a:pt x="27" y="31"/>
                  </a:cubicBezTo>
                  <a:cubicBezTo>
                    <a:pt x="31" y="27"/>
                    <a:pt x="34" y="23"/>
                    <a:pt x="38" y="19"/>
                  </a:cubicBezTo>
                  <a:cubicBezTo>
                    <a:pt x="41" y="14"/>
                    <a:pt x="44" y="10"/>
                    <a:pt x="48" y="6"/>
                  </a:cubicBezTo>
                  <a:cubicBezTo>
                    <a:pt x="50" y="3"/>
                    <a:pt x="47" y="0"/>
                    <a:pt x="45" y="2"/>
                  </a:cubicBezTo>
                  <a:close/>
                </a:path>
              </a:pathLst>
            </a:custGeom>
            <a:solidFill>
              <a:srgbClr val="322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231" name="任意多边形: 形状 230"/>
            <p:cNvSpPr/>
            <p:nvPr/>
          </p:nvSpPr>
          <p:spPr bwMode="auto">
            <a:xfrm>
              <a:off x="1654176" y="2825750"/>
              <a:ext cx="55563" cy="79375"/>
            </a:xfrm>
            <a:custGeom>
              <a:avLst/>
              <a:gdLst>
                <a:gd name="T0" fmla="*/ 23 w 27"/>
                <a:gd name="T1" fmla="*/ 1 h 39"/>
                <a:gd name="T2" fmla="*/ 13 w 27"/>
                <a:gd name="T3" fmla="*/ 16 h 39"/>
                <a:gd name="T4" fmla="*/ 2 w 27"/>
                <a:gd name="T5" fmla="*/ 31 h 39"/>
                <a:gd name="T6" fmla="*/ 8 w 27"/>
                <a:gd name="T7" fmla="*/ 36 h 39"/>
                <a:gd name="T8" fmla="*/ 19 w 27"/>
                <a:gd name="T9" fmla="*/ 20 h 39"/>
                <a:gd name="T10" fmla="*/ 26 w 27"/>
                <a:gd name="T11" fmla="*/ 3 h 39"/>
                <a:gd name="T12" fmla="*/ 23 w 27"/>
                <a:gd name="T13" fmla="*/ 1 h 39"/>
              </a:gdLst>
              <a:ahLst/>
              <a:cxnLst>
                <a:cxn ang="0">
                  <a:pos x="T0" y="T1"/>
                </a:cxn>
                <a:cxn ang="0">
                  <a:pos x="T2" y="T3"/>
                </a:cxn>
                <a:cxn ang="0">
                  <a:pos x="T4" y="T5"/>
                </a:cxn>
                <a:cxn ang="0">
                  <a:pos x="T6" y="T7"/>
                </a:cxn>
                <a:cxn ang="0">
                  <a:pos x="T8" y="T9"/>
                </a:cxn>
                <a:cxn ang="0">
                  <a:pos x="T10" y="T11"/>
                </a:cxn>
                <a:cxn ang="0">
                  <a:pos x="T12" y="T13"/>
                </a:cxn>
              </a:cxnLst>
              <a:rect l="0" t="0" r="r" b="b"/>
              <a:pathLst>
                <a:path w="27" h="39">
                  <a:moveTo>
                    <a:pt x="23" y="1"/>
                  </a:moveTo>
                  <a:cubicBezTo>
                    <a:pt x="19" y="6"/>
                    <a:pt x="16" y="11"/>
                    <a:pt x="13" y="16"/>
                  </a:cubicBezTo>
                  <a:cubicBezTo>
                    <a:pt x="9" y="21"/>
                    <a:pt x="5" y="26"/>
                    <a:pt x="2" y="31"/>
                  </a:cubicBezTo>
                  <a:cubicBezTo>
                    <a:pt x="0" y="35"/>
                    <a:pt x="5" y="39"/>
                    <a:pt x="8" y="36"/>
                  </a:cubicBezTo>
                  <a:cubicBezTo>
                    <a:pt x="13" y="31"/>
                    <a:pt x="16" y="26"/>
                    <a:pt x="19" y="20"/>
                  </a:cubicBezTo>
                  <a:cubicBezTo>
                    <a:pt x="22" y="15"/>
                    <a:pt x="25" y="9"/>
                    <a:pt x="26" y="3"/>
                  </a:cubicBezTo>
                  <a:cubicBezTo>
                    <a:pt x="27" y="1"/>
                    <a:pt x="24" y="0"/>
                    <a:pt x="23" y="1"/>
                  </a:cubicBezTo>
                  <a:close/>
                </a:path>
              </a:pathLst>
            </a:custGeom>
            <a:solidFill>
              <a:srgbClr val="322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232" name="任意多边形: 形状 231"/>
            <p:cNvSpPr/>
            <p:nvPr/>
          </p:nvSpPr>
          <p:spPr bwMode="auto">
            <a:xfrm>
              <a:off x="1784351" y="2849563"/>
              <a:ext cx="15875" cy="138113"/>
            </a:xfrm>
            <a:custGeom>
              <a:avLst/>
              <a:gdLst>
                <a:gd name="T0" fmla="*/ 3 w 8"/>
                <a:gd name="T1" fmla="*/ 3 h 68"/>
                <a:gd name="T2" fmla="*/ 2 w 8"/>
                <a:gd name="T3" fmla="*/ 34 h 68"/>
                <a:gd name="T4" fmla="*/ 1 w 8"/>
                <a:gd name="T5" fmla="*/ 64 h 68"/>
                <a:gd name="T6" fmla="*/ 7 w 8"/>
                <a:gd name="T7" fmla="*/ 65 h 68"/>
                <a:gd name="T8" fmla="*/ 8 w 8"/>
                <a:gd name="T9" fmla="*/ 34 h 68"/>
                <a:gd name="T10" fmla="*/ 7 w 8"/>
                <a:gd name="T11" fmla="*/ 3 h 68"/>
                <a:gd name="T12" fmla="*/ 3 w 8"/>
                <a:gd name="T13" fmla="*/ 3 h 68"/>
              </a:gdLst>
              <a:ahLst/>
              <a:cxnLst>
                <a:cxn ang="0">
                  <a:pos x="T0" y="T1"/>
                </a:cxn>
                <a:cxn ang="0">
                  <a:pos x="T2" y="T3"/>
                </a:cxn>
                <a:cxn ang="0">
                  <a:pos x="T4" y="T5"/>
                </a:cxn>
                <a:cxn ang="0">
                  <a:pos x="T6" y="T7"/>
                </a:cxn>
                <a:cxn ang="0">
                  <a:pos x="T8" y="T9"/>
                </a:cxn>
                <a:cxn ang="0">
                  <a:pos x="T10" y="T11"/>
                </a:cxn>
                <a:cxn ang="0">
                  <a:pos x="T12" y="T13"/>
                </a:cxn>
              </a:cxnLst>
              <a:rect l="0" t="0" r="r" b="b"/>
              <a:pathLst>
                <a:path w="8" h="68">
                  <a:moveTo>
                    <a:pt x="3" y="3"/>
                  </a:moveTo>
                  <a:cubicBezTo>
                    <a:pt x="3" y="13"/>
                    <a:pt x="2" y="23"/>
                    <a:pt x="2" y="34"/>
                  </a:cubicBezTo>
                  <a:cubicBezTo>
                    <a:pt x="1" y="44"/>
                    <a:pt x="0" y="54"/>
                    <a:pt x="1" y="64"/>
                  </a:cubicBezTo>
                  <a:cubicBezTo>
                    <a:pt x="1" y="67"/>
                    <a:pt x="6" y="68"/>
                    <a:pt x="7" y="65"/>
                  </a:cubicBezTo>
                  <a:cubicBezTo>
                    <a:pt x="8" y="55"/>
                    <a:pt x="8" y="44"/>
                    <a:pt x="8" y="34"/>
                  </a:cubicBezTo>
                  <a:cubicBezTo>
                    <a:pt x="8" y="24"/>
                    <a:pt x="8" y="14"/>
                    <a:pt x="7" y="3"/>
                  </a:cubicBezTo>
                  <a:cubicBezTo>
                    <a:pt x="7" y="0"/>
                    <a:pt x="3" y="0"/>
                    <a:pt x="3" y="3"/>
                  </a:cubicBezTo>
                  <a:close/>
                </a:path>
              </a:pathLst>
            </a:custGeom>
            <a:solidFill>
              <a:srgbClr val="322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233" name="任意多边形: 形状 232"/>
            <p:cNvSpPr/>
            <p:nvPr/>
          </p:nvSpPr>
          <p:spPr bwMode="auto">
            <a:xfrm>
              <a:off x="1884363" y="2862263"/>
              <a:ext cx="17463" cy="71438"/>
            </a:xfrm>
            <a:custGeom>
              <a:avLst/>
              <a:gdLst>
                <a:gd name="T0" fmla="*/ 0 w 9"/>
                <a:gd name="T1" fmla="*/ 3 h 35"/>
                <a:gd name="T2" fmla="*/ 0 w 9"/>
                <a:gd name="T3" fmla="*/ 17 h 35"/>
                <a:gd name="T4" fmla="*/ 0 w 9"/>
                <a:gd name="T5" fmla="*/ 24 h 35"/>
                <a:gd name="T6" fmla="*/ 1 w 9"/>
                <a:gd name="T7" fmla="*/ 28 h 35"/>
                <a:gd name="T8" fmla="*/ 2 w 9"/>
                <a:gd name="T9" fmla="*/ 33 h 35"/>
                <a:gd name="T10" fmla="*/ 8 w 9"/>
                <a:gd name="T11" fmla="*/ 32 h 35"/>
                <a:gd name="T12" fmla="*/ 8 w 9"/>
                <a:gd name="T13" fmla="*/ 28 h 35"/>
                <a:gd name="T14" fmla="*/ 8 w 9"/>
                <a:gd name="T15" fmla="*/ 24 h 35"/>
                <a:gd name="T16" fmla="*/ 7 w 9"/>
                <a:gd name="T17" fmla="*/ 16 h 35"/>
                <a:gd name="T18" fmla="*/ 4 w 9"/>
                <a:gd name="T19" fmla="*/ 2 h 35"/>
                <a:gd name="T20" fmla="*/ 0 w 9"/>
                <a:gd name="T21" fmla="*/ 3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 h="35">
                  <a:moveTo>
                    <a:pt x="0" y="3"/>
                  </a:moveTo>
                  <a:cubicBezTo>
                    <a:pt x="0" y="7"/>
                    <a:pt x="0" y="12"/>
                    <a:pt x="0" y="17"/>
                  </a:cubicBezTo>
                  <a:cubicBezTo>
                    <a:pt x="0" y="20"/>
                    <a:pt x="0" y="22"/>
                    <a:pt x="0" y="24"/>
                  </a:cubicBezTo>
                  <a:cubicBezTo>
                    <a:pt x="0" y="26"/>
                    <a:pt x="1" y="27"/>
                    <a:pt x="1" y="28"/>
                  </a:cubicBezTo>
                  <a:cubicBezTo>
                    <a:pt x="1" y="30"/>
                    <a:pt x="1" y="32"/>
                    <a:pt x="2" y="33"/>
                  </a:cubicBezTo>
                  <a:cubicBezTo>
                    <a:pt x="4" y="35"/>
                    <a:pt x="6" y="34"/>
                    <a:pt x="8" y="32"/>
                  </a:cubicBezTo>
                  <a:cubicBezTo>
                    <a:pt x="9" y="31"/>
                    <a:pt x="8" y="29"/>
                    <a:pt x="8" y="28"/>
                  </a:cubicBezTo>
                  <a:cubicBezTo>
                    <a:pt x="8" y="26"/>
                    <a:pt x="8" y="25"/>
                    <a:pt x="8" y="24"/>
                  </a:cubicBezTo>
                  <a:cubicBezTo>
                    <a:pt x="7" y="21"/>
                    <a:pt x="7" y="19"/>
                    <a:pt x="7" y="16"/>
                  </a:cubicBezTo>
                  <a:cubicBezTo>
                    <a:pt x="6" y="12"/>
                    <a:pt x="5" y="7"/>
                    <a:pt x="4" y="2"/>
                  </a:cubicBezTo>
                  <a:cubicBezTo>
                    <a:pt x="3" y="0"/>
                    <a:pt x="0" y="0"/>
                    <a:pt x="0" y="3"/>
                  </a:cubicBezTo>
                  <a:close/>
                </a:path>
              </a:pathLst>
            </a:custGeom>
            <a:solidFill>
              <a:srgbClr val="322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234" name="任意多边形: 形状 233"/>
            <p:cNvSpPr/>
            <p:nvPr/>
          </p:nvSpPr>
          <p:spPr bwMode="auto">
            <a:xfrm>
              <a:off x="1992313" y="2835275"/>
              <a:ext cx="36513" cy="136525"/>
            </a:xfrm>
            <a:custGeom>
              <a:avLst/>
              <a:gdLst>
                <a:gd name="T0" fmla="*/ 0 w 18"/>
                <a:gd name="T1" fmla="*/ 2 h 67"/>
                <a:gd name="T2" fmla="*/ 4 w 18"/>
                <a:gd name="T3" fmla="*/ 33 h 67"/>
                <a:gd name="T4" fmla="*/ 7 w 18"/>
                <a:gd name="T5" fmla="*/ 49 h 67"/>
                <a:gd name="T6" fmla="*/ 8 w 18"/>
                <a:gd name="T7" fmla="*/ 56 h 67"/>
                <a:gd name="T8" fmla="*/ 10 w 18"/>
                <a:gd name="T9" fmla="*/ 64 h 67"/>
                <a:gd name="T10" fmla="*/ 17 w 18"/>
                <a:gd name="T11" fmla="*/ 63 h 67"/>
                <a:gd name="T12" fmla="*/ 15 w 18"/>
                <a:gd name="T13" fmla="*/ 48 h 67"/>
                <a:gd name="T14" fmla="*/ 12 w 18"/>
                <a:gd name="T15" fmla="*/ 33 h 67"/>
                <a:gd name="T16" fmla="*/ 4 w 18"/>
                <a:gd name="T17" fmla="*/ 2 h 67"/>
                <a:gd name="T18" fmla="*/ 0 w 18"/>
                <a:gd name="T19" fmla="*/ 2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67">
                  <a:moveTo>
                    <a:pt x="0" y="2"/>
                  </a:moveTo>
                  <a:cubicBezTo>
                    <a:pt x="0" y="13"/>
                    <a:pt x="2" y="23"/>
                    <a:pt x="4" y="33"/>
                  </a:cubicBezTo>
                  <a:cubicBezTo>
                    <a:pt x="5" y="38"/>
                    <a:pt x="6" y="44"/>
                    <a:pt x="7" y="49"/>
                  </a:cubicBezTo>
                  <a:cubicBezTo>
                    <a:pt x="7" y="51"/>
                    <a:pt x="8" y="54"/>
                    <a:pt x="8" y="56"/>
                  </a:cubicBezTo>
                  <a:cubicBezTo>
                    <a:pt x="9" y="59"/>
                    <a:pt x="9" y="62"/>
                    <a:pt x="10" y="64"/>
                  </a:cubicBezTo>
                  <a:cubicBezTo>
                    <a:pt x="12" y="67"/>
                    <a:pt x="16" y="67"/>
                    <a:pt x="17" y="63"/>
                  </a:cubicBezTo>
                  <a:cubicBezTo>
                    <a:pt x="18" y="59"/>
                    <a:pt x="16" y="53"/>
                    <a:pt x="15" y="48"/>
                  </a:cubicBezTo>
                  <a:cubicBezTo>
                    <a:pt x="14" y="43"/>
                    <a:pt x="13" y="38"/>
                    <a:pt x="12" y="33"/>
                  </a:cubicBezTo>
                  <a:cubicBezTo>
                    <a:pt x="10" y="22"/>
                    <a:pt x="8" y="11"/>
                    <a:pt x="4" y="2"/>
                  </a:cubicBezTo>
                  <a:cubicBezTo>
                    <a:pt x="3" y="0"/>
                    <a:pt x="0" y="0"/>
                    <a:pt x="0" y="2"/>
                  </a:cubicBezTo>
                  <a:close/>
                </a:path>
              </a:pathLst>
            </a:custGeom>
            <a:solidFill>
              <a:srgbClr val="322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235" name="任意多边形: 形状 234"/>
            <p:cNvSpPr/>
            <p:nvPr/>
          </p:nvSpPr>
          <p:spPr bwMode="auto">
            <a:xfrm>
              <a:off x="2076451" y="2803525"/>
              <a:ext cx="36513" cy="76200"/>
            </a:xfrm>
            <a:custGeom>
              <a:avLst/>
              <a:gdLst>
                <a:gd name="T0" fmla="*/ 1 w 18"/>
                <a:gd name="T1" fmla="*/ 4 h 38"/>
                <a:gd name="T2" fmla="*/ 3 w 18"/>
                <a:gd name="T3" fmla="*/ 12 h 38"/>
                <a:gd name="T4" fmla="*/ 5 w 18"/>
                <a:gd name="T5" fmla="*/ 20 h 38"/>
                <a:gd name="T6" fmla="*/ 10 w 18"/>
                <a:gd name="T7" fmla="*/ 35 h 38"/>
                <a:gd name="T8" fmla="*/ 15 w 18"/>
                <a:gd name="T9" fmla="*/ 38 h 38"/>
                <a:gd name="T10" fmla="*/ 18 w 18"/>
                <a:gd name="T11" fmla="*/ 33 h 38"/>
                <a:gd name="T12" fmla="*/ 12 w 18"/>
                <a:gd name="T13" fmla="*/ 18 h 38"/>
                <a:gd name="T14" fmla="*/ 9 w 18"/>
                <a:gd name="T15" fmla="*/ 10 h 38"/>
                <a:gd name="T16" fmla="*/ 5 w 18"/>
                <a:gd name="T17" fmla="*/ 3 h 38"/>
                <a:gd name="T18" fmla="*/ 1 w 18"/>
                <a:gd name="T19" fmla="*/ 4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38">
                  <a:moveTo>
                    <a:pt x="1" y="4"/>
                  </a:moveTo>
                  <a:cubicBezTo>
                    <a:pt x="2" y="7"/>
                    <a:pt x="2" y="10"/>
                    <a:pt x="3" y="12"/>
                  </a:cubicBezTo>
                  <a:cubicBezTo>
                    <a:pt x="3" y="15"/>
                    <a:pt x="4" y="17"/>
                    <a:pt x="5" y="20"/>
                  </a:cubicBezTo>
                  <a:cubicBezTo>
                    <a:pt x="6" y="25"/>
                    <a:pt x="8" y="30"/>
                    <a:pt x="10" y="35"/>
                  </a:cubicBezTo>
                  <a:cubicBezTo>
                    <a:pt x="10" y="37"/>
                    <a:pt x="13" y="38"/>
                    <a:pt x="15" y="38"/>
                  </a:cubicBezTo>
                  <a:cubicBezTo>
                    <a:pt x="17" y="37"/>
                    <a:pt x="18" y="35"/>
                    <a:pt x="18" y="33"/>
                  </a:cubicBezTo>
                  <a:cubicBezTo>
                    <a:pt x="16" y="28"/>
                    <a:pt x="14" y="23"/>
                    <a:pt x="12" y="18"/>
                  </a:cubicBezTo>
                  <a:cubicBezTo>
                    <a:pt x="11" y="15"/>
                    <a:pt x="10" y="13"/>
                    <a:pt x="9" y="10"/>
                  </a:cubicBezTo>
                  <a:cubicBezTo>
                    <a:pt x="8" y="8"/>
                    <a:pt x="6" y="6"/>
                    <a:pt x="5" y="3"/>
                  </a:cubicBezTo>
                  <a:cubicBezTo>
                    <a:pt x="4" y="0"/>
                    <a:pt x="0" y="1"/>
                    <a:pt x="1" y="4"/>
                  </a:cubicBezTo>
                  <a:close/>
                </a:path>
              </a:pathLst>
            </a:custGeom>
            <a:solidFill>
              <a:srgbClr val="322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236" name="任意多边形: 形状 235"/>
            <p:cNvSpPr/>
            <p:nvPr/>
          </p:nvSpPr>
          <p:spPr bwMode="auto">
            <a:xfrm>
              <a:off x="2147888" y="2751138"/>
              <a:ext cx="93663" cy="104775"/>
            </a:xfrm>
            <a:custGeom>
              <a:avLst/>
              <a:gdLst>
                <a:gd name="T0" fmla="*/ 1 w 46"/>
                <a:gd name="T1" fmla="*/ 4 h 52"/>
                <a:gd name="T2" fmla="*/ 8 w 46"/>
                <a:gd name="T3" fmla="*/ 16 h 52"/>
                <a:gd name="T4" fmla="*/ 17 w 46"/>
                <a:gd name="T5" fmla="*/ 28 h 52"/>
                <a:gd name="T6" fmla="*/ 27 w 46"/>
                <a:gd name="T7" fmla="*/ 39 h 52"/>
                <a:gd name="T8" fmla="*/ 32 w 46"/>
                <a:gd name="T9" fmla="*/ 45 h 52"/>
                <a:gd name="T10" fmla="*/ 38 w 46"/>
                <a:gd name="T11" fmla="*/ 50 h 52"/>
                <a:gd name="T12" fmla="*/ 43 w 46"/>
                <a:gd name="T13" fmla="*/ 45 h 52"/>
                <a:gd name="T14" fmla="*/ 33 w 46"/>
                <a:gd name="T15" fmla="*/ 34 h 52"/>
                <a:gd name="T16" fmla="*/ 23 w 46"/>
                <a:gd name="T17" fmla="*/ 24 h 52"/>
                <a:gd name="T18" fmla="*/ 14 w 46"/>
                <a:gd name="T19" fmla="*/ 13 h 52"/>
                <a:gd name="T20" fmla="*/ 5 w 46"/>
                <a:gd name="T21" fmla="*/ 2 h 52"/>
                <a:gd name="T22" fmla="*/ 1 w 46"/>
                <a:gd name="T23"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6" h="52">
                  <a:moveTo>
                    <a:pt x="1" y="4"/>
                  </a:moveTo>
                  <a:cubicBezTo>
                    <a:pt x="3" y="9"/>
                    <a:pt x="6" y="13"/>
                    <a:pt x="8" y="16"/>
                  </a:cubicBezTo>
                  <a:cubicBezTo>
                    <a:pt x="11" y="21"/>
                    <a:pt x="14" y="25"/>
                    <a:pt x="17" y="28"/>
                  </a:cubicBezTo>
                  <a:cubicBezTo>
                    <a:pt x="21" y="32"/>
                    <a:pt x="24" y="36"/>
                    <a:pt x="27" y="39"/>
                  </a:cubicBezTo>
                  <a:cubicBezTo>
                    <a:pt x="29" y="41"/>
                    <a:pt x="30" y="43"/>
                    <a:pt x="32" y="45"/>
                  </a:cubicBezTo>
                  <a:cubicBezTo>
                    <a:pt x="34" y="46"/>
                    <a:pt x="36" y="48"/>
                    <a:pt x="38" y="50"/>
                  </a:cubicBezTo>
                  <a:cubicBezTo>
                    <a:pt x="41" y="52"/>
                    <a:pt x="46" y="48"/>
                    <a:pt x="43" y="45"/>
                  </a:cubicBezTo>
                  <a:cubicBezTo>
                    <a:pt x="41" y="41"/>
                    <a:pt x="37" y="38"/>
                    <a:pt x="33" y="34"/>
                  </a:cubicBezTo>
                  <a:cubicBezTo>
                    <a:pt x="30" y="31"/>
                    <a:pt x="27" y="27"/>
                    <a:pt x="23" y="24"/>
                  </a:cubicBezTo>
                  <a:cubicBezTo>
                    <a:pt x="20" y="20"/>
                    <a:pt x="17" y="16"/>
                    <a:pt x="14" y="13"/>
                  </a:cubicBezTo>
                  <a:cubicBezTo>
                    <a:pt x="11" y="9"/>
                    <a:pt x="9" y="5"/>
                    <a:pt x="5" y="2"/>
                  </a:cubicBezTo>
                  <a:cubicBezTo>
                    <a:pt x="4" y="0"/>
                    <a:pt x="0" y="2"/>
                    <a:pt x="1" y="4"/>
                  </a:cubicBezTo>
                  <a:close/>
                </a:path>
              </a:pathLst>
            </a:custGeom>
            <a:solidFill>
              <a:srgbClr val="322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237" name="任意多边形: 形状 236"/>
            <p:cNvSpPr/>
            <p:nvPr/>
          </p:nvSpPr>
          <p:spPr bwMode="auto">
            <a:xfrm>
              <a:off x="2190751" y="2709863"/>
              <a:ext cx="95250" cy="34925"/>
            </a:xfrm>
            <a:custGeom>
              <a:avLst/>
              <a:gdLst>
                <a:gd name="T0" fmla="*/ 3 w 47"/>
                <a:gd name="T1" fmla="*/ 5 h 17"/>
                <a:gd name="T2" fmla="*/ 23 w 47"/>
                <a:gd name="T3" fmla="*/ 11 h 17"/>
                <a:gd name="T4" fmla="*/ 34 w 47"/>
                <a:gd name="T5" fmla="*/ 14 h 17"/>
                <a:gd name="T6" fmla="*/ 44 w 47"/>
                <a:gd name="T7" fmla="*/ 17 h 17"/>
                <a:gd name="T8" fmla="*/ 46 w 47"/>
                <a:gd name="T9" fmla="*/ 11 h 17"/>
                <a:gd name="T10" fmla="*/ 41 w 47"/>
                <a:gd name="T11" fmla="*/ 9 h 17"/>
                <a:gd name="T12" fmla="*/ 36 w 47"/>
                <a:gd name="T13" fmla="*/ 8 h 17"/>
                <a:gd name="T14" fmla="*/ 25 w 47"/>
                <a:gd name="T15" fmla="*/ 5 h 17"/>
                <a:gd name="T16" fmla="*/ 4 w 47"/>
                <a:gd name="T17" fmla="*/ 0 h 17"/>
                <a:gd name="T18" fmla="*/ 3 w 47"/>
                <a:gd name="T19" fmla="*/ 5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 h="17">
                  <a:moveTo>
                    <a:pt x="3" y="5"/>
                  </a:moveTo>
                  <a:cubicBezTo>
                    <a:pt x="10" y="7"/>
                    <a:pt x="16" y="9"/>
                    <a:pt x="23" y="11"/>
                  </a:cubicBezTo>
                  <a:cubicBezTo>
                    <a:pt x="27" y="12"/>
                    <a:pt x="30" y="13"/>
                    <a:pt x="34" y="14"/>
                  </a:cubicBezTo>
                  <a:cubicBezTo>
                    <a:pt x="37" y="15"/>
                    <a:pt x="41" y="17"/>
                    <a:pt x="44" y="17"/>
                  </a:cubicBezTo>
                  <a:cubicBezTo>
                    <a:pt x="47" y="17"/>
                    <a:pt x="47" y="13"/>
                    <a:pt x="46" y="11"/>
                  </a:cubicBezTo>
                  <a:cubicBezTo>
                    <a:pt x="44" y="10"/>
                    <a:pt x="42" y="10"/>
                    <a:pt x="41" y="9"/>
                  </a:cubicBezTo>
                  <a:cubicBezTo>
                    <a:pt x="39" y="9"/>
                    <a:pt x="37" y="8"/>
                    <a:pt x="36" y="8"/>
                  </a:cubicBezTo>
                  <a:cubicBezTo>
                    <a:pt x="32" y="7"/>
                    <a:pt x="29" y="6"/>
                    <a:pt x="25" y="5"/>
                  </a:cubicBezTo>
                  <a:cubicBezTo>
                    <a:pt x="18" y="3"/>
                    <a:pt x="11" y="1"/>
                    <a:pt x="4" y="0"/>
                  </a:cubicBezTo>
                  <a:cubicBezTo>
                    <a:pt x="1" y="0"/>
                    <a:pt x="0" y="4"/>
                    <a:pt x="3" y="5"/>
                  </a:cubicBezTo>
                  <a:close/>
                </a:path>
              </a:pathLst>
            </a:custGeom>
            <a:solidFill>
              <a:srgbClr val="322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238" name="任意多边形: 形状 237"/>
            <p:cNvSpPr/>
            <p:nvPr/>
          </p:nvSpPr>
          <p:spPr bwMode="auto">
            <a:xfrm>
              <a:off x="1266826" y="3351213"/>
              <a:ext cx="117475" cy="1250950"/>
            </a:xfrm>
            <a:custGeom>
              <a:avLst/>
              <a:gdLst>
                <a:gd name="T0" fmla="*/ 5 w 58"/>
                <a:gd name="T1" fmla="*/ 5 h 616"/>
                <a:gd name="T2" fmla="*/ 44 w 58"/>
                <a:gd name="T3" fmla="*/ 108 h 616"/>
                <a:gd name="T4" fmla="*/ 33 w 58"/>
                <a:gd name="T5" fmla="*/ 220 h 616"/>
                <a:gd name="T6" fmla="*/ 1 w 58"/>
                <a:gd name="T7" fmla="*/ 334 h 616"/>
                <a:gd name="T8" fmla="*/ 7 w 58"/>
                <a:gd name="T9" fmla="*/ 398 h 616"/>
                <a:gd name="T10" fmla="*/ 16 w 58"/>
                <a:gd name="T11" fmla="*/ 463 h 616"/>
                <a:gd name="T12" fmla="*/ 12 w 58"/>
                <a:gd name="T13" fmla="*/ 612 h 616"/>
                <a:gd name="T14" fmla="*/ 19 w 58"/>
                <a:gd name="T15" fmla="*/ 612 h 616"/>
                <a:gd name="T16" fmla="*/ 25 w 58"/>
                <a:gd name="T17" fmla="*/ 477 h 616"/>
                <a:gd name="T18" fmla="*/ 19 w 58"/>
                <a:gd name="T19" fmla="*/ 412 h 616"/>
                <a:gd name="T20" fmla="*/ 11 w 58"/>
                <a:gd name="T21" fmla="*/ 347 h 616"/>
                <a:gd name="T22" fmla="*/ 40 w 58"/>
                <a:gd name="T23" fmla="*/ 230 h 616"/>
                <a:gd name="T24" fmla="*/ 54 w 58"/>
                <a:gd name="T25" fmla="*/ 118 h 616"/>
                <a:gd name="T26" fmla="*/ 10 w 58"/>
                <a:gd name="T27" fmla="*/ 2 h 616"/>
                <a:gd name="T28" fmla="*/ 5 w 58"/>
                <a:gd name="T29" fmla="*/ 5 h 6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8" h="616">
                  <a:moveTo>
                    <a:pt x="5" y="5"/>
                  </a:moveTo>
                  <a:cubicBezTo>
                    <a:pt x="25" y="36"/>
                    <a:pt x="39" y="71"/>
                    <a:pt x="44" y="108"/>
                  </a:cubicBezTo>
                  <a:cubicBezTo>
                    <a:pt x="49" y="146"/>
                    <a:pt x="45" y="184"/>
                    <a:pt x="33" y="220"/>
                  </a:cubicBezTo>
                  <a:cubicBezTo>
                    <a:pt x="21" y="257"/>
                    <a:pt x="3" y="294"/>
                    <a:pt x="1" y="334"/>
                  </a:cubicBezTo>
                  <a:cubicBezTo>
                    <a:pt x="0" y="355"/>
                    <a:pt x="3" y="377"/>
                    <a:pt x="7" y="398"/>
                  </a:cubicBezTo>
                  <a:cubicBezTo>
                    <a:pt x="11" y="419"/>
                    <a:pt x="15" y="441"/>
                    <a:pt x="16" y="463"/>
                  </a:cubicBezTo>
                  <a:cubicBezTo>
                    <a:pt x="20" y="513"/>
                    <a:pt x="16" y="562"/>
                    <a:pt x="12" y="612"/>
                  </a:cubicBezTo>
                  <a:cubicBezTo>
                    <a:pt x="11" y="616"/>
                    <a:pt x="18" y="616"/>
                    <a:pt x="19" y="612"/>
                  </a:cubicBezTo>
                  <a:cubicBezTo>
                    <a:pt x="22" y="567"/>
                    <a:pt x="26" y="522"/>
                    <a:pt x="25" y="477"/>
                  </a:cubicBezTo>
                  <a:cubicBezTo>
                    <a:pt x="25" y="456"/>
                    <a:pt x="22" y="434"/>
                    <a:pt x="19" y="412"/>
                  </a:cubicBezTo>
                  <a:cubicBezTo>
                    <a:pt x="15" y="391"/>
                    <a:pt x="11" y="369"/>
                    <a:pt x="11" y="347"/>
                  </a:cubicBezTo>
                  <a:cubicBezTo>
                    <a:pt x="10" y="306"/>
                    <a:pt x="27" y="268"/>
                    <a:pt x="40" y="230"/>
                  </a:cubicBezTo>
                  <a:cubicBezTo>
                    <a:pt x="52" y="193"/>
                    <a:pt x="58" y="156"/>
                    <a:pt x="54" y="118"/>
                  </a:cubicBezTo>
                  <a:cubicBezTo>
                    <a:pt x="50" y="76"/>
                    <a:pt x="35" y="35"/>
                    <a:pt x="10" y="2"/>
                  </a:cubicBezTo>
                  <a:cubicBezTo>
                    <a:pt x="8" y="0"/>
                    <a:pt x="3" y="2"/>
                    <a:pt x="5" y="5"/>
                  </a:cubicBezTo>
                  <a:close/>
                </a:path>
              </a:pathLst>
            </a:custGeom>
            <a:solidFill>
              <a:srgbClr val="322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239" name="任意多边形: 形状 238"/>
            <p:cNvSpPr/>
            <p:nvPr/>
          </p:nvSpPr>
          <p:spPr bwMode="auto">
            <a:xfrm>
              <a:off x="3276601" y="1939925"/>
              <a:ext cx="307975" cy="355600"/>
            </a:xfrm>
            <a:custGeom>
              <a:avLst/>
              <a:gdLst>
                <a:gd name="T0" fmla="*/ 151 w 152"/>
                <a:gd name="T1" fmla="*/ 172 h 175"/>
                <a:gd name="T2" fmla="*/ 145 w 152"/>
                <a:gd name="T3" fmla="*/ 125 h 175"/>
                <a:gd name="T4" fmla="*/ 139 w 152"/>
                <a:gd name="T5" fmla="*/ 79 h 175"/>
                <a:gd name="T6" fmla="*/ 128 w 152"/>
                <a:gd name="T7" fmla="*/ 35 h 175"/>
                <a:gd name="T8" fmla="*/ 104 w 152"/>
                <a:gd name="T9" fmla="*/ 5 h 175"/>
                <a:gd name="T10" fmla="*/ 65 w 152"/>
                <a:gd name="T11" fmla="*/ 19 h 175"/>
                <a:gd name="T12" fmla="*/ 29 w 152"/>
                <a:gd name="T13" fmla="*/ 49 h 175"/>
                <a:gd name="T14" fmla="*/ 13 w 152"/>
                <a:gd name="T15" fmla="*/ 66 h 175"/>
                <a:gd name="T16" fmla="*/ 2 w 152"/>
                <a:gd name="T17" fmla="*/ 83 h 175"/>
                <a:gd name="T18" fmla="*/ 7 w 152"/>
                <a:gd name="T19" fmla="*/ 101 h 175"/>
                <a:gd name="T20" fmla="*/ 23 w 152"/>
                <a:gd name="T21" fmla="*/ 113 h 175"/>
                <a:gd name="T22" fmla="*/ 42 w 152"/>
                <a:gd name="T23" fmla="*/ 108 h 175"/>
                <a:gd name="T24" fmla="*/ 59 w 152"/>
                <a:gd name="T25" fmla="*/ 92 h 175"/>
                <a:gd name="T26" fmla="*/ 105 w 152"/>
                <a:gd name="T27" fmla="*/ 71 h 175"/>
                <a:gd name="T28" fmla="*/ 103 w 152"/>
                <a:gd name="T29" fmla="*/ 64 h 175"/>
                <a:gd name="T30" fmla="*/ 68 w 152"/>
                <a:gd name="T31" fmla="*/ 78 h 175"/>
                <a:gd name="T32" fmla="*/ 38 w 152"/>
                <a:gd name="T33" fmla="*/ 101 h 175"/>
                <a:gd name="T34" fmla="*/ 22 w 152"/>
                <a:gd name="T35" fmla="*/ 104 h 175"/>
                <a:gd name="T36" fmla="*/ 9 w 152"/>
                <a:gd name="T37" fmla="*/ 89 h 175"/>
                <a:gd name="T38" fmla="*/ 18 w 152"/>
                <a:gd name="T39" fmla="*/ 71 h 175"/>
                <a:gd name="T40" fmla="*/ 33 w 152"/>
                <a:gd name="T41" fmla="*/ 56 h 175"/>
                <a:gd name="T42" fmla="*/ 64 w 152"/>
                <a:gd name="T43" fmla="*/ 29 h 175"/>
                <a:gd name="T44" fmla="*/ 81 w 152"/>
                <a:gd name="T45" fmla="*/ 17 h 175"/>
                <a:gd name="T46" fmla="*/ 101 w 152"/>
                <a:gd name="T47" fmla="*/ 12 h 175"/>
                <a:gd name="T48" fmla="*/ 122 w 152"/>
                <a:gd name="T49" fmla="*/ 41 h 175"/>
                <a:gd name="T50" fmla="*/ 132 w 152"/>
                <a:gd name="T51" fmla="*/ 81 h 175"/>
                <a:gd name="T52" fmla="*/ 138 w 152"/>
                <a:gd name="T53" fmla="*/ 127 h 175"/>
                <a:gd name="T54" fmla="*/ 147 w 152"/>
                <a:gd name="T55" fmla="*/ 173 h 175"/>
                <a:gd name="T56" fmla="*/ 151 w 152"/>
                <a:gd name="T57" fmla="*/ 172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52" h="175">
                  <a:moveTo>
                    <a:pt x="151" y="172"/>
                  </a:moveTo>
                  <a:cubicBezTo>
                    <a:pt x="149" y="156"/>
                    <a:pt x="147" y="141"/>
                    <a:pt x="145" y="125"/>
                  </a:cubicBezTo>
                  <a:cubicBezTo>
                    <a:pt x="143" y="110"/>
                    <a:pt x="142" y="95"/>
                    <a:pt x="139" y="79"/>
                  </a:cubicBezTo>
                  <a:cubicBezTo>
                    <a:pt x="137" y="64"/>
                    <a:pt x="134" y="49"/>
                    <a:pt x="128" y="35"/>
                  </a:cubicBezTo>
                  <a:cubicBezTo>
                    <a:pt x="123" y="23"/>
                    <a:pt x="116" y="10"/>
                    <a:pt x="104" y="5"/>
                  </a:cubicBezTo>
                  <a:cubicBezTo>
                    <a:pt x="90" y="0"/>
                    <a:pt x="76" y="12"/>
                    <a:pt x="65" y="19"/>
                  </a:cubicBezTo>
                  <a:cubicBezTo>
                    <a:pt x="52" y="28"/>
                    <a:pt x="40" y="38"/>
                    <a:pt x="29" y="49"/>
                  </a:cubicBezTo>
                  <a:cubicBezTo>
                    <a:pt x="24" y="54"/>
                    <a:pt x="18" y="60"/>
                    <a:pt x="13" y="66"/>
                  </a:cubicBezTo>
                  <a:cubicBezTo>
                    <a:pt x="9" y="71"/>
                    <a:pt x="4" y="76"/>
                    <a:pt x="2" y="83"/>
                  </a:cubicBezTo>
                  <a:cubicBezTo>
                    <a:pt x="0" y="90"/>
                    <a:pt x="3" y="96"/>
                    <a:pt x="7" y="101"/>
                  </a:cubicBezTo>
                  <a:cubicBezTo>
                    <a:pt x="11" y="106"/>
                    <a:pt x="17" y="111"/>
                    <a:pt x="23" y="113"/>
                  </a:cubicBezTo>
                  <a:cubicBezTo>
                    <a:pt x="30" y="116"/>
                    <a:pt x="37" y="113"/>
                    <a:pt x="42" y="108"/>
                  </a:cubicBezTo>
                  <a:cubicBezTo>
                    <a:pt x="48" y="102"/>
                    <a:pt x="53" y="96"/>
                    <a:pt x="59" y="92"/>
                  </a:cubicBezTo>
                  <a:cubicBezTo>
                    <a:pt x="73" y="82"/>
                    <a:pt x="89" y="76"/>
                    <a:pt x="105" y="71"/>
                  </a:cubicBezTo>
                  <a:cubicBezTo>
                    <a:pt x="110" y="69"/>
                    <a:pt x="108" y="62"/>
                    <a:pt x="103" y="64"/>
                  </a:cubicBezTo>
                  <a:cubicBezTo>
                    <a:pt x="91" y="68"/>
                    <a:pt x="79" y="72"/>
                    <a:pt x="68" y="78"/>
                  </a:cubicBezTo>
                  <a:cubicBezTo>
                    <a:pt x="57" y="84"/>
                    <a:pt x="47" y="91"/>
                    <a:pt x="38" y="101"/>
                  </a:cubicBezTo>
                  <a:cubicBezTo>
                    <a:pt x="33" y="106"/>
                    <a:pt x="28" y="109"/>
                    <a:pt x="22" y="104"/>
                  </a:cubicBezTo>
                  <a:cubicBezTo>
                    <a:pt x="17" y="101"/>
                    <a:pt x="10" y="95"/>
                    <a:pt x="9" y="89"/>
                  </a:cubicBezTo>
                  <a:cubicBezTo>
                    <a:pt x="8" y="82"/>
                    <a:pt x="14" y="76"/>
                    <a:pt x="18" y="71"/>
                  </a:cubicBezTo>
                  <a:cubicBezTo>
                    <a:pt x="23" y="66"/>
                    <a:pt x="28" y="61"/>
                    <a:pt x="33" y="56"/>
                  </a:cubicBezTo>
                  <a:cubicBezTo>
                    <a:pt x="42" y="46"/>
                    <a:pt x="53" y="37"/>
                    <a:pt x="64" y="29"/>
                  </a:cubicBezTo>
                  <a:cubicBezTo>
                    <a:pt x="70" y="25"/>
                    <a:pt x="75" y="21"/>
                    <a:pt x="81" y="17"/>
                  </a:cubicBezTo>
                  <a:cubicBezTo>
                    <a:pt x="87" y="14"/>
                    <a:pt x="94" y="10"/>
                    <a:pt x="101" y="12"/>
                  </a:cubicBezTo>
                  <a:cubicBezTo>
                    <a:pt x="113" y="16"/>
                    <a:pt x="119" y="31"/>
                    <a:pt x="122" y="41"/>
                  </a:cubicBezTo>
                  <a:cubicBezTo>
                    <a:pt x="127" y="54"/>
                    <a:pt x="130" y="67"/>
                    <a:pt x="132" y="81"/>
                  </a:cubicBezTo>
                  <a:cubicBezTo>
                    <a:pt x="135" y="96"/>
                    <a:pt x="136" y="111"/>
                    <a:pt x="138" y="127"/>
                  </a:cubicBezTo>
                  <a:cubicBezTo>
                    <a:pt x="140" y="142"/>
                    <a:pt x="141" y="158"/>
                    <a:pt x="147" y="173"/>
                  </a:cubicBezTo>
                  <a:cubicBezTo>
                    <a:pt x="148" y="175"/>
                    <a:pt x="152" y="175"/>
                    <a:pt x="151" y="172"/>
                  </a:cubicBezTo>
                  <a:close/>
                </a:path>
              </a:pathLst>
            </a:custGeom>
            <a:solidFill>
              <a:srgbClr val="322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240" name="任意多边形: 形状 239"/>
            <p:cNvSpPr/>
            <p:nvPr/>
          </p:nvSpPr>
          <p:spPr bwMode="auto">
            <a:xfrm>
              <a:off x="3227388" y="1892300"/>
              <a:ext cx="254000" cy="228600"/>
            </a:xfrm>
            <a:custGeom>
              <a:avLst/>
              <a:gdLst>
                <a:gd name="T0" fmla="*/ 124 w 125"/>
                <a:gd name="T1" fmla="*/ 31 h 113"/>
                <a:gd name="T2" fmla="*/ 101 w 125"/>
                <a:gd name="T3" fmla="*/ 0 h 113"/>
                <a:gd name="T4" fmla="*/ 79 w 125"/>
                <a:gd name="T5" fmla="*/ 7 h 113"/>
                <a:gd name="T6" fmla="*/ 60 w 125"/>
                <a:gd name="T7" fmla="*/ 20 h 113"/>
                <a:gd name="T8" fmla="*/ 25 w 125"/>
                <a:gd name="T9" fmla="*/ 53 h 113"/>
                <a:gd name="T10" fmla="*/ 1 w 125"/>
                <a:gd name="T11" fmla="*/ 90 h 113"/>
                <a:gd name="T12" fmla="*/ 9 w 125"/>
                <a:gd name="T13" fmla="*/ 108 h 113"/>
                <a:gd name="T14" fmla="*/ 32 w 125"/>
                <a:gd name="T15" fmla="*/ 111 h 113"/>
                <a:gd name="T16" fmla="*/ 31 w 125"/>
                <a:gd name="T17" fmla="*/ 104 h 113"/>
                <a:gd name="T18" fmla="*/ 10 w 125"/>
                <a:gd name="T19" fmla="*/ 98 h 113"/>
                <a:gd name="T20" fmla="*/ 14 w 125"/>
                <a:gd name="T21" fmla="*/ 77 h 113"/>
                <a:gd name="T22" fmla="*/ 46 w 125"/>
                <a:gd name="T23" fmla="*/ 42 h 113"/>
                <a:gd name="T24" fmla="*/ 84 w 125"/>
                <a:gd name="T25" fmla="*/ 13 h 113"/>
                <a:gd name="T26" fmla="*/ 108 w 125"/>
                <a:gd name="T27" fmla="*/ 10 h 113"/>
                <a:gd name="T28" fmla="*/ 121 w 125"/>
                <a:gd name="T29" fmla="*/ 32 h 113"/>
                <a:gd name="T30" fmla="*/ 124 w 125"/>
                <a:gd name="T31" fmla="*/ 31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5" h="113">
                  <a:moveTo>
                    <a:pt x="124" y="31"/>
                  </a:moveTo>
                  <a:cubicBezTo>
                    <a:pt x="125" y="18"/>
                    <a:pt x="114" y="1"/>
                    <a:pt x="101" y="0"/>
                  </a:cubicBezTo>
                  <a:cubicBezTo>
                    <a:pt x="93" y="0"/>
                    <a:pt x="86" y="3"/>
                    <a:pt x="79" y="7"/>
                  </a:cubicBezTo>
                  <a:cubicBezTo>
                    <a:pt x="72" y="11"/>
                    <a:pt x="66" y="16"/>
                    <a:pt x="60" y="20"/>
                  </a:cubicBezTo>
                  <a:cubicBezTo>
                    <a:pt x="47" y="30"/>
                    <a:pt x="35" y="41"/>
                    <a:pt x="25" y="53"/>
                  </a:cubicBezTo>
                  <a:cubicBezTo>
                    <a:pt x="15" y="63"/>
                    <a:pt x="2" y="75"/>
                    <a:pt x="1" y="90"/>
                  </a:cubicBezTo>
                  <a:cubicBezTo>
                    <a:pt x="0" y="97"/>
                    <a:pt x="3" y="104"/>
                    <a:pt x="9" y="108"/>
                  </a:cubicBezTo>
                  <a:cubicBezTo>
                    <a:pt x="16" y="113"/>
                    <a:pt x="25" y="112"/>
                    <a:pt x="32" y="111"/>
                  </a:cubicBezTo>
                  <a:cubicBezTo>
                    <a:pt x="36" y="110"/>
                    <a:pt x="35" y="103"/>
                    <a:pt x="31" y="104"/>
                  </a:cubicBezTo>
                  <a:cubicBezTo>
                    <a:pt x="24" y="104"/>
                    <a:pt x="14" y="106"/>
                    <a:pt x="10" y="98"/>
                  </a:cubicBezTo>
                  <a:cubicBezTo>
                    <a:pt x="6" y="91"/>
                    <a:pt x="10" y="83"/>
                    <a:pt x="14" y="77"/>
                  </a:cubicBezTo>
                  <a:cubicBezTo>
                    <a:pt x="23" y="65"/>
                    <a:pt x="35" y="53"/>
                    <a:pt x="46" y="42"/>
                  </a:cubicBezTo>
                  <a:cubicBezTo>
                    <a:pt x="58" y="31"/>
                    <a:pt x="71" y="21"/>
                    <a:pt x="84" y="13"/>
                  </a:cubicBezTo>
                  <a:cubicBezTo>
                    <a:pt x="92" y="9"/>
                    <a:pt x="100" y="5"/>
                    <a:pt x="108" y="10"/>
                  </a:cubicBezTo>
                  <a:cubicBezTo>
                    <a:pt x="116" y="15"/>
                    <a:pt x="116" y="25"/>
                    <a:pt x="121" y="32"/>
                  </a:cubicBezTo>
                  <a:cubicBezTo>
                    <a:pt x="122" y="34"/>
                    <a:pt x="124" y="33"/>
                    <a:pt x="124" y="31"/>
                  </a:cubicBezTo>
                  <a:close/>
                </a:path>
              </a:pathLst>
            </a:custGeom>
            <a:solidFill>
              <a:srgbClr val="322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241" name="任意多边形: 形状 240"/>
            <p:cNvSpPr/>
            <p:nvPr/>
          </p:nvSpPr>
          <p:spPr bwMode="auto">
            <a:xfrm>
              <a:off x="3184526" y="1836738"/>
              <a:ext cx="249238" cy="254000"/>
            </a:xfrm>
            <a:custGeom>
              <a:avLst/>
              <a:gdLst>
                <a:gd name="T0" fmla="*/ 122 w 123"/>
                <a:gd name="T1" fmla="*/ 28 h 125"/>
                <a:gd name="T2" fmla="*/ 94 w 123"/>
                <a:gd name="T3" fmla="*/ 3 h 125"/>
                <a:gd name="T4" fmla="*/ 58 w 123"/>
                <a:gd name="T5" fmla="*/ 19 h 125"/>
                <a:gd name="T6" fmla="*/ 20 w 123"/>
                <a:gd name="T7" fmla="*/ 56 h 125"/>
                <a:gd name="T8" fmla="*/ 1 w 123"/>
                <a:gd name="T9" fmla="*/ 92 h 125"/>
                <a:gd name="T10" fmla="*/ 28 w 123"/>
                <a:gd name="T11" fmla="*/ 120 h 125"/>
                <a:gd name="T12" fmla="*/ 27 w 123"/>
                <a:gd name="T13" fmla="*/ 114 h 125"/>
                <a:gd name="T14" fmla="*/ 12 w 123"/>
                <a:gd name="T15" fmla="*/ 79 h 125"/>
                <a:gd name="T16" fmla="*/ 44 w 123"/>
                <a:gd name="T17" fmla="*/ 43 h 125"/>
                <a:gd name="T18" fmla="*/ 62 w 123"/>
                <a:gd name="T19" fmla="*/ 24 h 125"/>
                <a:gd name="T20" fmla="*/ 82 w 123"/>
                <a:gd name="T21" fmla="*/ 10 h 125"/>
                <a:gd name="T22" fmla="*/ 118 w 123"/>
                <a:gd name="T23" fmla="*/ 30 h 125"/>
                <a:gd name="T24" fmla="*/ 122 w 123"/>
                <a:gd name="T25" fmla="*/ 28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3" h="125">
                  <a:moveTo>
                    <a:pt x="122" y="28"/>
                  </a:moveTo>
                  <a:cubicBezTo>
                    <a:pt x="118" y="16"/>
                    <a:pt x="106" y="5"/>
                    <a:pt x="94" y="3"/>
                  </a:cubicBezTo>
                  <a:cubicBezTo>
                    <a:pt x="80" y="0"/>
                    <a:pt x="68" y="9"/>
                    <a:pt x="58" y="19"/>
                  </a:cubicBezTo>
                  <a:cubicBezTo>
                    <a:pt x="45" y="31"/>
                    <a:pt x="32" y="43"/>
                    <a:pt x="20" y="56"/>
                  </a:cubicBezTo>
                  <a:cubicBezTo>
                    <a:pt x="11" y="66"/>
                    <a:pt x="2" y="78"/>
                    <a:pt x="1" y="92"/>
                  </a:cubicBezTo>
                  <a:cubicBezTo>
                    <a:pt x="0" y="107"/>
                    <a:pt x="11" y="125"/>
                    <a:pt x="28" y="120"/>
                  </a:cubicBezTo>
                  <a:cubicBezTo>
                    <a:pt x="32" y="119"/>
                    <a:pt x="31" y="113"/>
                    <a:pt x="27" y="114"/>
                  </a:cubicBezTo>
                  <a:cubicBezTo>
                    <a:pt x="8" y="115"/>
                    <a:pt x="5" y="93"/>
                    <a:pt x="12" y="79"/>
                  </a:cubicBezTo>
                  <a:cubicBezTo>
                    <a:pt x="19" y="65"/>
                    <a:pt x="33" y="54"/>
                    <a:pt x="44" y="43"/>
                  </a:cubicBezTo>
                  <a:cubicBezTo>
                    <a:pt x="50" y="36"/>
                    <a:pt x="56" y="30"/>
                    <a:pt x="62" y="24"/>
                  </a:cubicBezTo>
                  <a:cubicBezTo>
                    <a:pt x="68" y="19"/>
                    <a:pt x="74" y="13"/>
                    <a:pt x="82" y="10"/>
                  </a:cubicBezTo>
                  <a:cubicBezTo>
                    <a:pt x="98" y="5"/>
                    <a:pt x="109" y="18"/>
                    <a:pt x="118" y="30"/>
                  </a:cubicBezTo>
                  <a:cubicBezTo>
                    <a:pt x="119" y="32"/>
                    <a:pt x="123" y="31"/>
                    <a:pt x="122" y="28"/>
                  </a:cubicBezTo>
                  <a:close/>
                </a:path>
              </a:pathLst>
            </a:custGeom>
            <a:solidFill>
              <a:srgbClr val="322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242" name="任意多边形: 形状 241"/>
            <p:cNvSpPr/>
            <p:nvPr/>
          </p:nvSpPr>
          <p:spPr bwMode="auto">
            <a:xfrm>
              <a:off x="3133726" y="1812925"/>
              <a:ext cx="225425" cy="231775"/>
            </a:xfrm>
            <a:custGeom>
              <a:avLst/>
              <a:gdLst>
                <a:gd name="T0" fmla="*/ 110 w 111"/>
                <a:gd name="T1" fmla="*/ 18 h 114"/>
                <a:gd name="T2" fmla="*/ 94 w 111"/>
                <a:gd name="T3" fmla="*/ 5 h 114"/>
                <a:gd name="T4" fmla="*/ 76 w 111"/>
                <a:gd name="T5" fmla="*/ 1 h 114"/>
                <a:gd name="T6" fmla="*/ 40 w 111"/>
                <a:gd name="T7" fmla="*/ 21 h 114"/>
                <a:gd name="T8" fmla="*/ 21 w 111"/>
                <a:gd name="T9" fmla="*/ 36 h 114"/>
                <a:gd name="T10" fmla="*/ 8 w 111"/>
                <a:gd name="T11" fmla="*/ 50 h 114"/>
                <a:gd name="T12" fmla="*/ 6 w 111"/>
                <a:gd name="T13" fmla="*/ 90 h 114"/>
                <a:gd name="T14" fmla="*/ 15 w 111"/>
                <a:gd name="T15" fmla="*/ 108 h 114"/>
                <a:gd name="T16" fmla="*/ 33 w 111"/>
                <a:gd name="T17" fmla="*/ 110 h 114"/>
                <a:gd name="T18" fmla="*/ 29 w 111"/>
                <a:gd name="T19" fmla="*/ 104 h 114"/>
                <a:gd name="T20" fmla="*/ 15 w 111"/>
                <a:gd name="T21" fmla="*/ 92 h 114"/>
                <a:gd name="T22" fmla="*/ 11 w 111"/>
                <a:gd name="T23" fmla="*/ 72 h 114"/>
                <a:gd name="T24" fmla="*/ 16 w 111"/>
                <a:gd name="T25" fmla="*/ 51 h 114"/>
                <a:gd name="T26" fmla="*/ 32 w 111"/>
                <a:gd name="T27" fmla="*/ 37 h 114"/>
                <a:gd name="T28" fmla="*/ 50 w 111"/>
                <a:gd name="T29" fmla="*/ 23 h 114"/>
                <a:gd name="T30" fmla="*/ 69 w 111"/>
                <a:gd name="T31" fmla="*/ 9 h 114"/>
                <a:gd name="T32" fmla="*/ 89 w 111"/>
                <a:gd name="T33" fmla="*/ 11 h 114"/>
                <a:gd name="T34" fmla="*/ 108 w 111"/>
                <a:gd name="T35" fmla="*/ 21 h 114"/>
                <a:gd name="T36" fmla="*/ 110 w 111"/>
                <a:gd name="T37" fmla="*/ 18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1" h="114">
                  <a:moveTo>
                    <a:pt x="110" y="18"/>
                  </a:moveTo>
                  <a:cubicBezTo>
                    <a:pt x="107" y="12"/>
                    <a:pt x="100" y="8"/>
                    <a:pt x="94" y="5"/>
                  </a:cubicBezTo>
                  <a:cubicBezTo>
                    <a:pt x="88" y="2"/>
                    <a:pt x="82" y="0"/>
                    <a:pt x="76" y="1"/>
                  </a:cubicBezTo>
                  <a:cubicBezTo>
                    <a:pt x="62" y="1"/>
                    <a:pt x="51" y="12"/>
                    <a:pt x="40" y="21"/>
                  </a:cubicBezTo>
                  <a:cubicBezTo>
                    <a:pt x="34" y="26"/>
                    <a:pt x="28" y="31"/>
                    <a:pt x="21" y="36"/>
                  </a:cubicBezTo>
                  <a:cubicBezTo>
                    <a:pt x="16" y="40"/>
                    <a:pt x="11" y="44"/>
                    <a:pt x="8" y="50"/>
                  </a:cubicBezTo>
                  <a:cubicBezTo>
                    <a:pt x="0" y="62"/>
                    <a:pt x="3" y="77"/>
                    <a:pt x="6" y="90"/>
                  </a:cubicBezTo>
                  <a:cubicBezTo>
                    <a:pt x="8" y="97"/>
                    <a:pt x="10" y="104"/>
                    <a:pt x="15" y="108"/>
                  </a:cubicBezTo>
                  <a:cubicBezTo>
                    <a:pt x="20" y="112"/>
                    <a:pt x="27" y="114"/>
                    <a:pt x="33" y="110"/>
                  </a:cubicBezTo>
                  <a:cubicBezTo>
                    <a:pt x="37" y="107"/>
                    <a:pt x="33" y="101"/>
                    <a:pt x="29" y="104"/>
                  </a:cubicBezTo>
                  <a:cubicBezTo>
                    <a:pt x="22" y="108"/>
                    <a:pt x="16" y="98"/>
                    <a:pt x="15" y="92"/>
                  </a:cubicBezTo>
                  <a:cubicBezTo>
                    <a:pt x="13" y="86"/>
                    <a:pt x="11" y="79"/>
                    <a:pt x="11" y="72"/>
                  </a:cubicBezTo>
                  <a:cubicBezTo>
                    <a:pt x="10" y="64"/>
                    <a:pt x="11" y="57"/>
                    <a:pt x="16" y="51"/>
                  </a:cubicBezTo>
                  <a:cubicBezTo>
                    <a:pt x="20" y="46"/>
                    <a:pt x="26" y="42"/>
                    <a:pt x="32" y="37"/>
                  </a:cubicBezTo>
                  <a:cubicBezTo>
                    <a:pt x="38" y="32"/>
                    <a:pt x="44" y="27"/>
                    <a:pt x="50" y="23"/>
                  </a:cubicBezTo>
                  <a:cubicBezTo>
                    <a:pt x="56" y="18"/>
                    <a:pt x="62" y="12"/>
                    <a:pt x="69" y="9"/>
                  </a:cubicBezTo>
                  <a:cubicBezTo>
                    <a:pt x="75" y="6"/>
                    <a:pt x="83" y="8"/>
                    <a:pt x="89" y="11"/>
                  </a:cubicBezTo>
                  <a:cubicBezTo>
                    <a:pt x="96" y="13"/>
                    <a:pt x="101" y="19"/>
                    <a:pt x="108" y="21"/>
                  </a:cubicBezTo>
                  <a:cubicBezTo>
                    <a:pt x="109" y="21"/>
                    <a:pt x="111" y="19"/>
                    <a:pt x="110" y="18"/>
                  </a:cubicBezTo>
                  <a:close/>
                </a:path>
              </a:pathLst>
            </a:custGeom>
            <a:solidFill>
              <a:srgbClr val="322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243" name="任意多边形: 形状 242"/>
            <p:cNvSpPr/>
            <p:nvPr/>
          </p:nvSpPr>
          <p:spPr bwMode="auto">
            <a:xfrm>
              <a:off x="2987676" y="1873250"/>
              <a:ext cx="165100" cy="203200"/>
            </a:xfrm>
            <a:custGeom>
              <a:avLst/>
              <a:gdLst>
                <a:gd name="T0" fmla="*/ 81 w 81"/>
                <a:gd name="T1" fmla="*/ 27 h 100"/>
                <a:gd name="T2" fmla="*/ 56 w 81"/>
                <a:gd name="T3" fmla="*/ 4 h 100"/>
                <a:gd name="T4" fmla="*/ 21 w 81"/>
                <a:gd name="T5" fmla="*/ 4 h 100"/>
                <a:gd name="T6" fmla="*/ 5 w 81"/>
                <a:gd name="T7" fmla="*/ 31 h 100"/>
                <a:gd name="T8" fmla="*/ 33 w 81"/>
                <a:gd name="T9" fmla="*/ 57 h 100"/>
                <a:gd name="T10" fmla="*/ 60 w 81"/>
                <a:gd name="T11" fmla="*/ 96 h 100"/>
                <a:gd name="T12" fmla="*/ 66 w 81"/>
                <a:gd name="T13" fmla="*/ 93 h 100"/>
                <a:gd name="T14" fmla="*/ 48 w 81"/>
                <a:gd name="T15" fmla="*/ 63 h 100"/>
                <a:gd name="T16" fmla="*/ 22 w 81"/>
                <a:gd name="T17" fmla="*/ 40 h 100"/>
                <a:gd name="T18" fmla="*/ 12 w 81"/>
                <a:gd name="T19" fmla="*/ 28 h 100"/>
                <a:gd name="T20" fmla="*/ 18 w 81"/>
                <a:gd name="T21" fmla="*/ 13 h 100"/>
                <a:gd name="T22" fmla="*/ 49 w 81"/>
                <a:gd name="T23" fmla="*/ 9 h 100"/>
                <a:gd name="T24" fmla="*/ 64 w 81"/>
                <a:gd name="T25" fmla="*/ 16 h 100"/>
                <a:gd name="T26" fmla="*/ 77 w 81"/>
                <a:gd name="T27" fmla="*/ 29 h 100"/>
                <a:gd name="T28" fmla="*/ 81 w 81"/>
                <a:gd name="T29" fmla="*/ 27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1" h="100">
                  <a:moveTo>
                    <a:pt x="81" y="27"/>
                  </a:moveTo>
                  <a:cubicBezTo>
                    <a:pt x="79" y="16"/>
                    <a:pt x="65" y="8"/>
                    <a:pt x="56" y="4"/>
                  </a:cubicBezTo>
                  <a:cubicBezTo>
                    <a:pt x="45" y="0"/>
                    <a:pt x="32" y="0"/>
                    <a:pt x="21" y="4"/>
                  </a:cubicBezTo>
                  <a:cubicBezTo>
                    <a:pt x="11" y="8"/>
                    <a:pt x="0" y="19"/>
                    <a:pt x="5" y="31"/>
                  </a:cubicBezTo>
                  <a:cubicBezTo>
                    <a:pt x="10" y="43"/>
                    <a:pt x="24" y="49"/>
                    <a:pt x="33" y="57"/>
                  </a:cubicBezTo>
                  <a:cubicBezTo>
                    <a:pt x="45" y="68"/>
                    <a:pt x="54" y="81"/>
                    <a:pt x="60" y="96"/>
                  </a:cubicBezTo>
                  <a:cubicBezTo>
                    <a:pt x="62" y="100"/>
                    <a:pt x="68" y="97"/>
                    <a:pt x="66" y="93"/>
                  </a:cubicBezTo>
                  <a:cubicBezTo>
                    <a:pt x="62" y="82"/>
                    <a:pt x="56" y="72"/>
                    <a:pt x="48" y="63"/>
                  </a:cubicBezTo>
                  <a:cubicBezTo>
                    <a:pt x="41" y="54"/>
                    <a:pt x="32" y="47"/>
                    <a:pt x="22" y="40"/>
                  </a:cubicBezTo>
                  <a:cubicBezTo>
                    <a:pt x="18" y="37"/>
                    <a:pt x="13" y="33"/>
                    <a:pt x="12" y="28"/>
                  </a:cubicBezTo>
                  <a:cubicBezTo>
                    <a:pt x="10" y="22"/>
                    <a:pt x="14" y="17"/>
                    <a:pt x="18" y="13"/>
                  </a:cubicBezTo>
                  <a:cubicBezTo>
                    <a:pt x="27" y="8"/>
                    <a:pt x="39" y="7"/>
                    <a:pt x="49" y="9"/>
                  </a:cubicBezTo>
                  <a:cubicBezTo>
                    <a:pt x="54" y="11"/>
                    <a:pt x="60" y="13"/>
                    <a:pt x="64" y="16"/>
                  </a:cubicBezTo>
                  <a:cubicBezTo>
                    <a:pt x="69" y="20"/>
                    <a:pt x="72" y="25"/>
                    <a:pt x="77" y="29"/>
                  </a:cubicBezTo>
                  <a:cubicBezTo>
                    <a:pt x="79" y="30"/>
                    <a:pt x="81" y="29"/>
                    <a:pt x="81" y="27"/>
                  </a:cubicBezTo>
                  <a:close/>
                </a:path>
              </a:pathLst>
            </a:custGeom>
            <a:solidFill>
              <a:srgbClr val="322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244" name="任意多边形: 形状 243"/>
            <p:cNvSpPr/>
            <p:nvPr/>
          </p:nvSpPr>
          <p:spPr bwMode="auto">
            <a:xfrm>
              <a:off x="3159126" y="2151063"/>
              <a:ext cx="196850" cy="109538"/>
            </a:xfrm>
            <a:custGeom>
              <a:avLst/>
              <a:gdLst>
                <a:gd name="T0" fmla="*/ 1 w 97"/>
                <a:gd name="T1" fmla="*/ 3 h 54"/>
                <a:gd name="T2" fmla="*/ 19 w 97"/>
                <a:gd name="T3" fmla="*/ 25 h 54"/>
                <a:gd name="T4" fmla="*/ 41 w 97"/>
                <a:gd name="T5" fmla="*/ 42 h 54"/>
                <a:gd name="T6" fmla="*/ 67 w 97"/>
                <a:gd name="T7" fmla="*/ 52 h 54"/>
                <a:gd name="T8" fmla="*/ 94 w 97"/>
                <a:gd name="T9" fmla="*/ 51 h 54"/>
                <a:gd name="T10" fmla="*/ 93 w 97"/>
                <a:gd name="T11" fmla="*/ 45 h 54"/>
                <a:gd name="T12" fmla="*/ 80 w 97"/>
                <a:gd name="T13" fmla="*/ 46 h 54"/>
                <a:gd name="T14" fmla="*/ 66 w 97"/>
                <a:gd name="T15" fmla="*/ 45 h 54"/>
                <a:gd name="T16" fmla="*/ 42 w 97"/>
                <a:gd name="T17" fmla="*/ 35 h 54"/>
                <a:gd name="T18" fmla="*/ 22 w 97"/>
                <a:gd name="T19" fmla="*/ 19 h 54"/>
                <a:gd name="T20" fmla="*/ 3 w 97"/>
                <a:gd name="T21" fmla="*/ 1 h 54"/>
                <a:gd name="T22" fmla="*/ 1 w 97"/>
                <a:gd name="T23" fmla="*/ 3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7" h="54">
                  <a:moveTo>
                    <a:pt x="1" y="3"/>
                  </a:moveTo>
                  <a:cubicBezTo>
                    <a:pt x="5" y="12"/>
                    <a:pt x="12" y="19"/>
                    <a:pt x="19" y="25"/>
                  </a:cubicBezTo>
                  <a:cubicBezTo>
                    <a:pt x="25" y="32"/>
                    <a:pt x="33" y="38"/>
                    <a:pt x="41" y="42"/>
                  </a:cubicBezTo>
                  <a:cubicBezTo>
                    <a:pt x="49" y="47"/>
                    <a:pt x="58" y="50"/>
                    <a:pt x="67" y="52"/>
                  </a:cubicBezTo>
                  <a:cubicBezTo>
                    <a:pt x="75" y="53"/>
                    <a:pt x="86" y="54"/>
                    <a:pt x="94" y="51"/>
                  </a:cubicBezTo>
                  <a:cubicBezTo>
                    <a:pt x="97" y="49"/>
                    <a:pt x="95" y="45"/>
                    <a:pt x="93" y="45"/>
                  </a:cubicBezTo>
                  <a:cubicBezTo>
                    <a:pt x="88" y="45"/>
                    <a:pt x="84" y="46"/>
                    <a:pt x="80" y="46"/>
                  </a:cubicBezTo>
                  <a:cubicBezTo>
                    <a:pt x="75" y="47"/>
                    <a:pt x="71" y="46"/>
                    <a:pt x="66" y="45"/>
                  </a:cubicBezTo>
                  <a:cubicBezTo>
                    <a:pt x="58" y="43"/>
                    <a:pt x="49" y="40"/>
                    <a:pt x="42" y="35"/>
                  </a:cubicBezTo>
                  <a:cubicBezTo>
                    <a:pt x="34" y="31"/>
                    <a:pt x="28" y="25"/>
                    <a:pt x="22" y="19"/>
                  </a:cubicBezTo>
                  <a:cubicBezTo>
                    <a:pt x="16" y="13"/>
                    <a:pt x="10" y="6"/>
                    <a:pt x="3" y="1"/>
                  </a:cubicBezTo>
                  <a:cubicBezTo>
                    <a:pt x="2" y="0"/>
                    <a:pt x="0" y="2"/>
                    <a:pt x="1" y="3"/>
                  </a:cubicBezTo>
                  <a:close/>
                </a:path>
              </a:pathLst>
            </a:custGeom>
            <a:solidFill>
              <a:srgbClr val="322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245" name="任意多边形: 形状 244"/>
            <p:cNvSpPr/>
            <p:nvPr/>
          </p:nvSpPr>
          <p:spPr bwMode="auto">
            <a:xfrm>
              <a:off x="3287713" y="2243138"/>
              <a:ext cx="60325" cy="176213"/>
            </a:xfrm>
            <a:custGeom>
              <a:avLst/>
              <a:gdLst>
                <a:gd name="T0" fmla="*/ 0 w 29"/>
                <a:gd name="T1" fmla="*/ 4 h 87"/>
                <a:gd name="T2" fmla="*/ 7 w 29"/>
                <a:gd name="T3" fmla="*/ 24 h 87"/>
                <a:gd name="T4" fmla="*/ 12 w 29"/>
                <a:gd name="T5" fmla="*/ 43 h 87"/>
                <a:gd name="T6" fmla="*/ 22 w 29"/>
                <a:gd name="T7" fmla="*/ 83 h 87"/>
                <a:gd name="T8" fmla="*/ 28 w 29"/>
                <a:gd name="T9" fmla="*/ 81 h 87"/>
                <a:gd name="T10" fmla="*/ 19 w 29"/>
                <a:gd name="T11" fmla="*/ 41 h 87"/>
                <a:gd name="T12" fmla="*/ 12 w 29"/>
                <a:gd name="T13" fmla="*/ 21 h 87"/>
                <a:gd name="T14" fmla="*/ 4 w 29"/>
                <a:gd name="T15" fmla="*/ 2 h 87"/>
                <a:gd name="T16" fmla="*/ 0 w 29"/>
                <a:gd name="T17" fmla="*/ 4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87">
                  <a:moveTo>
                    <a:pt x="0" y="4"/>
                  </a:moveTo>
                  <a:cubicBezTo>
                    <a:pt x="3" y="11"/>
                    <a:pt x="4" y="17"/>
                    <a:pt x="7" y="24"/>
                  </a:cubicBezTo>
                  <a:cubicBezTo>
                    <a:pt x="9" y="30"/>
                    <a:pt x="11" y="37"/>
                    <a:pt x="12" y="43"/>
                  </a:cubicBezTo>
                  <a:cubicBezTo>
                    <a:pt x="16" y="56"/>
                    <a:pt x="19" y="70"/>
                    <a:pt x="22" y="83"/>
                  </a:cubicBezTo>
                  <a:cubicBezTo>
                    <a:pt x="22" y="87"/>
                    <a:pt x="29" y="86"/>
                    <a:pt x="28" y="81"/>
                  </a:cubicBezTo>
                  <a:cubicBezTo>
                    <a:pt x="26" y="68"/>
                    <a:pt x="22" y="54"/>
                    <a:pt x="19" y="41"/>
                  </a:cubicBezTo>
                  <a:cubicBezTo>
                    <a:pt x="17" y="34"/>
                    <a:pt x="15" y="27"/>
                    <a:pt x="12" y="21"/>
                  </a:cubicBezTo>
                  <a:cubicBezTo>
                    <a:pt x="10" y="14"/>
                    <a:pt x="7" y="9"/>
                    <a:pt x="4" y="2"/>
                  </a:cubicBezTo>
                  <a:cubicBezTo>
                    <a:pt x="3" y="0"/>
                    <a:pt x="0" y="2"/>
                    <a:pt x="0" y="4"/>
                  </a:cubicBezTo>
                  <a:close/>
                </a:path>
              </a:pathLst>
            </a:custGeom>
            <a:solidFill>
              <a:srgbClr val="322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246" name="任意多边形: 形状 245"/>
            <p:cNvSpPr/>
            <p:nvPr/>
          </p:nvSpPr>
          <p:spPr bwMode="auto">
            <a:xfrm>
              <a:off x="3319463" y="2417763"/>
              <a:ext cx="19050" cy="80963"/>
            </a:xfrm>
            <a:custGeom>
              <a:avLst/>
              <a:gdLst>
                <a:gd name="T0" fmla="*/ 6 w 10"/>
                <a:gd name="T1" fmla="*/ 2 h 40"/>
                <a:gd name="T2" fmla="*/ 3 w 10"/>
                <a:gd name="T3" fmla="*/ 20 h 40"/>
                <a:gd name="T4" fmla="*/ 2 w 10"/>
                <a:gd name="T5" fmla="*/ 28 h 40"/>
                <a:gd name="T6" fmla="*/ 1 w 10"/>
                <a:gd name="T7" fmla="*/ 37 h 40"/>
                <a:gd name="T8" fmla="*/ 4 w 10"/>
                <a:gd name="T9" fmla="*/ 40 h 40"/>
                <a:gd name="T10" fmla="*/ 7 w 10"/>
                <a:gd name="T11" fmla="*/ 37 h 40"/>
                <a:gd name="T12" fmla="*/ 8 w 10"/>
                <a:gd name="T13" fmla="*/ 32 h 40"/>
                <a:gd name="T14" fmla="*/ 8 w 10"/>
                <a:gd name="T15" fmla="*/ 28 h 40"/>
                <a:gd name="T16" fmla="*/ 9 w 10"/>
                <a:gd name="T17" fmla="*/ 20 h 40"/>
                <a:gd name="T18" fmla="*/ 10 w 10"/>
                <a:gd name="T19" fmla="*/ 3 h 40"/>
                <a:gd name="T20" fmla="*/ 6 w 10"/>
                <a:gd name="T21" fmla="*/ 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 h="40">
                  <a:moveTo>
                    <a:pt x="6" y="2"/>
                  </a:moveTo>
                  <a:cubicBezTo>
                    <a:pt x="5" y="8"/>
                    <a:pt x="4" y="14"/>
                    <a:pt x="3" y="20"/>
                  </a:cubicBezTo>
                  <a:cubicBezTo>
                    <a:pt x="2" y="22"/>
                    <a:pt x="2" y="25"/>
                    <a:pt x="2" y="28"/>
                  </a:cubicBezTo>
                  <a:cubicBezTo>
                    <a:pt x="1" y="31"/>
                    <a:pt x="0" y="34"/>
                    <a:pt x="1" y="37"/>
                  </a:cubicBezTo>
                  <a:cubicBezTo>
                    <a:pt x="1" y="39"/>
                    <a:pt x="3" y="40"/>
                    <a:pt x="4" y="40"/>
                  </a:cubicBezTo>
                  <a:cubicBezTo>
                    <a:pt x="6" y="40"/>
                    <a:pt x="7" y="39"/>
                    <a:pt x="7" y="37"/>
                  </a:cubicBezTo>
                  <a:cubicBezTo>
                    <a:pt x="8" y="36"/>
                    <a:pt x="8" y="34"/>
                    <a:pt x="8" y="32"/>
                  </a:cubicBezTo>
                  <a:cubicBezTo>
                    <a:pt x="8" y="31"/>
                    <a:pt x="8" y="30"/>
                    <a:pt x="8" y="28"/>
                  </a:cubicBezTo>
                  <a:cubicBezTo>
                    <a:pt x="9" y="26"/>
                    <a:pt x="9" y="23"/>
                    <a:pt x="9" y="20"/>
                  </a:cubicBezTo>
                  <a:cubicBezTo>
                    <a:pt x="9" y="14"/>
                    <a:pt x="10" y="9"/>
                    <a:pt x="10" y="3"/>
                  </a:cubicBezTo>
                  <a:cubicBezTo>
                    <a:pt x="10" y="1"/>
                    <a:pt x="6" y="0"/>
                    <a:pt x="6" y="2"/>
                  </a:cubicBezTo>
                  <a:close/>
                </a:path>
              </a:pathLst>
            </a:custGeom>
            <a:solidFill>
              <a:srgbClr val="322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247" name="任意多边形: 形状 246"/>
            <p:cNvSpPr/>
            <p:nvPr/>
          </p:nvSpPr>
          <p:spPr bwMode="auto">
            <a:xfrm>
              <a:off x="3373438" y="2419350"/>
              <a:ext cx="19050" cy="74613"/>
            </a:xfrm>
            <a:custGeom>
              <a:avLst/>
              <a:gdLst>
                <a:gd name="T0" fmla="*/ 0 w 9"/>
                <a:gd name="T1" fmla="*/ 3 h 37"/>
                <a:gd name="T2" fmla="*/ 2 w 9"/>
                <a:gd name="T3" fmla="*/ 35 h 37"/>
                <a:gd name="T4" fmla="*/ 6 w 9"/>
                <a:gd name="T5" fmla="*/ 37 h 37"/>
                <a:gd name="T6" fmla="*/ 9 w 9"/>
                <a:gd name="T7" fmla="*/ 34 h 37"/>
                <a:gd name="T8" fmla="*/ 5 w 9"/>
                <a:gd name="T9" fmla="*/ 2 h 37"/>
                <a:gd name="T10" fmla="*/ 0 w 9"/>
                <a:gd name="T11" fmla="*/ 3 h 37"/>
              </a:gdLst>
              <a:ahLst/>
              <a:cxnLst>
                <a:cxn ang="0">
                  <a:pos x="T0" y="T1"/>
                </a:cxn>
                <a:cxn ang="0">
                  <a:pos x="T2" y="T3"/>
                </a:cxn>
                <a:cxn ang="0">
                  <a:pos x="T4" y="T5"/>
                </a:cxn>
                <a:cxn ang="0">
                  <a:pos x="T6" y="T7"/>
                </a:cxn>
                <a:cxn ang="0">
                  <a:pos x="T8" y="T9"/>
                </a:cxn>
                <a:cxn ang="0">
                  <a:pos x="T10" y="T11"/>
                </a:cxn>
              </a:cxnLst>
              <a:rect l="0" t="0" r="r" b="b"/>
              <a:pathLst>
                <a:path w="9" h="37">
                  <a:moveTo>
                    <a:pt x="0" y="3"/>
                  </a:moveTo>
                  <a:cubicBezTo>
                    <a:pt x="1" y="14"/>
                    <a:pt x="1" y="24"/>
                    <a:pt x="2" y="35"/>
                  </a:cubicBezTo>
                  <a:cubicBezTo>
                    <a:pt x="3" y="36"/>
                    <a:pt x="5" y="37"/>
                    <a:pt x="6" y="37"/>
                  </a:cubicBezTo>
                  <a:cubicBezTo>
                    <a:pt x="8" y="37"/>
                    <a:pt x="9" y="35"/>
                    <a:pt x="9" y="34"/>
                  </a:cubicBezTo>
                  <a:cubicBezTo>
                    <a:pt x="9" y="23"/>
                    <a:pt x="7" y="13"/>
                    <a:pt x="5" y="2"/>
                  </a:cubicBezTo>
                  <a:cubicBezTo>
                    <a:pt x="4" y="0"/>
                    <a:pt x="0" y="1"/>
                    <a:pt x="0" y="3"/>
                  </a:cubicBezTo>
                  <a:close/>
                </a:path>
              </a:pathLst>
            </a:custGeom>
            <a:solidFill>
              <a:srgbClr val="322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248" name="任意多边形: 形状 247"/>
            <p:cNvSpPr/>
            <p:nvPr/>
          </p:nvSpPr>
          <p:spPr bwMode="auto">
            <a:xfrm>
              <a:off x="3540126" y="2344738"/>
              <a:ext cx="44450" cy="65088"/>
            </a:xfrm>
            <a:custGeom>
              <a:avLst/>
              <a:gdLst>
                <a:gd name="T0" fmla="*/ 1 w 22"/>
                <a:gd name="T1" fmla="*/ 5 h 32"/>
                <a:gd name="T2" fmla="*/ 4 w 22"/>
                <a:gd name="T3" fmla="*/ 11 h 32"/>
                <a:gd name="T4" fmla="*/ 8 w 22"/>
                <a:gd name="T5" fmla="*/ 18 h 32"/>
                <a:gd name="T6" fmla="*/ 12 w 22"/>
                <a:gd name="T7" fmla="*/ 24 h 32"/>
                <a:gd name="T8" fmla="*/ 16 w 22"/>
                <a:gd name="T9" fmla="*/ 31 h 32"/>
                <a:gd name="T10" fmla="*/ 21 w 22"/>
                <a:gd name="T11" fmla="*/ 28 h 32"/>
                <a:gd name="T12" fmla="*/ 21 w 22"/>
                <a:gd name="T13" fmla="*/ 25 h 32"/>
                <a:gd name="T14" fmla="*/ 20 w 22"/>
                <a:gd name="T15" fmla="*/ 24 h 32"/>
                <a:gd name="T16" fmla="*/ 18 w 22"/>
                <a:gd name="T17" fmla="*/ 21 h 32"/>
                <a:gd name="T18" fmla="*/ 14 w 22"/>
                <a:gd name="T19" fmla="*/ 14 h 32"/>
                <a:gd name="T20" fmla="*/ 10 w 22"/>
                <a:gd name="T21" fmla="*/ 9 h 32"/>
                <a:gd name="T22" fmla="*/ 5 w 22"/>
                <a:gd name="T23" fmla="*/ 3 h 32"/>
                <a:gd name="T24" fmla="*/ 1 w 22"/>
                <a:gd name="T25" fmla="*/ 5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 h="32">
                  <a:moveTo>
                    <a:pt x="1" y="5"/>
                  </a:moveTo>
                  <a:cubicBezTo>
                    <a:pt x="2" y="7"/>
                    <a:pt x="3" y="9"/>
                    <a:pt x="4" y="11"/>
                  </a:cubicBezTo>
                  <a:cubicBezTo>
                    <a:pt x="5" y="14"/>
                    <a:pt x="7" y="16"/>
                    <a:pt x="8" y="18"/>
                  </a:cubicBezTo>
                  <a:cubicBezTo>
                    <a:pt x="9" y="20"/>
                    <a:pt x="10" y="22"/>
                    <a:pt x="12" y="24"/>
                  </a:cubicBezTo>
                  <a:cubicBezTo>
                    <a:pt x="13" y="26"/>
                    <a:pt x="14" y="29"/>
                    <a:pt x="16" y="31"/>
                  </a:cubicBezTo>
                  <a:cubicBezTo>
                    <a:pt x="18" y="32"/>
                    <a:pt x="22" y="30"/>
                    <a:pt x="21" y="28"/>
                  </a:cubicBezTo>
                  <a:cubicBezTo>
                    <a:pt x="21" y="27"/>
                    <a:pt x="21" y="26"/>
                    <a:pt x="21" y="25"/>
                  </a:cubicBezTo>
                  <a:cubicBezTo>
                    <a:pt x="20" y="25"/>
                    <a:pt x="20" y="24"/>
                    <a:pt x="20" y="24"/>
                  </a:cubicBezTo>
                  <a:cubicBezTo>
                    <a:pt x="19" y="23"/>
                    <a:pt x="18" y="22"/>
                    <a:pt x="18" y="21"/>
                  </a:cubicBezTo>
                  <a:cubicBezTo>
                    <a:pt x="17" y="19"/>
                    <a:pt x="15" y="17"/>
                    <a:pt x="14" y="14"/>
                  </a:cubicBezTo>
                  <a:cubicBezTo>
                    <a:pt x="12" y="12"/>
                    <a:pt x="11" y="10"/>
                    <a:pt x="10" y="9"/>
                  </a:cubicBezTo>
                  <a:cubicBezTo>
                    <a:pt x="8" y="6"/>
                    <a:pt x="7" y="5"/>
                    <a:pt x="5" y="3"/>
                  </a:cubicBezTo>
                  <a:cubicBezTo>
                    <a:pt x="3" y="0"/>
                    <a:pt x="0" y="2"/>
                    <a:pt x="1" y="5"/>
                  </a:cubicBezTo>
                  <a:close/>
                </a:path>
              </a:pathLst>
            </a:custGeom>
            <a:solidFill>
              <a:srgbClr val="322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249" name="任意多边形: 形状 248"/>
            <p:cNvSpPr/>
            <p:nvPr/>
          </p:nvSpPr>
          <p:spPr bwMode="auto">
            <a:xfrm>
              <a:off x="3586163" y="2309813"/>
              <a:ext cx="53975" cy="58738"/>
            </a:xfrm>
            <a:custGeom>
              <a:avLst/>
              <a:gdLst>
                <a:gd name="T0" fmla="*/ 1 w 26"/>
                <a:gd name="T1" fmla="*/ 4 h 29"/>
                <a:gd name="T2" fmla="*/ 6 w 26"/>
                <a:gd name="T3" fmla="*/ 11 h 29"/>
                <a:gd name="T4" fmla="*/ 10 w 26"/>
                <a:gd name="T5" fmla="*/ 17 h 29"/>
                <a:gd name="T6" fmla="*/ 15 w 26"/>
                <a:gd name="T7" fmla="*/ 23 h 29"/>
                <a:gd name="T8" fmla="*/ 17 w 26"/>
                <a:gd name="T9" fmla="*/ 26 h 29"/>
                <a:gd name="T10" fmla="*/ 20 w 26"/>
                <a:gd name="T11" fmla="*/ 29 h 29"/>
                <a:gd name="T12" fmla="*/ 24 w 26"/>
                <a:gd name="T13" fmla="*/ 29 h 29"/>
                <a:gd name="T14" fmla="*/ 26 w 26"/>
                <a:gd name="T15" fmla="*/ 25 h 29"/>
                <a:gd name="T16" fmla="*/ 23 w 26"/>
                <a:gd name="T17" fmla="*/ 21 h 29"/>
                <a:gd name="T18" fmla="*/ 21 w 26"/>
                <a:gd name="T19" fmla="*/ 18 h 29"/>
                <a:gd name="T20" fmla="*/ 16 w 26"/>
                <a:gd name="T21" fmla="*/ 12 h 29"/>
                <a:gd name="T22" fmla="*/ 11 w 26"/>
                <a:gd name="T23" fmla="*/ 7 h 29"/>
                <a:gd name="T24" fmla="*/ 5 w 26"/>
                <a:gd name="T25" fmla="*/ 2 h 29"/>
                <a:gd name="T26" fmla="*/ 1 w 26"/>
                <a:gd name="T27" fmla="*/ 4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6" h="29">
                  <a:moveTo>
                    <a:pt x="1" y="4"/>
                  </a:moveTo>
                  <a:cubicBezTo>
                    <a:pt x="3" y="6"/>
                    <a:pt x="4" y="9"/>
                    <a:pt x="6" y="11"/>
                  </a:cubicBezTo>
                  <a:cubicBezTo>
                    <a:pt x="7" y="13"/>
                    <a:pt x="9" y="15"/>
                    <a:pt x="10" y="17"/>
                  </a:cubicBezTo>
                  <a:cubicBezTo>
                    <a:pt x="12" y="19"/>
                    <a:pt x="13" y="21"/>
                    <a:pt x="15" y="23"/>
                  </a:cubicBezTo>
                  <a:cubicBezTo>
                    <a:pt x="16" y="24"/>
                    <a:pt x="16" y="25"/>
                    <a:pt x="17" y="26"/>
                  </a:cubicBezTo>
                  <a:cubicBezTo>
                    <a:pt x="18" y="27"/>
                    <a:pt x="19" y="28"/>
                    <a:pt x="20" y="29"/>
                  </a:cubicBezTo>
                  <a:cubicBezTo>
                    <a:pt x="22" y="29"/>
                    <a:pt x="23" y="29"/>
                    <a:pt x="24" y="29"/>
                  </a:cubicBezTo>
                  <a:cubicBezTo>
                    <a:pt x="26" y="28"/>
                    <a:pt x="26" y="26"/>
                    <a:pt x="26" y="25"/>
                  </a:cubicBezTo>
                  <a:cubicBezTo>
                    <a:pt x="25" y="23"/>
                    <a:pt x="24" y="22"/>
                    <a:pt x="23" y="21"/>
                  </a:cubicBezTo>
                  <a:cubicBezTo>
                    <a:pt x="22" y="20"/>
                    <a:pt x="21" y="19"/>
                    <a:pt x="21" y="18"/>
                  </a:cubicBezTo>
                  <a:cubicBezTo>
                    <a:pt x="19" y="16"/>
                    <a:pt x="17" y="14"/>
                    <a:pt x="16" y="12"/>
                  </a:cubicBezTo>
                  <a:cubicBezTo>
                    <a:pt x="14" y="11"/>
                    <a:pt x="12" y="9"/>
                    <a:pt x="11" y="7"/>
                  </a:cubicBezTo>
                  <a:cubicBezTo>
                    <a:pt x="9" y="5"/>
                    <a:pt x="7" y="4"/>
                    <a:pt x="5" y="2"/>
                  </a:cubicBezTo>
                  <a:cubicBezTo>
                    <a:pt x="3" y="0"/>
                    <a:pt x="0" y="2"/>
                    <a:pt x="1" y="4"/>
                  </a:cubicBezTo>
                  <a:close/>
                </a:path>
              </a:pathLst>
            </a:custGeom>
            <a:solidFill>
              <a:srgbClr val="322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250" name="任意多边形: 形状 249"/>
            <p:cNvSpPr/>
            <p:nvPr/>
          </p:nvSpPr>
          <p:spPr bwMode="auto">
            <a:xfrm>
              <a:off x="3621088" y="2282825"/>
              <a:ext cx="46038" cy="47625"/>
            </a:xfrm>
            <a:custGeom>
              <a:avLst/>
              <a:gdLst>
                <a:gd name="T0" fmla="*/ 1 w 23"/>
                <a:gd name="T1" fmla="*/ 5 h 23"/>
                <a:gd name="T2" fmla="*/ 9 w 23"/>
                <a:gd name="T3" fmla="*/ 14 h 23"/>
                <a:gd name="T4" fmla="*/ 14 w 23"/>
                <a:gd name="T5" fmla="*/ 18 h 23"/>
                <a:gd name="T6" fmla="*/ 16 w 23"/>
                <a:gd name="T7" fmla="*/ 20 h 23"/>
                <a:gd name="T8" fmla="*/ 19 w 23"/>
                <a:gd name="T9" fmla="*/ 22 h 23"/>
                <a:gd name="T10" fmla="*/ 23 w 23"/>
                <a:gd name="T11" fmla="*/ 21 h 23"/>
                <a:gd name="T12" fmla="*/ 23 w 23"/>
                <a:gd name="T13" fmla="*/ 17 h 23"/>
                <a:gd name="T14" fmla="*/ 18 w 23"/>
                <a:gd name="T15" fmla="*/ 13 h 23"/>
                <a:gd name="T16" fmla="*/ 14 w 23"/>
                <a:gd name="T17" fmla="*/ 9 h 23"/>
                <a:gd name="T18" fmla="*/ 4 w 23"/>
                <a:gd name="T19" fmla="*/ 2 h 23"/>
                <a:gd name="T20" fmla="*/ 1 w 23"/>
                <a:gd name="T21" fmla="*/ 2 h 23"/>
                <a:gd name="T22" fmla="*/ 1 w 23"/>
                <a:gd name="T23" fmla="*/ 5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 h="23">
                  <a:moveTo>
                    <a:pt x="1" y="5"/>
                  </a:moveTo>
                  <a:cubicBezTo>
                    <a:pt x="4" y="8"/>
                    <a:pt x="6" y="11"/>
                    <a:pt x="9" y="14"/>
                  </a:cubicBezTo>
                  <a:cubicBezTo>
                    <a:pt x="11" y="15"/>
                    <a:pt x="12" y="16"/>
                    <a:pt x="14" y="18"/>
                  </a:cubicBezTo>
                  <a:cubicBezTo>
                    <a:pt x="14" y="19"/>
                    <a:pt x="15" y="19"/>
                    <a:pt x="16" y="20"/>
                  </a:cubicBezTo>
                  <a:cubicBezTo>
                    <a:pt x="17" y="21"/>
                    <a:pt x="18" y="22"/>
                    <a:pt x="19" y="22"/>
                  </a:cubicBezTo>
                  <a:cubicBezTo>
                    <a:pt x="20" y="23"/>
                    <a:pt x="22" y="22"/>
                    <a:pt x="23" y="21"/>
                  </a:cubicBezTo>
                  <a:cubicBezTo>
                    <a:pt x="23" y="20"/>
                    <a:pt x="23" y="19"/>
                    <a:pt x="23" y="17"/>
                  </a:cubicBezTo>
                  <a:cubicBezTo>
                    <a:pt x="22" y="16"/>
                    <a:pt x="20" y="14"/>
                    <a:pt x="18" y="13"/>
                  </a:cubicBezTo>
                  <a:cubicBezTo>
                    <a:pt x="17" y="12"/>
                    <a:pt x="15" y="10"/>
                    <a:pt x="14" y="9"/>
                  </a:cubicBezTo>
                  <a:cubicBezTo>
                    <a:pt x="11" y="7"/>
                    <a:pt x="7" y="4"/>
                    <a:pt x="4" y="2"/>
                  </a:cubicBezTo>
                  <a:cubicBezTo>
                    <a:pt x="3" y="1"/>
                    <a:pt x="2" y="0"/>
                    <a:pt x="1" y="2"/>
                  </a:cubicBezTo>
                  <a:cubicBezTo>
                    <a:pt x="0" y="3"/>
                    <a:pt x="0" y="4"/>
                    <a:pt x="1" y="5"/>
                  </a:cubicBezTo>
                  <a:close/>
                </a:path>
              </a:pathLst>
            </a:custGeom>
            <a:solidFill>
              <a:srgbClr val="322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251" name="任意多边形: 形状 250"/>
            <p:cNvSpPr/>
            <p:nvPr/>
          </p:nvSpPr>
          <p:spPr bwMode="auto">
            <a:xfrm>
              <a:off x="3425826" y="2100263"/>
              <a:ext cx="200025" cy="571500"/>
            </a:xfrm>
            <a:custGeom>
              <a:avLst/>
              <a:gdLst>
                <a:gd name="T0" fmla="*/ 1 w 98"/>
                <a:gd name="T1" fmla="*/ 3 h 281"/>
                <a:gd name="T2" fmla="*/ 4 w 98"/>
                <a:gd name="T3" fmla="*/ 16 h 281"/>
                <a:gd name="T4" fmla="*/ 8 w 98"/>
                <a:gd name="T5" fmla="*/ 31 h 281"/>
                <a:gd name="T6" fmla="*/ 16 w 98"/>
                <a:gd name="T7" fmla="*/ 57 h 281"/>
                <a:gd name="T8" fmla="*/ 33 w 98"/>
                <a:gd name="T9" fmla="*/ 111 h 281"/>
                <a:gd name="T10" fmla="*/ 69 w 98"/>
                <a:gd name="T11" fmla="*/ 217 h 281"/>
                <a:gd name="T12" fmla="*/ 91 w 98"/>
                <a:gd name="T13" fmla="*/ 277 h 281"/>
                <a:gd name="T14" fmla="*/ 97 w 98"/>
                <a:gd name="T15" fmla="*/ 275 h 281"/>
                <a:gd name="T16" fmla="*/ 25 w 98"/>
                <a:gd name="T17" fmla="*/ 62 h 281"/>
                <a:gd name="T18" fmla="*/ 15 w 98"/>
                <a:gd name="T19" fmla="*/ 32 h 281"/>
                <a:gd name="T20" fmla="*/ 10 w 98"/>
                <a:gd name="T21" fmla="*/ 17 h 281"/>
                <a:gd name="T22" fmla="*/ 4 w 98"/>
                <a:gd name="T23" fmla="*/ 2 h 281"/>
                <a:gd name="T24" fmla="*/ 1 w 98"/>
                <a:gd name="T25" fmla="*/ 3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8" h="281">
                  <a:moveTo>
                    <a:pt x="1" y="3"/>
                  </a:moveTo>
                  <a:cubicBezTo>
                    <a:pt x="2" y="7"/>
                    <a:pt x="2" y="12"/>
                    <a:pt x="4" y="16"/>
                  </a:cubicBezTo>
                  <a:cubicBezTo>
                    <a:pt x="5" y="21"/>
                    <a:pt x="6" y="26"/>
                    <a:pt x="8" y="31"/>
                  </a:cubicBezTo>
                  <a:cubicBezTo>
                    <a:pt x="11" y="40"/>
                    <a:pt x="13" y="49"/>
                    <a:pt x="16" y="57"/>
                  </a:cubicBezTo>
                  <a:cubicBezTo>
                    <a:pt x="22" y="75"/>
                    <a:pt x="27" y="93"/>
                    <a:pt x="33" y="111"/>
                  </a:cubicBezTo>
                  <a:cubicBezTo>
                    <a:pt x="45" y="147"/>
                    <a:pt x="57" y="182"/>
                    <a:pt x="69" y="217"/>
                  </a:cubicBezTo>
                  <a:cubicBezTo>
                    <a:pt x="76" y="237"/>
                    <a:pt x="83" y="257"/>
                    <a:pt x="91" y="277"/>
                  </a:cubicBezTo>
                  <a:cubicBezTo>
                    <a:pt x="92" y="281"/>
                    <a:pt x="98" y="279"/>
                    <a:pt x="97" y="275"/>
                  </a:cubicBezTo>
                  <a:cubicBezTo>
                    <a:pt x="72" y="205"/>
                    <a:pt x="48" y="134"/>
                    <a:pt x="25" y="62"/>
                  </a:cubicBezTo>
                  <a:cubicBezTo>
                    <a:pt x="22" y="52"/>
                    <a:pt x="19" y="42"/>
                    <a:pt x="15" y="32"/>
                  </a:cubicBezTo>
                  <a:cubicBezTo>
                    <a:pt x="14" y="27"/>
                    <a:pt x="12" y="22"/>
                    <a:pt x="10" y="17"/>
                  </a:cubicBezTo>
                  <a:cubicBezTo>
                    <a:pt x="9" y="12"/>
                    <a:pt x="6" y="7"/>
                    <a:pt x="4" y="2"/>
                  </a:cubicBezTo>
                  <a:cubicBezTo>
                    <a:pt x="4" y="0"/>
                    <a:pt x="0" y="1"/>
                    <a:pt x="1" y="3"/>
                  </a:cubicBezTo>
                  <a:close/>
                </a:path>
              </a:pathLst>
            </a:custGeom>
            <a:solidFill>
              <a:srgbClr val="322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252" name="任意多边形: 形状 251"/>
            <p:cNvSpPr/>
            <p:nvPr/>
          </p:nvSpPr>
          <p:spPr bwMode="auto">
            <a:xfrm>
              <a:off x="3370263" y="2139950"/>
              <a:ext cx="84138" cy="531813"/>
            </a:xfrm>
            <a:custGeom>
              <a:avLst/>
              <a:gdLst>
                <a:gd name="T0" fmla="*/ 0 w 42"/>
                <a:gd name="T1" fmla="*/ 2 h 262"/>
                <a:gd name="T2" fmla="*/ 2 w 42"/>
                <a:gd name="T3" fmla="*/ 28 h 262"/>
                <a:gd name="T4" fmla="*/ 6 w 42"/>
                <a:gd name="T5" fmla="*/ 51 h 262"/>
                <a:gd name="T6" fmla="*/ 13 w 42"/>
                <a:gd name="T7" fmla="*/ 102 h 262"/>
                <a:gd name="T8" fmla="*/ 27 w 42"/>
                <a:gd name="T9" fmla="*/ 201 h 262"/>
                <a:gd name="T10" fmla="*/ 35 w 42"/>
                <a:gd name="T11" fmla="*/ 258 h 262"/>
                <a:gd name="T12" fmla="*/ 41 w 42"/>
                <a:gd name="T13" fmla="*/ 256 h 262"/>
                <a:gd name="T14" fmla="*/ 13 w 42"/>
                <a:gd name="T15" fmla="*/ 58 h 262"/>
                <a:gd name="T16" fmla="*/ 9 w 42"/>
                <a:gd name="T17" fmla="*/ 31 h 262"/>
                <a:gd name="T18" fmla="*/ 4 w 42"/>
                <a:gd name="T19" fmla="*/ 2 h 262"/>
                <a:gd name="T20" fmla="*/ 0 w 42"/>
                <a:gd name="T21" fmla="*/ 2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2" h="262">
                  <a:moveTo>
                    <a:pt x="0" y="2"/>
                  </a:moveTo>
                  <a:cubicBezTo>
                    <a:pt x="1" y="11"/>
                    <a:pt x="1" y="19"/>
                    <a:pt x="2" y="28"/>
                  </a:cubicBezTo>
                  <a:cubicBezTo>
                    <a:pt x="3" y="36"/>
                    <a:pt x="5" y="43"/>
                    <a:pt x="6" y="51"/>
                  </a:cubicBezTo>
                  <a:cubicBezTo>
                    <a:pt x="8" y="68"/>
                    <a:pt x="10" y="85"/>
                    <a:pt x="13" y="102"/>
                  </a:cubicBezTo>
                  <a:cubicBezTo>
                    <a:pt x="18" y="135"/>
                    <a:pt x="22" y="168"/>
                    <a:pt x="27" y="201"/>
                  </a:cubicBezTo>
                  <a:cubicBezTo>
                    <a:pt x="30" y="220"/>
                    <a:pt x="32" y="239"/>
                    <a:pt x="35" y="258"/>
                  </a:cubicBezTo>
                  <a:cubicBezTo>
                    <a:pt x="36" y="262"/>
                    <a:pt x="42" y="261"/>
                    <a:pt x="41" y="256"/>
                  </a:cubicBezTo>
                  <a:cubicBezTo>
                    <a:pt x="32" y="190"/>
                    <a:pt x="23" y="124"/>
                    <a:pt x="13" y="58"/>
                  </a:cubicBezTo>
                  <a:cubicBezTo>
                    <a:pt x="12" y="49"/>
                    <a:pt x="11" y="40"/>
                    <a:pt x="9" y="31"/>
                  </a:cubicBezTo>
                  <a:cubicBezTo>
                    <a:pt x="7" y="21"/>
                    <a:pt x="5" y="12"/>
                    <a:pt x="4" y="2"/>
                  </a:cubicBezTo>
                  <a:cubicBezTo>
                    <a:pt x="3" y="0"/>
                    <a:pt x="0" y="0"/>
                    <a:pt x="0" y="2"/>
                  </a:cubicBezTo>
                  <a:close/>
                </a:path>
              </a:pathLst>
            </a:custGeom>
            <a:solidFill>
              <a:srgbClr val="322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253" name="任意多边形: 形状 252"/>
            <p:cNvSpPr/>
            <p:nvPr/>
          </p:nvSpPr>
          <p:spPr bwMode="auto">
            <a:xfrm>
              <a:off x="3475038" y="2659063"/>
              <a:ext cx="123825" cy="12700"/>
            </a:xfrm>
            <a:custGeom>
              <a:avLst/>
              <a:gdLst>
                <a:gd name="T0" fmla="*/ 3 w 61"/>
                <a:gd name="T1" fmla="*/ 6 h 6"/>
                <a:gd name="T2" fmla="*/ 30 w 61"/>
                <a:gd name="T3" fmla="*/ 6 h 6"/>
                <a:gd name="T4" fmla="*/ 57 w 61"/>
                <a:gd name="T5" fmla="*/ 6 h 6"/>
                <a:gd name="T6" fmla="*/ 57 w 61"/>
                <a:gd name="T7" fmla="*/ 1 h 6"/>
                <a:gd name="T8" fmla="*/ 30 w 61"/>
                <a:gd name="T9" fmla="*/ 1 h 6"/>
                <a:gd name="T10" fmla="*/ 3 w 61"/>
                <a:gd name="T11" fmla="*/ 1 h 6"/>
                <a:gd name="T12" fmla="*/ 3 w 61"/>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61" h="6">
                  <a:moveTo>
                    <a:pt x="3" y="6"/>
                  </a:moveTo>
                  <a:cubicBezTo>
                    <a:pt x="12" y="6"/>
                    <a:pt x="21" y="6"/>
                    <a:pt x="30" y="6"/>
                  </a:cubicBezTo>
                  <a:cubicBezTo>
                    <a:pt x="39" y="6"/>
                    <a:pt x="48" y="6"/>
                    <a:pt x="57" y="6"/>
                  </a:cubicBezTo>
                  <a:cubicBezTo>
                    <a:pt x="61" y="6"/>
                    <a:pt x="61" y="1"/>
                    <a:pt x="57" y="1"/>
                  </a:cubicBezTo>
                  <a:cubicBezTo>
                    <a:pt x="48" y="0"/>
                    <a:pt x="39" y="1"/>
                    <a:pt x="30" y="1"/>
                  </a:cubicBezTo>
                  <a:cubicBezTo>
                    <a:pt x="21" y="1"/>
                    <a:pt x="12" y="1"/>
                    <a:pt x="3" y="1"/>
                  </a:cubicBezTo>
                  <a:cubicBezTo>
                    <a:pt x="0" y="1"/>
                    <a:pt x="0" y="6"/>
                    <a:pt x="3" y="6"/>
                  </a:cubicBezTo>
                  <a:close/>
                </a:path>
              </a:pathLst>
            </a:custGeom>
            <a:solidFill>
              <a:srgbClr val="322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254" name="任意多边形: 形状 253"/>
            <p:cNvSpPr/>
            <p:nvPr/>
          </p:nvSpPr>
          <p:spPr bwMode="auto">
            <a:xfrm>
              <a:off x="2911476" y="1974850"/>
              <a:ext cx="236538" cy="692150"/>
            </a:xfrm>
            <a:custGeom>
              <a:avLst/>
              <a:gdLst>
                <a:gd name="T0" fmla="*/ 113 w 117"/>
                <a:gd name="T1" fmla="*/ 2 h 341"/>
                <a:gd name="T2" fmla="*/ 103 w 117"/>
                <a:gd name="T3" fmla="*/ 35 h 341"/>
                <a:gd name="T4" fmla="*/ 93 w 117"/>
                <a:gd name="T5" fmla="*/ 67 h 341"/>
                <a:gd name="T6" fmla="*/ 72 w 117"/>
                <a:gd name="T7" fmla="*/ 133 h 341"/>
                <a:gd name="T8" fmla="*/ 28 w 117"/>
                <a:gd name="T9" fmla="*/ 263 h 341"/>
                <a:gd name="T10" fmla="*/ 1 w 117"/>
                <a:gd name="T11" fmla="*/ 336 h 341"/>
                <a:gd name="T12" fmla="*/ 7 w 117"/>
                <a:gd name="T13" fmla="*/ 338 h 341"/>
                <a:gd name="T14" fmla="*/ 96 w 117"/>
                <a:gd name="T15" fmla="*/ 79 h 341"/>
                <a:gd name="T16" fmla="*/ 107 w 117"/>
                <a:gd name="T17" fmla="*/ 42 h 341"/>
                <a:gd name="T18" fmla="*/ 117 w 117"/>
                <a:gd name="T19" fmla="*/ 4 h 341"/>
                <a:gd name="T20" fmla="*/ 113 w 117"/>
                <a:gd name="T21" fmla="*/ 2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7" h="341">
                  <a:moveTo>
                    <a:pt x="113" y="2"/>
                  </a:moveTo>
                  <a:cubicBezTo>
                    <a:pt x="109" y="13"/>
                    <a:pt x="106" y="24"/>
                    <a:pt x="103" y="35"/>
                  </a:cubicBezTo>
                  <a:cubicBezTo>
                    <a:pt x="99" y="46"/>
                    <a:pt x="96" y="56"/>
                    <a:pt x="93" y="67"/>
                  </a:cubicBezTo>
                  <a:cubicBezTo>
                    <a:pt x="86" y="89"/>
                    <a:pt x="79" y="111"/>
                    <a:pt x="72" y="133"/>
                  </a:cubicBezTo>
                  <a:cubicBezTo>
                    <a:pt x="58" y="177"/>
                    <a:pt x="44" y="220"/>
                    <a:pt x="28" y="263"/>
                  </a:cubicBezTo>
                  <a:cubicBezTo>
                    <a:pt x="19" y="287"/>
                    <a:pt x="10" y="312"/>
                    <a:pt x="1" y="336"/>
                  </a:cubicBezTo>
                  <a:cubicBezTo>
                    <a:pt x="0" y="340"/>
                    <a:pt x="6" y="341"/>
                    <a:pt x="7" y="338"/>
                  </a:cubicBezTo>
                  <a:cubicBezTo>
                    <a:pt x="40" y="253"/>
                    <a:pt x="69" y="166"/>
                    <a:pt x="96" y="79"/>
                  </a:cubicBezTo>
                  <a:cubicBezTo>
                    <a:pt x="99" y="67"/>
                    <a:pt x="103" y="54"/>
                    <a:pt x="107" y="42"/>
                  </a:cubicBezTo>
                  <a:cubicBezTo>
                    <a:pt x="111" y="29"/>
                    <a:pt x="115" y="17"/>
                    <a:pt x="117" y="4"/>
                  </a:cubicBezTo>
                  <a:cubicBezTo>
                    <a:pt x="117" y="2"/>
                    <a:pt x="114" y="0"/>
                    <a:pt x="113" y="2"/>
                  </a:cubicBezTo>
                  <a:close/>
                </a:path>
              </a:pathLst>
            </a:custGeom>
            <a:solidFill>
              <a:srgbClr val="322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255" name="任意多边形: 形状 254"/>
            <p:cNvSpPr/>
            <p:nvPr/>
          </p:nvSpPr>
          <p:spPr bwMode="auto">
            <a:xfrm>
              <a:off x="3065463" y="2027238"/>
              <a:ext cx="127000" cy="638175"/>
            </a:xfrm>
            <a:custGeom>
              <a:avLst/>
              <a:gdLst>
                <a:gd name="T0" fmla="*/ 58 w 63"/>
                <a:gd name="T1" fmla="*/ 2 h 314"/>
                <a:gd name="T2" fmla="*/ 32 w 63"/>
                <a:gd name="T3" fmla="*/ 121 h 314"/>
                <a:gd name="T4" fmla="*/ 11 w 63"/>
                <a:gd name="T5" fmla="*/ 240 h 314"/>
                <a:gd name="T6" fmla="*/ 0 w 63"/>
                <a:gd name="T7" fmla="*/ 308 h 314"/>
                <a:gd name="T8" fmla="*/ 7 w 63"/>
                <a:gd name="T9" fmla="*/ 309 h 314"/>
                <a:gd name="T10" fmla="*/ 49 w 63"/>
                <a:gd name="T11" fmla="*/ 71 h 314"/>
                <a:gd name="T12" fmla="*/ 62 w 63"/>
                <a:gd name="T13" fmla="*/ 4 h 314"/>
                <a:gd name="T14" fmla="*/ 58 w 63"/>
                <a:gd name="T15" fmla="*/ 2 h 3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3" h="314">
                  <a:moveTo>
                    <a:pt x="58" y="2"/>
                  </a:moveTo>
                  <a:cubicBezTo>
                    <a:pt x="48" y="41"/>
                    <a:pt x="40" y="81"/>
                    <a:pt x="32" y="121"/>
                  </a:cubicBezTo>
                  <a:cubicBezTo>
                    <a:pt x="24" y="160"/>
                    <a:pt x="17" y="200"/>
                    <a:pt x="11" y="240"/>
                  </a:cubicBezTo>
                  <a:cubicBezTo>
                    <a:pt x="7" y="263"/>
                    <a:pt x="4" y="285"/>
                    <a:pt x="0" y="308"/>
                  </a:cubicBezTo>
                  <a:cubicBezTo>
                    <a:pt x="0" y="312"/>
                    <a:pt x="6" y="314"/>
                    <a:pt x="7" y="309"/>
                  </a:cubicBezTo>
                  <a:cubicBezTo>
                    <a:pt x="18" y="229"/>
                    <a:pt x="32" y="150"/>
                    <a:pt x="49" y="71"/>
                  </a:cubicBezTo>
                  <a:cubicBezTo>
                    <a:pt x="53" y="48"/>
                    <a:pt x="58" y="26"/>
                    <a:pt x="62" y="4"/>
                  </a:cubicBezTo>
                  <a:cubicBezTo>
                    <a:pt x="63" y="1"/>
                    <a:pt x="59" y="0"/>
                    <a:pt x="58" y="2"/>
                  </a:cubicBezTo>
                  <a:close/>
                </a:path>
              </a:pathLst>
            </a:custGeom>
            <a:solidFill>
              <a:srgbClr val="322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256" name="任意多边形: 形状 255"/>
            <p:cNvSpPr/>
            <p:nvPr/>
          </p:nvSpPr>
          <p:spPr bwMode="auto">
            <a:xfrm>
              <a:off x="2930526" y="2654300"/>
              <a:ext cx="101600" cy="11113"/>
            </a:xfrm>
            <a:custGeom>
              <a:avLst/>
              <a:gdLst>
                <a:gd name="T0" fmla="*/ 3 w 50"/>
                <a:gd name="T1" fmla="*/ 5 h 5"/>
                <a:gd name="T2" fmla="*/ 25 w 50"/>
                <a:gd name="T3" fmla="*/ 5 h 5"/>
                <a:gd name="T4" fmla="*/ 47 w 50"/>
                <a:gd name="T5" fmla="*/ 5 h 5"/>
                <a:gd name="T6" fmla="*/ 47 w 50"/>
                <a:gd name="T7" fmla="*/ 1 h 5"/>
                <a:gd name="T8" fmla="*/ 25 w 50"/>
                <a:gd name="T9" fmla="*/ 0 h 5"/>
                <a:gd name="T10" fmla="*/ 3 w 50"/>
                <a:gd name="T11" fmla="*/ 1 h 5"/>
                <a:gd name="T12" fmla="*/ 3 w 50"/>
                <a:gd name="T13" fmla="*/ 5 h 5"/>
              </a:gdLst>
              <a:ahLst/>
              <a:cxnLst>
                <a:cxn ang="0">
                  <a:pos x="T0" y="T1"/>
                </a:cxn>
                <a:cxn ang="0">
                  <a:pos x="T2" y="T3"/>
                </a:cxn>
                <a:cxn ang="0">
                  <a:pos x="T4" y="T5"/>
                </a:cxn>
                <a:cxn ang="0">
                  <a:pos x="T6" y="T7"/>
                </a:cxn>
                <a:cxn ang="0">
                  <a:pos x="T8" y="T9"/>
                </a:cxn>
                <a:cxn ang="0">
                  <a:pos x="T10" y="T11"/>
                </a:cxn>
                <a:cxn ang="0">
                  <a:pos x="T12" y="T13"/>
                </a:cxn>
              </a:cxnLst>
              <a:rect l="0" t="0" r="r" b="b"/>
              <a:pathLst>
                <a:path w="50" h="5">
                  <a:moveTo>
                    <a:pt x="3" y="5"/>
                  </a:moveTo>
                  <a:cubicBezTo>
                    <a:pt x="10" y="5"/>
                    <a:pt x="18" y="5"/>
                    <a:pt x="25" y="5"/>
                  </a:cubicBezTo>
                  <a:cubicBezTo>
                    <a:pt x="32" y="5"/>
                    <a:pt x="40" y="5"/>
                    <a:pt x="47" y="5"/>
                  </a:cubicBezTo>
                  <a:cubicBezTo>
                    <a:pt x="50" y="4"/>
                    <a:pt x="50" y="1"/>
                    <a:pt x="47" y="1"/>
                  </a:cubicBezTo>
                  <a:cubicBezTo>
                    <a:pt x="40" y="0"/>
                    <a:pt x="32" y="0"/>
                    <a:pt x="25" y="0"/>
                  </a:cubicBezTo>
                  <a:cubicBezTo>
                    <a:pt x="18" y="0"/>
                    <a:pt x="10" y="0"/>
                    <a:pt x="3" y="1"/>
                  </a:cubicBezTo>
                  <a:cubicBezTo>
                    <a:pt x="0" y="1"/>
                    <a:pt x="0" y="5"/>
                    <a:pt x="3" y="5"/>
                  </a:cubicBezTo>
                  <a:close/>
                </a:path>
              </a:pathLst>
            </a:custGeom>
            <a:solidFill>
              <a:srgbClr val="322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257" name="任意多边形: 形状 256"/>
            <p:cNvSpPr/>
            <p:nvPr/>
          </p:nvSpPr>
          <p:spPr bwMode="auto">
            <a:xfrm>
              <a:off x="2613026" y="2646363"/>
              <a:ext cx="298450" cy="14288"/>
            </a:xfrm>
            <a:custGeom>
              <a:avLst/>
              <a:gdLst>
                <a:gd name="T0" fmla="*/ 4 w 147"/>
                <a:gd name="T1" fmla="*/ 7 h 7"/>
                <a:gd name="T2" fmla="*/ 75 w 147"/>
                <a:gd name="T3" fmla="*/ 7 h 7"/>
                <a:gd name="T4" fmla="*/ 109 w 147"/>
                <a:gd name="T5" fmla="*/ 7 h 7"/>
                <a:gd name="T6" fmla="*/ 128 w 147"/>
                <a:gd name="T7" fmla="*/ 7 h 7"/>
                <a:gd name="T8" fmla="*/ 145 w 147"/>
                <a:gd name="T9" fmla="*/ 7 h 7"/>
                <a:gd name="T10" fmla="*/ 145 w 147"/>
                <a:gd name="T11" fmla="*/ 1 h 7"/>
                <a:gd name="T12" fmla="*/ 110 w 147"/>
                <a:gd name="T13" fmla="*/ 1 h 7"/>
                <a:gd name="T14" fmla="*/ 75 w 147"/>
                <a:gd name="T15" fmla="*/ 1 h 7"/>
                <a:gd name="T16" fmla="*/ 4 w 147"/>
                <a:gd name="T17" fmla="*/ 1 h 7"/>
                <a:gd name="T18" fmla="*/ 4 w 147"/>
                <a:gd name="T19"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7" h="7">
                  <a:moveTo>
                    <a:pt x="4" y="7"/>
                  </a:moveTo>
                  <a:cubicBezTo>
                    <a:pt x="27" y="7"/>
                    <a:pt x="51" y="7"/>
                    <a:pt x="75" y="7"/>
                  </a:cubicBezTo>
                  <a:cubicBezTo>
                    <a:pt x="86" y="7"/>
                    <a:pt x="98" y="7"/>
                    <a:pt x="109" y="7"/>
                  </a:cubicBezTo>
                  <a:cubicBezTo>
                    <a:pt x="116" y="7"/>
                    <a:pt x="122" y="7"/>
                    <a:pt x="128" y="7"/>
                  </a:cubicBezTo>
                  <a:cubicBezTo>
                    <a:pt x="133" y="7"/>
                    <a:pt x="139" y="7"/>
                    <a:pt x="145" y="7"/>
                  </a:cubicBezTo>
                  <a:cubicBezTo>
                    <a:pt x="147" y="6"/>
                    <a:pt x="147" y="2"/>
                    <a:pt x="145" y="1"/>
                  </a:cubicBezTo>
                  <a:cubicBezTo>
                    <a:pt x="134" y="0"/>
                    <a:pt x="122" y="1"/>
                    <a:pt x="110" y="1"/>
                  </a:cubicBezTo>
                  <a:cubicBezTo>
                    <a:pt x="99" y="1"/>
                    <a:pt x="87" y="1"/>
                    <a:pt x="75" y="1"/>
                  </a:cubicBezTo>
                  <a:cubicBezTo>
                    <a:pt x="51" y="1"/>
                    <a:pt x="27" y="1"/>
                    <a:pt x="4" y="1"/>
                  </a:cubicBezTo>
                  <a:cubicBezTo>
                    <a:pt x="0" y="1"/>
                    <a:pt x="0" y="7"/>
                    <a:pt x="4" y="7"/>
                  </a:cubicBezTo>
                  <a:close/>
                </a:path>
              </a:pathLst>
            </a:custGeom>
            <a:solidFill>
              <a:srgbClr val="322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258" name="任意多边形: 形状 257"/>
            <p:cNvSpPr/>
            <p:nvPr/>
          </p:nvSpPr>
          <p:spPr bwMode="auto">
            <a:xfrm>
              <a:off x="3090863" y="2649538"/>
              <a:ext cx="363538" cy="15875"/>
            </a:xfrm>
            <a:custGeom>
              <a:avLst/>
              <a:gdLst>
                <a:gd name="T0" fmla="*/ 4 w 179"/>
                <a:gd name="T1" fmla="*/ 7 h 8"/>
                <a:gd name="T2" fmla="*/ 90 w 179"/>
                <a:gd name="T3" fmla="*/ 7 h 8"/>
                <a:gd name="T4" fmla="*/ 131 w 179"/>
                <a:gd name="T5" fmla="*/ 7 h 8"/>
                <a:gd name="T6" fmla="*/ 175 w 179"/>
                <a:gd name="T7" fmla="*/ 7 h 8"/>
                <a:gd name="T8" fmla="*/ 175 w 179"/>
                <a:gd name="T9" fmla="*/ 1 h 8"/>
                <a:gd name="T10" fmla="*/ 132 w 179"/>
                <a:gd name="T11" fmla="*/ 0 h 8"/>
                <a:gd name="T12" fmla="*/ 90 w 179"/>
                <a:gd name="T13" fmla="*/ 0 h 8"/>
                <a:gd name="T14" fmla="*/ 4 w 179"/>
                <a:gd name="T15" fmla="*/ 1 h 8"/>
                <a:gd name="T16" fmla="*/ 4 w 179"/>
                <a:gd name="T17" fmla="*/ 7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9" h="8">
                  <a:moveTo>
                    <a:pt x="4" y="7"/>
                  </a:moveTo>
                  <a:cubicBezTo>
                    <a:pt x="33" y="7"/>
                    <a:pt x="61" y="7"/>
                    <a:pt x="90" y="7"/>
                  </a:cubicBezTo>
                  <a:cubicBezTo>
                    <a:pt x="104" y="7"/>
                    <a:pt x="118" y="7"/>
                    <a:pt x="131" y="7"/>
                  </a:cubicBezTo>
                  <a:cubicBezTo>
                    <a:pt x="146" y="7"/>
                    <a:pt x="161" y="8"/>
                    <a:pt x="175" y="7"/>
                  </a:cubicBezTo>
                  <a:cubicBezTo>
                    <a:pt x="179" y="6"/>
                    <a:pt x="179" y="1"/>
                    <a:pt x="175" y="1"/>
                  </a:cubicBezTo>
                  <a:cubicBezTo>
                    <a:pt x="161" y="0"/>
                    <a:pt x="147" y="0"/>
                    <a:pt x="132" y="0"/>
                  </a:cubicBezTo>
                  <a:cubicBezTo>
                    <a:pt x="118" y="0"/>
                    <a:pt x="104" y="0"/>
                    <a:pt x="90" y="0"/>
                  </a:cubicBezTo>
                  <a:cubicBezTo>
                    <a:pt x="61" y="0"/>
                    <a:pt x="33" y="0"/>
                    <a:pt x="4" y="1"/>
                  </a:cubicBezTo>
                  <a:cubicBezTo>
                    <a:pt x="0" y="1"/>
                    <a:pt x="0" y="7"/>
                    <a:pt x="4" y="7"/>
                  </a:cubicBezTo>
                  <a:close/>
                </a:path>
              </a:pathLst>
            </a:custGeom>
            <a:solidFill>
              <a:srgbClr val="322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259" name="任意多边形: 形状 258"/>
            <p:cNvSpPr/>
            <p:nvPr/>
          </p:nvSpPr>
          <p:spPr bwMode="auto">
            <a:xfrm>
              <a:off x="3625851" y="2649538"/>
              <a:ext cx="298450" cy="11113"/>
            </a:xfrm>
            <a:custGeom>
              <a:avLst/>
              <a:gdLst>
                <a:gd name="T0" fmla="*/ 4 w 147"/>
                <a:gd name="T1" fmla="*/ 6 h 6"/>
                <a:gd name="T2" fmla="*/ 143 w 147"/>
                <a:gd name="T3" fmla="*/ 6 h 6"/>
                <a:gd name="T4" fmla="*/ 143 w 147"/>
                <a:gd name="T5" fmla="*/ 0 h 6"/>
                <a:gd name="T6" fmla="*/ 4 w 147"/>
                <a:gd name="T7" fmla="*/ 0 h 6"/>
                <a:gd name="T8" fmla="*/ 4 w 147"/>
                <a:gd name="T9" fmla="*/ 6 h 6"/>
              </a:gdLst>
              <a:ahLst/>
              <a:cxnLst>
                <a:cxn ang="0">
                  <a:pos x="T0" y="T1"/>
                </a:cxn>
                <a:cxn ang="0">
                  <a:pos x="T2" y="T3"/>
                </a:cxn>
                <a:cxn ang="0">
                  <a:pos x="T4" y="T5"/>
                </a:cxn>
                <a:cxn ang="0">
                  <a:pos x="T6" y="T7"/>
                </a:cxn>
                <a:cxn ang="0">
                  <a:pos x="T8" y="T9"/>
                </a:cxn>
              </a:cxnLst>
              <a:rect l="0" t="0" r="r" b="b"/>
              <a:pathLst>
                <a:path w="147" h="6">
                  <a:moveTo>
                    <a:pt x="4" y="6"/>
                  </a:moveTo>
                  <a:cubicBezTo>
                    <a:pt x="50" y="6"/>
                    <a:pt x="97" y="6"/>
                    <a:pt x="143" y="6"/>
                  </a:cubicBezTo>
                  <a:cubicBezTo>
                    <a:pt x="147" y="6"/>
                    <a:pt x="147" y="0"/>
                    <a:pt x="143" y="0"/>
                  </a:cubicBezTo>
                  <a:cubicBezTo>
                    <a:pt x="97" y="0"/>
                    <a:pt x="50" y="0"/>
                    <a:pt x="4" y="0"/>
                  </a:cubicBezTo>
                  <a:cubicBezTo>
                    <a:pt x="0" y="0"/>
                    <a:pt x="0" y="6"/>
                    <a:pt x="4" y="6"/>
                  </a:cubicBezTo>
                  <a:close/>
                </a:path>
              </a:pathLst>
            </a:custGeom>
            <a:solidFill>
              <a:srgbClr val="322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260" name="任意多边形: 形状 259"/>
            <p:cNvSpPr/>
            <p:nvPr/>
          </p:nvSpPr>
          <p:spPr bwMode="auto">
            <a:xfrm>
              <a:off x="2657476" y="4143375"/>
              <a:ext cx="963613" cy="96838"/>
            </a:xfrm>
            <a:custGeom>
              <a:avLst/>
              <a:gdLst>
                <a:gd name="T0" fmla="*/ 3 w 475"/>
                <a:gd name="T1" fmla="*/ 48 h 48"/>
                <a:gd name="T2" fmla="*/ 184 w 475"/>
                <a:gd name="T3" fmla="*/ 16 h 48"/>
                <a:gd name="T4" fmla="*/ 367 w 475"/>
                <a:gd name="T5" fmla="*/ 7 h 48"/>
                <a:gd name="T6" fmla="*/ 418 w 475"/>
                <a:gd name="T7" fmla="*/ 9 h 48"/>
                <a:gd name="T8" fmla="*/ 470 w 475"/>
                <a:gd name="T9" fmla="*/ 13 h 48"/>
                <a:gd name="T10" fmla="*/ 471 w 475"/>
                <a:gd name="T11" fmla="*/ 7 h 48"/>
                <a:gd name="T12" fmla="*/ 426 w 475"/>
                <a:gd name="T13" fmla="*/ 3 h 48"/>
                <a:gd name="T14" fmla="*/ 379 w 475"/>
                <a:gd name="T15" fmla="*/ 1 h 48"/>
                <a:gd name="T16" fmla="*/ 287 w 475"/>
                <a:gd name="T17" fmla="*/ 1 h 48"/>
                <a:gd name="T18" fmla="*/ 104 w 475"/>
                <a:gd name="T19" fmla="*/ 21 h 48"/>
                <a:gd name="T20" fmla="*/ 2 w 475"/>
                <a:gd name="T21" fmla="*/ 44 h 48"/>
                <a:gd name="T22" fmla="*/ 3 w 475"/>
                <a:gd name="T23" fmla="*/ 4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75" h="48">
                  <a:moveTo>
                    <a:pt x="3" y="48"/>
                  </a:moveTo>
                  <a:cubicBezTo>
                    <a:pt x="63" y="34"/>
                    <a:pt x="123" y="23"/>
                    <a:pt x="184" y="16"/>
                  </a:cubicBezTo>
                  <a:cubicBezTo>
                    <a:pt x="245" y="9"/>
                    <a:pt x="306" y="6"/>
                    <a:pt x="367" y="7"/>
                  </a:cubicBezTo>
                  <a:cubicBezTo>
                    <a:pt x="384" y="7"/>
                    <a:pt x="401" y="8"/>
                    <a:pt x="418" y="9"/>
                  </a:cubicBezTo>
                  <a:cubicBezTo>
                    <a:pt x="435" y="10"/>
                    <a:pt x="453" y="13"/>
                    <a:pt x="470" y="13"/>
                  </a:cubicBezTo>
                  <a:cubicBezTo>
                    <a:pt x="474" y="13"/>
                    <a:pt x="475" y="8"/>
                    <a:pt x="471" y="7"/>
                  </a:cubicBezTo>
                  <a:cubicBezTo>
                    <a:pt x="456" y="4"/>
                    <a:pt x="441" y="4"/>
                    <a:pt x="426" y="3"/>
                  </a:cubicBezTo>
                  <a:cubicBezTo>
                    <a:pt x="410" y="2"/>
                    <a:pt x="395" y="1"/>
                    <a:pt x="379" y="1"/>
                  </a:cubicBezTo>
                  <a:cubicBezTo>
                    <a:pt x="349" y="0"/>
                    <a:pt x="318" y="0"/>
                    <a:pt x="287" y="1"/>
                  </a:cubicBezTo>
                  <a:cubicBezTo>
                    <a:pt x="226" y="3"/>
                    <a:pt x="164" y="10"/>
                    <a:pt x="104" y="21"/>
                  </a:cubicBezTo>
                  <a:cubicBezTo>
                    <a:pt x="70" y="27"/>
                    <a:pt x="36" y="35"/>
                    <a:pt x="2" y="44"/>
                  </a:cubicBezTo>
                  <a:cubicBezTo>
                    <a:pt x="0" y="45"/>
                    <a:pt x="1" y="48"/>
                    <a:pt x="3" y="48"/>
                  </a:cubicBezTo>
                  <a:close/>
                </a:path>
              </a:pathLst>
            </a:custGeom>
            <a:solidFill>
              <a:srgbClr val="322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261" name="任意多边形: 形状 260"/>
            <p:cNvSpPr/>
            <p:nvPr/>
          </p:nvSpPr>
          <p:spPr bwMode="auto">
            <a:xfrm>
              <a:off x="3205163" y="4198938"/>
              <a:ext cx="412750" cy="36513"/>
            </a:xfrm>
            <a:custGeom>
              <a:avLst/>
              <a:gdLst>
                <a:gd name="T0" fmla="*/ 2 w 203"/>
                <a:gd name="T1" fmla="*/ 9 h 18"/>
                <a:gd name="T2" fmla="*/ 99 w 203"/>
                <a:gd name="T3" fmla="*/ 8 h 18"/>
                <a:gd name="T4" fmla="*/ 197 w 203"/>
                <a:gd name="T5" fmla="*/ 18 h 18"/>
                <a:gd name="T6" fmla="*/ 199 w 203"/>
                <a:gd name="T7" fmla="*/ 11 h 18"/>
                <a:gd name="T8" fmla="*/ 101 w 203"/>
                <a:gd name="T9" fmla="*/ 1 h 18"/>
                <a:gd name="T10" fmla="*/ 2 w 203"/>
                <a:gd name="T11" fmla="*/ 6 h 18"/>
                <a:gd name="T12" fmla="*/ 2 w 203"/>
                <a:gd name="T13" fmla="*/ 9 h 18"/>
              </a:gdLst>
              <a:ahLst/>
              <a:cxnLst>
                <a:cxn ang="0">
                  <a:pos x="T0" y="T1"/>
                </a:cxn>
                <a:cxn ang="0">
                  <a:pos x="T2" y="T3"/>
                </a:cxn>
                <a:cxn ang="0">
                  <a:pos x="T4" y="T5"/>
                </a:cxn>
                <a:cxn ang="0">
                  <a:pos x="T6" y="T7"/>
                </a:cxn>
                <a:cxn ang="0">
                  <a:pos x="T8" y="T9"/>
                </a:cxn>
                <a:cxn ang="0">
                  <a:pos x="T10" y="T11"/>
                </a:cxn>
                <a:cxn ang="0">
                  <a:pos x="T12" y="T13"/>
                </a:cxn>
              </a:cxnLst>
              <a:rect l="0" t="0" r="r" b="b"/>
              <a:pathLst>
                <a:path w="203" h="18">
                  <a:moveTo>
                    <a:pt x="2" y="9"/>
                  </a:moveTo>
                  <a:cubicBezTo>
                    <a:pt x="34" y="6"/>
                    <a:pt x="67" y="6"/>
                    <a:pt x="99" y="8"/>
                  </a:cubicBezTo>
                  <a:cubicBezTo>
                    <a:pt x="132" y="9"/>
                    <a:pt x="165" y="13"/>
                    <a:pt x="197" y="18"/>
                  </a:cubicBezTo>
                  <a:cubicBezTo>
                    <a:pt x="202" y="18"/>
                    <a:pt x="203" y="12"/>
                    <a:pt x="199" y="11"/>
                  </a:cubicBezTo>
                  <a:cubicBezTo>
                    <a:pt x="167" y="6"/>
                    <a:pt x="134" y="2"/>
                    <a:pt x="101" y="1"/>
                  </a:cubicBezTo>
                  <a:cubicBezTo>
                    <a:pt x="68" y="0"/>
                    <a:pt x="35" y="2"/>
                    <a:pt x="2" y="6"/>
                  </a:cubicBezTo>
                  <a:cubicBezTo>
                    <a:pt x="0" y="6"/>
                    <a:pt x="0" y="9"/>
                    <a:pt x="2" y="9"/>
                  </a:cubicBezTo>
                  <a:close/>
                </a:path>
              </a:pathLst>
            </a:custGeom>
            <a:solidFill>
              <a:srgbClr val="322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262" name="任意多边形: 形状 261"/>
            <p:cNvSpPr/>
            <p:nvPr/>
          </p:nvSpPr>
          <p:spPr bwMode="auto">
            <a:xfrm>
              <a:off x="3313113" y="3552825"/>
              <a:ext cx="542925" cy="452438"/>
            </a:xfrm>
            <a:custGeom>
              <a:avLst/>
              <a:gdLst>
                <a:gd name="T0" fmla="*/ 252 w 268"/>
                <a:gd name="T1" fmla="*/ 0 h 223"/>
                <a:gd name="T2" fmla="*/ 254 w 268"/>
                <a:gd name="T3" fmla="*/ 73 h 223"/>
                <a:gd name="T4" fmla="*/ 201 w 268"/>
                <a:gd name="T5" fmla="*/ 158 h 223"/>
                <a:gd name="T6" fmla="*/ 167 w 268"/>
                <a:gd name="T7" fmla="*/ 177 h 223"/>
                <a:gd name="T8" fmla="*/ 96 w 268"/>
                <a:gd name="T9" fmla="*/ 178 h 223"/>
                <a:gd name="T10" fmla="*/ 96 w 268"/>
                <a:gd name="T11" fmla="*/ 223 h 223"/>
                <a:gd name="T12" fmla="*/ 0 w 268"/>
                <a:gd name="T13" fmla="*/ 126 h 223"/>
                <a:gd name="T14" fmla="*/ 96 w 268"/>
                <a:gd name="T15" fmla="*/ 29 h 223"/>
                <a:gd name="T16" fmla="*/ 96 w 268"/>
                <a:gd name="T17" fmla="*/ 74 h 223"/>
                <a:gd name="T18" fmla="*/ 176 w 268"/>
                <a:gd name="T19" fmla="*/ 73 h 223"/>
                <a:gd name="T20" fmla="*/ 252 w 268"/>
                <a:gd name="T2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8" h="223">
                  <a:moveTo>
                    <a:pt x="252" y="0"/>
                  </a:moveTo>
                  <a:cubicBezTo>
                    <a:pt x="267" y="22"/>
                    <a:pt x="268" y="51"/>
                    <a:pt x="254" y="73"/>
                  </a:cubicBezTo>
                  <a:cubicBezTo>
                    <a:pt x="201" y="158"/>
                    <a:pt x="201" y="158"/>
                    <a:pt x="201" y="158"/>
                  </a:cubicBezTo>
                  <a:cubicBezTo>
                    <a:pt x="194" y="170"/>
                    <a:pt x="181" y="177"/>
                    <a:pt x="167" y="177"/>
                  </a:cubicBezTo>
                  <a:cubicBezTo>
                    <a:pt x="96" y="178"/>
                    <a:pt x="96" y="178"/>
                    <a:pt x="96" y="178"/>
                  </a:cubicBezTo>
                  <a:cubicBezTo>
                    <a:pt x="96" y="223"/>
                    <a:pt x="96" y="223"/>
                    <a:pt x="96" y="223"/>
                  </a:cubicBezTo>
                  <a:cubicBezTo>
                    <a:pt x="0" y="126"/>
                    <a:pt x="0" y="126"/>
                    <a:pt x="0" y="126"/>
                  </a:cubicBezTo>
                  <a:cubicBezTo>
                    <a:pt x="96" y="29"/>
                    <a:pt x="96" y="29"/>
                    <a:pt x="96" y="29"/>
                  </a:cubicBezTo>
                  <a:cubicBezTo>
                    <a:pt x="96" y="74"/>
                    <a:pt x="96" y="74"/>
                    <a:pt x="96" y="74"/>
                  </a:cubicBezTo>
                  <a:cubicBezTo>
                    <a:pt x="176" y="73"/>
                    <a:pt x="176" y="73"/>
                    <a:pt x="176" y="73"/>
                  </a:cubicBezTo>
                  <a:cubicBezTo>
                    <a:pt x="176" y="73"/>
                    <a:pt x="255" y="73"/>
                    <a:pt x="252" y="0"/>
                  </a:cubicBezTo>
                  <a:close/>
                </a:path>
              </a:pathLst>
            </a:custGeom>
            <a:solidFill>
              <a:srgbClr val="FFF0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263" name="任意多边形: 形状 262"/>
            <p:cNvSpPr/>
            <p:nvPr/>
          </p:nvSpPr>
          <p:spPr bwMode="auto">
            <a:xfrm>
              <a:off x="3467101" y="3284538"/>
              <a:ext cx="363538" cy="415925"/>
            </a:xfrm>
            <a:custGeom>
              <a:avLst/>
              <a:gdLst>
                <a:gd name="T0" fmla="*/ 176 w 179"/>
                <a:gd name="T1" fmla="*/ 132 h 205"/>
                <a:gd name="T2" fmla="*/ 100 w 179"/>
                <a:gd name="T3" fmla="*/ 205 h 205"/>
                <a:gd name="T4" fmla="*/ 0 w 179"/>
                <a:gd name="T5" fmla="*/ 58 h 205"/>
                <a:gd name="T6" fmla="*/ 86 w 179"/>
                <a:gd name="T7" fmla="*/ 0 h 205"/>
                <a:gd name="T8" fmla="*/ 176 w 179"/>
                <a:gd name="T9" fmla="*/ 132 h 205"/>
              </a:gdLst>
              <a:ahLst/>
              <a:cxnLst>
                <a:cxn ang="0">
                  <a:pos x="T0" y="T1"/>
                </a:cxn>
                <a:cxn ang="0">
                  <a:pos x="T2" y="T3"/>
                </a:cxn>
                <a:cxn ang="0">
                  <a:pos x="T4" y="T5"/>
                </a:cxn>
                <a:cxn ang="0">
                  <a:pos x="T6" y="T7"/>
                </a:cxn>
                <a:cxn ang="0">
                  <a:pos x="T8" y="T9"/>
                </a:cxn>
              </a:cxnLst>
              <a:rect l="0" t="0" r="r" b="b"/>
              <a:pathLst>
                <a:path w="179" h="205">
                  <a:moveTo>
                    <a:pt x="176" y="132"/>
                  </a:moveTo>
                  <a:cubicBezTo>
                    <a:pt x="179" y="205"/>
                    <a:pt x="100" y="205"/>
                    <a:pt x="100" y="205"/>
                  </a:cubicBezTo>
                  <a:cubicBezTo>
                    <a:pt x="0" y="58"/>
                    <a:pt x="0" y="58"/>
                    <a:pt x="0" y="58"/>
                  </a:cubicBezTo>
                  <a:cubicBezTo>
                    <a:pt x="86" y="0"/>
                    <a:pt x="86" y="0"/>
                    <a:pt x="86" y="0"/>
                  </a:cubicBezTo>
                  <a:lnTo>
                    <a:pt x="176" y="132"/>
                  </a:lnTo>
                  <a:close/>
                </a:path>
              </a:pathLst>
            </a:custGeom>
            <a:solidFill>
              <a:srgbClr val="AAC4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264" name="任意多边形: 形状 263"/>
            <p:cNvSpPr/>
            <p:nvPr/>
          </p:nvSpPr>
          <p:spPr bwMode="auto">
            <a:xfrm>
              <a:off x="3040063" y="2922588"/>
              <a:ext cx="546100" cy="415925"/>
            </a:xfrm>
            <a:custGeom>
              <a:avLst/>
              <a:gdLst>
                <a:gd name="T0" fmla="*/ 269 w 269"/>
                <a:gd name="T1" fmla="*/ 75 h 205"/>
                <a:gd name="T2" fmla="*/ 226 w 269"/>
                <a:gd name="T3" fmla="*/ 205 h 205"/>
                <a:gd name="T4" fmla="*/ 96 w 269"/>
                <a:gd name="T5" fmla="*/ 163 h 205"/>
                <a:gd name="T6" fmla="*/ 136 w 269"/>
                <a:gd name="T7" fmla="*/ 143 h 205"/>
                <a:gd name="T8" fmla="*/ 99 w 269"/>
                <a:gd name="T9" fmla="*/ 71 h 205"/>
                <a:gd name="T10" fmla="*/ 0 w 269"/>
                <a:gd name="T11" fmla="*/ 36 h 205"/>
                <a:gd name="T12" fmla="*/ 64 w 269"/>
                <a:gd name="T13" fmla="*/ 2 h 205"/>
                <a:gd name="T14" fmla="*/ 164 w 269"/>
                <a:gd name="T15" fmla="*/ 11 h 205"/>
                <a:gd name="T16" fmla="*/ 197 w 269"/>
                <a:gd name="T17" fmla="*/ 33 h 205"/>
                <a:gd name="T18" fmla="*/ 229 w 269"/>
                <a:gd name="T19" fmla="*/ 96 h 205"/>
                <a:gd name="T20" fmla="*/ 269 w 269"/>
                <a:gd name="T21" fmla="*/ 75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9" h="205">
                  <a:moveTo>
                    <a:pt x="269" y="75"/>
                  </a:moveTo>
                  <a:cubicBezTo>
                    <a:pt x="226" y="205"/>
                    <a:pt x="226" y="205"/>
                    <a:pt x="226" y="205"/>
                  </a:cubicBezTo>
                  <a:cubicBezTo>
                    <a:pt x="96" y="163"/>
                    <a:pt x="96" y="163"/>
                    <a:pt x="96" y="163"/>
                  </a:cubicBezTo>
                  <a:cubicBezTo>
                    <a:pt x="136" y="143"/>
                    <a:pt x="136" y="143"/>
                    <a:pt x="136" y="143"/>
                  </a:cubicBezTo>
                  <a:cubicBezTo>
                    <a:pt x="99" y="71"/>
                    <a:pt x="99" y="71"/>
                    <a:pt x="99" y="71"/>
                  </a:cubicBezTo>
                  <a:cubicBezTo>
                    <a:pt x="99" y="71"/>
                    <a:pt x="63" y="1"/>
                    <a:pt x="0" y="36"/>
                  </a:cubicBezTo>
                  <a:cubicBezTo>
                    <a:pt x="13" y="13"/>
                    <a:pt x="38" y="0"/>
                    <a:pt x="64" y="2"/>
                  </a:cubicBezTo>
                  <a:cubicBezTo>
                    <a:pt x="164" y="11"/>
                    <a:pt x="164" y="11"/>
                    <a:pt x="164" y="11"/>
                  </a:cubicBezTo>
                  <a:cubicBezTo>
                    <a:pt x="178" y="12"/>
                    <a:pt x="190" y="20"/>
                    <a:pt x="197" y="33"/>
                  </a:cubicBezTo>
                  <a:cubicBezTo>
                    <a:pt x="229" y="96"/>
                    <a:pt x="229" y="96"/>
                    <a:pt x="229" y="96"/>
                  </a:cubicBezTo>
                  <a:lnTo>
                    <a:pt x="269" y="75"/>
                  </a:lnTo>
                  <a:close/>
                </a:path>
              </a:pathLst>
            </a:custGeom>
            <a:solidFill>
              <a:srgbClr val="FFF0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265" name="任意多边形: 形状 264"/>
            <p:cNvSpPr/>
            <p:nvPr/>
          </p:nvSpPr>
          <p:spPr bwMode="auto">
            <a:xfrm>
              <a:off x="2882901" y="2924175"/>
              <a:ext cx="358775" cy="458788"/>
            </a:xfrm>
            <a:custGeom>
              <a:avLst/>
              <a:gdLst>
                <a:gd name="T0" fmla="*/ 177 w 177"/>
                <a:gd name="T1" fmla="*/ 70 h 226"/>
                <a:gd name="T2" fmla="*/ 91 w 177"/>
                <a:gd name="T3" fmla="*/ 226 h 226"/>
                <a:gd name="T4" fmla="*/ 0 w 177"/>
                <a:gd name="T5" fmla="*/ 175 h 226"/>
                <a:gd name="T6" fmla="*/ 78 w 177"/>
                <a:gd name="T7" fmla="*/ 35 h 226"/>
                <a:gd name="T8" fmla="*/ 177 w 177"/>
                <a:gd name="T9" fmla="*/ 70 h 226"/>
              </a:gdLst>
              <a:ahLst/>
              <a:cxnLst>
                <a:cxn ang="0">
                  <a:pos x="T0" y="T1"/>
                </a:cxn>
                <a:cxn ang="0">
                  <a:pos x="T2" y="T3"/>
                </a:cxn>
                <a:cxn ang="0">
                  <a:pos x="T4" y="T5"/>
                </a:cxn>
                <a:cxn ang="0">
                  <a:pos x="T6" y="T7"/>
                </a:cxn>
                <a:cxn ang="0">
                  <a:pos x="T8" y="T9"/>
                </a:cxn>
              </a:cxnLst>
              <a:rect l="0" t="0" r="r" b="b"/>
              <a:pathLst>
                <a:path w="177" h="226">
                  <a:moveTo>
                    <a:pt x="177" y="70"/>
                  </a:moveTo>
                  <a:cubicBezTo>
                    <a:pt x="91" y="226"/>
                    <a:pt x="91" y="226"/>
                    <a:pt x="91" y="226"/>
                  </a:cubicBezTo>
                  <a:cubicBezTo>
                    <a:pt x="0" y="175"/>
                    <a:pt x="0" y="175"/>
                    <a:pt x="0" y="175"/>
                  </a:cubicBezTo>
                  <a:cubicBezTo>
                    <a:pt x="78" y="35"/>
                    <a:pt x="78" y="35"/>
                    <a:pt x="78" y="35"/>
                  </a:cubicBezTo>
                  <a:cubicBezTo>
                    <a:pt x="141" y="0"/>
                    <a:pt x="177" y="70"/>
                    <a:pt x="177" y="70"/>
                  </a:cubicBezTo>
                  <a:close/>
                </a:path>
              </a:pathLst>
            </a:custGeom>
            <a:solidFill>
              <a:srgbClr val="AAC4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266" name="任意多边形: 形状 265"/>
            <p:cNvSpPr/>
            <p:nvPr/>
          </p:nvSpPr>
          <p:spPr bwMode="auto">
            <a:xfrm>
              <a:off x="2760663" y="3716338"/>
              <a:ext cx="449263" cy="211138"/>
            </a:xfrm>
            <a:custGeom>
              <a:avLst/>
              <a:gdLst>
                <a:gd name="T0" fmla="*/ 221 w 221"/>
                <a:gd name="T1" fmla="*/ 0 h 104"/>
                <a:gd name="T2" fmla="*/ 221 w 221"/>
                <a:gd name="T3" fmla="*/ 104 h 104"/>
                <a:gd name="T4" fmla="*/ 61 w 221"/>
                <a:gd name="T5" fmla="*/ 104 h 104"/>
                <a:gd name="T6" fmla="*/ 43 w 221"/>
                <a:gd name="T7" fmla="*/ 0 h 104"/>
                <a:gd name="T8" fmla="*/ 221 w 221"/>
                <a:gd name="T9" fmla="*/ 0 h 104"/>
              </a:gdLst>
              <a:ahLst/>
              <a:cxnLst>
                <a:cxn ang="0">
                  <a:pos x="T0" y="T1"/>
                </a:cxn>
                <a:cxn ang="0">
                  <a:pos x="T2" y="T3"/>
                </a:cxn>
                <a:cxn ang="0">
                  <a:pos x="T4" y="T5"/>
                </a:cxn>
                <a:cxn ang="0">
                  <a:pos x="T6" y="T7"/>
                </a:cxn>
                <a:cxn ang="0">
                  <a:pos x="T8" y="T9"/>
                </a:cxn>
              </a:cxnLst>
              <a:rect l="0" t="0" r="r" b="b"/>
              <a:pathLst>
                <a:path w="221" h="104">
                  <a:moveTo>
                    <a:pt x="221" y="0"/>
                  </a:moveTo>
                  <a:cubicBezTo>
                    <a:pt x="221" y="104"/>
                    <a:pt x="221" y="104"/>
                    <a:pt x="221" y="104"/>
                  </a:cubicBezTo>
                  <a:cubicBezTo>
                    <a:pt x="61" y="104"/>
                    <a:pt x="61" y="104"/>
                    <a:pt x="61" y="104"/>
                  </a:cubicBezTo>
                  <a:cubicBezTo>
                    <a:pt x="0" y="65"/>
                    <a:pt x="43" y="0"/>
                    <a:pt x="43" y="0"/>
                  </a:cubicBezTo>
                  <a:lnTo>
                    <a:pt x="221" y="0"/>
                  </a:lnTo>
                  <a:close/>
                </a:path>
              </a:pathLst>
            </a:custGeom>
            <a:solidFill>
              <a:srgbClr val="AAC4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267" name="任意多边形: 形状 266"/>
            <p:cNvSpPr/>
            <p:nvPr/>
          </p:nvSpPr>
          <p:spPr bwMode="auto">
            <a:xfrm>
              <a:off x="2665413" y="3359150"/>
              <a:ext cx="349250" cy="568325"/>
            </a:xfrm>
            <a:custGeom>
              <a:avLst/>
              <a:gdLst>
                <a:gd name="T0" fmla="*/ 145 w 172"/>
                <a:gd name="T1" fmla="*/ 0 h 280"/>
                <a:gd name="T2" fmla="*/ 172 w 172"/>
                <a:gd name="T3" fmla="*/ 134 h 280"/>
                <a:gd name="T4" fmla="*/ 135 w 172"/>
                <a:gd name="T5" fmla="*/ 109 h 280"/>
                <a:gd name="T6" fmla="*/ 90 w 172"/>
                <a:gd name="T7" fmla="*/ 176 h 280"/>
                <a:gd name="T8" fmla="*/ 108 w 172"/>
                <a:gd name="T9" fmla="*/ 280 h 280"/>
                <a:gd name="T10" fmla="*/ 47 w 172"/>
                <a:gd name="T11" fmla="*/ 240 h 280"/>
                <a:gd name="T12" fmla="*/ 6 w 172"/>
                <a:gd name="T13" fmla="*/ 149 h 280"/>
                <a:gd name="T14" fmla="*/ 9 w 172"/>
                <a:gd name="T15" fmla="*/ 110 h 280"/>
                <a:gd name="T16" fmla="*/ 49 w 172"/>
                <a:gd name="T17" fmla="*/ 51 h 280"/>
                <a:gd name="T18" fmla="*/ 11 w 172"/>
                <a:gd name="T19" fmla="*/ 26 h 280"/>
                <a:gd name="T20" fmla="*/ 145 w 172"/>
                <a:gd name="T21" fmla="*/ 0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2" h="280">
                  <a:moveTo>
                    <a:pt x="145" y="0"/>
                  </a:moveTo>
                  <a:cubicBezTo>
                    <a:pt x="172" y="134"/>
                    <a:pt x="172" y="134"/>
                    <a:pt x="172" y="134"/>
                  </a:cubicBezTo>
                  <a:cubicBezTo>
                    <a:pt x="135" y="109"/>
                    <a:pt x="135" y="109"/>
                    <a:pt x="135" y="109"/>
                  </a:cubicBezTo>
                  <a:cubicBezTo>
                    <a:pt x="90" y="176"/>
                    <a:pt x="90" y="176"/>
                    <a:pt x="90" y="176"/>
                  </a:cubicBezTo>
                  <a:cubicBezTo>
                    <a:pt x="90" y="176"/>
                    <a:pt x="47" y="241"/>
                    <a:pt x="108" y="280"/>
                  </a:cubicBezTo>
                  <a:cubicBezTo>
                    <a:pt x="81" y="280"/>
                    <a:pt x="57" y="264"/>
                    <a:pt x="47" y="240"/>
                  </a:cubicBezTo>
                  <a:cubicBezTo>
                    <a:pt x="6" y="149"/>
                    <a:pt x="6" y="149"/>
                    <a:pt x="6" y="149"/>
                  </a:cubicBezTo>
                  <a:cubicBezTo>
                    <a:pt x="0" y="136"/>
                    <a:pt x="1" y="121"/>
                    <a:pt x="9" y="110"/>
                  </a:cubicBezTo>
                  <a:cubicBezTo>
                    <a:pt x="49" y="51"/>
                    <a:pt x="49" y="51"/>
                    <a:pt x="49" y="51"/>
                  </a:cubicBezTo>
                  <a:cubicBezTo>
                    <a:pt x="11" y="26"/>
                    <a:pt x="11" y="26"/>
                    <a:pt x="11" y="26"/>
                  </a:cubicBezTo>
                  <a:lnTo>
                    <a:pt x="145" y="0"/>
                  </a:lnTo>
                  <a:close/>
                </a:path>
              </a:pathLst>
            </a:custGeom>
            <a:solidFill>
              <a:srgbClr val="FFF0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268" name="任意多边形: 形状 267"/>
            <p:cNvSpPr/>
            <p:nvPr/>
          </p:nvSpPr>
          <p:spPr bwMode="auto">
            <a:xfrm>
              <a:off x="3502026" y="3554413"/>
              <a:ext cx="328613" cy="153988"/>
            </a:xfrm>
            <a:custGeom>
              <a:avLst/>
              <a:gdLst>
                <a:gd name="T0" fmla="*/ 1 w 162"/>
                <a:gd name="T1" fmla="*/ 73 h 76"/>
                <a:gd name="T2" fmla="*/ 23 w 162"/>
                <a:gd name="T3" fmla="*/ 75 h 76"/>
                <a:gd name="T4" fmla="*/ 46 w 162"/>
                <a:gd name="T5" fmla="*/ 75 h 76"/>
                <a:gd name="T6" fmla="*/ 91 w 162"/>
                <a:gd name="T7" fmla="*/ 74 h 76"/>
                <a:gd name="T8" fmla="*/ 151 w 162"/>
                <a:gd name="T9" fmla="*/ 42 h 76"/>
                <a:gd name="T10" fmla="*/ 162 w 162"/>
                <a:gd name="T11" fmla="*/ 3 h 76"/>
                <a:gd name="T12" fmla="*/ 157 w 162"/>
                <a:gd name="T13" fmla="*/ 3 h 76"/>
                <a:gd name="T14" fmla="*/ 105 w 162"/>
                <a:gd name="T15" fmla="*/ 67 h 76"/>
                <a:gd name="T16" fmla="*/ 80 w 162"/>
                <a:gd name="T17" fmla="*/ 69 h 76"/>
                <a:gd name="T18" fmla="*/ 54 w 162"/>
                <a:gd name="T19" fmla="*/ 69 h 76"/>
                <a:gd name="T20" fmla="*/ 27 w 162"/>
                <a:gd name="T21" fmla="*/ 70 h 76"/>
                <a:gd name="T22" fmla="*/ 15 w 162"/>
                <a:gd name="T23" fmla="*/ 70 h 76"/>
                <a:gd name="T24" fmla="*/ 1 w 162"/>
                <a:gd name="T25" fmla="*/ 70 h 76"/>
                <a:gd name="T26" fmla="*/ 1 w 162"/>
                <a:gd name="T27" fmla="*/ 73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2" h="76">
                  <a:moveTo>
                    <a:pt x="1" y="73"/>
                  </a:moveTo>
                  <a:cubicBezTo>
                    <a:pt x="8" y="76"/>
                    <a:pt x="16" y="74"/>
                    <a:pt x="23" y="75"/>
                  </a:cubicBezTo>
                  <a:cubicBezTo>
                    <a:pt x="30" y="75"/>
                    <a:pt x="38" y="75"/>
                    <a:pt x="46" y="75"/>
                  </a:cubicBezTo>
                  <a:cubicBezTo>
                    <a:pt x="61" y="75"/>
                    <a:pt x="76" y="75"/>
                    <a:pt x="91" y="74"/>
                  </a:cubicBezTo>
                  <a:cubicBezTo>
                    <a:pt x="115" y="73"/>
                    <a:pt x="138" y="62"/>
                    <a:pt x="151" y="42"/>
                  </a:cubicBezTo>
                  <a:cubicBezTo>
                    <a:pt x="159" y="30"/>
                    <a:pt x="162" y="17"/>
                    <a:pt x="162" y="3"/>
                  </a:cubicBezTo>
                  <a:cubicBezTo>
                    <a:pt x="162" y="0"/>
                    <a:pt x="157" y="0"/>
                    <a:pt x="157" y="3"/>
                  </a:cubicBezTo>
                  <a:cubicBezTo>
                    <a:pt x="156" y="34"/>
                    <a:pt x="135" y="61"/>
                    <a:pt x="105" y="67"/>
                  </a:cubicBezTo>
                  <a:cubicBezTo>
                    <a:pt x="97" y="69"/>
                    <a:pt x="88" y="69"/>
                    <a:pt x="80" y="69"/>
                  </a:cubicBezTo>
                  <a:cubicBezTo>
                    <a:pt x="71" y="69"/>
                    <a:pt x="63" y="69"/>
                    <a:pt x="54" y="69"/>
                  </a:cubicBezTo>
                  <a:cubicBezTo>
                    <a:pt x="45" y="70"/>
                    <a:pt x="36" y="70"/>
                    <a:pt x="27" y="70"/>
                  </a:cubicBezTo>
                  <a:cubicBezTo>
                    <a:pt x="23" y="70"/>
                    <a:pt x="19" y="70"/>
                    <a:pt x="15" y="70"/>
                  </a:cubicBezTo>
                  <a:cubicBezTo>
                    <a:pt x="10" y="70"/>
                    <a:pt x="6" y="69"/>
                    <a:pt x="1" y="70"/>
                  </a:cubicBezTo>
                  <a:cubicBezTo>
                    <a:pt x="0" y="71"/>
                    <a:pt x="0" y="73"/>
                    <a:pt x="1" y="73"/>
                  </a:cubicBezTo>
                  <a:close/>
                </a:path>
              </a:pathLst>
            </a:custGeom>
            <a:solidFill>
              <a:srgbClr val="322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269" name="任意多边形: 形状 268"/>
            <p:cNvSpPr/>
            <p:nvPr/>
          </p:nvSpPr>
          <p:spPr bwMode="auto">
            <a:xfrm>
              <a:off x="3036888" y="2965450"/>
              <a:ext cx="284163" cy="257175"/>
            </a:xfrm>
            <a:custGeom>
              <a:avLst/>
              <a:gdLst>
                <a:gd name="T0" fmla="*/ 4 w 140"/>
                <a:gd name="T1" fmla="*/ 16 h 127"/>
                <a:gd name="T2" fmla="*/ 50 w 140"/>
                <a:gd name="T3" fmla="*/ 10 h 127"/>
                <a:gd name="T4" fmla="*/ 85 w 140"/>
                <a:gd name="T5" fmla="*/ 35 h 127"/>
                <a:gd name="T6" fmla="*/ 110 w 140"/>
                <a:gd name="T7" fmla="*/ 76 h 127"/>
                <a:gd name="T8" fmla="*/ 133 w 140"/>
                <a:gd name="T9" fmla="*/ 124 h 127"/>
                <a:gd name="T10" fmla="*/ 139 w 140"/>
                <a:gd name="T11" fmla="*/ 121 h 127"/>
                <a:gd name="T12" fmla="*/ 114 w 140"/>
                <a:gd name="T13" fmla="*/ 68 h 127"/>
                <a:gd name="T14" fmla="*/ 84 w 140"/>
                <a:gd name="T15" fmla="*/ 25 h 127"/>
                <a:gd name="T16" fmla="*/ 44 w 140"/>
                <a:gd name="T17" fmla="*/ 2 h 127"/>
                <a:gd name="T18" fmla="*/ 20 w 140"/>
                <a:gd name="T19" fmla="*/ 3 h 127"/>
                <a:gd name="T20" fmla="*/ 1 w 140"/>
                <a:gd name="T21" fmla="*/ 14 h 127"/>
                <a:gd name="T22" fmla="*/ 4 w 140"/>
                <a:gd name="T23" fmla="*/ 16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0" h="127">
                  <a:moveTo>
                    <a:pt x="4" y="16"/>
                  </a:moveTo>
                  <a:cubicBezTo>
                    <a:pt x="18" y="9"/>
                    <a:pt x="34" y="5"/>
                    <a:pt x="50" y="10"/>
                  </a:cubicBezTo>
                  <a:cubicBezTo>
                    <a:pt x="64" y="14"/>
                    <a:pt x="76" y="25"/>
                    <a:pt x="85" y="35"/>
                  </a:cubicBezTo>
                  <a:cubicBezTo>
                    <a:pt x="97" y="47"/>
                    <a:pt x="103" y="62"/>
                    <a:pt x="110" y="76"/>
                  </a:cubicBezTo>
                  <a:cubicBezTo>
                    <a:pt x="118" y="92"/>
                    <a:pt x="126" y="108"/>
                    <a:pt x="133" y="124"/>
                  </a:cubicBezTo>
                  <a:cubicBezTo>
                    <a:pt x="135" y="127"/>
                    <a:pt x="140" y="124"/>
                    <a:pt x="139" y="121"/>
                  </a:cubicBezTo>
                  <a:cubicBezTo>
                    <a:pt x="130" y="103"/>
                    <a:pt x="122" y="85"/>
                    <a:pt x="114" y="68"/>
                  </a:cubicBezTo>
                  <a:cubicBezTo>
                    <a:pt x="106" y="52"/>
                    <a:pt x="97" y="38"/>
                    <a:pt x="84" y="25"/>
                  </a:cubicBezTo>
                  <a:cubicBezTo>
                    <a:pt x="73" y="14"/>
                    <a:pt x="60" y="4"/>
                    <a:pt x="44" y="2"/>
                  </a:cubicBezTo>
                  <a:cubicBezTo>
                    <a:pt x="36" y="0"/>
                    <a:pt x="28" y="1"/>
                    <a:pt x="20" y="3"/>
                  </a:cubicBezTo>
                  <a:cubicBezTo>
                    <a:pt x="13" y="5"/>
                    <a:pt x="5" y="8"/>
                    <a:pt x="1" y="14"/>
                  </a:cubicBezTo>
                  <a:cubicBezTo>
                    <a:pt x="0" y="15"/>
                    <a:pt x="2" y="17"/>
                    <a:pt x="4" y="16"/>
                  </a:cubicBezTo>
                  <a:close/>
                </a:path>
              </a:pathLst>
            </a:custGeom>
            <a:solidFill>
              <a:srgbClr val="322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270" name="任意多边形: 形状 269"/>
            <p:cNvSpPr/>
            <p:nvPr/>
          </p:nvSpPr>
          <p:spPr bwMode="auto">
            <a:xfrm>
              <a:off x="2898776" y="3094038"/>
              <a:ext cx="117475" cy="177800"/>
            </a:xfrm>
            <a:custGeom>
              <a:avLst/>
              <a:gdLst>
                <a:gd name="T0" fmla="*/ 3 w 58"/>
                <a:gd name="T1" fmla="*/ 87 h 88"/>
                <a:gd name="T2" fmla="*/ 17 w 58"/>
                <a:gd name="T3" fmla="*/ 67 h 88"/>
                <a:gd name="T4" fmla="*/ 31 w 58"/>
                <a:gd name="T5" fmla="*/ 46 h 88"/>
                <a:gd name="T6" fmla="*/ 57 w 58"/>
                <a:gd name="T7" fmla="*/ 5 h 88"/>
                <a:gd name="T8" fmla="*/ 52 w 58"/>
                <a:gd name="T9" fmla="*/ 3 h 88"/>
                <a:gd name="T10" fmla="*/ 26 w 58"/>
                <a:gd name="T11" fmla="*/ 44 h 88"/>
                <a:gd name="T12" fmla="*/ 13 w 58"/>
                <a:gd name="T13" fmla="*/ 64 h 88"/>
                <a:gd name="T14" fmla="*/ 1 w 58"/>
                <a:gd name="T15" fmla="*/ 85 h 88"/>
                <a:gd name="T16" fmla="*/ 3 w 58"/>
                <a:gd name="T17" fmla="*/ 87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 h="88">
                  <a:moveTo>
                    <a:pt x="3" y="87"/>
                  </a:moveTo>
                  <a:cubicBezTo>
                    <a:pt x="8" y="80"/>
                    <a:pt x="13" y="74"/>
                    <a:pt x="17" y="67"/>
                  </a:cubicBezTo>
                  <a:cubicBezTo>
                    <a:pt x="22" y="60"/>
                    <a:pt x="26" y="53"/>
                    <a:pt x="31" y="46"/>
                  </a:cubicBezTo>
                  <a:cubicBezTo>
                    <a:pt x="39" y="33"/>
                    <a:pt x="48" y="19"/>
                    <a:pt x="57" y="5"/>
                  </a:cubicBezTo>
                  <a:cubicBezTo>
                    <a:pt x="58" y="2"/>
                    <a:pt x="54" y="0"/>
                    <a:pt x="52" y="3"/>
                  </a:cubicBezTo>
                  <a:cubicBezTo>
                    <a:pt x="43" y="16"/>
                    <a:pt x="34" y="30"/>
                    <a:pt x="26" y="44"/>
                  </a:cubicBezTo>
                  <a:cubicBezTo>
                    <a:pt x="22" y="50"/>
                    <a:pt x="17" y="57"/>
                    <a:pt x="13" y="64"/>
                  </a:cubicBezTo>
                  <a:cubicBezTo>
                    <a:pt x="9" y="71"/>
                    <a:pt x="5" y="78"/>
                    <a:pt x="1" y="85"/>
                  </a:cubicBezTo>
                  <a:cubicBezTo>
                    <a:pt x="0" y="87"/>
                    <a:pt x="2" y="88"/>
                    <a:pt x="3" y="87"/>
                  </a:cubicBezTo>
                  <a:close/>
                </a:path>
              </a:pathLst>
            </a:custGeom>
            <a:solidFill>
              <a:srgbClr val="322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271" name="任意多边形: 形状 270"/>
            <p:cNvSpPr/>
            <p:nvPr/>
          </p:nvSpPr>
          <p:spPr bwMode="auto">
            <a:xfrm>
              <a:off x="2927351" y="3200400"/>
              <a:ext cx="46038" cy="65088"/>
            </a:xfrm>
            <a:custGeom>
              <a:avLst/>
              <a:gdLst>
                <a:gd name="T0" fmla="*/ 3 w 23"/>
                <a:gd name="T1" fmla="*/ 30 h 32"/>
                <a:gd name="T2" fmla="*/ 9 w 23"/>
                <a:gd name="T3" fmla="*/ 24 h 32"/>
                <a:gd name="T4" fmla="*/ 13 w 23"/>
                <a:gd name="T5" fmla="*/ 17 h 32"/>
                <a:gd name="T6" fmla="*/ 18 w 23"/>
                <a:gd name="T7" fmla="*/ 11 h 32"/>
                <a:gd name="T8" fmla="*/ 20 w 23"/>
                <a:gd name="T9" fmla="*/ 7 h 32"/>
                <a:gd name="T10" fmla="*/ 22 w 23"/>
                <a:gd name="T11" fmla="*/ 3 h 32"/>
                <a:gd name="T12" fmla="*/ 18 w 23"/>
                <a:gd name="T13" fmla="*/ 1 h 32"/>
                <a:gd name="T14" fmla="*/ 15 w 23"/>
                <a:gd name="T15" fmla="*/ 5 h 32"/>
                <a:gd name="T16" fmla="*/ 13 w 23"/>
                <a:gd name="T17" fmla="*/ 8 h 32"/>
                <a:gd name="T18" fmla="*/ 9 w 23"/>
                <a:gd name="T19" fmla="*/ 15 h 32"/>
                <a:gd name="T20" fmla="*/ 4 w 23"/>
                <a:gd name="T21" fmla="*/ 21 h 32"/>
                <a:gd name="T22" fmla="*/ 0 w 23"/>
                <a:gd name="T23" fmla="*/ 29 h 32"/>
                <a:gd name="T24" fmla="*/ 3 w 23"/>
                <a:gd name="T25" fmla="*/ 3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 h="32">
                  <a:moveTo>
                    <a:pt x="3" y="30"/>
                  </a:moveTo>
                  <a:cubicBezTo>
                    <a:pt x="5" y="29"/>
                    <a:pt x="7" y="26"/>
                    <a:pt x="9" y="24"/>
                  </a:cubicBezTo>
                  <a:cubicBezTo>
                    <a:pt x="10" y="22"/>
                    <a:pt x="12" y="19"/>
                    <a:pt x="13" y="17"/>
                  </a:cubicBezTo>
                  <a:cubicBezTo>
                    <a:pt x="15" y="15"/>
                    <a:pt x="16" y="13"/>
                    <a:pt x="18" y="11"/>
                  </a:cubicBezTo>
                  <a:cubicBezTo>
                    <a:pt x="18" y="9"/>
                    <a:pt x="19" y="8"/>
                    <a:pt x="20" y="7"/>
                  </a:cubicBezTo>
                  <a:cubicBezTo>
                    <a:pt x="21" y="6"/>
                    <a:pt x="22" y="5"/>
                    <a:pt x="22" y="3"/>
                  </a:cubicBezTo>
                  <a:cubicBezTo>
                    <a:pt x="23" y="1"/>
                    <a:pt x="20" y="0"/>
                    <a:pt x="18" y="1"/>
                  </a:cubicBezTo>
                  <a:cubicBezTo>
                    <a:pt x="17" y="2"/>
                    <a:pt x="16" y="3"/>
                    <a:pt x="15" y="5"/>
                  </a:cubicBezTo>
                  <a:cubicBezTo>
                    <a:pt x="15" y="6"/>
                    <a:pt x="14" y="7"/>
                    <a:pt x="13" y="8"/>
                  </a:cubicBezTo>
                  <a:cubicBezTo>
                    <a:pt x="12" y="10"/>
                    <a:pt x="10" y="12"/>
                    <a:pt x="9" y="15"/>
                  </a:cubicBezTo>
                  <a:cubicBezTo>
                    <a:pt x="7" y="17"/>
                    <a:pt x="6" y="19"/>
                    <a:pt x="4" y="21"/>
                  </a:cubicBezTo>
                  <a:cubicBezTo>
                    <a:pt x="3" y="24"/>
                    <a:pt x="1" y="26"/>
                    <a:pt x="0" y="29"/>
                  </a:cubicBezTo>
                  <a:cubicBezTo>
                    <a:pt x="0" y="31"/>
                    <a:pt x="2" y="32"/>
                    <a:pt x="3" y="30"/>
                  </a:cubicBezTo>
                  <a:close/>
                </a:path>
              </a:pathLst>
            </a:custGeom>
            <a:solidFill>
              <a:srgbClr val="322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272" name="任意多边形: 形状 271"/>
            <p:cNvSpPr/>
            <p:nvPr/>
          </p:nvSpPr>
          <p:spPr bwMode="auto">
            <a:xfrm>
              <a:off x="3630613" y="3321050"/>
              <a:ext cx="147638" cy="206375"/>
            </a:xfrm>
            <a:custGeom>
              <a:avLst/>
              <a:gdLst>
                <a:gd name="T0" fmla="*/ 1 w 72"/>
                <a:gd name="T1" fmla="*/ 3 h 102"/>
                <a:gd name="T2" fmla="*/ 16 w 72"/>
                <a:gd name="T3" fmla="*/ 28 h 102"/>
                <a:gd name="T4" fmla="*/ 32 w 72"/>
                <a:gd name="T5" fmla="*/ 53 h 102"/>
                <a:gd name="T6" fmla="*/ 49 w 72"/>
                <a:gd name="T7" fmla="*/ 76 h 102"/>
                <a:gd name="T8" fmla="*/ 66 w 72"/>
                <a:gd name="T9" fmla="*/ 99 h 102"/>
                <a:gd name="T10" fmla="*/ 70 w 72"/>
                <a:gd name="T11" fmla="*/ 96 h 102"/>
                <a:gd name="T12" fmla="*/ 54 w 72"/>
                <a:gd name="T13" fmla="*/ 73 h 102"/>
                <a:gd name="T14" fmla="*/ 37 w 72"/>
                <a:gd name="T15" fmla="*/ 49 h 102"/>
                <a:gd name="T16" fmla="*/ 21 w 72"/>
                <a:gd name="T17" fmla="*/ 25 h 102"/>
                <a:gd name="T18" fmla="*/ 3 w 72"/>
                <a:gd name="T19" fmla="*/ 2 h 102"/>
                <a:gd name="T20" fmla="*/ 1 w 72"/>
                <a:gd name="T21" fmla="*/ 3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2" h="102">
                  <a:moveTo>
                    <a:pt x="1" y="3"/>
                  </a:moveTo>
                  <a:cubicBezTo>
                    <a:pt x="6" y="11"/>
                    <a:pt x="11" y="20"/>
                    <a:pt x="16" y="28"/>
                  </a:cubicBezTo>
                  <a:cubicBezTo>
                    <a:pt x="21" y="36"/>
                    <a:pt x="27" y="44"/>
                    <a:pt x="32" y="53"/>
                  </a:cubicBezTo>
                  <a:cubicBezTo>
                    <a:pt x="38" y="60"/>
                    <a:pt x="43" y="68"/>
                    <a:pt x="49" y="76"/>
                  </a:cubicBezTo>
                  <a:cubicBezTo>
                    <a:pt x="54" y="84"/>
                    <a:pt x="60" y="92"/>
                    <a:pt x="66" y="99"/>
                  </a:cubicBezTo>
                  <a:cubicBezTo>
                    <a:pt x="68" y="102"/>
                    <a:pt x="72" y="99"/>
                    <a:pt x="70" y="96"/>
                  </a:cubicBezTo>
                  <a:cubicBezTo>
                    <a:pt x="65" y="88"/>
                    <a:pt x="59" y="81"/>
                    <a:pt x="54" y="73"/>
                  </a:cubicBezTo>
                  <a:cubicBezTo>
                    <a:pt x="48" y="65"/>
                    <a:pt x="42" y="57"/>
                    <a:pt x="37" y="49"/>
                  </a:cubicBezTo>
                  <a:cubicBezTo>
                    <a:pt x="31" y="41"/>
                    <a:pt x="26" y="33"/>
                    <a:pt x="21" y="25"/>
                  </a:cubicBezTo>
                  <a:cubicBezTo>
                    <a:pt x="15" y="17"/>
                    <a:pt x="9" y="10"/>
                    <a:pt x="3" y="2"/>
                  </a:cubicBezTo>
                  <a:cubicBezTo>
                    <a:pt x="2" y="0"/>
                    <a:pt x="0" y="1"/>
                    <a:pt x="1" y="3"/>
                  </a:cubicBezTo>
                  <a:close/>
                </a:path>
              </a:pathLst>
            </a:custGeom>
            <a:solidFill>
              <a:srgbClr val="322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273" name="任意多边形: 形状 272"/>
            <p:cNvSpPr/>
            <p:nvPr/>
          </p:nvSpPr>
          <p:spPr bwMode="auto">
            <a:xfrm>
              <a:off x="3706813" y="3468688"/>
              <a:ext cx="50800" cy="63500"/>
            </a:xfrm>
            <a:custGeom>
              <a:avLst/>
              <a:gdLst>
                <a:gd name="T0" fmla="*/ 1 w 25"/>
                <a:gd name="T1" fmla="*/ 4 h 31"/>
                <a:gd name="T2" fmla="*/ 9 w 25"/>
                <a:gd name="T3" fmla="*/ 17 h 31"/>
                <a:gd name="T4" fmla="*/ 15 w 25"/>
                <a:gd name="T5" fmla="*/ 23 h 31"/>
                <a:gd name="T6" fmla="*/ 17 w 25"/>
                <a:gd name="T7" fmla="*/ 26 h 31"/>
                <a:gd name="T8" fmla="*/ 21 w 25"/>
                <a:gd name="T9" fmla="*/ 30 h 31"/>
                <a:gd name="T10" fmla="*/ 24 w 25"/>
                <a:gd name="T11" fmla="*/ 27 h 31"/>
                <a:gd name="T12" fmla="*/ 22 w 25"/>
                <a:gd name="T13" fmla="*/ 23 h 31"/>
                <a:gd name="T14" fmla="*/ 19 w 25"/>
                <a:gd name="T15" fmla="*/ 20 h 31"/>
                <a:gd name="T16" fmla="*/ 14 w 25"/>
                <a:gd name="T17" fmla="*/ 14 h 31"/>
                <a:gd name="T18" fmla="*/ 4 w 25"/>
                <a:gd name="T19" fmla="*/ 2 h 31"/>
                <a:gd name="T20" fmla="*/ 1 w 25"/>
                <a:gd name="T21" fmla="*/ 4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 h="31">
                  <a:moveTo>
                    <a:pt x="1" y="4"/>
                  </a:moveTo>
                  <a:cubicBezTo>
                    <a:pt x="3" y="9"/>
                    <a:pt x="6" y="13"/>
                    <a:pt x="9" y="17"/>
                  </a:cubicBezTo>
                  <a:cubicBezTo>
                    <a:pt x="11" y="19"/>
                    <a:pt x="13" y="21"/>
                    <a:pt x="15" y="23"/>
                  </a:cubicBezTo>
                  <a:cubicBezTo>
                    <a:pt x="16" y="24"/>
                    <a:pt x="16" y="25"/>
                    <a:pt x="17" y="26"/>
                  </a:cubicBezTo>
                  <a:cubicBezTo>
                    <a:pt x="18" y="28"/>
                    <a:pt x="19" y="29"/>
                    <a:pt x="21" y="30"/>
                  </a:cubicBezTo>
                  <a:cubicBezTo>
                    <a:pt x="22" y="31"/>
                    <a:pt x="25" y="29"/>
                    <a:pt x="24" y="27"/>
                  </a:cubicBezTo>
                  <a:cubicBezTo>
                    <a:pt x="24" y="25"/>
                    <a:pt x="23" y="24"/>
                    <a:pt x="22" y="23"/>
                  </a:cubicBezTo>
                  <a:cubicBezTo>
                    <a:pt x="21" y="22"/>
                    <a:pt x="20" y="21"/>
                    <a:pt x="19" y="20"/>
                  </a:cubicBezTo>
                  <a:cubicBezTo>
                    <a:pt x="17" y="18"/>
                    <a:pt x="15" y="16"/>
                    <a:pt x="14" y="14"/>
                  </a:cubicBezTo>
                  <a:cubicBezTo>
                    <a:pt x="10" y="10"/>
                    <a:pt x="7" y="7"/>
                    <a:pt x="4" y="2"/>
                  </a:cubicBezTo>
                  <a:cubicBezTo>
                    <a:pt x="3" y="0"/>
                    <a:pt x="0" y="2"/>
                    <a:pt x="1" y="4"/>
                  </a:cubicBezTo>
                  <a:close/>
                </a:path>
              </a:pathLst>
            </a:custGeom>
            <a:solidFill>
              <a:srgbClr val="322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274" name="任意多边形: 形状 273"/>
            <p:cNvSpPr/>
            <p:nvPr/>
          </p:nvSpPr>
          <p:spPr bwMode="auto">
            <a:xfrm>
              <a:off x="2806701" y="3575050"/>
              <a:ext cx="136525" cy="354013"/>
            </a:xfrm>
            <a:custGeom>
              <a:avLst/>
              <a:gdLst>
                <a:gd name="T0" fmla="*/ 40 w 67"/>
                <a:gd name="T1" fmla="*/ 170 h 175"/>
                <a:gd name="T2" fmla="*/ 14 w 67"/>
                <a:gd name="T3" fmla="*/ 137 h 175"/>
                <a:gd name="T4" fmla="*/ 12 w 67"/>
                <a:gd name="T5" fmla="*/ 91 h 175"/>
                <a:gd name="T6" fmla="*/ 23 w 67"/>
                <a:gd name="T7" fmla="*/ 70 h 175"/>
                <a:gd name="T8" fmla="*/ 37 w 67"/>
                <a:gd name="T9" fmla="*/ 49 h 175"/>
                <a:gd name="T10" fmla="*/ 66 w 67"/>
                <a:gd name="T11" fmla="*/ 6 h 175"/>
                <a:gd name="T12" fmla="*/ 61 w 67"/>
                <a:gd name="T13" fmla="*/ 3 h 175"/>
                <a:gd name="T14" fmla="*/ 28 w 67"/>
                <a:gd name="T15" fmla="*/ 51 h 175"/>
                <a:gd name="T16" fmla="*/ 3 w 67"/>
                <a:gd name="T17" fmla="*/ 96 h 175"/>
                <a:gd name="T18" fmla="*/ 9 w 67"/>
                <a:gd name="T19" fmla="*/ 143 h 175"/>
                <a:gd name="T20" fmla="*/ 38 w 67"/>
                <a:gd name="T21" fmla="*/ 175 h 175"/>
                <a:gd name="T22" fmla="*/ 40 w 67"/>
                <a:gd name="T23" fmla="*/ 17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7" h="175">
                  <a:moveTo>
                    <a:pt x="40" y="170"/>
                  </a:moveTo>
                  <a:cubicBezTo>
                    <a:pt x="27" y="164"/>
                    <a:pt x="19" y="150"/>
                    <a:pt x="14" y="137"/>
                  </a:cubicBezTo>
                  <a:cubicBezTo>
                    <a:pt x="9" y="123"/>
                    <a:pt x="7" y="106"/>
                    <a:pt x="12" y="91"/>
                  </a:cubicBezTo>
                  <a:cubicBezTo>
                    <a:pt x="14" y="83"/>
                    <a:pt x="18" y="77"/>
                    <a:pt x="23" y="70"/>
                  </a:cubicBezTo>
                  <a:cubicBezTo>
                    <a:pt x="28" y="63"/>
                    <a:pt x="32" y="56"/>
                    <a:pt x="37" y="49"/>
                  </a:cubicBezTo>
                  <a:cubicBezTo>
                    <a:pt x="46" y="34"/>
                    <a:pt x="56" y="20"/>
                    <a:pt x="66" y="6"/>
                  </a:cubicBezTo>
                  <a:cubicBezTo>
                    <a:pt x="67" y="3"/>
                    <a:pt x="63" y="0"/>
                    <a:pt x="61" y="3"/>
                  </a:cubicBezTo>
                  <a:cubicBezTo>
                    <a:pt x="50" y="19"/>
                    <a:pt x="39" y="35"/>
                    <a:pt x="28" y="51"/>
                  </a:cubicBezTo>
                  <a:cubicBezTo>
                    <a:pt x="18" y="65"/>
                    <a:pt x="7" y="79"/>
                    <a:pt x="3" y="96"/>
                  </a:cubicBezTo>
                  <a:cubicBezTo>
                    <a:pt x="0" y="112"/>
                    <a:pt x="2" y="128"/>
                    <a:pt x="9" y="143"/>
                  </a:cubicBezTo>
                  <a:cubicBezTo>
                    <a:pt x="14" y="155"/>
                    <a:pt x="23" y="173"/>
                    <a:pt x="38" y="175"/>
                  </a:cubicBezTo>
                  <a:cubicBezTo>
                    <a:pt x="40" y="175"/>
                    <a:pt x="42" y="172"/>
                    <a:pt x="40" y="170"/>
                  </a:cubicBezTo>
                  <a:close/>
                </a:path>
              </a:pathLst>
            </a:custGeom>
            <a:solidFill>
              <a:srgbClr val="322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275" name="任意多边形: 形状 274"/>
            <p:cNvSpPr/>
            <p:nvPr/>
          </p:nvSpPr>
          <p:spPr bwMode="auto">
            <a:xfrm>
              <a:off x="3082926" y="3892550"/>
              <a:ext cx="69850" cy="12700"/>
            </a:xfrm>
            <a:custGeom>
              <a:avLst/>
              <a:gdLst>
                <a:gd name="T0" fmla="*/ 2 w 34"/>
                <a:gd name="T1" fmla="*/ 5 h 6"/>
                <a:gd name="T2" fmla="*/ 16 w 34"/>
                <a:gd name="T3" fmla="*/ 6 h 6"/>
                <a:gd name="T4" fmla="*/ 31 w 34"/>
                <a:gd name="T5" fmla="*/ 6 h 6"/>
                <a:gd name="T6" fmla="*/ 34 w 34"/>
                <a:gd name="T7" fmla="*/ 3 h 6"/>
                <a:gd name="T8" fmla="*/ 31 w 34"/>
                <a:gd name="T9" fmla="*/ 0 h 6"/>
                <a:gd name="T10" fmla="*/ 16 w 34"/>
                <a:gd name="T11" fmla="*/ 1 h 6"/>
                <a:gd name="T12" fmla="*/ 2 w 34"/>
                <a:gd name="T13" fmla="*/ 1 h 6"/>
                <a:gd name="T14" fmla="*/ 2 w 34"/>
                <a:gd name="T15" fmla="*/ 5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 h="6">
                  <a:moveTo>
                    <a:pt x="2" y="5"/>
                  </a:moveTo>
                  <a:cubicBezTo>
                    <a:pt x="7" y="5"/>
                    <a:pt x="11" y="6"/>
                    <a:pt x="16" y="6"/>
                  </a:cubicBezTo>
                  <a:cubicBezTo>
                    <a:pt x="21" y="6"/>
                    <a:pt x="26" y="6"/>
                    <a:pt x="31" y="6"/>
                  </a:cubicBezTo>
                  <a:cubicBezTo>
                    <a:pt x="33" y="5"/>
                    <a:pt x="34" y="4"/>
                    <a:pt x="34" y="3"/>
                  </a:cubicBezTo>
                  <a:cubicBezTo>
                    <a:pt x="34" y="1"/>
                    <a:pt x="33" y="0"/>
                    <a:pt x="31" y="0"/>
                  </a:cubicBezTo>
                  <a:cubicBezTo>
                    <a:pt x="26" y="1"/>
                    <a:pt x="21" y="1"/>
                    <a:pt x="16" y="1"/>
                  </a:cubicBezTo>
                  <a:cubicBezTo>
                    <a:pt x="12" y="1"/>
                    <a:pt x="7" y="2"/>
                    <a:pt x="2" y="1"/>
                  </a:cubicBezTo>
                  <a:cubicBezTo>
                    <a:pt x="0" y="1"/>
                    <a:pt x="0" y="4"/>
                    <a:pt x="2" y="5"/>
                  </a:cubicBezTo>
                  <a:close/>
                </a:path>
              </a:pathLst>
            </a:custGeom>
            <a:solidFill>
              <a:srgbClr val="322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276" name="任意多边形: 形状 275"/>
            <p:cNvSpPr/>
            <p:nvPr/>
          </p:nvSpPr>
          <p:spPr bwMode="auto">
            <a:xfrm>
              <a:off x="2684463" y="3549650"/>
              <a:ext cx="47625" cy="85725"/>
            </a:xfrm>
            <a:custGeom>
              <a:avLst/>
              <a:gdLst>
                <a:gd name="T0" fmla="*/ 4 w 24"/>
                <a:gd name="T1" fmla="*/ 40 h 42"/>
                <a:gd name="T2" fmla="*/ 7 w 24"/>
                <a:gd name="T3" fmla="*/ 31 h 42"/>
                <a:gd name="T4" fmla="*/ 12 w 24"/>
                <a:gd name="T5" fmla="*/ 22 h 42"/>
                <a:gd name="T6" fmla="*/ 22 w 24"/>
                <a:gd name="T7" fmla="*/ 6 h 42"/>
                <a:gd name="T8" fmla="*/ 22 w 24"/>
                <a:gd name="T9" fmla="*/ 1 h 42"/>
                <a:gd name="T10" fmla="*/ 18 w 24"/>
                <a:gd name="T11" fmla="*/ 1 h 42"/>
                <a:gd name="T12" fmla="*/ 6 w 24"/>
                <a:gd name="T13" fmla="*/ 20 h 42"/>
                <a:gd name="T14" fmla="*/ 0 w 24"/>
                <a:gd name="T15" fmla="*/ 40 h 42"/>
                <a:gd name="T16" fmla="*/ 4 w 24"/>
                <a:gd name="T17" fmla="*/ 4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42">
                  <a:moveTo>
                    <a:pt x="4" y="40"/>
                  </a:moveTo>
                  <a:cubicBezTo>
                    <a:pt x="4" y="37"/>
                    <a:pt x="5" y="34"/>
                    <a:pt x="7" y="31"/>
                  </a:cubicBezTo>
                  <a:cubicBezTo>
                    <a:pt x="8" y="28"/>
                    <a:pt x="10" y="25"/>
                    <a:pt x="12" y="22"/>
                  </a:cubicBezTo>
                  <a:cubicBezTo>
                    <a:pt x="15" y="16"/>
                    <a:pt x="18" y="11"/>
                    <a:pt x="22" y="6"/>
                  </a:cubicBezTo>
                  <a:cubicBezTo>
                    <a:pt x="23" y="4"/>
                    <a:pt x="24" y="3"/>
                    <a:pt x="22" y="1"/>
                  </a:cubicBezTo>
                  <a:cubicBezTo>
                    <a:pt x="21" y="0"/>
                    <a:pt x="19" y="0"/>
                    <a:pt x="18" y="1"/>
                  </a:cubicBezTo>
                  <a:cubicBezTo>
                    <a:pt x="13" y="7"/>
                    <a:pt x="10" y="13"/>
                    <a:pt x="6" y="20"/>
                  </a:cubicBezTo>
                  <a:cubicBezTo>
                    <a:pt x="3" y="26"/>
                    <a:pt x="0" y="33"/>
                    <a:pt x="0" y="40"/>
                  </a:cubicBezTo>
                  <a:cubicBezTo>
                    <a:pt x="0" y="42"/>
                    <a:pt x="3" y="42"/>
                    <a:pt x="4" y="40"/>
                  </a:cubicBezTo>
                  <a:close/>
                </a:path>
              </a:pathLst>
            </a:custGeom>
            <a:solidFill>
              <a:srgbClr val="322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277" name="任意多边形: 形状 276"/>
            <p:cNvSpPr/>
            <p:nvPr/>
          </p:nvSpPr>
          <p:spPr bwMode="auto">
            <a:xfrm>
              <a:off x="2700338" y="3568700"/>
              <a:ext cx="39688" cy="53975"/>
            </a:xfrm>
            <a:custGeom>
              <a:avLst/>
              <a:gdLst>
                <a:gd name="T0" fmla="*/ 4 w 20"/>
                <a:gd name="T1" fmla="*/ 26 h 27"/>
                <a:gd name="T2" fmla="*/ 18 w 20"/>
                <a:gd name="T3" fmla="*/ 6 h 27"/>
                <a:gd name="T4" fmla="*/ 18 w 20"/>
                <a:gd name="T5" fmla="*/ 2 h 27"/>
                <a:gd name="T6" fmla="*/ 14 w 20"/>
                <a:gd name="T7" fmla="*/ 2 h 27"/>
                <a:gd name="T8" fmla="*/ 7 w 20"/>
                <a:gd name="T9" fmla="*/ 12 h 27"/>
                <a:gd name="T10" fmla="*/ 1 w 20"/>
                <a:gd name="T11" fmla="*/ 23 h 27"/>
                <a:gd name="T12" fmla="*/ 2 w 20"/>
                <a:gd name="T13" fmla="*/ 26 h 27"/>
                <a:gd name="T14" fmla="*/ 4 w 20"/>
                <a:gd name="T15" fmla="*/ 26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 h="27">
                  <a:moveTo>
                    <a:pt x="4" y="26"/>
                  </a:moveTo>
                  <a:cubicBezTo>
                    <a:pt x="8" y="19"/>
                    <a:pt x="13" y="12"/>
                    <a:pt x="18" y="6"/>
                  </a:cubicBezTo>
                  <a:cubicBezTo>
                    <a:pt x="19" y="5"/>
                    <a:pt x="20" y="3"/>
                    <a:pt x="18" y="2"/>
                  </a:cubicBezTo>
                  <a:cubicBezTo>
                    <a:pt x="17" y="1"/>
                    <a:pt x="15" y="0"/>
                    <a:pt x="14" y="2"/>
                  </a:cubicBezTo>
                  <a:cubicBezTo>
                    <a:pt x="11" y="5"/>
                    <a:pt x="9" y="9"/>
                    <a:pt x="7" y="12"/>
                  </a:cubicBezTo>
                  <a:cubicBezTo>
                    <a:pt x="5" y="16"/>
                    <a:pt x="3" y="20"/>
                    <a:pt x="1" y="23"/>
                  </a:cubicBezTo>
                  <a:cubicBezTo>
                    <a:pt x="0" y="24"/>
                    <a:pt x="1" y="26"/>
                    <a:pt x="2" y="26"/>
                  </a:cubicBezTo>
                  <a:cubicBezTo>
                    <a:pt x="3" y="27"/>
                    <a:pt x="4" y="27"/>
                    <a:pt x="4" y="26"/>
                  </a:cubicBezTo>
                  <a:close/>
                </a:path>
              </a:pathLst>
            </a:custGeom>
            <a:solidFill>
              <a:srgbClr val="322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278" name="任意多边形: 形状 277"/>
            <p:cNvSpPr/>
            <p:nvPr/>
          </p:nvSpPr>
          <p:spPr bwMode="auto">
            <a:xfrm>
              <a:off x="3651251" y="3841750"/>
              <a:ext cx="63500" cy="49213"/>
            </a:xfrm>
            <a:custGeom>
              <a:avLst/>
              <a:gdLst>
                <a:gd name="T0" fmla="*/ 27 w 31"/>
                <a:gd name="T1" fmla="*/ 2 h 24"/>
                <a:gd name="T2" fmla="*/ 22 w 31"/>
                <a:gd name="T3" fmla="*/ 7 h 24"/>
                <a:gd name="T4" fmla="*/ 16 w 31"/>
                <a:gd name="T5" fmla="*/ 12 h 24"/>
                <a:gd name="T6" fmla="*/ 2 w 31"/>
                <a:gd name="T7" fmla="*/ 18 h 24"/>
                <a:gd name="T8" fmla="*/ 1 w 31"/>
                <a:gd name="T9" fmla="*/ 22 h 24"/>
                <a:gd name="T10" fmla="*/ 4 w 31"/>
                <a:gd name="T11" fmla="*/ 24 h 24"/>
                <a:gd name="T12" fmla="*/ 20 w 31"/>
                <a:gd name="T13" fmla="*/ 17 h 24"/>
                <a:gd name="T14" fmla="*/ 26 w 31"/>
                <a:gd name="T15" fmla="*/ 11 h 24"/>
                <a:gd name="T16" fmla="*/ 30 w 31"/>
                <a:gd name="T17" fmla="*/ 4 h 24"/>
                <a:gd name="T18" fmla="*/ 27 w 31"/>
                <a:gd name="T19" fmla="*/ 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24">
                  <a:moveTo>
                    <a:pt x="27" y="2"/>
                  </a:moveTo>
                  <a:cubicBezTo>
                    <a:pt x="26" y="4"/>
                    <a:pt x="24" y="6"/>
                    <a:pt x="22" y="7"/>
                  </a:cubicBezTo>
                  <a:cubicBezTo>
                    <a:pt x="20" y="9"/>
                    <a:pt x="18" y="10"/>
                    <a:pt x="16" y="12"/>
                  </a:cubicBezTo>
                  <a:cubicBezTo>
                    <a:pt x="11" y="14"/>
                    <a:pt x="7" y="16"/>
                    <a:pt x="2" y="18"/>
                  </a:cubicBezTo>
                  <a:cubicBezTo>
                    <a:pt x="0" y="19"/>
                    <a:pt x="0" y="21"/>
                    <a:pt x="1" y="22"/>
                  </a:cubicBezTo>
                  <a:cubicBezTo>
                    <a:pt x="1" y="23"/>
                    <a:pt x="3" y="24"/>
                    <a:pt x="4" y="24"/>
                  </a:cubicBezTo>
                  <a:cubicBezTo>
                    <a:pt x="9" y="22"/>
                    <a:pt x="15" y="20"/>
                    <a:pt x="20" y="17"/>
                  </a:cubicBezTo>
                  <a:cubicBezTo>
                    <a:pt x="22" y="15"/>
                    <a:pt x="24" y="13"/>
                    <a:pt x="26" y="11"/>
                  </a:cubicBezTo>
                  <a:cubicBezTo>
                    <a:pt x="28" y="9"/>
                    <a:pt x="29" y="6"/>
                    <a:pt x="30" y="4"/>
                  </a:cubicBezTo>
                  <a:cubicBezTo>
                    <a:pt x="31" y="2"/>
                    <a:pt x="28" y="0"/>
                    <a:pt x="27" y="2"/>
                  </a:cubicBezTo>
                  <a:close/>
                </a:path>
              </a:pathLst>
            </a:custGeom>
            <a:solidFill>
              <a:srgbClr val="322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279" name="任意多边形: 形状 278"/>
            <p:cNvSpPr/>
            <p:nvPr/>
          </p:nvSpPr>
          <p:spPr bwMode="auto">
            <a:xfrm>
              <a:off x="3633788" y="3852863"/>
              <a:ext cx="47625" cy="28575"/>
            </a:xfrm>
            <a:custGeom>
              <a:avLst/>
              <a:gdLst>
                <a:gd name="T0" fmla="*/ 19 w 24"/>
                <a:gd name="T1" fmla="*/ 2 h 14"/>
                <a:gd name="T2" fmla="*/ 15 w 24"/>
                <a:gd name="T3" fmla="*/ 3 h 14"/>
                <a:gd name="T4" fmla="*/ 13 w 24"/>
                <a:gd name="T5" fmla="*/ 4 h 14"/>
                <a:gd name="T6" fmla="*/ 12 w 24"/>
                <a:gd name="T7" fmla="*/ 5 h 14"/>
                <a:gd name="T8" fmla="*/ 11 w 24"/>
                <a:gd name="T9" fmla="*/ 5 h 14"/>
                <a:gd name="T10" fmla="*/ 11 w 24"/>
                <a:gd name="T11" fmla="*/ 5 h 14"/>
                <a:gd name="T12" fmla="*/ 6 w 24"/>
                <a:gd name="T13" fmla="*/ 7 h 14"/>
                <a:gd name="T14" fmla="*/ 1 w 24"/>
                <a:gd name="T15" fmla="*/ 9 h 14"/>
                <a:gd name="T16" fmla="*/ 1 w 24"/>
                <a:gd name="T17" fmla="*/ 12 h 14"/>
                <a:gd name="T18" fmla="*/ 3 w 24"/>
                <a:gd name="T19" fmla="*/ 14 h 14"/>
                <a:gd name="T20" fmla="*/ 8 w 24"/>
                <a:gd name="T21" fmla="*/ 12 h 14"/>
                <a:gd name="T22" fmla="*/ 13 w 24"/>
                <a:gd name="T23" fmla="*/ 10 h 14"/>
                <a:gd name="T24" fmla="*/ 21 w 24"/>
                <a:gd name="T25" fmla="*/ 5 h 14"/>
                <a:gd name="T26" fmla="*/ 19 w 24"/>
                <a:gd name="T27" fmla="*/ 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 h="14">
                  <a:moveTo>
                    <a:pt x="19" y="2"/>
                  </a:moveTo>
                  <a:cubicBezTo>
                    <a:pt x="18" y="2"/>
                    <a:pt x="17" y="3"/>
                    <a:pt x="15" y="3"/>
                  </a:cubicBezTo>
                  <a:cubicBezTo>
                    <a:pt x="14" y="4"/>
                    <a:pt x="13" y="4"/>
                    <a:pt x="13" y="4"/>
                  </a:cubicBezTo>
                  <a:cubicBezTo>
                    <a:pt x="12" y="4"/>
                    <a:pt x="12" y="5"/>
                    <a:pt x="12" y="5"/>
                  </a:cubicBezTo>
                  <a:cubicBezTo>
                    <a:pt x="11" y="5"/>
                    <a:pt x="11" y="5"/>
                    <a:pt x="11" y="5"/>
                  </a:cubicBezTo>
                  <a:cubicBezTo>
                    <a:pt x="11" y="5"/>
                    <a:pt x="11" y="5"/>
                    <a:pt x="11" y="5"/>
                  </a:cubicBezTo>
                  <a:cubicBezTo>
                    <a:pt x="9" y="6"/>
                    <a:pt x="8" y="6"/>
                    <a:pt x="6" y="7"/>
                  </a:cubicBezTo>
                  <a:cubicBezTo>
                    <a:pt x="5" y="7"/>
                    <a:pt x="3" y="8"/>
                    <a:pt x="1" y="9"/>
                  </a:cubicBezTo>
                  <a:cubicBezTo>
                    <a:pt x="1" y="10"/>
                    <a:pt x="0" y="11"/>
                    <a:pt x="1" y="12"/>
                  </a:cubicBezTo>
                  <a:cubicBezTo>
                    <a:pt x="1" y="13"/>
                    <a:pt x="2" y="14"/>
                    <a:pt x="3" y="14"/>
                  </a:cubicBezTo>
                  <a:cubicBezTo>
                    <a:pt x="5" y="14"/>
                    <a:pt x="7" y="13"/>
                    <a:pt x="8" y="12"/>
                  </a:cubicBezTo>
                  <a:cubicBezTo>
                    <a:pt x="10" y="12"/>
                    <a:pt x="12" y="11"/>
                    <a:pt x="13" y="10"/>
                  </a:cubicBezTo>
                  <a:cubicBezTo>
                    <a:pt x="16" y="9"/>
                    <a:pt x="19" y="7"/>
                    <a:pt x="21" y="5"/>
                  </a:cubicBezTo>
                  <a:cubicBezTo>
                    <a:pt x="24" y="4"/>
                    <a:pt x="22" y="0"/>
                    <a:pt x="19" y="2"/>
                  </a:cubicBezTo>
                  <a:close/>
                </a:path>
              </a:pathLst>
            </a:custGeom>
            <a:solidFill>
              <a:srgbClr val="322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280" name="任意多边形: 形状 279"/>
            <p:cNvSpPr/>
            <p:nvPr/>
          </p:nvSpPr>
          <p:spPr bwMode="auto">
            <a:xfrm>
              <a:off x="3373438" y="2959100"/>
              <a:ext cx="44450" cy="50800"/>
            </a:xfrm>
            <a:custGeom>
              <a:avLst/>
              <a:gdLst>
                <a:gd name="T0" fmla="*/ 2 w 22"/>
                <a:gd name="T1" fmla="*/ 4 h 25"/>
                <a:gd name="T2" fmla="*/ 11 w 22"/>
                <a:gd name="T3" fmla="*/ 11 h 25"/>
                <a:gd name="T4" fmla="*/ 14 w 22"/>
                <a:gd name="T5" fmla="*/ 17 h 25"/>
                <a:gd name="T6" fmla="*/ 18 w 22"/>
                <a:gd name="T7" fmla="*/ 24 h 25"/>
                <a:gd name="T8" fmla="*/ 20 w 22"/>
                <a:gd name="T9" fmla="*/ 25 h 25"/>
                <a:gd name="T10" fmla="*/ 22 w 22"/>
                <a:gd name="T11" fmla="*/ 22 h 25"/>
                <a:gd name="T12" fmla="*/ 18 w 22"/>
                <a:gd name="T13" fmla="*/ 15 h 25"/>
                <a:gd name="T14" fmla="*/ 14 w 22"/>
                <a:gd name="T15" fmla="*/ 8 h 25"/>
                <a:gd name="T16" fmla="*/ 2 w 22"/>
                <a:gd name="T17" fmla="*/ 1 h 25"/>
                <a:gd name="T18" fmla="*/ 2 w 22"/>
                <a:gd name="T19" fmla="*/ 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25">
                  <a:moveTo>
                    <a:pt x="2" y="4"/>
                  </a:moveTo>
                  <a:cubicBezTo>
                    <a:pt x="5" y="5"/>
                    <a:pt x="8" y="8"/>
                    <a:pt x="11" y="11"/>
                  </a:cubicBezTo>
                  <a:cubicBezTo>
                    <a:pt x="12" y="13"/>
                    <a:pt x="13" y="15"/>
                    <a:pt x="14" y="17"/>
                  </a:cubicBezTo>
                  <a:cubicBezTo>
                    <a:pt x="16" y="19"/>
                    <a:pt x="16" y="22"/>
                    <a:pt x="18" y="24"/>
                  </a:cubicBezTo>
                  <a:cubicBezTo>
                    <a:pt x="18" y="25"/>
                    <a:pt x="19" y="25"/>
                    <a:pt x="20" y="25"/>
                  </a:cubicBezTo>
                  <a:cubicBezTo>
                    <a:pt x="21" y="24"/>
                    <a:pt x="22" y="23"/>
                    <a:pt x="22" y="22"/>
                  </a:cubicBezTo>
                  <a:cubicBezTo>
                    <a:pt x="21" y="20"/>
                    <a:pt x="20" y="17"/>
                    <a:pt x="18" y="15"/>
                  </a:cubicBezTo>
                  <a:cubicBezTo>
                    <a:pt x="17" y="12"/>
                    <a:pt x="16" y="10"/>
                    <a:pt x="14" y="8"/>
                  </a:cubicBezTo>
                  <a:cubicBezTo>
                    <a:pt x="11" y="5"/>
                    <a:pt x="7" y="2"/>
                    <a:pt x="2" y="1"/>
                  </a:cubicBezTo>
                  <a:cubicBezTo>
                    <a:pt x="0" y="0"/>
                    <a:pt x="0" y="3"/>
                    <a:pt x="2" y="4"/>
                  </a:cubicBezTo>
                  <a:close/>
                </a:path>
              </a:pathLst>
            </a:custGeom>
            <a:solidFill>
              <a:srgbClr val="322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281" name="任意多边形: 形状 280"/>
            <p:cNvSpPr/>
            <p:nvPr/>
          </p:nvSpPr>
          <p:spPr bwMode="auto">
            <a:xfrm>
              <a:off x="3357563" y="2973388"/>
              <a:ext cx="31750" cy="33338"/>
            </a:xfrm>
            <a:custGeom>
              <a:avLst/>
              <a:gdLst>
                <a:gd name="T0" fmla="*/ 1 w 16"/>
                <a:gd name="T1" fmla="*/ 3 h 16"/>
                <a:gd name="T2" fmla="*/ 2 w 16"/>
                <a:gd name="T3" fmla="*/ 4 h 16"/>
                <a:gd name="T4" fmla="*/ 2 w 16"/>
                <a:gd name="T5" fmla="*/ 4 h 16"/>
                <a:gd name="T6" fmla="*/ 3 w 16"/>
                <a:gd name="T7" fmla="*/ 4 h 16"/>
                <a:gd name="T8" fmla="*/ 4 w 16"/>
                <a:gd name="T9" fmla="*/ 6 h 16"/>
                <a:gd name="T10" fmla="*/ 7 w 16"/>
                <a:gd name="T11" fmla="*/ 8 h 16"/>
                <a:gd name="T12" fmla="*/ 8 w 16"/>
                <a:gd name="T13" fmla="*/ 10 h 16"/>
                <a:gd name="T14" fmla="*/ 9 w 16"/>
                <a:gd name="T15" fmla="*/ 10 h 16"/>
                <a:gd name="T16" fmla="*/ 9 w 16"/>
                <a:gd name="T17" fmla="*/ 11 h 16"/>
                <a:gd name="T18" fmla="*/ 9 w 16"/>
                <a:gd name="T19" fmla="*/ 10 h 16"/>
                <a:gd name="T20" fmla="*/ 9 w 16"/>
                <a:gd name="T21" fmla="*/ 11 h 16"/>
                <a:gd name="T22" fmla="*/ 11 w 16"/>
                <a:gd name="T23" fmla="*/ 14 h 16"/>
                <a:gd name="T24" fmla="*/ 15 w 16"/>
                <a:gd name="T25" fmla="*/ 15 h 16"/>
                <a:gd name="T26" fmla="*/ 16 w 16"/>
                <a:gd name="T27" fmla="*/ 11 h 16"/>
                <a:gd name="T28" fmla="*/ 10 w 16"/>
                <a:gd name="T29" fmla="*/ 4 h 16"/>
                <a:gd name="T30" fmla="*/ 7 w 16"/>
                <a:gd name="T31" fmla="*/ 2 h 16"/>
                <a:gd name="T32" fmla="*/ 5 w 16"/>
                <a:gd name="T33" fmla="*/ 1 h 16"/>
                <a:gd name="T34" fmla="*/ 4 w 16"/>
                <a:gd name="T35" fmla="*/ 1 h 16"/>
                <a:gd name="T36" fmla="*/ 4 w 16"/>
                <a:gd name="T37" fmla="*/ 1 h 16"/>
                <a:gd name="T38" fmla="*/ 3 w 16"/>
                <a:gd name="T39" fmla="*/ 0 h 16"/>
                <a:gd name="T40" fmla="*/ 1 w 16"/>
                <a:gd name="T41" fmla="*/ 1 h 16"/>
                <a:gd name="T42" fmla="*/ 1 w 16"/>
                <a:gd name="T43" fmla="*/ 3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 h="16">
                  <a:moveTo>
                    <a:pt x="1" y="3"/>
                  </a:moveTo>
                  <a:cubicBezTo>
                    <a:pt x="2" y="4"/>
                    <a:pt x="2" y="4"/>
                    <a:pt x="2" y="4"/>
                  </a:cubicBezTo>
                  <a:cubicBezTo>
                    <a:pt x="2" y="4"/>
                    <a:pt x="2" y="4"/>
                    <a:pt x="2" y="4"/>
                  </a:cubicBezTo>
                  <a:cubicBezTo>
                    <a:pt x="2" y="4"/>
                    <a:pt x="3" y="4"/>
                    <a:pt x="3" y="4"/>
                  </a:cubicBezTo>
                  <a:cubicBezTo>
                    <a:pt x="3" y="5"/>
                    <a:pt x="4" y="5"/>
                    <a:pt x="4" y="6"/>
                  </a:cubicBezTo>
                  <a:cubicBezTo>
                    <a:pt x="5" y="6"/>
                    <a:pt x="6" y="7"/>
                    <a:pt x="7" y="8"/>
                  </a:cubicBezTo>
                  <a:cubicBezTo>
                    <a:pt x="7" y="9"/>
                    <a:pt x="8" y="9"/>
                    <a:pt x="8" y="10"/>
                  </a:cubicBezTo>
                  <a:cubicBezTo>
                    <a:pt x="8" y="10"/>
                    <a:pt x="8" y="10"/>
                    <a:pt x="9" y="10"/>
                  </a:cubicBezTo>
                  <a:cubicBezTo>
                    <a:pt x="9" y="10"/>
                    <a:pt x="9" y="10"/>
                    <a:pt x="9" y="11"/>
                  </a:cubicBezTo>
                  <a:cubicBezTo>
                    <a:pt x="9" y="10"/>
                    <a:pt x="9" y="10"/>
                    <a:pt x="9" y="10"/>
                  </a:cubicBezTo>
                  <a:cubicBezTo>
                    <a:pt x="9" y="10"/>
                    <a:pt x="9" y="11"/>
                    <a:pt x="9" y="11"/>
                  </a:cubicBezTo>
                  <a:cubicBezTo>
                    <a:pt x="10" y="12"/>
                    <a:pt x="10" y="13"/>
                    <a:pt x="11" y="14"/>
                  </a:cubicBezTo>
                  <a:cubicBezTo>
                    <a:pt x="12" y="15"/>
                    <a:pt x="13" y="16"/>
                    <a:pt x="15" y="15"/>
                  </a:cubicBezTo>
                  <a:cubicBezTo>
                    <a:pt x="16" y="14"/>
                    <a:pt x="16" y="12"/>
                    <a:pt x="16" y="11"/>
                  </a:cubicBezTo>
                  <a:cubicBezTo>
                    <a:pt x="14" y="9"/>
                    <a:pt x="12" y="6"/>
                    <a:pt x="10" y="4"/>
                  </a:cubicBezTo>
                  <a:cubicBezTo>
                    <a:pt x="9" y="3"/>
                    <a:pt x="8" y="3"/>
                    <a:pt x="7" y="2"/>
                  </a:cubicBezTo>
                  <a:cubicBezTo>
                    <a:pt x="6" y="2"/>
                    <a:pt x="5" y="1"/>
                    <a:pt x="5" y="1"/>
                  </a:cubicBezTo>
                  <a:cubicBezTo>
                    <a:pt x="4" y="1"/>
                    <a:pt x="4" y="1"/>
                    <a:pt x="4" y="1"/>
                  </a:cubicBezTo>
                  <a:cubicBezTo>
                    <a:pt x="4" y="1"/>
                    <a:pt x="4" y="1"/>
                    <a:pt x="4" y="1"/>
                  </a:cubicBezTo>
                  <a:cubicBezTo>
                    <a:pt x="4" y="1"/>
                    <a:pt x="3" y="0"/>
                    <a:pt x="3" y="0"/>
                  </a:cubicBezTo>
                  <a:cubicBezTo>
                    <a:pt x="2" y="0"/>
                    <a:pt x="1" y="1"/>
                    <a:pt x="1" y="1"/>
                  </a:cubicBezTo>
                  <a:cubicBezTo>
                    <a:pt x="0" y="2"/>
                    <a:pt x="1" y="3"/>
                    <a:pt x="1" y="3"/>
                  </a:cubicBezTo>
                  <a:close/>
                </a:path>
              </a:pathLst>
            </a:custGeom>
            <a:solidFill>
              <a:srgbClr val="322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282" name="任意多边形: 形状 281"/>
            <p:cNvSpPr/>
            <p:nvPr/>
          </p:nvSpPr>
          <p:spPr bwMode="auto">
            <a:xfrm>
              <a:off x="3956051" y="3243263"/>
              <a:ext cx="2782888" cy="2889250"/>
            </a:xfrm>
            <a:custGeom>
              <a:avLst/>
              <a:gdLst>
                <a:gd name="T0" fmla="*/ 1364 w 1371"/>
                <a:gd name="T1" fmla="*/ 984 h 1423"/>
                <a:gd name="T2" fmla="*/ 1347 w 1371"/>
                <a:gd name="T3" fmla="*/ 1132 h 1423"/>
                <a:gd name="T4" fmla="*/ 1314 w 1371"/>
                <a:gd name="T5" fmla="*/ 1254 h 1423"/>
                <a:gd name="T6" fmla="*/ 1244 w 1371"/>
                <a:gd name="T7" fmla="*/ 1352 h 1423"/>
                <a:gd name="T8" fmla="*/ 1131 w 1371"/>
                <a:gd name="T9" fmla="*/ 1403 h 1423"/>
                <a:gd name="T10" fmla="*/ 840 w 1371"/>
                <a:gd name="T11" fmla="*/ 1372 h 1423"/>
                <a:gd name="T12" fmla="*/ 529 w 1371"/>
                <a:gd name="T13" fmla="*/ 1295 h 1423"/>
                <a:gd name="T14" fmla="*/ 373 w 1371"/>
                <a:gd name="T15" fmla="*/ 1257 h 1423"/>
                <a:gd name="T16" fmla="*/ 245 w 1371"/>
                <a:gd name="T17" fmla="*/ 1220 h 1423"/>
                <a:gd name="T18" fmla="*/ 133 w 1371"/>
                <a:gd name="T19" fmla="*/ 1161 h 1423"/>
                <a:gd name="T20" fmla="*/ 55 w 1371"/>
                <a:gd name="T21" fmla="*/ 1063 h 1423"/>
                <a:gd name="T22" fmla="*/ 2 w 1371"/>
                <a:gd name="T23" fmla="*/ 811 h 1423"/>
                <a:gd name="T24" fmla="*/ 42 w 1371"/>
                <a:gd name="T25" fmla="*/ 540 h 1423"/>
                <a:gd name="T26" fmla="*/ 148 w 1371"/>
                <a:gd name="T27" fmla="*/ 323 h 1423"/>
                <a:gd name="T28" fmla="*/ 228 w 1371"/>
                <a:gd name="T29" fmla="*/ 216 h 1423"/>
                <a:gd name="T30" fmla="*/ 425 w 1371"/>
                <a:gd name="T31" fmla="*/ 66 h 1423"/>
                <a:gd name="T32" fmla="*/ 506 w 1371"/>
                <a:gd name="T33" fmla="*/ 33 h 1423"/>
                <a:gd name="T34" fmla="*/ 564 w 1371"/>
                <a:gd name="T35" fmla="*/ 10 h 1423"/>
                <a:gd name="T36" fmla="*/ 660 w 1371"/>
                <a:gd name="T37" fmla="*/ 4 h 1423"/>
                <a:gd name="T38" fmla="*/ 912 w 1371"/>
                <a:gd name="T39" fmla="*/ 53 h 1423"/>
                <a:gd name="T40" fmla="*/ 1126 w 1371"/>
                <a:gd name="T41" fmla="*/ 202 h 1423"/>
                <a:gd name="T42" fmla="*/ 1274 w 1371"/>
                <a:gd name="T43" fmla="*/ 418 h 1423"/>
                <a:gd name="T44" fmla="*/ 1353 w 1371"/>
                <a:gd name="T45" fmla="*/ 679 h 1423"/>
                <a:gd name="T46" fmla="*/ 1364 w 1371"/>
                <a:gd name="T47" fmla="*/ 984 h 1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71" h="1423">
                  <a:moveTo>
                    <a:pt x="1364" y="984"/>
                  </a:moveTo>
                  <a:cubicBezTo>
                    <a:pt x="1360" y="1034"/>
                    <a:pt x="1355" y="1083"/>
                    <a:pt x="1347" y="1132"/>
                  </a:cubicBezTo>
                  <a:cubicBezTo>
                    <a:pt x="1340" y="1173"/>
                    <a:pt x="1331" y="1215"/>
                    <a:pt x="1314" y="1254"/>
                  </a:cubicBezTo>
                  <a:cubicBezTo>
                    <a:pt x="1299" y="1291"/>
                    <a:pt x="1276" y="1326"/>
                    <a:pt x="1244" y="1352"/>
                  </a:cubicBezTo>
                  <a:cubicBezTo>
                    <a:pt x="1212" y="1378"/>
                    <a:pt x="1172" y="1395"/>
                    <a:pt x="1131" y="1403"/>
                  </a:cubicBezTo>
                  <a:cubicBezTo>
                    <a:pt x="1033" y="1423"/>
                    <a:pt x="934" y="1395"/>
                    <a:pt x="840" y="1372"/>
                  </a:cubicBezTo>
                  <a:cubicBezTo>
                    <a:pt x="736" y="1346"/>
                    <a:pt x="632" y="1321"/>
                    <a:pt x="529" y="1295"/>
                  </a:cubicBezTo>
                  <a:cubicBezTo>
                    <a:pt x="477" y="1282"/>
                    <a:pt x="425" y="1270"/>
                    <a:pt x="373" y="1257"/>
                  </a:cubicBezTo>
                  <a:cubicBezTo>
                    <a:pt x="330" y="1246"/>
                    <a:pt x="287" y="1236"/>
                    <a:pt x="245" y="1220"/>
                  </a:cubicBezTo>
                  <a:cubicBezTo>
                    <a:pt x="205" y="1206"/>
                    <a:pt x="167" y="1187"/>
                    <a:pt x="133" y="1161"/>
                  </a:cubicBezTo>
                  <a:cubicBezTo>
                    <a:pt x="101" y="1134"/>
                    <a:pt x="75" y="1100"/>
                    <a:pt x="55" y="1063"/>
                  </a:cubicBezTo>
                  <a:cubicBezTo>
                    <a:pt x="16" y="986"/>
                    <a:pt x="3" y="896"/>
                    <a:pt x="2" y="811"/>
                  </a:cubicBezTo>
                  <a:cubicBezTo>
                    <a:pt x="0" y="719"/>
                    <a:pt x="14" y="627"/>
                    <a:pt x="42" y="540"/>
                  </a:cubicBezTo>
                  <a:cubicBezTo>
                    <a:pt x="66" y="463"/>
                    <a:pt x="102" y="390"/>
                    <a:pt x="148" y="323"/>
                  </a:cubicBezTo>
                  <a:cubicBezTo>
                    <a:pt x="171" y="285"/>
                    <a:pt x="198" y="249"/>
                    <a:pt x="228" y="216"/>
                  </a:cubicBezTo>
                  <a:cubicBezTo>
                    <a:pt x="284" y="155"/>
                    <a:pt x="351" y="104"/>
                    <a:pt x="425" y="66"/>
                  </a:cubicBezTo>
                  <a:cubicBezTo>
                    <a:pt x="451" y="53"/>
                    <a:pt x="478" y="42"/>
                    <a:pt x="506" y="33"/>
                  </a:cubicBezTo>
                  <a:cubicBezTo>
                    <a:pt x="525" y="24"/>
                    <a:pt x="544" y="17"/>
                    <a:pt x="564" y="10"/>
                  </a:cubicBezTo>
                  <a:cubicBezTo>
                    <a:pt x="567" y="9"/>
                    <a:pt x="629" y="5"/>
                    <a:pt x="660" y="4"/>
                  </a:cubicBezTo>
                  <a:cubicBezTo>
                    <a:pt x="747" y="0"/>
                    <a:pt x="833" y="19"/>
                    <a:pt x="912" y="53"/>
                  </a:cubicBezTo>
                  <a:cubicBezTo>
                    <a:pt x="992" y="88"/>
                    <a:pt x="1066" y="139"/>
                    <a:pt x="1126" y="202"/>
                  </a:cubicBezTo>
                  <a:cubicBezTo>
                    <a:pt x="1187" y="265"/>
                    <a:pt x="1236" y="339"/>
                    <a:pt x="1274" y="418"/>
                  </a:cubicBezTo>
                  <a:cubicBezTo>
                    <a:pt x="1312" y="501"/>
                    <a:pt x="1338" y="589"/>
                    <a:pt x="1353" y="679"/>
                  </a:cubicBezTo>
                  <a:cubicBezTo>
                    <a:pt x="1369" y="780"/>
                    <a:pt x="1371" y="882"/>
                    <a:pt x="1364" y="984"/>
                  </a:cubicBezTo>
                  <a:close/>
                </a:path>
              </a:pathLst>
            </a:custGeom>
            <a:solidFill>
              <a:srgbClr val="AAC43E">
                <a:alpha val="30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283" name="任意多边形: 形状 282"/>
            <p:cNvSpPr/>
            <p:nvPr/>
          </p:nvSpPr>
          <p:spPr bwMode="auto">
            <a:xfrm>
              <a:off x="5178426" y="3162300"/>
              <a:ext cx="1196975" cy="1012825"/>
            </a:xfrm>
            <a:custGeom>
              <a:avLst/>
              <a:gdLst>
                <a:gd name="T0" fmla="*/ 509 w 590"/>
                <a:gd name="T1" fmla="*/ 486 h 499"/>
                <a:gd name="T2" fmla="*/ 446 w 590"/>
                <a:gd name="T3" fmla="*/ 477 h 499"/>
                <a:gd name="T4" fmla="*/ 375 w 590"/>
                <a:gd name="T5" fmla="*/ 486 h 499"/>
                <a:gd name="T6" fmla="*/ 379 w 590"/>
                <a:gd name="T7" fmla="*/ 420 h 499"/>
                <a:gd name="T8" fmla="*/ 379 w 590"/>
                <a:gd name="T9" fmla="*/ 419 h 499"/>
                <a:gd name="T10" fmla="*/ 400 w 590"/>
                <a:gd name="T11" fmla="*/ 380 h 499"/>
                <a:gd name="T12" fmla="*/ 456 w 590"/>
                <a:gd name="T13" fmla="*/ 320 h 499"/>
                <a:gd name="T14" fmla="*/ 393 w 590"/>
                <a:gd name="T15" fmla="*/ 263 h 499"/>
                <a:gd name="T16" fmla="*/ 383 w 590"/>
                <a:gd name="T17" fmla="*/ 254 h 499"/>
                <a:gd name="T18" fmla="*/ 356 w 590"/>
                <a:gd name="T19" fmla="*/ 189 h 499"/>
                <a:gd name="T20" fmla="*/ 322 w 590"/>
                <a:gd name="T21" fmla="*/ 128 h 499"/>
                <a:gd name="T22" fmla="*/ 275 w 590"/>
                <a:gd name="T23" fmla="*/ 108 h 499"/>
                <a:gd name="T24" fmla="*/ 268 w 590"/>
                <a:gd name="T25" fmla="*/ 139 h 499"/>
                <a:gd name="T26" fmla="*/ 218 w 590"/>
                <a:gd name="T27" fmla="*/ 226 h 499"/>
                <a:gd name="T28" fmla="*/ 123 w 590"/>
                <a:gd name="T29" fmla="*/ 226 h 499"/>
                <a:gd name="T30" fmla="*/ 117 w 590"/>
                <a:gd name="T31" fmla="*/ 277 h 499"/>
                <a:gd name="T32" fmla="*/ 103 w 590"/>
                <a:gd name="T33" fmla="*/ 375 h 499"/>
                <a:gd name="T34" fmla="*/ 163 w 590"/>
                <a:gd name="T35" fmla="*/ 478 h 499"/>
                <a:gd name="T36" fmla="*/ 38 w 590"/>
                <a:gd name="T37" fmla="*/ 485 h 499"/>
                <a:gd name="T38" fmla="*/ 2 w 590"/>
                <a:gd name="T39" fmla="*/ 499 h 499"/>
                <a:gd name="T40" fmla="*/ 1 w 590"/>
                <a:gd name="T41" fmla="*/ 499 h 499"/>
                <a:gd name="T42" fmla="*/ 7 w 590"/>
                <a:gd name="T43" fmla="*/ 436 h 499"/>
                <a:gd name="T44" fmla="*/ 45 w 590"/>
                <a:gd name="T45" fmla="*/ 370 h 499"/>
                <a:gd name="T46" fmla="*/ 47 w 590"/>
                <a:gd name="T47" fmla="*/ 245 h 499"/>
                <a:gd name="T48" fmla="*/ 50 w 590"/>
                <a:gd name="T49" fmla="*/ 244 h 499"/>
                <a:gd name="T50" fmla="*/ 89 w 590"/>
                <a:gd name="T51" fmla="*/ 147 h 499"/>
                <a:gd name="T52" fmla="*/ 267 w 590"/>
                <a:gd name="T53" fmla="*/ 19 h 499"/>
                <a:gd name="T54" fmla="*/ 449 w 590"/>
                <a:gd name="T55" fmla="*/ 140 h 499"/>
                <a:gd name="T56" fmla="*/ 509 w 590"/>
                <a:gd name="T57" fmla="*/ 486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0" h="499">
                  <a:moveTo>
                    <a:pt x="509" y="486"/>
                  </a:moveTo>
                  <a:cubicBezTo>
                    <a:pt x="489" y="479"/>
                    <a:pt x="468" y="477"/>
                    <a:pt x="446" y="477"/>
                  </a:cubicBezTo>
                  <a:cubicBezTo>
                    <a:pt x="422" y="478"/>
                    <a:pt x="399" y="481"/>
                    <a:pt x="375" y="486"/>
                  </a:cubicBezTo>
                  <a:cubicBezTo>
                    <a:pt x="375" y="467"/>
                    <a:pt x="376" y="444"/>
                    <a:pt x="379" y="420"/>
                  </a:cubicBezTo>
                  <a:cubicBezTo>
                    <a:pt x="379" y="419"/>
                    <a:pt x="379" y="419"/>
                    <a:pt x="379" y="419"/>
                  </a:cubicBezTo>
                  <a:cubicBezTo>
                    <a:pt x="387" y="408"/>
                    <a:pt x="394" y="395"/>
                    <a:pt x="400" y="380"/>
                  </a:cubicBezTo>
                  <a:cubicBezTo>
                    <a:pt x="400" y="380"/>
                    <a:pt x="448" y="371"/>
                    <a:pt x="456" y="320"/>
                  </a:cubicBezTo>
                  <a:cubicBezTo>
                    <a:pt x="464" y="269"/>
                    <a:pt x="423" y="239"/>
                    <a:pt x="393" y="263"/>
                  </a:cubicBezTo>
                  <a:cubicBezTo>
                    <a:pt x="389" y="261"/>
                    <a:pt x="386" y="258"/>
                    <a:pt x="383" y="254"/>
                  </a:cubicBezTo>
                  <a:cubicBezTo>
                    <a:pt x="369" y="235"/>
                    <a:pt x="363" y="212"/>
                    <a:pt x="356" y="189"/>
                  </a:cubicBezTo>
                  <a:cubicBezTo>
                    <a:pt x="349" y="166"/>
                    <a:pt x="340" y="142"/>
                    <a:pt x="322" y="128"/>
                  </a:cubicBezTo>
                  <a:cubicBezTo>
                    <a:pt x="308" y="117"/>
                    <a:pt x="291" y="112"/>
                    <a:pt x="275" y="108"/>
                  </a:cubicBezTo>
                  <a:cubicBezTo>
                    <a:pt x="275" y="118"/>
                    <a:pt x="272" y="129"/>
                    <a:pt x="268" y="139"/>
                  </a:cubicBezTo>
                  <a:cubicBezTo>
                    <a:pt x="257" y="170"/>
                    <a:pt x="240" y="200"/>
                    <a:pt x="218" y="226"/>
                  </a:cubicBezTo>
                  <a:cubicBezTo>
                    <a:pt x="187" y="226"/>
                    <a:pt x="155" y="226"/>
                    <a:pt x="123" y="226"/>
                  </a:cubicBezTo>
                  <a:cubicBezTo>
                    <a:pt x="122" y="235"/>
                    <a:pt x="120" y="253"/>
                    <a:pt x="117" y="277"/>
                  </a:cubicBezTo>
                  <a:cubicBezTo>
                    <a:pt x="113" y="312"/>
                    <a:pt x="96" y="324"/>
                    <a:pt x="103" y="375"/>
                  </a:cubicBezTo>
                  <a:cubicBezTo>
                    <a:pt x="107" y="406"/>
                    <a:pt x="132" y="448"/>
                    <a:pt x="163" y="478"/>
                  </a:cubicBezTo>
                  <a:cubicBezTo>
                    <a:pt x="121" y="475"/>
                    <a:pt x="79" y="478"/>
                    <a:pt x="38" y="485"/>
                  </a:cubicBezTo>
                  <a:cubicBezTo>
                    <a:pt x="25" y="488"/>
                    <a:pt x="12" y="491"/>
                    <a:pt x="2" y="499"/>
                  </a:cubicBezTo>
                  <a:cubicBezTo>
                    <a:pt x="1" y="499"/>
                    <a:pt x="1" y="499"/>
                    <a:pt x="1" y="499"/>
                  </a:cubicBezTo>
                  <a:cubicBezTo>
                    <a:pt x="1" y="477"/>
                    <a:pt x="0" y="456"/>
                    <a:pt x="7" y="436"/>
                  </a:cubicBezTo>
                  <a:cubicBezTo>
                    <a:pt x="16" y="412"/>
                    <a:pt x="33" y="393"/>
                    <a:pt x="45" y="370"/>
                  </a:cubicBezTo>
                  <a:cubicBezTo>
                    <a:pt x="65" y="332"/>
                    <a:pt x="65" y="284"/>
                    <a:pt x="47" y="245"/>
                  </a:cubicBezTo>
                  <a:cubicBezTo>
                    <a:pt x="50" y="244"/>
                    <a:pt x="50" y="244"/>
                    <a:pt x="50" y="244"/>
                  </a:cubicBezTo>
                  <a:cubicBezTo>
                    <a:pt x="67" y="219"/>
                    <a:pt x="83" y="191"/>
                    <a:pt x="89" y="147"/>
                  </a:cubicBezTo>
                  <a:cubicBezTo>
                    <a:pt x="109" y="6"/>
                    <a:pt x="267" y="19"/>
                    <a:pt x="267" y="19"/>
                  </a:cubicBezTo>
                  <a:cubicBezTo>
                    <a:pt x="267" y="19"/>
                    <a:pt x="410" y="0"/>
                    <a:pt x="449" y="140"/>
                  </a:cubicBezTo>
                  <a:cubicBezTo>
                    <a:pt x="487" y="278"/>
                    <a:pt x="590" y="362"/>
                    <a:pt x="509" y="486"/>
                  </a:cubicBezTo>
                  <a:close/>
                </a:path>
              </a:pathLst>
            </a:custGeom>
            <a:solidFill>
              <a:srgbClr val="FFF0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284" name="任意多边形: 形状 283"/>
            <p:cNvSpPr/>
            <p:nvPr/>
          </p:nvSpPr>
          <p:spPr bwMode="auto">
            <a:xfrm>
              <a:off x="5372101" y="3381375"/>
              <a:ext cx="747713" cy="836613"/>
            </a:xfrm>
            <a:custGeom>
              <a:avLst/>
              <a:gdLst>
                <a:gd name="T0" fmla="*/ 360 w 368"/>
                <a:gd name="T1" fmla="*/ 212 h 412"/>
                <a:gd name="T2" fmla="*/ 304 w 368"/>
                <a:gd name="T3" fmla="*/ 272 h 412"/>
                <a:gd name="T4" fmla="*/ 283 w 368"/>
                <a:gd name="T5" fmla="*/ 311 h 412"/>
                <a:gd name="T6" fmla="*/ 283 w 368"/>
                <a:gd name="T7" fmla="*/ 312 h 412"/>
                <a:gd name="T8" fmla="*/ 128 w 368"/>
                <a:gd name="T9" fmla="*/ 406 h 412"/>
                <a:gd name="T10" fmla="*/ 82 w 368"/>
                <a:gd name="T11" fmla="*/ 383 h 412"/>
                <a:gd name="T12" fmla="*/ 82 w 368"/>
                <a:gd name="T13" fmla="*/ 383 h 412"/>
                <a:gd name="T14" fmla="*/ 67 w 368"/>
                <a:gd name="T15" fmla="*/ 370 h 412"/>
                <a:gd name="T16" fmla="*/ 7 w 368"/>
                <a:gd name="T17" fmla="*/ 267 h 412"/>
                <a:gd name="T18" fmla="*/ 21 w 368"/>
                <a:gd name="T19" fmla="*/ 169 h 412"/>
                <a:gd name="T20" fmla="*/ 27 w 368"/>
                <a:gd name="T21" fmla="*/ 118 h 412"/>
                <a:gd name="T22" fmla="*/ 122 w 368"/>
                <a:gd name="T23" fmla="*/ 118 h 412"/>
                <a:gd name="T24" fmla="*/ 172 w 368"/>
                <a:gd name="T25" fmla="*/ 31 h 412"/>
                <a:gd name="T26" fmla="*/ 179 w 368"/>
                <a:gd name="T27" fmla="*/ 0 h 412"/>
                <a:gd name="T28" fmla="*/ 226 w 368"/>
                <a:gd name="T29" fmla="*/ 20 h 412"/>
                <a:gd name="T30" fmla="*/ 260 w 368"/>
                <a:gd name="T31" fmla="*/ 81 h 412"/>
                <a:gd name="T32" fmla="*/ 287 w 368"/>
                <a:gd name="T33" fmla="*/ 146 h 412"/>
                <a:gd name="T34" fmla="*/ 297 w 368"/>
                <a:gd name="T35" fmla="*/ 155 h 412"/>
                <a:gd name="T36" fmla="*/ 360 w 368"/>
                <a:gd name="T37" fmla="*/ 212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68" h="412">
                  <a:moveTo>
                    <a:pt x="360" y="212"/>
                  </a:moveTo>
                  <a:cubicBezTo>
                    <a:pt x="352" y="263"/>
                    <a:pt x="304" y="272"/>
                    <a:pt x="304" y="272"/>
                  </a:cubicBezTo>
                  <a:cubicBezTo>
                    <a:pt x="298" y="287"/>
                    <a:pt x="291" y="300"/>
                    <a:pt x="283" y="311"/>
                  </a:cubicBezTo>
                  <a:cubicBezTo>
                    <a:pt x="283" y="312"/>
                    <a:pt x="283" y="312"/>
                    <a:pt x="283" y="312"/>
                  </a:cubicBezTo>
                  <a:cubicBezTo>
                    <a:pt x="236" y="387"/>
                    <a:pt x="171" y="412"/>
                    <a:pt x="128" y="406"/>
                  </a:cubicBezTo>
                  <a:cubicBezTo>
                    <a:pt x="113" y="404"/>
                    <a:pt x="97" y="395"/>
                    <a:pt x="82" y="383"/>
                  </a:cubicBezTo>
                  <a:cubicBezTo>
                    <a:pt x="82" y="383"/>
                    <a:pt x="82" y="383"/>
                    <a:pt x="82" y="383"/>
                  </a:cubicBezTo>
                  <a:cubicBezTo>
                    <a:pt x="76" y="379"/>
                    <a:pt x="72" y="375"/>
                    <a:pt x="67" y="370"/>
                  </a:cubicBezTo>
                  <a:cubicBezTo>
                    <a:pt x="36" y="340"/>
                    <a:pt x="11" y="298"/>
                    <a:pt x="7" y="267"/>
                  </a:cubicBezTo>
                  <a:cubicBezTo>
                    <a:pt x="0" y="216"/>
                    <a:pt x="17" y="204"/>
                    <a:pt x="21" y="169"/>
                  </a:cubicBezTo>
                  <a:cubicBezTo>
                    <a:pt x="24" y="145"/>
                    <a:pt x="26" y="127"/>
                    <a:pt x="27" y="118"/>
                  </a:cubicBezTo>
                  <a:cubicBezTo>
                    <a:pt x="59" y="118"/>
                    <a:pt x="91" y="118"/>
                    <a:pt x="122" y="118"/>
                  </a:cubicBezTo>
                  <a:cubicBezTo>
                    <a:pt x="144" y="92"/>
                    <a:pt x="161" y="62"/>
                    <a:pt x="172" y="31"/>
                  </a:cubicBezTo>
                  <a:cubicBezTo>
                    <a:pt x="176" y="21"/>
                    <a:pt x="179" y="10"/>
                    <a:pt x="179" y="0"/>
                  </a:cubicBezTo>
                  <a:cubicBezTo>
                    <a:pt x="195" y="4"/>
                    <a:pt x="212" y="9"/>
                    <a:pt x="226" y="20"/>
                  </a:cubicBezTo>
                  <a:cubicBezTo>
                    <a:pt x="244" y="34"/>
                    <a:pt x="253" y="58"/>
                    <a:pt x="260" y="81"/>
                  </a:cubicBezTo>
                  <a:cubicBezTo>
                    <a:pt x="267" y="104"/>
                    <a:pt x="273" y="127"/>
                    <a:pt x="287" y="146"/>
                  </a:cubicBezTo>
                  <a:cubicBezTo>
                    <a:pt x="290" y="150"/>
                    <a:pt x="293" y="153"/>
                    <a:pt x="297" y="155"/>
                  </a:cubicBezTo>
                  <a:cubicBezTo>
                    <a:pt x="327" y="131"/>
                    <a:pt x="368" y="161"/>
                    <a:pt x="360" y="212"/>
                  </a:cubicBezTo>
                  <a:close/>
                </a:path>
              </a:pathLst>
            </a:custGeom>
            <a:solidFill>
              <a:srgbClr val="FFF0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285" name="任意多边形: 形状 284"/>
            <p:cNvSpPr/>
            <p:nvPr/>
          </p:nvSpPr>
          <p:spPr bwMode="auto">
            <a:xfrm>
              <a:off x="5145088" y="4244975"/>
              <a:ext cx="366713" cy="627063"/>
            </a:xfrm>
            <a:custGeom>
              <a:avLst/>
              <a:gdLst>
                <a:gd name="T0" fmla="*/ 181 w 181"/>
                <a:gd name="T1" fmla="*/ 0 h 309"/>
                <a:gd name="T2" fmla="*/ 179 w 181"/>
                <a:gd name="T3" fmla="*/ 7 h 309"/>
                <a:gd name="T4" fmla="*/ 179 w 181"/>
                <a:gd name="T5" fmla="*/ 7 h 309"/>
                <a:gd name="T6" fmla="*/ 62 w 181"/>
                <a:gd name="T7" fmla="*/ 298 h 309"/>
                <a:gd name="T8" fmla="*/ 54 w 181"/>
                <a:gd name="T9" fmla="*/ 299 h 309"/>
                <a:gd name="T10" fmla="*/ 0 w 181"/>
                <a:gd name="T11" fmla="*/ 309 h 309"/>
                <a:gd name="T12" fmla="*/ 160 w 181"/>
                <a:gd name="T13" fmla="*/ 10 h 309"/>
                <a:gd name="T14" fmla="*/ 170 w 181"/>
                <a:gd name="T15" fmla="*/ 0 h 309"/>
                <a:gd name="T16" fmla="*/ 181 w 181"/>
                <a:gd name="T17" fmla="*/ 0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1" h="309">
                  <a:moveTo>
                    <a:pt x="181" y="0"/>
                  </a:moveTo>
                  <a:cubicBezTo>
                    <a:pt x="181" y="2"/>
                    <a:pt x="180" y="4"/>
                    <a:pt x="179" y="7"/>
                  </a:cubicBezTo>
                  <a:cubicBezTo>
                    <a:pt x="179" y="7"/>
                    <a:pt x="179" y="7"/>
                    <a:pt x="179" y="7"/>
                  </a:cubicBezTo>
                  <a:cubicBezTo>
                    <a:pt x="160" y="38"/>
                    <a:pt x="88" y="160"/>
                    <a:pt x="62" y="298"/>
                  </a:cubicBezTo>
                  <a:cubicBezTo>
                    <a:pt x="59" y="299"/>
                    <a:pt x="56" y="299"/>
                    <a:pt x="54" y="299"/>
                  </a:cubicBezTo>
                  <a:cubicBezTo>
                    <a:pt x="36" y="302"/>
                    <a:pt x="18" y="304"/>
                    <a:pt x="0" y="309"/>
                  </a:cubicBezTo>
                  <a:cubicBezTo>
                    <a:pt x="0" y="309"/>
                    <a:pt x="62" y="113"/>
                    <a:pt x="160" y="10"/>
                  </a:cubicBezTo>
                  <a:cubicBezTo>
                    <a:pt x="163" y="6"/>
                    <a:pt x="167" y="3"/>
                    <a:pt x="170" y="0"/>
                  </a:cubicBezTo>
                  <a:lnTo>
                    <a:pt x="181" y="0"/>
                  </a:lnTo>
                  <a:close/>
                </a:path>
              </a:pathLst>
            </a:custGeom>
            <a:solidFill>
              <a:srgbClr val="957C5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286" name="任意多边形: 形状 285"/>
            <p:cNvSpPr/>
            <p:nvPr/>
          </p:nvSpPr>
          <p:spPr bwMode="auto">
            <a:xfrm>
              <a:off x="4924426" y="4264025"/>
              <a:ext cx="546100" cy="804863"/>
            </a:xfrm>
            <a:custGeom>
              <a:avLst/>
              <a:gdLst>
                <a:gd name="T0" fmla="*/ 109 w 269"/>
                <a:gd name="T1" fmla="*/ 299 h 396"/>
                <a:gd name="T2" fmla="*/ 108 w 269"/>
                <a:gd name="T3" fmla="*/ 384 h 396"/>
                <a:gd name="T4" fmla="*/ 106 w 269"/>
                <a:gd name="T5" fmla="*/ 381 h 396"/>
                <a:gd name="T6" fmla="*/ 97 w 269"/>
                <a:gd name="T7" fmla="*/ 377 h 396"/>
                <a:gd name="T8" fmla="*/ 91 w 269"/>
                <a:gd name="T9" fmla="*/ 382 h 396"/>
                <a:gd name="T10" fmla="*/ 85 w 269"/>
                <a:gd name="T11" fmla="*/ 396 h 396"/>
                <a:gd name="T12" fmla="*/ 82 w 269"/>
                <a:gd name="T13" fmla="*/ 395 h 396"/>
                <a:gd name="T14" fmla="*/ 93 w 269"/>
                <a:gd name="T15" fmla="*/ 341 h 396"/>
                <a:gd name="T16" fmla="*/ 93 w 269"/>
                <a:gd name="T17" fmla="*/ 340 h 396"/>
                <a:gd name="T18" fmla="*/ 93 w 269"/>
                <a:gd name="T19" fmla="*/ 339 h 396"/>
                <a:gd name="T20" fmla="*/ 1 w 269"/>
                <a:gd name="T21" fmla="*/ 321 h 396"/>
                <a:gd name="T22" fmla="*/ 0 w 269"/>
                <a:gd name="T23" fmla="*/ 321 h 396"/>
                <a:gd name="T24" fmla="*/ 13 w 269"/>
                <a:gd name="T25" fmla="*/ 262 h 396"/>
                <a:gd name="T26" fmla="*/ 11 w 269"/>
                <a:gd name="T27" fmla="*/ 237 h 396"/>
                <a:gd name="T28" fmla="*/ 16 w 269"/>
                <a:gd name="T29" fmla="*/ 236 h 396"/>
                <a:gd name="T30" fmla="*/ 48 w 269"/>
                <a:gd name="T31" fmla="*/ 106 h 396"/>
                <a:gd name="T32" fmla="*/ 48 w 269"/>
                <a:gd name="T33" fmla="*/ 106 h 396"/>
                <a:gd name="T34" fmla="*/ 114 w 269"/>
                <a:gd name="T35" fmla="*/ 40 h 396"/>
                <a:gd name="T36" fmla="*/ 269 w 269"/>
                <a:gd name="T37" fmla="*/ 0 h 396"/>
                <a:gd name="T38" fmla="*/ 109 w 269"/>
                <a:gd name="T39" fmla="*/ 299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69" h="396">
                  <a:moveTo>
                    <a:pt x="109" y="299"/>
                  </a:moveTo>
                  <a:cubicBezTo>
                    <a:pt x="107" y="332"/>
                    <a:pt x="106" y="354"/>
                    <a:pt x="108" y="384"/>
                  </a:cubicBezTo>
                  <a:cubicBezTo>
                    <a:pt x="108" y="383"/>
                    <a:pt x="107" y="382"/>
                    <a:pt x="106" y="381"/>
                  </a:cubicBezTo>
                  <a:cubicBezTo>
                    <a:pt x="104" y="378"/>
                    <a:pt x="100" y="376"/>
                    <a:pt x="97" y="377"/>
                  </a:cubicBezTo>
                  <a:cubicBezTo>
                    <a:pt x="94" y="377"/>
                    <a:pt x="92" y="379"/>
                    <a:pt x="91" y="382"/>
                  </a:cubicBezTo>
                  <a:cubicBezTo>
                    <a:pt x="88" y="386"/>
                    <a:pt x="86" y="391"/>
                    <a:pt x="85" y="396"/>
                  </a:cubicBezTo>
                  <a:cubicBezTo>
                    <a:pt x="82" y="395"/>
                    <a:pt x="82" y="395"/>
                    <a:pt x="82" y="395"/>
                  </a:cubicBezTo>
                  <a:cubicBezTo>
                    <a:pt x="93" y="341"/>
                    <a:pt x="93" y="341"/>
                    <a:pt x="93" y="341"/>
                  </a:cubicBezTo>
                  <a:cubicBezTo>
                    <a:pt x="93" y="340"/>
                    <a:pt x="93" y="340"/>
                    <a:pt x="93" y="340"/>
                  </a:cubicBezTo>
                  <a:cubicBezTo>
                    <a:pt x="93" y="340"/>
                    <a:pt x="93" y="340"/>
                    <a:pt x="93" y="339"/>
                  </a:cubicBezTo>
                  <a:cubicBezTo>
                    <a:pt x="93" y="331"/>
                    <a:pt x="56" y="324"/>
                    <a:pt x="1" y="321"/>
                  </a:cubicBezTo>
                  <a:cubicBezTo>
                    <a:pt x="0" y="321"/>
                    <a:pt x="0" y="321"/>
                    <a:pt x="0" y="321"/>
                  </a:cubicBezTo>
                  <a:cubicBezTo>
                    <a:pt x="9" y="303"/>
                    <a:pt x="13" y="282"/>
                    <a:pt x="13" y="262"/>
                  </a:cubicBezTo>
                  <a:cubicBezTo>
                    <a:pt x="13" y="254"/>
                    <a:pt x="12" y="245"/>
                    <a:pt x="11" y="237"/>
                  </a:cubicBezTo>
                  <a:cubicBezTo>
                    <a:pt x="16" y="236"/>
                    <a:pt x="16" y="236"/>
                    <a:pt x="16" y="236"/>
                  </a:cubicBezTo>
                  <a:cubicBezTo>
                    <a:pt x="31" y="208"/>
                    <a:pt x="28" y="153"/>
                    <a:pt x="48" y="106"/>
                  </a:cubicBezTo>
                  <a:cubicBezTo>
                    <a:pt x="48" y="106"/>
                    <a:pt x="48" y="106"/>
                    <a:pt x="48" y="106"/>
                  </a:cubicBezTo>
                  <a:cubicBezTo>
                    <a:pt x="71" y="85"/>
                    <a:pt x="99" y="67"/>
                    <a:pt x="114" y="40"/>
                  </a:cubicBezTo>
                  <a:cubicBezTo>
                    <a:pt x="164" y="17"/>
                    <a:pt x="235" y="5"/>
                    <a:pt x="269" y="0"/>
                  </a:cubicBezTo>
                  <a:cubicBezTo>
                    <a:pt x="171" y="103"/>
                    <a:pt x="109" y="299"/>
                    <a:pt x="109" y="299"/>
                  </a:cubicBezTo>
                  <a:close/>
                </a:path>
              </a:pathLst>
            </a:custGeom>
            <a:solidFill>
              <a:srgbClr val="AAC4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287" name="任意多边形: 形状 286"/>
            <p:cNvSpPr/>
            <p:nvPr/>
          </p:nvSpPr>
          <p:spPr bwMode="auto">
            <a:xfrm>
              <a:off x="5795963" y="4225925"/>
              <a:ext cx="177800" cy="633413"/>
            </a:xfrm>
            <a:custGeom>
              <a:avLst/>
              <a:gdLst>
                <a:gd name="T0" fmla="*/ 85 w 87"/>
                <a:gd name="T1" fmla="*/ 11 h 312"/>
                <a:gd name="T2" fmla="*/ 61 w 87"/>
                <a:gd name="T3" fmla="*/ 312 h 312"/>
                <a:gd name="T4" fmla="*/ 61 w 87"/>
                <a:gd name="T5" fmla="*/ 312 h 312"/>
                <a:gd name="T6" fmla="*/ 0 w 87"/>
                <a:gd name="T7" fmla="*/ 301 h 312"/>
                <a:gd name="T8" fmla="*/ 60 w 87"/>
                <a:gd name="T9" fmla="*/ 37 h 312"/>
                <a:gd name="T10" fmla="*/ 72 w 87"/>
                <a:gd name="T11" fmla="*/ 3 h 312"/>
                <a:gd name="T12" fmla="*/ 72 w 87"/>
                <a:gd name="T13" fmla="*/ 3 h 312"/>
                <a:gd name="T14" fmla="*/ 73 w 87"/>
                <a:gd name="T15" fmla="*/ 0 h 312"/>
                <a:gd name="T16" fmla="*/ 87 w 87"/>
                <a:gd name="T17" fmla="*/ 0 h 312"/>
                <a:gd name="T18" fmla="*/ 85 w 87"/>
                <a:gd name="T19" fmla="*/ 11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7" h="312">
                  <a:moveTo>
                    <a:pt x="85" y="11"/>
                  </a:moveTo>
                  <a:cubicBezTo>
                    <a:pt x="77" y="49"/>
                    <a:pt x="55" y="177"/>
                    <a:pt x="61" y="312"/>
                  </a:cubicBezTo>
                  <a:cubicBezTo>
                    <a:pt x="61" y="312"/>
                    <a:pt x="61" y="312"/>
                    <a:pt x="61" y="312"/>
                  </a:cubicBezTo>
                  <a:cubicBezTo>
                    <a:pt x="41" y="307"/>
                    <a:pt x="20" y="304"/>
                    <a:pt x="0" y="301"/>
                  </a:cubicBezTo>
                  <a:cubicBezTo>
                    <a:pt x="0" y="301"/>
                    <a:pt x="13" y="179"/>
                    <a:pt x="60" y="37"/>
                  </a:cubicBezTo>
                  <a:cubicBezTo>
                    <a:pt x="64" y="26"/>
                    <a:pt x="68" y="14"/>
                    <a:pt x="72" y="3"/>
                  </a:cubicBezTo>
                  <a:cubicBezTo>
                    <a:pt x="72" y="3"/>
                    <a:pt x="72" y="3"/>
                    <a:pt x="72" y="3"/>
                  </a:cubicBezTo>
                  <a:cubicBezTo>
                    <a:pt x="73" y="2"/>
                    <a:pt x="73" y="1"/>
                    <a:pt x="73" y="0"/>
                  </a:cubicBezTo>
                  <a:cubicBezTo>
                    <a:pt x="87" y="0"/>
                    <a:pt x="87" y="0"/>
                    <a:pt x="87" y="0"/>
                  </a:cubicBezTo>
                  <a:cubicBezTo>
                    <a:pt x="87" y="0"/>
                    <a:pt x="86" y="4"/>
                    <a:pt x="85" y="11"/>
                  </a:cubicBezTo>
                  <a:close/>
                </a:path>
              </a:pathLst>
            </a:custGeom>
            <a:solidFill>
              <a:srgbClr val="957C5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288" name="任意多边形: 形状 287"/>
            <p:cNvSpPr/>
            <p:nvPr/>
          </p:nvSpPr>
          <p:spPr bwMode="auto">
            <a:xfrm>
              <a:off x="5908676" y="4248150"/>
              <a:ext cx="633413" cy="1731963"/>
            </a:xfrm>
            <a:custGeom>
              <a:avLst/>
              <a:gdLst>
                <a:gd name="T0" fmla="*/ 299 w 312"/>
                <a:gd name="T1" fmla="*/ 575 h 853"/>
                <a:gd name="T2" fmla="*/ 279 w 312"/>
                <a:gd name="T3" fmla="*/ 709 h 853"/>
                <a:gd name="T4" fmla="*/ 233 w 312"/>
                <a:gd name="T5" fmla="*/ 818 h 853"/>
                <a:gd name="T6" fmla="*/ 193 w 312"/>
                <a:gd name="T7" fmla="*/ 845 h 853"/>
                <a:gd name="T8" fmla="*/ 80 w 312"/>
                <a:gd name="T9" fmla="*/ 665 h 853"/>
                <a:gd name="T10" fmla="*/ 76 w 312"/>
                <a:gd name="T11" fmla="*/ 664 h 853"/>
                <a:gd name="T12" fmla="*/ 75 w 312"/>
                <a:gd name="T13" fmla="*/ 664 h 853"/>
                <a:gd name="T14" fmla="*/ 62 w 312"/>
                <a:gd name="T15" fmla="*/ 649 h 853"/>
                <a:gd name="T16" fmla="*/ 71 w 312"/>
                <a:gd name="T17" fmla="*/ 617 h 853"/>
                <a:gd name="T18" fmla="*/ 88 w 312"/>
                <a:gd name="T19" fmla="*/ 602 h 853"/>
                <a:gd name="T20" fmla="*/ 70 w 312"/>
                <a:gd name="T21" fmla="*/ 557 h 853"/>
                <a:gd name="T22" fmla="*/ 39 w 312"/>
                <a:gd name="T23" fmla="*/ 507 h 853"/>
                <a:gd name="T24" fmla="*/ 36 w 312"/>
                <a:gd name="T25" fmla="*/ 430 h 853"/>
                <a:gd name="T26" fmla="*/ 38 w 312"/>
                <a:gd name="T27" fmla="*/ 419 h 853"/>
                <a:gd name="T28" fmla="*/ 34 w 312"/>
                <a:gd name="T29" fmla="*/ 409 h 853"/>
                <a:gd name="T30" fmla="*/ 22 w 312"/>
                <a:gd name="T31" fmla="*/ 305 h 853"/>
                <a:gd name="T32" fmla="*/ 6 w 312"/>
                <a:gd name="T33" fmla="*/ 301 h 853"/>
                <a:gd name="T34" fmla="*/ 6 w 312"/>
                <a:gd name="T35" fmla="*/ 301 h 853"/>
                <a:gd name="T36" fmla="*/ 30 w 312"/>
                <a:gd name="T37" fmla="*/ 0 h 853"/>
                <a:gd name="T38" fmla="*/ 212 w 312"/>
                <a:gd name="T39" fmla="*/ 123 h 853"/>
                <a:gd name="T40" fmla="*/ 261 w 312"/>
                <a:gd name="T41" fmla="*/ 404 h 853"/>
                <a:gd name="T42" fmla="*/ 299 w 312"/>
                <a:gd name="T43" fmla="*/ 575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12" h="853">
                  <a:moveTo>
                    <a:pt x="299" y="575"/>
                  </a:moveTo>
                  <a:cubicBezTo>
                    <a:pt x="286" y="662"/>
                    <a:pt x="268" y="660"/>
                    <a:pt x="279" y="709"/>
                  </a:cubicBezTo>
                  <a:cubicBezTo>
                    <a:pt x="291" y="758"/>
                    <a:pt x="264" y="807"/>
                    <a:pt x="233" y="818"/>
                  </a:cubicBezTo>
                  <a:cubicBezTo>
                    <a:pt x="233" y="818"/>
                    <a:pt x="217" y="853"/>
                    <a:pt x="193" y="845"/>
                  </a:cubicBezTo>
                  <a:cubicBezTo>
                    <a:pt x="193" y="845"/>
                    <a:pt x="157" y="680"/>
                    <a:pt x="80" y="665"/>
                  </a:cubicBezTo>
                  <a:cubicBezTo>
                    <a:pt x="78" y="664"/>
                    <a:pt x="77" y="664"/>
                    <a:pt x="76" y="664"/>
                  </a:cubicBezTo>
                  <a:cubicBezTo>
                    <a:pt x="76" y="664"/>
                    <a:pt x="75" y="664"/>
                    <a:pt x="75" y="664"/>
                  </a:cubicBezTo>
                  <a:cubicBezTo>
                    <a:pt x="69" y="662"/>
                    <a:pt x="64" y="656"/>
                    <a:pt x="62" y="649"/>
                  </a:cubicBezTo>
                  <a:cubicBezTo>
                    <a:pt x="60" y="638"/>
                    <a:pt x="64" y="626"/>
                    <a:pt x="71" y="617"/>
                  </a:cubicBezTo>
                  <a:cubicBezTo>
                    <a:pt x="76" y="611"/>
                    <a:pt x="82" y="606"/>
                    <a:pt x="88" y="602"/>
                  </a:cubicBezTo>
                  <a:cubicBezTo>
                    <a:pt x="87" y="586"/>
                    <a:pt x="79" y="571"/>
                    <a:pt x="70" y="557"/>
                  </a:cubicBezTo>
                  <a:cubicBezTo>
                    <a:pt x="60" y="540"/>
                    <a:pt x="47" y="525"/>
                    <a:pt x="39" y="507"/>
                  </a:cubicBezTo>
                  <a:cubicBezTo>
                    <a:pt x="29" y="483"/>
                    <a:pt x="27" y="455"/>
                    <a:pt x="36" y="430"/>
                  </a:cubicBezTo>
                  <a:cubicBezTo>
                    <a:pt x="37" y="427"/>
                    <a:pt x="38" y="423"/>
                    <a:pt x="38" y="419"/>
                  </a:cubicBezTo>
                  <a:cubicBezTo>
                    <a:pt x="38" y="416"/>
                    <a:pt x="36" y="412"/>
                    <a:pt x="34" y="409"/>
                  </a:cubicBezTo>
                  <a:cubicBezTo>
                    <a:pt x="19" y="377"/>
                    <a:pt x="18" y="341"/>
                    <a:pt x="22" y="305"/>
                  </a:cubicBezTo>
                  <a:cubicBezTo>
                    <a:pt x="17" y="304"/>
                    <a:pt x="12" y="302"/>
                    <a:pt x="6" y="301"/>
                  </a:cubicBezTo>
                  <a:cubicBezTo>
                    <a:pt x="6" y="301"/>
                    <a:pt x="6" y="301"/>
                    <a:pt x="6" y="301"/>
                  </a:cubicBezTo>
                  <a:cubicBezTo>
                    <a:pt x="0" y="166"/>
                    <a:pt x="22" y="38"/>
                    <a:pt x="30" y="0"/>
                  </a:cubicBezTo>
                  <a:cubicBezTo>
                    <a:pt x="65" y="8"/>
                    <a:pt x="169" y="38"/>
                    <a:pt x="212" y="123"/>
                  </a:cubicBezTo>
                  <a:cubicBezTo>
                    <a:pt x="264" y="225"/>
                    <a:pt x="233" y="293"/>
                    <a:pt x="261" y="404"/>
                  </a:cubicBezTo>
                  <a:cubicBezTo>
                    <a:pt x="289" y="515"/>
                    <a:pt x="312" y="489"/>
                    <a:pt x="299" y="575"/>
                  </a:cubicBezTo>
                  <a:close/>
                </a:path>
              </a:pathLst>
            </a:custGeom>
            <a:solidFill>
              <a:srgbClr val="AAC4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289" name="任意多边形: 形状 288"/>
            <p:cNvSpPr/>
            <p:nvPr/>
          </p:nvSpPr>
          <p:spPr bwMode="auto">
            <a:xfrm>
              <a:off x="4986338" y="5641975"/>
              <a:ext cx="1293813" cy="769938"/>
            </a:xfrm>
            <a:custGeom>
              <a:avLst/>
              <a:gdLst>
                <a:gd name="T0" fmla="*/ 635 w 637"/>
                <a:gd name="T1" fmla="*/ 350 h 379"/>
                <a:gd name="T2" fmla="*/ 425 w 637"/>
                <a:gd name="T3" fmla="*/ 355 h 379"/>
                <a:gd name="T4" fmla="*/ 326 w 637"/>
                <a:gd name="T5" fmla="*/ 375 h 379"/>
                <a:gd name="T6" fmla="*/ 224 w 637"/>
                <a:gd name="T7" fmla="*/ 371 h 379"/>
                <a:gd name="T8" fmla="*/ 0 w 637"/>
                <a:gd name="T9" fmla="*/ 303 h 379"/>
                <a:gd name="T10" fmla="*/ 17 w 637"/>
                <a:gd name="T11" fmla="*/ 245 h 379"/>
                <a:gd name="T12" fmla="*/ 25 w 637"/>
                <a:gd name="T13" fmla="*/ 168 h 379"/>
                <a:gd name="T14" fmla="*/ 44 w 637"/>
                <a:gd name="T15" fmla="*/ 123 h 379"/>
                <a:gd name="T16" fmla="*/ 55 w 637"/>
                <a:gd name="T17" fmla="*/ 71 h 379"/>
                <a:gd name="T18" fmla="*/ 64 w 637"/>
                <a:gd name="T19" fmla="*/ 0 h 379"/>
                <a:gd name="T20" fmla="*/ 125 w 637"/>
                <a:gd name="T21" fmla="*/ 19 h 379"/>
                <a:gd name="T22" fmla="*/ 155 w 637"/>
                <a:gd name="T23" fmla="*/ 17 h 379"/>
                <a:gd name="T24" fmla="*/ 417 w 637"/>
                <a:gd name="T25" fmla="*/ 123 h 379"/>
                <a:gd name="T26" fmla="*/ 615 w 637"/>
                <a:gd name="T27" fmla="*/ 164 h 379"/>
                <a:gd name="T28" fmla="*/ 615 w 637"/>
                <a:gd name="T29" fmla="*/ 164 h 379"/>
                <a:gd name="T30" fmla="*/ 617 w 637"/>
                <a:gd name="T31" fmla="*/ 208 h 379"/>
                <a:gd name="T32" fmla="*/ 623 w 637"/>
                <a:gd name="T33" fmla="*/ 282 h 379"/>
                <a:gd name="T34" fmla="*/ 635 w 637"/>
                <a:gd name="T35" fmla="*/ 350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37" h="379">
                  <a:moveTo>
                    <a:pt x="635" y="350"/>
                  </a:moveTo>
                  <a:cubicBezTo>
                    <a:pt x="566" y="339"/>
                    <a:pt x="494" y="340"/>
                    <a:pt x="425" y="355"/>
                  </a:cubicBezTo>
                  <a:cubicBezTo>
                    <a:pt x="392" y="362"/>
                    <a:pt x="360" y="371"/>
                    <a:pt x="326" y="375"/>
                  </a:cubicBezTo>
                  <a:cubicBezTo>
                    <a:pt x="292" y="379"/>
                    <a:pt x="258" y="376"/>
                    <a:pt x="224" y="371"/>
                  </a:cubicBezTo>
                  <a:cubicBezTo>
                    <a:pt x="146" y="362"/>
                    <a:pt x="67" y="344"/>
                    <a:pt x="0" y="303"/>
                  </a:cubicBezTo>
                  <a:cubicBezTo>
                    <a:pt x="8" y="284"/>
                    <a:pt x="14" y="265"/>
                    <a:pt x="17" y="245"/>
                  </a:cubicBezTo>
                  <a:cubicBezTo>
                    <a:pt x="20" y="219"/>
                    <a:pt x="17" y="193"/>
                    <a:pt x="25" y="168"/>
                  </a:cubicBezTo>
                  <a:cubicBezTo>
                    <a:pt x="29" y="152"/>
                    <a:pt x="38" y="138"/>
                    <a:pt x="44" y="123"/>
                  </a:cubicBezTo>
                  <a:cubicBezTo>
                    <a:pt x="51" y="106"/>
                    <a:pt x="55" y="89"/>
                    <a:pt x="55" y="71"/>
                  </a:cubicBezTo>
                  <a:cubicBezTo>
                    <a:pt x="56" y="47"/>
                    <a:pt x="52" y="21"/>
                    <a:pt x="64" y="0"/>
                  </a:cubicBezTo>
                  <a:cubicBezTo>
                    <a:pt x="84" y="8"/>
                    <a:pt x="104" y="17"/>
                    <a:pt x="125" y="19"/>
                  </a:cubicBezTo>
                  <a:cubicBezTo>
                    <a:pt x="135" y="20"/>
                    <a:pt x="145" y="19"/>
                    <a:pt x="155" y="17"/>
                  </a:cubicBezTo>
                  <a:cubicBezTo>
                    <a:pt x="189" y="29"/>
                    <a:pt x="317" y="77"/>
                    <a:pt x="417" y="123"/>
                  </a:cubicBezTo>
                  <a:cubicBezTo>
                    <a:pt x="504" y="162"/>
                    <a:pt x="573" y="167"/>
                    <a:pt x="615" y="164"/>
                  </a:cubicBezTo>
                  <a:cubicBezTo>
                    <a:pt x="615" y="164"/>
                    <a:pt x="615" y="164"/>
                    <a:pt x="615" y="164"/>
                  </a:cubicBezTo>
                  <a:cubicBezTo>
                    <a:pt x="621" y="177"/>
                    <a:pt x="619" y="193"/>
                    <a:pt x="617" y="208"/>
                  </a:cubicBezTo>
                  <a:cubicBezTo>
                    <a:pt x="615" y="233"/>
                    <a:pt x="617" y="258"/>
                    <a:pt x="623" y="282"/>
                  </a:cubicBezTo>
                  <a:cubicBezTo>
                    <a:pt x="628" y="304"/>
                    <a:pt x="637" y="327"/>
                    <a:pt x="635" y="350"/>
                  </a:cubicBezTo>
                  <a:close/>
                </a:path>
              </a:pathLst>
            </a:custGeom>
            <a:solidFill>
              <a:srgbClr val="957C5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290" name="任意多边形: 形状 289"/>
            <p:cNvSpPr/>
            <p:nvPr/>
          </p:nvSpPr>
          <p:spPr bwMode="auto">
            <a:xfrm>
              <a:off x="4672013" y="5027613"/>
              <a:ext cx="1627188" cy="954088"/>
            </a:xfrm>
            <a:custGeom>
              <a:avLst/>
              <a:gdLst>
                <a:gd name="T0" fmla="*/ 802 w 802"/>
                <a:gd name="T1" fmla="*/ 461 h 470"/>
                <a:gd name="T2" fmla="*/ 770 w 802"/>
                <a:gd name="T3" fmla="*/ 467 h 470"/>
                <a:gd name="T4" fmla="*/ 770 w 802"/>
                <a:gd name="T5" fmla="*/ 467 h 470"/>
                <a:gd name="T6" fmla="*/ 572 w 802"/>
                <a:gd name="T7" fmla="*/ 426 h 470"/>
                <a:gd name="T8" fmla="*/ 310 w 802"/>
                <a:gd name="T9" fmla="*/ 320 h 470"/>
                <a:gd name="T10" fmla="*/ 280 w 802"/>
                <a:gd name="T11" fmla="*/ 322 h 470"/>
                <a:gd name="T12" fmla="*/ 219 w 802"/>
                <a:gd name="T13" fmla="*/ 303 h 470"/>
                <a:gd name="T14" fmla="*/ 191 w 802"/>
                <a:gd name="T15" fmla="*/ 292 h 470"/>
                <a:gd name="T16" fmla="*/ 149 w 802"/>
                <a:gd name="T17" fmla="*/ 284 h 470"/>
                <a:gd name="T18" fmla="*/ 47 w 802"/>
                <a:gd name="T19" fmla="*/ 270 h 470"/>
                <a:gd name="T20" fmla="*/ 25 w 802"/>
                <a:gd name="T21" fmla="*/ 254 h 470"/>
                <a:gd name="T22" fmla="*/ 24 w 802"/>
                <a:gd name="T23" fmla="*/ 247 h 470"/>
                <a:gd name="T24" fmla="*/ 38 w 802"/>
                <a:gd name="T25" fmla="*/ 240 h 470"/>
                <a:gd name="T26" fmla="*/ 149 w 802"/>
                <a:gd name="T27" fmla="*/ 242 h 470"/>
                <a:gd name="T28" fmla="*/ 57 w 802"/>
                <a:gd name="T29" fmla="*/ 218 h 470"/>
                <a:gd name="T30" fmla="*/ 28 w 802"/>
                <a:gd name="T31" fmla="*/ 208 h 470"/>
                <a:gd name="T32" fmla="*/ 11 w 802"/>
                <a:gd name="T33" fmla="*/ 196 h 470"/>
                <a:gd name="T34" fmla="*/ 8 w 802"/>
                <a:gd name="T35" fmla="*/ 182 h 470"/>
                <a:gd name="T36" fmla="*/ 13 w 802"/>
                <a:gd name="T37" fmla="*/ 176 h 470"/>
                <a:gd name="T38" fmla="*/ 27 w 802"/>
                <a:gd name="T39" fmla="*/ 170 h 470"/>
                <a:gd name="T40" fmla="*/ 15 w 802"/>
                <a:gd name="T41" fmla="*/ 164 h 470"/>
                <a:gd name="T42" fmla="*/ 4 w 802"/>
                <a:gd name="T43" fmla="*/ 155 h 470"/>
                <a:gd name="T44" fmla="*/ 2 w 802"/>
                <a:gd name="T45" fmla="*/ 141 h 470"/>
                <a:gd name="T46" fmla="*/ 11 w 802"/>
                <a:gd name="T47" fmla="*/ 133 h 470"/>
                <a:gd name="T48" fmla="*/ 36 w 802"/>
                <a:gd name="T49" fmla="*/ 132 h 470"/>
                <a:gd name="T50" fmla="*/ 150 w 802"/>
                <a:gd name="T51" fmla="*/ 153 h 470"/>
                <a:gd name="T52" fmla="*/ 63 w 802"/>
                <a:gd name="T53" fmla="*/ 116 h 470"/>
                <a:gd name="T54" fmla="*/ 37 w 802"/>
                <a:gd name="T55" fmla="*/ 92 h 470"/>
                <a:gd name="T56" fmla="*/ 37 w 802"/>
                <a:gd name="T57" fmla="*/ 83 h 470"/>
                <a:gd name="T58" fmla="*/ 53 w 802"/>
                <a:gd name="T59" fmla="*/ 78 h 470"/>
                <a:gd name="T60" fmla="*/ 186 w 802"/>
                <a:gd name="T61" fmla="*/ 111 h 470"/>
                <a:gd name="T62" fmla="*/ 230 w 802"/>
                <a:gd name="T63" fmla="*/ 121 h 470"/>
                <a:gd name="T64" fmla="*/ 208 w 802"/>
                <a:gd name="T65" fmla="*/ 29 h 470"/>
                <a:gd name="T66" fmla="*/ 209 w 802"/>
                <a:gd name="T67" fmla="*/ 20 h 470"/>
                <a:gd name="T68" fmla="*/ 215 w 802"/>
                <a:gd name="T69" fmla="*/ 6 h 470"/>
                <a:gd name="T70" fmla="*/ 221 w 802"/>
                <a:gd name="T71" fmla="*/ 1 h 470"/>
                <a:gd name="T72" fmla="*/ 230 w 802"/>
                <a:gd name="T73" fmla="*/ 5 h 470"/>
                <a:gd name="T74" fmla="*/ 232 w 802"/>
                <a:gd name="T75" fmla="*/ 8 h 470"/>
                <a:gd name="T76" fmla="*/ 232 w 802"/>
                <a:gd name="T77" fmla="*/ 8 h 470"/>
                <a:gd name="T78" fmla="*/ 234 w 802"/>
                <a:gd name="T79" fmla="*/ 14 h 470"/>
                <a:gd name="T80" fmla="*/ 291 w 802"/>
                <a:gd name="T81" fmla="*/ 113 h 470"/>
                <a:gd name="T82" fmla="*/ 302 w 802"/>
                <a:gd name="T83" fmla="*/ 128 h 470"/>
                <a:gd name="T84" fmla="*/ 325 w 802"/>
                <a:gd name="T85" fmla="*/ 193 h 470"/>
                <a:gd name="T86" fmla="*/ 684 w 802"/>
                <a:gd name="T87" fmla="*/ 280 h 470"/>
                <a:gd name="T88" fmla="*/ 685 w 802"/>
                <a:gd name="T89" fmla="*/ 280 h 470"/>
                <a:gd name="T90" fmla="*/ 689 w 802"/>
                <a:gd name="T91" fmla="*/ 281 h 470"/>
                <a:gd name="T92" fmla="*/ 802 w 802"/>
                <a:gd name="T93" fmla="*/ 461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02" h="470">
                  <a:moveTo>
                    <a:pt x="802" y="461"/>
                  </a:moveTo>
                  <a:cubicBezTo>
                    <a:pt x="795" y="463"/>
                    <a:pt x="784" y="465"/>
                    <a:pt x="770" y="467"/>
                  </a:cubicBezTo>
                  <a:cubicBezTo>
                    <a:pt x="770" y="467"/>
                    <a:pt x="770" y="467"/>
                    <a:pt x="770" y="467"/>
                  </a:cubicBezTo>
                  <a:cubicBezTo>
                    <a:pt x="728" y="470"/>
                    <a:pt x="659" y="465"/>
                    <a:pt x="572" y="426"/>
                  </a:cubicBezTo>
                  <a:cubicBezTo>
                    <a:pt x="472" y="380"/>
                    <a:pt x="344" y="332"/>
                    <a:pt x="310" y="320"/>
                  </a:cubicBezTo>
                  <a:cubicBezTo>
                    <a:pt x="300" y="322"/>
                    <a:pt x="290" y="323"/>
                    <a:pt x="280" y="322"/>
                  </a:cubicBezTo>
                  <a:cubicBezTo>
                    <a:pt x="259" y="320"/>
                    <a:pt x="239" y="311"/>
                    <a:pt x="219" y="303"/>
                  </a:cubicBezTo>
                  <a:cubicBezTo>
                    <a:pt x="210" y="299"/>
                    <a:pt x="200" y="295"/>
                    <a:pt x="191" y="292"/>
                  </a:cubicBezTo>
                  <a:cubicBezTo>
                    <a:pt x="177" y="288"/>
                    <a:pt x="163" y="285"/>
                    <a:pt x="149" y="284"/>
                  </a:cubicBezTo>
                  <a:cubicBezTo>
                    <a:pt x="115" y="280"/>
                    <a:pt x="80" y="280"/>
                    <a:pt x="47" y="270"/>
                  </a:cubicBezTo>
                  <a:cubicBezTo>
                    <a:pt x="38" y="268"/>
                    <a:pt x="27" y="263"/>
                    <a:pt x="25" y="254"/>
                  </a:cubicBezTo>
                  <a:cubicBezTo>
                    <a:pt x="24" y="251"/>
                    <a:pt x="24" y="249"/>
                    <a:pt x="24" y="247"/>
                  </a:cubicBezTo>
                  <a:cubicBezTo>
                    <a:pt x="26" y="242"/>
                    <a:pt x="33" y="240"/>
                    <a:pt x="38" y="240"/>
                  </a:cubicBezTo>
                  <a:cubicBezTo>
                    <a:pt x="75" y="237"/>
                    <a:pt x="112" y="245"/>
                    <a:pt x="149" y="242"/>
                  </a:cubicBezTo>
                  <a:cubicBezTo>
                    <a:pt x="118" y="234"/>
                    <a:pt x="87" y="226"/>
                    <a:pt x="57" y="218"/>
                  </a:cubicBezTo>
                  <a:cubicBezTo>
                    <a:pt x="47" y="215"/>
                    <a:pt x="37" y="212"/>
                    <a:pt x="28" y="208"/>
                  </a:cubicBezTo>
                  <a:cubicBezTo>
                    <a:pt x="22" y="205"/>
                    <a:pt x="16" y="201"/>
                    <a:pt x="11" y="196"/>
                  </a:cubicBezTo>
                  <a:cubicBezTo>
                    <a:pt x="8" y="192"/>
                    <a:pt x="6" y="186"/>
                    <a:pt x="8" y="182"/>
                  </a:cubicBezTo>
                  <a:cubicBezTo>
                    <a:pt x="9" y="179"/>
                    <a:pt x="11" y="177"/>
                    <a:pt x="13" y="176"/>
                  </a:cubicBezTo>
                  <a:cubicBezTo>
                    <a:pt x="17" y="173"/>
                    <a:pt x="22" y="171"/>
                    <a:pt x="27" y="170"/>
                  </a:cubicBezTo>
                  <a:cubicBezTo>
                    <a:pt x="23" y="168"/>
                    <a:pt x="19" y="166"/>
                    <a:pt x="15" y="164"/>
                  </a:cubicBezTo>
                  <a:cubicBezTo>
                    <a:pt x="11" y="161"/>
                    <a:pt x="7" y="159"/>
                    <a:pt x="4" y="155"/>
                  </a:cubicBezTo>
                  <a:cubicBezTo>
                    <a:pt x="1" y="151"/>
                    <a:pt x="0" y="145"/>
                    <a:pt x="2" y="141"/>
                  </a:cubicBezTo>
                  <a:cubicBezTo>
                    <a:pt x="4" y="137"/>
                    <a:pt x="7" y="135"/>
                    <a:pt x="11" y="133"/>
                  </a:cubicBezTo>
                  <a:cubicBezTo>
                    <a:pt x="19" y="130"/>
                    <a:pt x="27" y="131"/>
                    <a:pt x="36" y="132"/>
                  </a:cubicBezTo>
                  <a:cubicBezTo>
                    <a:pt x="74" y="137"/>
                    <a:pt x="113" y="144"/>
                    <a:pt x="150" y="153"/>
                  </a:cubicBezTo>
                  <a:cubicBezTo>
                    <a:pt x="121" y="142"/>
                    <a:pt x="91" y="130"/>
                    <a:pt x="63" y="116"/>
                  </a:cubicBezTo>
                  <a:cubicBezTo>
                    <a:pt x="52" y="110"/>
                    <a:pt x="41" y="104"/>
                    <a:pt x="37" y="92"/>
                  </a:cubicBezTo>
                  <a:cubicBezTo>
                    <a:pt x="36" y="89"/>
                    <a:pt x="36" y="86"/>
                    <a:pt x="37" y="83"/>
                  </a:cubicBezTo>
                  <a:cubicBezTo>
                    <a:pt x="40" y="78"/>
                    <a:pt x="47" y="77"/>
                    <a:pt x="53" y="78"/>
                  </a:cubicBezTo>
                  <a:cubicBezTo>
                    <a:pt x="99" y="81"/>
                    <a:pt x="142" y="98"/>
                    <a:pt x="186" y="111"/>
                  </a:cubicBezTo>
                  <a:cubicBezTo>
                    <a:pt x="200" y="115"/>
                    <a:pt x="215" y="119"/>
                    <a:pt x="230" y="121"/>
                  </a:cubicBezTo>
                  <a:cubicBezTo>
                    <a:pt x="218" y="91"/>
                    <a:pt x="206" y="60"/>
                    <a:pt x="208" y="29"/>
                  </a:cubicBezTo>
                  <a:cubicBezTo>
                    <a:pt x="208" y="26"/>
                    <a:pt x="209" y="23"/>
                    <a:pt x="209" y="20"/>
                  </a:cubicBezTo>
                  <a:cubicBezTo>
                    <a:pt x="210" y="15"/>
                    <a:pt x="212" y="10"/>
                    <a:pt x="215" y="6"/>
                  </a:cubicBezTo>
                  <a:cubicBezTo>
                    <a:pt x="216" y="3"/>
                    <a:pt x="218" y="1"/>
                    <a:pt x="221" y="1"/>
                  </a:cubicBezTo>
                  <a:cubicBezTo>
                    <a:pt x="224" y="0"/>
                    <a:pt x="228" y="2"/>
                    <a:pt x="230" y="5"/>
                  </a:cubicBezTo>
                  <a:cubicBezTo>
                    <a:pt x="231" y="6"/>
                    <a:pt x="232" y="7"/>
                    <a:pt x="232" y="8"/>
                  </a:cubicBezTo>
                  <a:cubicBezTo>
                    <a:pt x="232" y="8"/>
                    <a:pt x="232" y="8"/>
                    <a:pt x="232" y="8"/>
                  </a:cubicBezTo>
                  <a:cubicBezTo>
                    <a:pt x="233" y="10"/>
                    <a:pt x="234" y="12"/>
                    <a:pt x="234" y="14"/>
                  </a:cubicBezTo>
                  <a:cubicBezTo>
                    <a:pt x="246" y="50"/>
                    <a:pt x="267" y="83"/>
                    <a:pt x="291" y="113"/>
                  </a:cubicBezTo>
                  <a:cubicBezTo>
                    <a:pt x="295" y="118"/>
                    <a:pt x="298" y="123"/>
                    <a:pt x="302" y="128"/>
                  </a:cubicBezTo>
                  <a:cubicBezTo>
                    <a:pt x="315" y="147"/>
                    <a:pt x="321" y="170"/>
                    <a:pt x="325" y="193"/>
                  </a:cubicBezTo>
                  <a:cubicBezTo>
                    <a:pt x="347" y="206"/>
                    <a:pt x="602" y="263"/>
                    <a:pt x="684" y="280"/>
                  </a:cubicBezTo>
                  <a:cubicBezTo>
                    <a:pt x="684" y="280"/>
                    <a:pt x="685" y="280"/>
                    <a:pt x="685" y="280"/>
                  </a:cubicBezTo>
                  <a:cubicBezTo>
                    <a:pt x="686" y="280"/>
                    <a:pt x="687" y="280"/>
                    <a:pt x="689" y="281"/>
                  </a:cubicBezTo>
                  <a:cubicBezTo>
                    <a:pt x="766" y="296"/>
                    <a:pt x="802" y="461"/>
                    <a:pt x="802" y="461"/>
                  </a:cubicBezTo>
                  <a:close/>
                </a:path>
              </a:pathLst>
            </a:custGeom>
            <a:solidFill>
              <a:srgbClr val="FFF0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291" name="任意多边形: 形状 290"/>
            <p:cNvSpPr/>
            <p:nvPr/>
          </p:nvSpPr>
          <p:spPr bwMode="auto">
            <a:xfrm>
              <a:off x="5508626" y="4094163"/>
              <a:ext cx="377825" cy="225425"/>
            </a:xfrm>
            <a:custGeom>
              <a:avLst/>
              <a:gdLst>
                <a:gd name="T0" fmla="*/ 186 w 186"/>
                <a:gd name="T1" fmla="*/ 0 h 111"/>
                <a:gd name="T2" fmla="*/ 61 w 186"/>
                <a:gd name="T3" fmla="*/ 55 h 111"/>
                <a:gd name="T4" fmla="*/ 15 w 186"/>
                <a:gd name="T5" fmla="*/ 32 h 111"/>
                <a:gd name="T6" fmla="*/ 2 w 186"/>
                <a:gd name="T7" fmla="*/ 74 h 111"/>
                <a:gd name="T8" fmla="*/ 0 w 186"/>
                <a:gd name="T9" fmla="*/ 81 h 111"/>
                <a:gd name="T10" fmla="*/ 0 w 186"/>
                <a:gd name="T11" fmla="*/ 83 h 111"/>
                <a:gd name="T12" fmla="*/ 186 w 186"/>
                <a:gd name="T13" fmla="*/ 0 h 111"/>
              </a:gdLst>
              <a:ahLst/>
              <a:cxnLst>
                <a:cxn ang="0">
                  <a:pos x="T0" y="T1"/>
                </a:cxn>
                <a:cxn ang="0">
                  <a:pos x="T2" y="T3"/>
                </a:cxn>
                <a:cxn ang="0">
                  <a:pos x="T4" y="T5"/>
                </a:cxn>
                <a:cxn ang="0">
                  <a:pos x="T6" y="T7"/>
                </a:cxn>
                <a:cxn ang="0">
                  <a:pos x="T8" y="T9"/>
                </a:cxn>
                <a:cxn ang="0">
                  <a:pos x="T10" y="T11"/>
                </a:cxn>
                <a:cxn ang="0">
                  <a:pos x="T12" y="T13"/>
                </a:cxn>
              </a:cxnLst>
              <a:rect l="0" t="0" r="r" b="b"/>
              <a:pathLst>
                <a:path w="186" h="111">
                  <a:moveTo>
                    <a:pt x="186" y="0"/>
                  </a:moveTo>
                  <a:cubicBezTo>
                    <a:pt x="143" y="45"/>
                    <a:pt x="95" y="60"/>
                    <a:pt x="61" y="55"/>
                  </a:cubicBezTo>
                  <a:cubicBezTo>
                    <a:pt x="46" y="53"/>
                    <a:pt x="30" y="44"/>
                    <a:pt x="15" y="32"/>
                  </a:cubicBezTo>
                  <a:cubicBezTo>
                    <a:pt x="14" y="33"/>
                    <a:pt x="8" y="53"/>
                    <a:pt x="2" y="74"/>
                  </a:cubicBezTo>
                  <a:cubicBezTo>
                    <a:pt x="2" y="74"/>
                    <a:pt x="0" y="81"/>
                    <a:pt x="0" y="81"/>
                  </a:cubicBezTo>
                  <a:cubicBezTo>
                    <a:pt x="0" y="82"/>
                    <a:pt x="0" y="82"/>
                    <a:pt x="0" y="83"/>
                  </a:cubicBezTo>
                  <a:cubicBezTo>
                    <a:pt x="71" y="111"/>
                    <a:pt x="164" y="68"/>
                    <a:pt x="186" y="0"/>
                  </a:cubicBezTo>
                  <a:close/>
                </a:path>
              </a:pathLst>
            </a:custGeom>
            <a:solidFill>
              <a:srgbClr val="AAC43E">
                <a:lumMod val="75000"/>
                <a:alpha val="44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292" name="任意多边形: 形状 291"/>
            <p:cNvSpPr/>
            <p:nvPr/>
          </p:nvSpPr>
          <p:spPr bwMode="auto">
            <a:xfrm>
              <a:off x="5489576" y="4014788"/>
              <a:ext cx="457200" cy="422275"/>
            </a:xfrm>
            <a:custGeom>
              <a:avLst/>
              <a:gdLst>
                <a:gd name="T0" fmla="*/ 221 w 225"/>
                <a:gd name="T1" fmla="*/ 66 h 208"/>
                <a:gd name="T2" fmla="*/ 223 w 225"/>
                <a:gd name="T3" fmla="*/ 107 h 208"/>
                <a:gd name="T4" fmla="*/ 223 w 225"/>
                <a:gd name="T5" fmla="*/ 107 h 208"/>
                <a:gd name="T6" fmla="*/ 211 w 225"/>
                <a:gd name="T7" fmla="*/ 141 h 208"/>
                <a:gd name="T8" fmla="*/ 67 w 225"/>
                <a:gd name="T9" fmla="*/ 203 h 208"/>
                <a:gd name="T10" fmla="*/ 13 w 225"/>
                <a:gd name="T11" fmla="*/ 180 h 208"/>
                <a:gd name="T12" fmla="*/ 0 w 225"/>
                <a:gd name="T13" fmla="*/ 152 h 208"/>
                <a:gd name="T14" fmla="*/ 9 w 225"/>
                <a:gd name="T15" fmla="*/ 122 h 208"/>
                <a:gd name="T16" fmla="*/ 195 w 225"/>
                <a:gd name="T17" fmla="*/ 39 h 208"/>
                <a:gd name="T18" fmla="*/ 198 w 225"/>
                <a:gd name="T19" fmla="*/ 36 h 208"/>
                <a:gd name="T20" fmla="*/ 225 w 225"/>
                <a:gd name="T21" fmla="*/ 0 h 208"/>
                <a:gd name="T22" fmla="*/ 221 w 225"/>
                <a:gd name="T23" fmla="*/ 66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5" h="208">
                  <a:moveTo>
                    <a:pt x="221" y="66"/>
                  </a:moveTo>
                  <a:cubicBezTo>
                    <a:pt x="221" y="83"/>
                    <a:pt x="222" y="96"/>
                    <a:pt x="223" y="107"/>
                  </a:cubicBezTo>
                  <a:cubicBezTo>
                    <a:pt x="223" y="107"/>
                    <a:pt x="223" y="107"/>
                    <a:pt x="223" y="107"/>
                  </a:cubicBezTo>
                  <a:cubicBezTo>
                    <a:pt x="219" y="118"/>
                    <a:pt x="215" y="130"/>
                    <a:pt x="211" y="141"/>
                  </a:cubicBezTo>
                  <a:cubicBezTo>
                    <a:pt x="182" y="164"/>
                    <a:pt x="116" y="208"/>
                    <a:pt x="67" y="203"/>
                  </a:cubicBezTo>
                  <a:cubicBezTo>
                    <a:pt x="38" y="201"/>
                    <a:pt x="22" y="191"/>
                    <a:pt x="13" y="180"/>
                  </a:cubicBezTo>
                  <a:cubicBezTo>
                    <a:pt x="0" y="167"/>
                    <a:pt x="0" y="152"/>
                    <a:pt x="0" y="152"/>
                  </a:cubicBezTo>
                  <a:cubicBezTo>
                    <a:pt x="2" y="145"/>
                    <a:pt x="6" y="133"/>
                    <a:pt x="9" y="122"/>
                  </a:cubicBezTo>
                  <a:cubicBezTo>
                    <a:pt x="80" y="150"/>
                    <a:pt x="173" y="107"/>
                    <a:pt x="195" y="39"/>
                  </a:cubicBezTo>
                  <a:cubicBezTo>
                    <a:pt x="196" y="38"/>
                    <a:pt x="197" y="37"/>
                    <a:pt x="198" y="36"/>
                  </a:cubicBezTo>
                  <a:cubicBezTo>
                    <a:pt x="208" y="25"/>
                    <a:pt x="217" y="13"/>
                    <a:pt x="225" y="0"/>
                  </a:cubicBezTo>
                  <a:cubicBezTo>
                    <a:pt x="222" y="24"/>
                    <a:pt x="221" y="47"/>
                    <a:pt x="221" y="66"/>
                  </a:cubicBezTo>
                  <a:close/>
                </a:path>
              </a:pathLst>
            </a:custGeom>
            <a:solidFill>
              <a:srgbClr val="E9E4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293" name="任意多边形: 形状 292"/>
            <p:cNvSpPr/>
            <p:nvPr/>
          </p:nvSpPr>
          <p:spPr bwMode="auto">
            <a:xfrm>
              <a:off x="5270501" y="4257675"/>
              <a:ext cx="647700" cy="592138"/>
            </a:xfrm>
            <a:custGeom>
              <a:avLst/>
              <a:gdLst>
                <a:gd name="T0" fmla="*/ 319 w 319"/>
                <a:gd name="T1" fmla="*/ 21 h 291"/>
                <a:gd name="T2" fmla="*/ 259 w 319"/>
                <a:gd name="T3" fmla="*/ 285 h 291"/>
                <a:gd name="T4" fmla="*/ 0 w 319"/>
                <a:gd name="T5" fmla="*/ 291 h 291"/>
                <a:gd name="T6" fmla="*/ 117 w 319"/>
                <a:gd name="T7" fmla="*/ 0 h 291"/>
                <a:gd name="T8" fmla="*/ 117 w 319"/>
                <a:gd name="T9" fmla="*/ 0 h 291"/>
                <a:gd name="T10" fmla="*/ 108 w 319"/>
                <a:gd name="T11" fmla="*/ 32 h 291"/>
                <a:gd name="T12" fmla="*/ 175 w 319"/>
                <a:gd name="T13" fmla="*/ 83 h 291"/>
                <a:gd name="T14" fmla="*/ 319 w 319"/>
                <a:gd name="T15" fmla="*/ 21 h 29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9" h="291">
                  <a:moveTo>
                    <a:pt x="319" y="21"/>
                  </a:moveTo>
                  <a:cubicBezTo>
                    <a:pt x="272" y="163"/>
                    <a:pt x="259" y="285"/>
                    <a:pt x="259" y="285"/>
                  </a:cubicBezTo>
                  <a:cubicBezTo>
                    <a:pt x="173" y="275"/>
                    <a:pt x="85" y="281"/>
                    <a:pt x="0" y="291"/>
                  </a:cubicBezTo>
                  <a:cubicBezTo>
                    <a:pt x="26" y="153"/>
                    <a:pt x="98" y="31"/>
                    <a:pt x="117" y="0"/>
                  </a:cubicBezTo>
                  <a:cubicBezTo>
                    <a:pt x="117" y="0"/>
                    <a:pt x="117" y="0"/>
                    <a:pt x="117" y="0"/>
                  </a:cubicBezTo>
                  <a:cubicBezTo>
                    <a:pt x="114" y="13"/>
                    <a:pt x="110" y="24"/>
                    <a:pt x="108" y="32"/>
                  </a:cubicBezTo>
                  <a:cubicBezTo>
                    <a:pt x="108" y="32"/>
                    <a:pt x="108" y="77"/>
                    <a:pt x="175" y="83"/>
                  </a:cubicBezTo>
                  <a:cubicBezTo>
                    <a:pt x="224" y="88"/>
                    <a:pt x="290" y="44"/>
                    <a:pt x="319" y="21"/>
                  </a:cubicBezTo>
                  <a:close/>
                </a:path>
              </a:pathLst>
            </a:custGeom>
            <a:solidFill>
              <a:srgbClr val="AAC4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294" name="任意多边形: 形状 293"/>
            <p:cNvSpPr/>
            <p:nvPr/>
          </p:nvSpPr>
          <p:spPr bwMode="auto">
            <a:xfrm>
              <a:off x="5138738" y="4816475"/>
              <a:ext cx="947738" cy="779463"/>
            </a:xfrm>
            <a:custGeom>
              <a:avLst/>
              <a:gdLst>
                <a:gd name="T0" fmla="*/ 454 w 467"/>
                <a:gd name="T1" fmla="*/ 384 h 384"/>
                <a:gd name="T2" fmla="*/ 95 w 467"/>
                <a:gd name="T3" fmla="*/ 297 h 384"/>
                <a:gd name="T4" fmla="*/ 72 w 467"/>
                <a:gd name="T5" fmla="*/ 232 h 384"/>
                <a:gd name="T6" fmla="*/ 61 w 467"/>
                <a:gd name="T7" fmla="*/ 217 h 384"/>
                <a:gd name="T8" fmla="*/ 4 w 467"/>
                <a:gd name="T9" fmla="*/ 118 h 384"/>
                <a:gd name="T10" fmla="*/ 2 w 467"/>
                <a:gd name="T11" fmla="*/ 112 h 384"/>
                <a:gd name="T12" fmla="*/ 2 w 467"/>
                <a:gd name="T13" fmla="*/ 112 h 384"/>
                <a:gd name="T14" fmla="*/ 3 w 467"/>
                <a:gd name="T15" fmla="*/ 27 h 384"/>
                <a:gd name="T16" fmla="*/ 57 w 467"/>
                <a:gd name="T17" fmla="*/ 17 h 384"/>
                <a:gd name="T18" fmla="*/ 65 w 467"/>
                <a:gd name="T19" fmla="*/ 16 h 384"/>
                <a:gd name="T20" fmla="*/ 324 w 467"/>
                <a:gd name="T21" fmla="*/ 10 h 384"/>
                <a:gd name="T22" fmla="*/ 385 w 467"/>
                <a:gd name="T23" fmla="*/ 21 h 384"/>
                <a:gd name="T24" fmla="*/ 401 w 467"/>
                <a:gd name="T25" fmla="*/ 25 h 384"/>
                <a:gd name="T26" fmla="*/ 413 w 467"/>
                <a:gd name="T27" fmla="*/ 129 h 384"/>
                <a:gd name="T28" fmla="*/ 417 w 467"/>
                <a:gd name="T29" fmla="*/ 139 h 384"/>
                <a:gd name="T30" fmla="*/ 415 w 467"/>
                <a:gd name="T31" fmla="*/ 150 h 384"/>
                <a:gd name="T32" fmla="*/ 418 w 467"/>
                <a:gd name="T33" fmla="*/ 227 h 384"/>
                <a:gd name="T34" fmla="*/ 449 w 467"/>
                <a:gd name="T35" fmla="*/ 277 h 384"/>
                <a:gd name="T36" fmla="*/ 467 w 467"/>
                <a:gd name="T37" fmla="*/ 322 h 384"/>
                <a:gd name="T38" fmla="*/ 450 w 467"/>
                <a:gd name="T39" fmla="*/ 337 h 384"/>
                <a:gd name="T40" fmla="*/ 441 w 467"/>
                <a:gd name="T41" fmla="*/ 369 h 384"/>
                <a:gd name="T42" fmla="*/ 454 w 467"/>
                <a:gd name="T43" fmla="*/ 384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67" h="384">
                  <a:moveTo>
                    <a:pt x="454" y="384"/>
                  </a:moveTo>
                  <a:cubicBezTo>
                    <a:pt x="372" y="367"/>
                    <a:pt x="117" y="310"/>
                    <a:pt x="95" y="297"/>
                  </a:cubicBezTo>
                  <a:cubicBezTo>
                    <a:pt x="91" y="274"/>
                    <a:pt x="85" y="251"/>
                    <a:pt x="72" y="232"/>
                  </a:cubicBezTo>
                  <a:cubicBezTo>
                    <a:pt x="68" y="227"/>
                    <a:pt x="65" y="222"/>
                    <a:pt x="61" y="217"/>
                  </a:cubicBezTo>
                  <a:cubicBezTo>
                    <a:pt x="37" y="187"/>
                    <a:pt x="16" y="154"/>
                    <a:pt x="4" y="118"/>
                  </a:cubicBezTo>
                  <a:cubicBezTo>
                    <a:pt x="4" y="116"/>
                    <a:pt x="3" y="114"/>
                    <a:pt x="2" y="112"/>
                  </a:cubicBezTo>
                  <a:cubicBezTo>
                    <a:pt x="2" y="112"/>
                    <a:pt x="2" y="112"/>
                    <a:pt x="2" y="112"/>
                  </a:cubicBezTo>
                  <a:cubicBezTo>
                    <a:pt x="0" y="82"/>
                    <a:pt x="1" y="60"/>
                    <a:pt x="3" y="27"/>
                  </a:cubicBezTo>
                  <a:cubicBezTo>
                    <a:pt x="21" y="22"/>
                    <a:pt x="39" y="20"/>
                    <a:pt x="57" y="17"/>
                  </a:cubicBezTo>
                  <a:cubicBezTo>
                    <a:pt x="59" y="17"/>
                    <a:pt x="62" y="17"/>
                    <a:pt x="65" y="16"/>
                  </a:cubicBezTo>
                  <a:cubicBezTo>
                    <a:pt x="150" y="6"/>
                    <a:pt x="238" y="0"/>
                    <a:pt x="324" y="10"/>
                  </a:cubicBezTo>
                  <a:cubicBezTo>
                    <a:pt x="344" y="13"/>
                    <a:pt x="365" y="16"/>
                    <a:pt x="385" y="21"/>
                  </a:cubicBezTo>
                  <a:cubicBezTo>
                    <a:pt x="391" y="22"/>
                    <a:pt x="396" y="24"/>
                    <a:pt x="401" y="25"/>
                  </a:cubicBezTo>
                  <a:cubicBezTo>
                    <a:pt x="397" y="61"/>
                    <a:pt x="398" y="97"/>
                    <a:pt x="413" y="129"/>
                  </a:cubicBezTo>
                  <a:cubicBezTo>
                    <a:pt x="415" y="132"/>
                    <a:pt x="417" y="136"/>
                    <a:pt x="417" y="139"/>
                  </a:cubicBezTo>
                  <a:cubicBezTo>
                    <a:pt x="417" y="143"/>
                    <a:pt x="416" y="147"/>
                    <a:pt x="415" y="150"/>
                  </a:cubicBezTo>
                  <a:cubicBezTo>
                    <a:pt x="406" y="175"/>
                    <a:pt x="408" y="203"/>
                    <a:pt x="418" y="227"/>
                  </a:cubicBezTo>
                  <a:cubicBezTo>
                    <a:pt x="426" y="245"/>
                    <a:pt x="439" y="260"/>
                    <a:pt x="449" y="277"/>
                  </a:cubicBezTo>
                  <a:cubicBezTo>
                    <a:pt x="458" y="291"/>
                    <a:pt x="466" y="306"/>
                    <a:pt x="467" y="322"/>
                  </a:cubicBezTo>
                  <a:cubicBezTo>
                    <a:pt x="461" y="326"/>
                    <a:pt x="455" y="331"/>
                    <a:pt x="450" y="337"/>
                  </a:cubicBezTo>
                  <a:cubicBezTo>
                    <a:pt x="443" y="346"/>
                    <a:pt x="439" y="358"/>
                    <a:pt x="441" y="369"/>
                  </a:cubicBezTo>
                  <a:cubicBezTo>
                    <a:pt x="443" y="376"/>
                    <a:pt x="448" y="382"/>
                    <a:pt x="454" y="384"/>
                  </a:cubicBezTo>
                  <a:close/>
                </a:path>
              </a:pathLst>
            </a:custGeom>
            <a:solidFill>
              <a:srgbClr val="957C5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295" name="任意多边形: 形状 294"/>
            <p:cNvSpPr/>
            <p:nvPr/>
          </p:nvSpPr>
          <p:spPr bwMode="auto">
            <a:xfrm>
              <a:off x="4452938" y="5183188"/>
              <a:ext cx="128588" cy="104775"/>
            </a:xfrm>
            <a:custGeom>
              <a:avLst/>
              <a:gdLst>
                <a:gd name="T0" fmla="*/ 63 w 63"/>
                <a:gd name="T1" fmla="*/ 22 h 51"/>
                <a:gd name="T2" fmla="*/ 60 w 63"/>
                <a:gd name="T3" fmla="*/ 34 h 51"/>
                <a:gd name="T4" fmla="*/ 58 w 63"/>
                <a:gd name="T5" fmla="*/ 36 h 51"/>
                <a:gd name="T6" fmla="*/ 27 w 63"/>
                <a:gd name="T7" fmla="*/ 49 h 51"/>
                <a:gd name="T8" fmla="*/ 12 w 63"/>
                <a:gd name="T9" fmla="*/ 42 h 51"/>
                <a:gd name="T10" fmla="*/ 2 w 63"/>
                <a:gd name="T11" fmla="*/ 30 h 51"/>
                <a:gd name="T12" fmla="*/ 2 w 63"/>
                <a:gd name="T13" fmla="*/ 30 h 51"/>
                <a:gd name="T14" fmla="*/ 2 w 63"/>
                <a:gd name="T15" fmla="*/ 30 h 51"/>
                <a:gd name="T16" fmla="*/ 1 w 63"/>
                <a:gd name="T17" fmla="*/ 19 h 51"/>
                <a:gd name="T18" fmla="*/ 7 w 63"/>
                <a:gd name="T19" fmla="*/ 10 h 51"/>
                <a:gd name="T20" fmla="*/ 17 w 63"/>
                <a:gd name="T21" fmla="*/ 4 h 51"/>
                <a:gd name="T22" fmla="*/ 51 w 63"/>
                <a:gd name="T23" fmla="*/ 7 h 51"/>
                <a:gd name="T24" fmla="*/ 63 w 63"/>
                <a:gd name="T25" fmla="*/ 22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3" h="51">
                  <a:moveTo>
                    <a:pt x="63" y="22"/>
                  </a:moveTo>
                  <a:cubicBezTo>
                    <a:pt x="63" y="26"/>
                    <a:pt x="62" y="30"/>
                    <a:pt x="60" y="34"/>
                  </a:cubicBezTo>
                  <a:cubicBezTo>
                    <a:pt x="59" y="34"/>
                    <a:pt x="59" y="35"/>
                    <a:pt x="58" y="36"/>
                  </a:cubicBezTo>
                  <a:cubicBezTo>
                    <a:pt x="51" y="45"/>
                    <a:pt x="39" y="51"/>
                    <a:pt x="27" y="49"/>
                  </a:cubicBezTo>
                  <a:cubicBezTo>
                    <a:pt x="21" y="48"/>
                    <a:pt x="16" y="46"/>
                    <a:pt x="12" y="42"/>
                  </a:cubicBezTo>
                  <a:cubicBezTo>
                    <a:pt x="8" y="39"/>
                    <a:pt x="4" y="35"/>
                    <a:pt x="2" y="30"/>
                  </a:cubicBezTo>
                  <a:cubicBezTo>
                    <a:pt x="2" y="30"/>
                    <a:pt x="2" y="30"/>
                    <a:pt x="2" y="30"/>
                  </a:cubicBezTo>
                  <a:cubicBezTo>
                    <a:pt x="2" y="30"/>
                    <a:pt x="2" y="30"/>
                    <a:pt x="2" y="30"/>
                  </a:cubicBezTo>
                  <a:cubicBezTo>
                    <a:pt x="1" y="27"/>
                    <a:pt x="0" y="23"/>
                    <a:pt x="1" y="19"/>
                  </a:cubicBezTo>
                  <a:cubicBezTo>
                    <a:pt x="2" y="15"/>
                    <a:pt x="4" y="12"/>
                    <a:pt x="7" y="10"/>
                  </a:cubicBezTo>
                  <a:cubicBezTo>
                    <a:pt x="10" y="7"/>
                    <a:pt x="13" y="5"/>
                    <a:pt x="17" y="4"/>
                  </a:cubicBezTo>
                  <a:cubicBezTo>
                    <a:pt x="28" y="0"/>
                    <a:pt x="40" y="1"/>
                    <a:pt x="51" y="7"/>
                  </a:cubicBezTo>
                  <a:cubicBezTo>
                    <a:pt x="57" y="10"/>
                    <a:pt x="62" y="15"/>
                    <a:pt x="63" y="22"/>
                  </a:cubicBezTo>
                  <a:close/>
                </a:path>
              </a:pathLst>
            </a:custGeom>
            <a:solidFill>
              <a:srgbClr val="FFF0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296" name="任意多边形: 形状 295"/>
            <p:cNvSpPr/>
            <p:nvPr/>
          </p:nvSpPr>
          <p:spPr bwMode="auto">
            <a:xfrm>
              <a:off x="4500563" y="5394325"/>
              <a:ext cx="74613" cy="60325"/>
            </a:xfrm>
            <a:custGeom>
              <a:avLst/>
              <a:gdLst>
                <a:gd name="T0" fmla="*/ 37 w 37"/>
                <a:gd name="T1" fmla="*/ 6 h 29"/>
                <a:gd name="T2" fmla="*/ 33 w 37"/>
                <a:gd name="T3" fmla="*/ 23 h 29"/>
                <a:gd name="T4" fmla="*/ 21 w 37"/>
                <a:gd name="T5" fmla="*/ 29 h 29"/>
                <a:gd name="T6" fmla="*/ 15 w 37"/>
                <a:gd name="T7" fmla="*/ 28 h 29"/>
                <a:gd name="T8" fmla="*/ 1 w 37"/>
                <a:gd name="T9" fmla="*/ 13 h 29"/>
                <a:gd name="T10" fmla="*/ 1 w 37"/>
                <a:gd name="T11" fmla="*/ 0 h 29"/>
                <a:gd name="T12" fmla="*/ 2 w 37"/>
                <a:gd name="T13" fmla="*/ 1 h 29"/>
                <a:gd name="T14" fmla="*/ 31 w 37"/>
                <a:gd name="T15" fmla="*/ 8 h 29"/>
                <a:gd name="T16" fmla="*/ 36 w 37"/>
                <a:gd name="T17" fmla="*/ 6 h 29"/>
                <a:gd name="T18" fmla="*/ 37 w 37"/>
                <a:gd name="T19" fmla="*/ 6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 h="29">
                  <a:moveTo>
                    <a:pt x="37" y="6"/>
                  </a:moveTo>
                  <a:cubicBezTo>
                    <a:pt x="37" y="12"/>
                    <a:pt x="37" y="18"/>
                    <a:pt x="33" y="23"/>
                  </a:cubicBezTo>
                  <a:cubicBezTo>
                    <a:pt x="31" y="27"/>
                    <a:pt x="26" y="29"/>
                    <a:pt x="21" y="29"/>
                  </a:cubicBezTo>
                  <a:cubicBezTo>
                    <a:pt x="19" y="29"/>
                    <a:pt x="17" y="29"/>
                    <a:pt x="15" y="28"/>
                  </a:cubicBezTo>
                  <a:cubicBezTo>
                    <a:pt x="8" y="26"/>
                    <a:pt x="3" y="20"/>
                    <a:pt x="1" y="13"/>
                  </a:cubicBezTo>
                  <a:cubicBezTo>
                    <a:pt x="0" y="9"/>
                    <a:pt x="0" y="4"/>
                    <a:pt x="1" y="0"/>
                  </a:cubicBezTo>
                  <a:cubicBezTo>
                    <a:pt x="1" y="0"/>
                    <a:pt x="1" y="0"/>
                    <a:pt x="2" y="1"/>
                  </a:cubicBezTo>
                  <a:cubicBezTo>
                    <a:pt x="9" y="8"/>
                    <a:pt x="21" y="11"/>
                    <a:pt x="31" y="8"/>
                  </a:cubicBezTo>
                  <a:cubicBezTo>
                    <a:pt x="33" y="7"/>
                    <a:pt x="35" y="6"/>
                    <a:pt x="36" y="6"/>
                  </a:cubicBezTo>
                  <a:lnTo>
                    <a:pt x="37" y="6"/>
                  </a:lnTo>
                  <a:close/>
                </a:path>
              </a:pathLst>
            </a:custGeom>
            <a:solidFill>
              <a:srgbClr val="FFF0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297" name="任意多边形: 形状 296"/>
            <p:cNvSpPr/>
            <p:nvPr/>
          </p:nvSpPr>
          <p:spPr bwMode="auto">
            <a:xfrm>
              <a:off x="4437063" y="4916488"/>
              <a:ext cx="225425" cy="76200"/>
            </a:xfrm>
            <a:custGeom>
              <a:avLst/>
              <a:gdLst>
                <a:gd name="T0" fmla="*/ 109 w 111"/>
                <a:gd name="T1" fmla="*/ 38 h 38"/>
                <a:gd name="T2" fmla="*/ 0 w 111"/>
                <a:gd name="T3" fmla="*/ 20 h 38"/>
                <a:gd name="T4" fmla="*/ 0 w 111"/>
                <a:gd name="T5" fmla="*/ 20 h 38"/>
                <a:gd name="T6" fmla="*/ 0 w 111"/>
                <a:gd name="T7" fmla="*/ 19 h 38"/>
                <a:gd name="T8" fmla="*/ 0 w 111"/>
                <a:gd name="T9" fmla="*/ 18 h 38"/>
                <a:gd name="T10" fmla="*/ 97 w 111"/>
                <a:gd name="T11" fmla="*/ 0 h 38"/>
                <a:gd name="T12" fmla="*/ 109 w 111"/>
                <a:gd name="T13" fmla="*/ 38 h 38"/>
              </a:gdLst>
              <a:ahLst/>
              <a:cxnLst>
                <a:cxn ang="0">
                  <a:pos x="T0" y="T1"/>
                </a:cxn>
                <a:cxn ang="0">
                  <a:pos x="T2" y="T3"/>
                </a:cxn>
                <a:cxn ang="0">
                  <a:pos x="T4" y="T5"/>
                </a:cxn>
                <a:cxn ang="0">
                  <a:pos x="T6" y="T7"/>
                </a:cxn>
                <a:cxn ang="0">
                  <a:pos x="T8" y="T9"/>
                </a:cxn>
                <a:cxn ang="0">
                  <a:pos x="T10" y="T11"/>
                </a:cxn>
                <a:cxn ang="0">
                  <a:pos x="T12" y="T13"/>
                </a:cxn>
              </a:cxnLst>
              <a:rect l="0" t="0" r="r" b="b"/>
              <a:pathLst>
                <a:path w="111" h="38">
                  <a:moveTo>
                    <a:pt x="109" y="38"/>
                  </a:moveTo>
                  <a:cubicBezTo>
                    <a:pt x="48" y="35"/>
                    <a:pt x="4" y="28"/>
                    <a:pt x="0" y="20"/>
                  </a:cubicBezTo>
                  <a:cubicBezTo>
                    <a:pt x="0" y="20"/>
                    <a:pt x="0" y="20"/>
                    <a:pt x="0" y="20"/>
                  </a:cubicBezTo>
                  <a:cubicBezTo>
                    <a:pt x="0" y="19"/>
                    <a:pt x="0" y="19"/>
                    <a:pt x="0" y="19"/>
                  </a:cubicBezTo>
                  <a:cubicBezTo>
                    <a:pt x="0" y="18"/>
                    <a:pt x="0" y="18"/>
                    <a:pt x="0" y="18"/>
                  </a:cubicBezTo>
                  <a:cubicBezTo>
                    <a:pt x="0" y="10"/>
                    <a:pt x="40" y="3"/>
                    <a:pt x="97" y="0"/>
                  </a:cubicBezTo>
                  <a:cubicBezTo>
                    <a:pt x="106" y="11"/>
                    <a:pt x="111" y="24"/>
                    <a:pt x="109" y="38"/>
                  </a:cubicBezTo>
                  <a:close/>
                </a:path>
              </a:pathLst>
            </a:custGeom>
            <a:solidFill>
              <a:srgbClr val="FFF0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298" name="任意多边形: 形状 297"/>
            <p:cNvSpPr/>
            <p:nvPr/>
          </p:nvSpPr>
          <p:spPr bwMode="auto">
            <a:xfrm>
              <a:off x="4483101" y="5316538"/>
              <a:ext cx="120650" cy="101600"/>
            </a:xfrm>
            <a:custGeom>
              <a:avLst/>
              <a:gdLst>
                <a:gd name="T0" fmla="*/ 55 w 59"/>
                <a:gd name="T1" fmla="*/ 32 h 50"/>
                <a:gd name="T2" fmla="*/ 44 w 59"/>
                <a:gd name="T3" fmla="*/ 45 h 50"/>
                <a:gd name="T4" fmla="*/ 39 w 59"/>
                <a:gd name="T5" fmla="*/ 47 h 50"/>
                <a:gd name="T6" fmla="*/ 10 w 59"/>
                <a:gd name="T7" fmla="*/ 40 h 50"/>
                <a:gd name="T8" fmla="*/ 9 w 59"/>
                <a:gd name="T9" fmla="*/ 39 h 50"/>
                <a:gd name="T10" fmla="*/ 3 w 59"/>
                <a:gd name="T11" fmla="*/ 11 h 50"/>
                <a:gd name="T12" fmla="*/ 16 w 59"/>
                <a:gd name="T13" fmla="*/ 16 h 50"/>
                <a:gd name="T14" fmla="*/ 40 w 59"/>
                <a:gd name="T15" fmla="*/ 11 h 50"/>
                <a:gd name="T16" fmla="*/ 50 w 59"/>
                <a:gd name="T17" fmla="*/ 0 h 50"/>
                <a:gd name="T18" fmla="*/ 55 w 59"/>
                <a:gd name="T19" fmla="*/ 32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 h="50">
                  <a:moveTo>
                    <a:pt x="55" y="32"/>
                  </a:moveTo>
                  <a:cubicBezTo>
                    <a:pt x="53" y="37"/>
                    <a:pt x="49" y="42"/>
                    <a:pt x="44" y="45"/>
                  </a:cubicBezTo>
                  <a:cubicBezTo>
                    <a:pt x="43" y="45"/>
                    <a:pt x="41" y="46"/>
                    <a:pt x="39" y="47"/>
                  </a:cubicBezTo>
                  <a:cubicBezTo>
                    <a:pt x="29" y="50"/>
                    <a:pt x="17" y="47"/>
                    <a:pt x="10" y="40"/>
                  </a:cubicBezTo>
                  <a:cubicBezTo>
                    <a:pt x="9" y="39"/>
                    <a:pt x="9" y="39"/>
                    <a:pt x="9" y="39"/>
                  </a:cubicBezTo>
                  <a:cubicBezTo>
                    <a:pt x="2" y="31"/>
                    <a:pt x="0" y="20"/>
                    <a:pt x="3" y="11"/>
                  </a:cubicBezTo>
                  <a:cubicBezTo>
                    <a:pt x="7" y="13"/>
                    <a:pt x="11" y="15"/>
                    <a:pt x="16" y="16"/>
                  </a:cubicBezTo>
                  <a:cubicBezTo>
                    <a:pt x="25" y="17"/>
                    <a:pt x="34" y="16"/>
                    <a:pt x="40" y="11"/>
                  </a:cubicBezTo>
                  <a:cubicBezTo>
                    <a:pt x="45" y="8"/>
                    <a:pt x="48" y="4"/>
                    <a:pt x="50" y="0"/>
                  </a:cubicBezTo>
                  <a:cubicBezTo>
                    <a:pt x="55" y="10"/>
                    <a:pt x="59" y="22"/>
                    <a:pt x="55" y="32"/>
                  </a:cubicBezTo>
                  <a:close/>
                </a:path>
              </a:pathLst>
            </a:custGeom>
            <a:solidFill>
              <a:srgbClr val="FFF0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299" name="任意多边形: 形状 298"/>
            <p:cNvSpPr/>
            <p:nvPr/>
          </p:nvSpPr>
          <p:spPr bwMode="auto">
            <a:xfrm>
              <a:off x="4468813" y="5257800"/>
              <a:ext cx="120650" cy="92075"/>
            </a:xfrm>
            <a:custGeom>
              <a:avLst/>
              <a:gdLst>
                <a:gd name="T0" fmla="*/ 59 w 59"/>
                <a:gd name="T1" fmla="*/ 18 h 46"/>
                <a:gd name="T2" fmla="*/ 57 w 59"/>
                <a:gd name="T3" fmla="*/ 29 h 46"/>
                <a:gd name="T4" fmla="*/ 47 w 59"/>
                <a:gd name="T5" fmla="*/ 40 h 46"/>
                <a:gd name="T6" fmla="*/ 23 w 59"/>
                <a:gd name="T7" fmla="*/ 45 h 46"/>
                <a:gd name="T8" fmla="*/ 10 w 59"/>
                <a:gd name="T9" fmla="*/ 40 h 46"/>
                <a:gd name="T10" fmla="*/ 2 w 59"/>
                <a:gd name="T11" fmla="*/ 31 h 46"/>
                <a:gd name="T12" fmla="*/ 0 w 59"/>
                <a:gd name="T13" fmla="*/ 17 h 46"/>
                <a:gd name="T14" fmla="*/ 4 w 59"/>
                <a:gd name="T15" fmla="*/ 6 h 46"/>
                <a:gd name="T16" fmla="*/ 19 w 59"/>
                <a:gd name="T17" fmla="*/ 13 h 46"/>
                <a:gd name="T18" fmla="*/ 50 w 59"/>
                <a:gd name="T19" fmla="*/ 0 h 46"/>
                <a:gd name="T20" fmla="*/ 59 w 59"/>
                <a:gd name="T21" fmla="*/ 18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 h="46">
                  <a:moveTo>
                    <a:pt x="59" y="18"/>
                  </a:moveTo>
                  <a:cubicBezTo>
                    <a:pt x="59" y="22"/>
                    <a:pt x="58" y="25"/>
                    <a:pt x="57" y="29"/>
                  </a:cubicBezTo>
                  <a:cubicBezTo>
                    <a:pt x="55" y="33"/>
                    <a:pt x="52" y="37"/>
                    <a:pt x="47" y="40"/>
                  </a:cubicBezTo>
                  <a:cubicBezTo>
                    <a:pt x="41" y="45"/>
                    <a:pt x="32" y="46"/>
                    <a:pt x="23" y="45"/>
                  </a:cubicBezTo>
                  <a:cubicBezTo>
                    <a:pt x="18" y="44"/>
                    <a:pt x="14" y="42"/>
                    <a:pt x="10" y="40"/>
                  </a:cubicBezTo>
                  <a:cubicBezTo>
                    <a:pt x="7" y="37"/>
                    <a:pt x="4" y="35"/>
                    <a:pt x="2" y="31"/>
                  </a:cubicBezTo>
                  <a:cubicBezTo>
                    <a:pt x="0" y="27"/>
                    <a:pt x="0" y="22"/>
                    <a:pt x="0" y="17"/>
                  </a:cubicBezTo>
                  <a:cubicBezTo>
                    <a:pt x="0" y="13"/>
                    <a:pt x="1" y="9"/>
                    <a:pt x="4" y="6"/>
                  </a:cubicBezTo>
                  <a:cubicBezTo>
                    <a:pt x="8" y="10"/>
                    <a:pt x="13" y="12"/>
                    <a:pt x="19" y="13"/>
                  </a:cubicBezTo>
                  <a:cubicBezTo>
                    <a:pt x="31" y="15"/>
                    <a:pt x="43" y="9"/>
                    <a:pt x="50" y="0"/>
                  </a:cubicBezTo>
                  <a:cubicBezTo>
                    <a:pt x="56" y="4"/>
                    <a:pt x="59" y="11"/>
                    <a:pt x="59" y="18"/>
                  </a:cubicBezTo>
                  <a:close/>
                </a:path>
              </a:pathLst>
            </a:custGeom>
            <a:solidFill>
              <a:srgbClr val="FFF0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300" name="任意多边形: 形状 299"/>
            <p:cNvSpPr/>
            <p:nvPr/>
          </p:nvSpPr>
          <p:spPr bwMode="auto">
            <a:xfrm>
              <a:off x="4437063" y="4956175"/>
              <a:ext cx="676275" cy="709613"/>
            </a:xfrm>
            <a:custGeom>
              <a:avLst/>
              <a:gdLst>
                <a:gd name="T0" fmla="*/ 333 w 333"/>
                <a:gd name="T1" fmla="*/ 0 h 349"/>
                <a:gd name="T2" fmla="*/ 322 w 333"/>
                <a:gd name="T3" fmla="*/ 54 h 349"/>
                <a:gd name="T4" fmla="*/ 302 w 333"/>
                <a:gd name="T5" fmla="*/ 145 h 349"/>
                <a:gd name="T6" fmla="*/ 302 w 333"/>
                <a:gd name="T7" fmla="*/ 146 h 349"/>
                <a:gd name="T8" fmla="*/ 169 w 333"/>
                <a:gd name="T9" fmla="*/ 113 h 349"/>
                <a:gd name="T10" fmla="*/ 153 w 333"/>
                <a:gd name="T11" fmla="*/ 118 h 349"/>
                <a:gd name="T12" fmla="*/ 153 w 333"/>
                <a:gd name="T13" fmla="*/ 127 h 349"/>
                <a:gd name="T14" fmla="*/ 179 w 333"/>
                <a:gd name="T15" fmla="*/ 151 h 349"/>
                <a:gd name="T16" fmla="*/ 266 w 333"/>
                <a:gd name="T17" fmla="*/ 188 h 349"/>
                <a:gd name="T18" fmla="*/ 152 w 333"/>
                <a:gd name="T19" fmla="*/ 167 h 349"/>
                <a:gd name="T20" fmla="*/ 127 w 333"/>
                <a:gd name="T21" fmla="*/ 168 h 349"/>
                <a:gd name="T22" fmla="*/ 118 w 333"/>
                <a:gd name="T23" fmla="*/ 176 h 349"/>
                <a:gd name="T24" fmla="*/ 120 w 333"/>
                <a:gd name="T25" fmla="*/ 190 h 349"/>
                <a:gd name="T26" fmla="*/ 131 w 333"/>
                <a:gd name="T27" fmla="*/ 199 h 349"/>
                <a:gd name="T28" fmla="*/ 143 w 333"/>
                <a:gd name="T29" fmla="*/ 205 h 349"/>
                <a:gd name="T30" fmla="*/ 129 w 333"/>
                <a:gd name="T31" fmla="*/ 211 h 349"/>
                <a:gd name="T32" fmla="*/ 124 w 333"/>
                <a:gd name="T33" fmla="*/ 217 h 349"/>
                <a:gd name="T34" fmla="*/ 127 w 333"/>
                <a:gd name="T35" fmla="*/ 231 h 349"/>
                <a:gd name="T36" fmla="*/ 144 w 333"/>
                <a:gd name="T37" fmla="*/ 243 h 349"/>
                <a:gd name="T38" fmla="*/ 173 w 333"/>
                <a:gd name="T39" fmla="*/ 253 h 349"/>
                <a:gd name="T40" fmla="*/ 265 w 333"/>
                <a:gd name="T41" fmla="*/ 277 h 349"/>
                <a:gd name="T42" fmla="*/ 154 w 333"/>
                <a:gd name="T43" fmla="*/ 275 h 349"/>
                <a:gd name="T44" fmla="*/ 140 w 333"/>
                <a:gd name="T45" fmla="*/ 282 h 349"/>
                <a:gd name="T46" fmla="*/ 141 w 333"/>
                <a:gd name="T47" fmla="*/ 289 h 349"/>
                <a:gd name="T48" fmla="*/ 163 w 333"/>
                <a:gd name="T49" fmla="*/ 305 h 349"/>
                <a:gd name="T50" fmla="*/ 265 w 333"/>
                <a:gd name="T51" fmla="*/ 319 h 349"/>
                <a:gd name="T52" fmla="*/ 262 w 333"/>
                <a:gd name="T53" fmla="*/ 336 h 349"/>
                <a:gd name="T54" fmla="*/ 166 w 333"/>
                <a:gd name="T55" fmla="*/ 349 h 349"/>
                <a:gd name="T56" fmla="*/ 71 w 333"/>
                <a:gd name="T57" fmla="*/ 336 h 349"/>
                <a:gd name="T58" fmla="*/ 52 w 333"/>
                <a:gd name="T59" fmla="*/ 246 h 349"/>
                <a:gd name="T60" fmla="*/ 52 w 333"/>
                <a:gd name="T61" fmla="*/ 245 h 349"/>
                <a:gd name="T62" fmla="*/ 64 w 333"/>
                <a:gd name="T63" fmla="*/ 239 h 349"/>
                <a:gd name="T64" fmla="*/ 68 w 333"/>
                <a:gd name="T65" fmla="*/ 222 h 349"/>
                <a:gd name="T66" fmla="*/ 67 w 333"/>
                <a:gd name="T67" fmla="*/ 222 h 349"/>
                <a:gd name="T68" fmla="*/ 78 w 333"/>
                <a:gd name="T69" fmla="*/ 209 h 349"/>
                <a:gd name="T70" fmla="*/ 73 w 333"/>
                <a:gd name="T71" fmla="*/ 177 h 349"/>
                <a:gd name="T72" fmla="*/ 75 w 333"/>
                <a:gd name="T73" fmla="*/ 166 h 349"/>
                <a:gd name="T74" fmla="*/ 66 w 333"/>
                <a:gd name="T75" fmla="*/ 148 h 349"/>
                <a:gd name="T76" fmla="*/ 68 w 333"/>
                <a:gd name="T77" fmla="*/ 146 h 349"/>
                <a:gd name="T78" fmla="*/ 71 w 333"/>
                <a:gd name="T79" fmla="*/ 134 h 349"/>
                <a:gd name="T80" fmla="*/ 59 w 333"/>
                <a:gd name="T81" fmla="*/ 119 h 349"/>
                <a:gd name="T82" fmla="*/ 25 w 333"/>
                <a:gd name="T83" fmla="*/ 116 h 349"/>
                <a:gd name="T84" fmla="*/ 24 w 333"/>
                <a:gd name="T85" fmla="*/ 113 h 349"/>
                <a:gd name="T86" fmla="*/ 0 w 333"/>
                <a:gd name="T87" fmla="*/ 0 h 349"/>
                <a:gd name="T88" fmla="*/ 109 w 333"/>
                <a:gd name="T89" fmla="*/ 18 h 349"/>
                <a:gd name="T90" fmla="*/ 124 w 333"/>
                <a:gd name="T91" fmla="*/ 18 h 349"/>
                <a:gd name="T92" fmla="*/ 139 w 333"/>
                <a:gd name="T93" fmla="*/ 19 h 349"/>
                <a:gd name="T94" fmla="*/ 166 w 333"/>
                <a:gd name="T95" fmla="*/ 19 h 349"/>
                <a:gd name="T96" fmla="*/ 181 w 333"/>
                <a:gd name="T97" fmla="*/ 19 h 349"/>
                <a:gd name="T98" fmla="*/ 209 w 333"/>
                <a:gd name="T99" fmla="*/ 18 h 349"/>
                <a:gd name="T100" fmla="*/ 209 w 333"/>
                <a:gd name="T101" fmla="*/ 18 h 349"/>
                <a:gd name="T102" fmla="*/ 333 w 333"/>
                <a:gd name="T103" fmla="*/ 0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3" h="349">
                  <a:moveTo>
                    <a:pt x="333" y="0"/>
                  </a:moveTo>
                  <a:cubicBezTo>
                    <a:pt x="322" y="54"/>
                    <a:pt x="322" y="54"/>
                    <a:pt x="322" y="54"/>
                  </a:cubicBezTo>
                  <a:cubicBezTo>
                    <a:pt x="302" y="145"/>
                    <a:pt x="302" y="145"/>
                    <a:pt x="302" y="145"/>
                  </a:cubicBezTo>
                  <a:cubicBezTo>
                    <a:pt x="302" y="146"/>
                    <a:pt x="302" y="146"/>
                    <a:pt x="302" y="146"/>
                  </a:cubicBezTo>
                  <a:cubicBezTo>
                    <a:pt x="258" y="133"/>
                    <a:pt x="215" y="116"/>
                    <a:pt x="169" y="113"/>
                  </a:cubicBezTo>
                  <a:cubicBezTo>
                    <a:pt x="163" y="112"/>
                    <a:pt x="156" y="113"/>
                    <a:pt x="153" y="118"/>
                  </a:cubicBezTo>
                  <a:cubicBezTo>
                    <a:pt x="152" y="121"/>
                    <a:pt x="152" y="124"/>
                    <a:pt x="153" y="127"/>
                  </a:cubicBezTo>
                  <a:cubicBezTo>
                    <a:pt x="157" y="139"/>
                    <a:pt x="168" y="145"/>
                    <a:pt x="179" y="151"/>
                  </a:cubicBezTo>
                  <a:cubicBezTo>
                    <a:pt x="207" y="165"/>
                    <a:pt x="237" y="177"/>
                    <a:pt x="266" y="188"/>
                  </a:cubicBezTo>
                  <a:cubicBezTo>
                    <a:pt x="229" y="179"/>
                    <a:pt x="190" y="172"/>
                    <a:pt x="152" y="167"/>
                  </a:cubicBezTo>
                  <a:cubicBezTo>
                    <a:pt x="143" y="166"/>
                    <a:pt x="135" y="165"/>
                    <a:pt x="127" y="168"/>
                  </a:cubicBezTo>
                  <a:cubicBezTo>
                    <a:pt x="123" y="170"/>
                    <a:pt x="120" y="172"/>
                    <a:pt x="118" y="176"/>
                  </a:cubicBezTo>
                  <a:cubicBezTo>
                    <a:pt x="116" y="180"/>
                    <a:pt x="117" y="186"/>
                    <a:pt x="120" y="190"/>
                  </a:cubicBezTo>
                  <a:cubicBezTo>
                    <a:pt x="123" y="194"/>
                    <a:pt x="127" y="196"/>
                    <a:pt x="131" y="199"/>
                  </a:cubicBezTo>
                  <a:cubicBezTo>
                    <a:pt x="135" y="201"/>
                    <a:pt x="139" y="203"/>
                    <a:pt x="143" y="205"/>
                  </a:cubicBezTo>
                  <a:cubicBezTo>
                    <a:pt x="138" y="206"/>
                    <a:pt x="133" y="208"/>
                    <a:pt x="129" y="211"/>
                  </a:cubicBezTo>
                  <a:cubicBezTo>
                    <a:pt x="127" y="212"/>
                    <a:pt x="125" y="214"/>
                    <a:pt x="124" y="217"/>
                  </a:cubicBezTo>
                  <a:cubicBezTo>
                    <a:pt x="122" y="221"/>
                    <a:pt x="124" y="227"/>
                    <a:pt x="127" y="231"/>
                  </a:cubicBezTo>
                  <a:cubicBezTo>
                    <a:pt x="132" y="236"/>
                    <a:pt x="138" y="240"/>
                    <a:pt x="144" y="243"/>
                  </a:cubicBezTo>
                  <a:cubicBezTo>
                    <a:pt x="153" y="247"/>
                    <a:pt x="163" y="250"/>
                    <a:pt x="173" y="253"/>
                  </a:cubicBezTo>
                  <a:cubicBezTo>
                    <a:pt x="203" y="261"/>
                    <a:pt x="234" y="269"/>
                    <a:pt x="265" y="277"/>
                  </a:cubicBezTo>
                  <a:cubicBezTo>
                    <a:pt x="228" y="280"/>
                    <a:pt x="191" y="272"/>
                    <a:pt x="154" y="275"/>
                  </a:cubicBezTo>
                  <a:cubicBezTo>
                    <a:pt x="149" y="275"/>
                    <a:pt x="142" y="277"/>
                    <a:pt x="140" y="282"/>
                  </a:cubicBezTo>
                  <a:cubicBezTo>
                    <a:pt x="140" y="284"/>
                    <a:pt x="140" y="286"/>
                    <a:pt x="141" y="289"/>
                  </a:cubicBezTo>
                  <a:cubicBezTo>
                    <a:pt x="143" y="298"/>
                    <a:pt x="154" y="303"/>
                    <a:pt x="163" y="305"/>
                  </a:cubicBezTo>
                  <a:cubicBezTo>
                    <a:pt x="196" y="315"/>
                    <a:pt x="231" y="315"/>
                    <a:pt x="265" y="319"/>
                  </a:cubicBezTo>
                  <a:cubicBezTo>
                    <a:pt x="262" y="336"/>
                    <a:pt x="262" y="336"/>
                    <a:pt x="262" y="336"/>
                  </a:cubicBezTo>
                  <a:cubicBezTo>
                    <a:pt x="262" y="336"/>
                    <a:pt x="248" y="349"/>
                    <a:pt x="166" y="349"/>
                  </a:cubicBezTo>
                  <a:cubicBezTo>
                    <a:pt x="85" y="349"/>
                    <a:pt x="71" y="336"/>
                    <a:pt x="71" y="336"/>
                  </a:cubicBezTo>
                  <a:cubicBezTo>
                    <a:pt x="52" y="246"/>
                    <a:pt x="52" y="246"/>
                    <a:pt x="52" y="246"/>
                  </a:cubicBezTo>
                  <a:cubicBezTo>
                    <a:pt x="52" y="245"/>
                    <a:pt x="52" y="245"/>
                    <a:pt x="52" y="245"/>
                  </a:cubicBezTo>
                  <a:cubicBezTo>
                    <a:pt x="57" y="245"/>
                    <a:pt x="62" y="243"/>
                    <a:pt x="64" y="239"/>
                  </a:cubicBezTo>
                  <a:cubicBezTo>
                    <a:pt x="68" y="234"/>
                    <a:pt x="68" y="228"/>
                    <a:pt x="68" y="222"/>
                  </a:cubicBezTo>
                  <a:cubicBezTo>
                    <a:pt x="67" y="222"/>
                    <a:pt x="67" y="222"/>
                    <a:pt x="67" y="222"/>
                  </a:cubicBezTo>
                  <a:cubicBezTo>
                    <a:pt x="72" y="219"/>
                    <a:pt x="76" y="214"/>
                    <a:pt x="78" y="209"/>
                  </a:cubicBezTo>
                  <a:cubicBezTo>
                    <a:pt x="82" y="199"/>
                    <a:pt x="78" y="187"/>
                    <a:pt x="73" y="177"/>
                  </a:cubicBezTo>
                  <a:cubicBezTo>
                    <a:pt x="74" y="173"/>
                    <a:pt x="75" y="170"/>
                    <a:pt x="75" y="166"/>
                  </a:cubicBezTo>
                  <a:cubicBezTo>
                    <a:pt x="75" y="159"/>
                    <a:pt x="72" y="152"/>
                    <a:pt x="66" y="148"/>
                  </a:cubicBezTo>
                  <a:cubicBezTo>
                    <a:pt x="67" y="147"/>
                    <a:pt x="67" y="146"/>
                    <a:pt x="68" y="146"/>
                  </a:cubicBezTo>
                  <a:cubicBezTo>
                    <a:pt x="70" y="142"/>
                    <a:pt x="71" y="138"/>
                    <a:pt x="71" y="134"/>
                  </a:cubicBezTo>
                  <a:cubicBezTo>
                    <a:pt x="70" y="127"/>
                    <a:pt x="65" y="122"/>
                    <a:pt x="59" y="119"/>
                  </a:cubicBezTo>
                  <a:cubicBezTo>
                    <a:pt x="48" y="113"/>
                    <a:pt x="36" y="112"/>
                    <a:pt x="25" y="116"/>
                  </a:cubicBezTo>
                  <a:cubicBezTo>
                    <a:pt x="24" y="113"/>
                    <a:pt x="24" y="113"/>
                    <a:pt x="24" y="113"/>
                  </a:cubicBezTo>
                  <a:cubicBezTo>
                    <a:pt x="0" y="0"/>
                    <a:pt x="0" y="0"/>
                    <a:pt x="0" y="0"/>
                  </a:cubicBezTo>
                  <a:cubicBezTo>
                    <a:pt x="4" y="8"/>
                    <a:pt x="48" y="15"/>
                    <a:pt x="109" y="18"/>
                  </a:cubicBezTo>
                  <a:cubicBezTo>
                    <a:pt x="114" y="18"/>
                    <a:pt x="119" y="18"/>
                    <a:pt x="124" y="18"/>
                  </a:cubicBezTo>
                  <a:cubicBezTo>
                    <a:pt x="129" y="18"/>
                    <a:pt x="134" y="19"/>
                    <a:pt x="139" y="19"/>
                  </a:cubicBezTo>
                  <a:cubicBezTo>
                    <a:pt x="148" y="19"/>
                    <a:pt x="157" y="19"/>
                    <a:pt x="166" y="19"/>
                  </a:cubicBezTo>
                  <a:cubicBezTo>
                    <a:pt x="171" y="19"/>
                    <a:pt x="176" y="19"/>
                    <a:pt x="181" y="19"/>
                  </a:cubicBezTo>
                  <a:cubicBezTo>
                    <a:pt x="191" y="19"/>
                    <a:pt x="200" y="19"/>
                    <a:pt x="209" y="18"/>
                  </a:cubicBezTo>
                  <a:cubicBezTo>
                    <a:pt x="209" y="18"/>
                    <a:pt x="209" y="18"/>
                    <a:pt x="209" y="18"/>
                  </a:cubicBezTo>
                  <a:cubicBezTo>
                    <a:pt x="278" y="16"/>
                    <a:pt x="329" y="9"/>
                    <a:pt x="333" y="0"/>
                  </a:cubicBezTo>
                  <a:close/>
                </a:path>
              </a:pathLst>
            </a:custGeom>
            <a:solidFill>
              <a:srgbClr val="B1B9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301" name="任意多边形: 形状 300"/>
            <p:cNvSpPr/>
            <p:nvPr/>
          </p:nvSpPr>
          <p:spPr bwMode="auto">
            <a:xfrm>
              <a:off x="5049838" y="5065713"/>
              <a:ext cx="88900" cy="207963"/>
            </a:xfrm>
            <a:custGeom>
              <a:avLst/>
              <a:gdLst>
                <a:gd name="T0" fmla="*/ 44 w 44"/>
                <a:gd name="T1" fmla="*/ 102 h 102"/>
                <a:gd name="T2" fmla="*/ 0 w 44"/>
                <a:gd name="T3" fmla="*/ 92 h 102"/>
                <a:gd name="T4" fmla="*/ 0 w 44"/>
                <a:gd name="T5" fmla="*/ 91 h 102"/>
                <a:gd name="T6" fmla="*/ 20 w 44"/>
                <a:gd name="T7" fmla="*/ 0 h 102"/>
                <a:gd name="T8" fmla="*/ 23 w 44"/>
                <a:gd name="T9" fmla="*/ 1 h 102"/>
                <a:gd name="T10" fmla="*/ 22 w 44"/>
                <a:gd name="T11" fmla="*/ 10 h 102"/>
                <a:gd name="T12" fmla="*/ 44 w 44"/>
                <a:gd name="T13" fmla="*/ 102 h 102"/>
              </a:gdLst>
              <a:ahLst/>
              <a:cxnLst>
                <a:cxn ang="0">
                  <a:pos x="T0" y="T1"/>
                </a:cxn>
                <a:cxn ang="0">
                  <a:pos x="T2" y="T3"/>
                </a:cxn>
                <a:cxn ang="0">
                  <a:pos x="T4" y="T5"/>
                </a:cxn>
                <a:cxn ang="0">
                  <a:pos x="T6" y="T7"/>
                </a:cxn>
                <a:cxn ang="0">
                  <a:pos x="T8" y="T9"/>
                </a:cxn>
                <a:cxn ang="0">
                  <a:pos x="T10" y="T11"/>
                </a:cxn>
                <a:cxn ang="0">
                  <a:pos x="T12" y="T13"/>
                </a:cxn>
              </a:cxnLst>
              <a:rect l="0" t="0" r="r" b="b"/>
              <a:pathLst>
                <a:path w="44" h="102">
                  <a:moveTo>
                    <a:pt x="44" y="102"/>
                  </a:moveTo>
                  <a:cubicBezTo>
                    <a:pt x="29" y="100"/>
                    <a:pt x="14" y="96"/>
                    <a:pt x="0" y="92"/>
                  </a:cubicBezTo>
                  <a:cubicBezTo>
                    <a:pt x="0" y="91"/>
                    <a:pt x="0" y="91"/>
                    <a:pt x="0" y="91"/>
                  </a:cubicBezTo>
                  <a:cubicBezTo>
                    <a:pt x="20" y="0"/>
                    <a:pt x="20" y="0"/>
                    <a:pt x="20" y="0"/>
                  </a:cubicBezTo>
                  <a:cubicBezTo>
                    <a:pt x="23" y="1"/>
                    <a:pt x="23" y="1"/>
                    <a:pt x="23" y="1"/>
                  </a:cubicBezTo>
                  <a:cubicBezTo>
                    <a:pt x="23" y="4"/>
                    <a:pt x="22" y="7"/>
                    <a:pt x="22" y="10"/>
                  </a:cubicBezTo>
                  <a:cubicBezTo>
                    <a:pt x="20" y="41"/>
                    <a:pt x="32" y="72"/>
                    <a:pt x="44" y="102"/>
                  </a:cubicBezTo>
                  <a:close/>
                </a:path>
              </a:pathLst>
            </a:custGeom>
            <a:solidFill>
              <a:srgbClr val="B6C47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302" name="任意多边形: 形状 301"/>
            <p:cNvSpPr/>
            <p:nvPr/>
          </p:nvSpPr>
          <p:spPr bwMode="auto">
            <a:xfrm>
              <a:off x="4556126" y="3433763"/>
              <a:ext cx="384175" cy="1562100"/>
            </a:xfrm>
            <a:custGeom>
              <a:avLst/>
              <a:gdLst>
                <a:gd name="T0" fmla="*/ 186 w 189"/>
                <a:gd name="T1" fmla="*/ 159 h 769"/>
                <a:gd name="T2" fmla="*/ 160 w 189"/>
                <a:gd name="T3" fmla="*/ 307 h 769"/>
                <a:gd name="T4" fmla="*/ 177 w 189"/>
                <a:gd name="T5" fmla="*/ 384 h 769"/>
                <a:gd name="T6" fmla="*/ 181 w 189"/>
                <a:gd name="T7" fmla="*/ 415 h 769"/>
                <a:gd name="T8" fmla="*/ 156 w 189"/>
                <a:gd name="T9" fmla="*/ 502 h 769"/>
                <a:gd name="T10" fmla="*/ 116 w 189"/>
                <a:gd name="T11" fmla="*/ 583 h 769"/>
                <a:gd name="T12" fmla="*/ 134 w 189"/>
                <a:gd name="T13" fmla="*/ 679 h 769"/>
                <a:gd name="T14" fmla="*/ 122 w 189"/>
                <a:gd name="T15" fmla="*/ 769 h 769"/>
                <a:gd name="T16" fmla="*/ 107 w 189"/>
                <a:gd name="T17" fmla="*/ 769 h 769"/>
                <a:gd name="T18" fmla="*/ 80 w 189"/>
                <a:gd name="T19" fmla="*/ 769 h 769"/>
                <a:gd name="T20" fmla="*/ 74 w 189"/>
                <a:gd name="T21" fmla="*/ 698 h 769"/>
                <a:gd name="T22" fmla="*/ 5 w 189"/>
                <a:gd name="T23" fmla="*/ 579 h 769"/>
                <a:gd name="T24" fmla="*/ 25 w 189"/>
                <a:gd name="T25" fmla="*/ 495 h 769"/>
                <a:gd name="T26" fmla="*/ 54 w 189"/>
                <a:gd name="T27" fmla="*/ 446 h 769"/>
                <a:gd name="T28" fmla="*/ 55 w 189"/>
                <a:gd name="T29" fmla="*/ 445 h 769"/>
                <a:gd name="T30" fmla="*/ 66 w 189"/>
                <a:gd name="T31" fmla="*/ 407 h 769"/>
                <a:gd name="T32" fmla="*/ 26 w 189"/>
                <a:gd name="T33" fmla="*/ 280 h 769"/>
                <a:gd name="T34" fmla="*/ 54 w 189"/>
                <a:gd name="T35" fmla="*/ 161 h 769"/>
                <a:gd name="T36" fmla="*/ 86 w 189"/>
                <a:gd name="T37" fmla="*/ 105 h 769"/>
                <a:gd name="T38" fmla="*/ 69 w 189"/>
                <a:gd name="T39" fmla="*/ 0 h 769"/>
                <a:gd name="T40" fmla="*/ 186 w 189"/>
                <a:gd name="T41" fmla="*/ 159 h 7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9" h="769">
                  <a:moveTo>
                    <a:pt x="186" y="159"/>
                  </a:moveTo>
                  <a:cubicBezTo>
                    <a:pt x="183" y="209"/>
                    <a:pt x="156" y="257"/>
                    <a:pt x="160" y="307"/>
                  </a:cubicBezTo>
                  <a:cubicBezTo>
                    <a:pt x="161" y="333"/>
                    <a:pt x="171" y="358"/>
                    <a:pt x="177" y="384"/>
                  </a:cubicBezTo>
                  <a:cubicBezTo>
                    <a:pt x="179" y="394"/>
                    <a:pt x="181" y="404"/>
                    <a:pt x="181" y="415"/>
                  </a:cubicBezTo>
                  <a:cubicBezTo>
                    <a:pt x="182" y="446"/>
                    <a:pt x="171" y="475"/>
                    <a:pt x="156" y="502"/>
                  </a:cubicBezTo>
                  <a:cubicBezTo>
                    <a:pt x="141" y="528"/>
                    <a:pt x="121" y="553"/>
                    <a:pt x="116" y="583"/>
                  </a:cubicBezTo>
                  <a:cubicBezTo>
                    <a:pt x="111" y="616"/>
                    <a:pt x="126" y="648"/>
                    <a:pt x="134" y="679"/>
                  </a:cubicBezTo>
                  <a:cubicBezTo>
                    <a:pt x="142" y="710"/>
                    <a:pt x="144" y="747"/>
                    <a:pt x="122" y="769"/>
                  </a:cubicBezTo>
                  <a:cubicBezTo>
                    <a:pt x="117" y="769"/>
                    <a:pt x="112" y="769"/>
                    <a:pt x="107" y="769"/>
                  </a:cubicBezTo>
                  <a:cubicBezTo>
                    <a:pt x="98" y="769"/>
                    <a:pt x="89" y="769"/>
                    <a:pt x="80" y="769"/>
                  </a:cubicBezTo>
                  <a:cubicBezTo>
                    <a:pt x="86" y="745"/>
                    <a:pt x="83" y="720"/>
                    <a:pt x="74" y="698"/>
                  </a:cubicBezTo>
                  <a:cubicBezTo>
                    <a:pt x="56" y="655"/>
                    <a:pt x="14" y="624"/>
                    <a:pt x="5" y="579"/>
                  </a:cubicBezTo>
                  <a:cubicBezTo>
                    <a:pt x="0" y="550"/>
                    <a:pt x="11" y="520"/>
                    <a:pt x="25" y="495"/>
                  </a:cubicBezTo>
                  <a:cubicBezTo>
                    <a:pt x="34" y="478"/>
                    <a:pt x="46" y="462"/>
                    <a:pt x="54" y="446"/>
                  </a:cubicBezTo>
                  <a:cubicBezTo>
                    <a:pt x="55" y="445"/>
                    <a:pt x="55" y="445"/>
                    <a:pt x="55" y="445"/>
                  </a:cubicBezTo>
                  <a:cubicBezTo>
                    <a:pt x="61" y="433"/>
                    <a:pt x="65" y="421"/>
                    <a:pt x="66" y="407"/>
                  </a:cubicBezTo>
                  <a:cubicBezTo>
                    <a:pt x="70" y="363"/>
                    <a:pt x="36" y="324"/>
                    <a:pt x="26" y="280"/>
                  </a:cubicBezTo>
                  <a:cubicBezTo>
                    <a:pt x="18" y="239"/>
                    <a:pt x="32" y="197"/>
                    <a:pt x="54" y="161"/>
                  </a:cubicBezTo>
                  <a:cubicBezTo>
                    <a:pt x="65" y="143"/>
                    <a:pt x="79" y="125"/>
                    <a:pt x="86" y="105"/>
                  </a:cubicBezTo>
                  <a:cubicBezTo>
                    <a:pt x="97" y="70"/>
                    <a:pt x="87" y="32"/>
                    <a:pt x="69" y="0"/>
                  </a:cubicBezTo>
                  <a:cubicBezTo>
                    <a:pt x="138" y="18"/>
                    <a:pt x="189" y="88"/>
                    <a:pt x="186" y="159"/>
                  </a:cubicBezTo>
                  <a:close/>
                </a:path>
              </a:pathLst>
            </a:custGeom>
            <a:solidFill>
              <a:srgbClr val="AAC4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303" name="任意多边形: 形状 302"/>
            <p:cNvSpPr/>
            <p:nvPr/>
          </p:nvSpPr>
          <p:spPr bwMode="auto">
            <a:xfrm>
              <a:off x="4075113" y="3563938"/>
              <a:ext cx="655638" cy="1431925"/>
            </a:xfrm>
            <a:custGeom>
              <a:avLst/>
              <a:gdLst>
                <a:gd name="T0" fmla="*/ 317 w 323"/>
                <a:gd name="T1" fmla="*/ 705 h 705"/>
                <a:gd name="T2" fmla="*/ 302 w 323"/>
                <a:gd name="T3" fmla="*/ 704 h 705"/>
                <a:gd name="T4" fmla="*/ 255 w 323"/>
                <a:gd name="T5" fmla="*/ 626 h 705"/>
                <a:gd name="T6" fmla="*/ 185 w 323"/>
                <a:gd name="T7" fmla="*/ 559 h 705"/>
                <a:gd name="T8" fmla="*/ 181 w 323"/>
                <a:gd name="T9" fmla="*/ 474 h 705"/>
                <a:gd name="T10" fmla="*/ 185 w 323"/>
                <a:gd name="T11" fmla="*/ 454 h 705"/>
                <a:gd name="T12" fmla="*/ 175 w 323"/>
                <a:gd name="T13" fmla="*/ 352 h 705"/>
                <a:gd name="T14" fmla="*/ 135 w 323"/>
                <a:gd name="T15" fmla="*/ 314 h 705"/>
                <a:gd name="T16" fmla="*/ 93 w 323"/>
                <a:gd name="T17" fmla="*/ 242 h 705"/>
                <a:gd name="T18" fmla="*/ 80 w 323"/>
                <a:gd name="T19" fmla="*/ 78 h 705"/>
                <a:gd name="T20" fmla="*/ 0 w 323"/>
                <a:gd name="T21" fmla="*/ 4 h 705"/>
                <a:gd name="T22" fmla="*/ 125 w 323"/>
                <a:gd name="T23" fmla="*/ 23 h 705"/>
                <a:gd name="T24" fmla="*/ 188 w 323"/>
                <a:gd name="T25" fmla="*/ 148 h 705"/>
                <a:gd name="T26" fmla="*/ 205 w 323"/>
                <a:gd name="T27" fmla="*/ 218 h 705"/>
                <a:gd name="T28" fmla="*/ 250 w 323"/>
                <a:gd name="T29" fmla="*/ 254 h 705"/>
                <a:gd name="T30" fmla="*/ 289 w 323"/>
                <a:gd name="T31" fmla="*/ 380 h 705"/>
                <a:gd name="T32" fmla="*/ 291 w 323"/>
                <a:gd name="T33" fmla="*/ 382 h 705"/>
                <a:gd name="T34" fmla="*/ 262 w 323"/>
                <a:gd name="T35" fmla="*/ 431 h 705"/>
                <a:gd name="T36" fmla="*/ 242 w 323"/>
                <a:gd name="T37" fmla="*/ 515 h 705"/>
                <a:gd name="T38" fmla="*/ 311 w 323"/>
                <a:gd name="T39" fmla="*/ 634 h 705"/>
                <a:gd name="T40" fmla="*/ 317 w 323"/>
                <a:gd name="T41" fmla="*/ 705 h 7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23" h="705">
                  <a:moveTo>
                    <a:pt x="317" y="705"/>
                  </a:moveTo>
                  <a:cubicBezTo>
                    <a:pt x="312" y="705"/>
                    <a:pt x="307" y="704"/>
                    <a:pt x="302" y="704"/>
                  </a:cubicBezTo>
                  <a:cubicBezTo>
                    <a:pt x="304" y="673"/>
                    <a:pt x="280" y="646"/>
                    <a:pt x="255" y="626"/>
                  </a:cubicBezTo>
                  <a:cubicBezTo>
                    <a:pt x="229" y="606"/>
                    <a:pt x="199" y="589"/>
                    <a:pt x="185" y="559"/>
                  </a:cubicBezTo>
                  <a:cubicBezTo>
                    <a:pt x="173" y="533"/>
                    <a:pt x="176" y="503"/>
                    <a:pt x="181" y="474"/>
                  </a:cubicBezTo>
                  <a:cubicBezTo>
                    <a:pt x="182" y="467"/>
                    <a:pt x="183" y="461"/>
                    <a:pt x="185" y="454"/>
                  </a:cubicBezTo>
                  <a:cubicBezTo>
                    <a:pt x="191" y="420"/>
                    <a:pt x="196" y="381"/>
                    <a:pt x="175" y="352"/>
                  </a:cubicBezTo>
                  <a:cubicBezTo>
                    <a:pt x="164" y="337"/>
                    <a:pt x="148" y="327"/>
                    <a:pt x="135" y="314"/>
                  </a:cubicBezTo>
                  <a:cubicBezTo>
                    <a:pt x="114" y="295"/>
                    <a:pt x="99" y="270"/>
                    <a:pt x="93" y="242"/>
                  </a:cubicBezTo>
                  <a:cubicBezTo>
                    <a:pt x="80" y="188"/>
                    <a:pt x="99" y="130"/>
                    <a:pt x="80" y="78"/>
                  </a:cubicBezTo>
                  <a:cubicBezTo>
                    <a:pt x="67" y="42"/>
                    <a:pt x="37" y="14"/>
                    <a:pt x="0" y="4"/>
                  </a:cubicBezTo>
                  <a:cubicBezTo>
                    <a:pt x="43" y="1"/>
                    <a:pt x="89" y="0"/>
                    <a:pt x="125" y="23"/>
                  </a:cubicBezTo>
                  <a:cubicBezTo>
                    <a:pt x="166" y="49"/>
                    <a:pt x="184" y="100"/>
                    <a:pt x="188" y="148"/>
                  </a:cubicBezTo>
                  <a:cubicBezTo>
                    <a:pt x="191" y="172"/>
                    <a:pt x="191" y="198"/>
                    <a:pt x="205" y="218"/>
                  </a:cubicBezTo>
                  <a:cubicBezTo>
                    <a:pt x="216" y="233"/>
                    <a:pt x="235" y="242"/>
                    <a:pt x="250" y="254"/>
                  </a:cubicBezTo>
                  <a:cubicBezTo>
                    <a:pt x="287" y="283"/>
                    <a:pt x="303" y="336"/>
                    <a:pt x="289" y="380"/>
                  </a:cubicBezTo>
                  <a:cubicBezTo>
                    <a:pt x="291" y="382"/>
                    <a:pt x="291" y="382"/>
                    <a:pt x="291" y="382"/>
                  </a:cubicBezTo>
                  <a:cubicBezTo>
                    <a:pt x="283" y="398"/>
                    <a:pt x="271" y="414"/>
                    <a:pt x="262" y="431"/>
                  </a:cubicBezTo>
                  <a:cubicBezTo>
                    <a:pt x="248" y="456"/>
                    <a:pt x="237" y="486"/>
                    <a:pt x="242" y="515"/>
                  </a:cubicBezTo>
                  <a:cubicBezTo>
                    <a:pt x="251" y="560"/>
                    <a:pt x="293" y="591"/>
                    <a:pt x="311" y="634"/>
                  </a:cubicBezTo>
                  <a:cubicBezTo>
                    <a:pt x="320" y="656"/>
                    <a:pt x="323" y="681"/>
                    <a:pt x="317" y="705"/>
                  </a:cubicBezTo>
                  <a:close/>
                </a:path>
              </a:pathLst>
            </a:custGeom>
            <a:solidFill>
              <a:srgbClr val="80A4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304" name="任意多边形: 形状 303"/>
            <p:cNvSpPr/>
            <p:nvPr/>
          </p:nvSpPr>
          <p:spPr bwMode="auto">
            <a:xfrm>
              <a:off x="4860926" y="4916488"/>
              <a:ext cx="252413" cy="76200"/>
            </a:xfrm>
            <a:custGeom>
              <a:avLst/>
              <a:gdLst>
                <a:gd name="T0" fmla="*/ 124 w 124"/>
                <a:gd name="T1" fmla="*/ 18 h 38"/>
                <a:gd name="T2" fmla="*/ 124 w 124"/>
                <a:gd name="T3" fmla="*/ 19 h 38"/>
                <a:gd name="T4" fmla="*/ 124 w 124"/>
                <a:gd name="T5" fmla="*/ 20 h 38"/>
                <a:gd name="T6" fmla="*/ 0 w 124"/>
                <a:gd name="T7" fmla="*/ 38 h 38"/>
                <a:gd name="T8" fmla="*/ 31 w 124"/>
                <a:gd name="T9" fmla="*/ 0 h 38"/>
                <a:gd name="T10" fmla="*/ 32 w 124"/>
                <a:gd name="T11" fmla="*/ 0 h 38"/>
                <a:gd name="T12" fmla="*/ 124 w 124"/>
                <a:gd name="T13" fmla="*/ 18 h 38"/>
              </a:gdLst>
              <a:ahLst/>
              <a:cxnLst>
                <a:cxn ang="0">
                  <a:pos x="T0" y="T1"/>
                </a:cxn>
                <a:cxn ang="0">
                  <a:pos x="T2" y="T3"/>
                </a:cxn>
                <a:cxn ang="0">
                  <a:pos x="T4" y="T5"/>
                </a:cxn>
                <a:cxn ang="0">
                  <a:pos x="T6" y="T7"/>
                </a:cxn>
                <a:cxn ang="0">
                  <a:pos x="T8" y="T9"/>
                </a:cxn>
                <a:cxn ang="0">
                  <a:pos x="T10" y="T11"/>
                </a:cxn>
                <a:cxn ang="0">
                  <a:pos x="T12" y="T13"/>
                </a:cxn>
              </a:cxnLst>
              <a:rect l="0" t="0" r="r" b="b"/>
              <a:pathLst>
                <a:path w="124" h="38">
                  <a:moveTo>
                    <a:pt x="124" y="18"/>
                  </a:moveTo>
                  <a:cubicBezTo>
                    <a:pt x="124" y="19"/>
                    <a:pt x="124" y="19"/>
                    <a:pt x="124" y="19"/>
                  </a:cubicBezTo>
                  <a:cubicBezTo>
                    <a:pt x="124" y="20"/>
                    <a:pt x="124" y="20"/>
                    <a:pt x="124" y="20"/>
                  </a:cubicBezTo>
                  <a:cubicBezTo>
                    <a:pt x="120" y="29"/>
                    <a:pt x="69" y="36"/>
                    <a:pt x="0" y="38"/>
                  </a:cubicBezTo>
                  <a:cubicBezTo>
                    <a:pt x="14" y="29"/>
                    <a:pt x="24" y="15"/>
                    <a:pt x="31" y="0"/>
                  </a:cubicBezTo>
                  <a:cubicBezTo>
                    <a:pt x="32" y="0"/>
                    <a:pt x="32" y="0"/>
                    <a:pt x="32" y="0"/>
                  </a:cubicBezTo>
                  <a:cubicBezTo>
                    <a:pt x="87" y="3"/>
                    <a:pt x="124" y="10"/>
                    <a:pt x="124" y="18"/>
                  </a:cubicBezTo>
                  <a:close/>
                </a:path>
              </a:pathLst>
            </a:custGeom>
            <a:solidFill>
              <a:srgbClr val="FFF0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305" name="任意多边形: 形状 304"/>
            <p:cNvSpPr/>
            <p:nvPr/>
          </p:nvSpPr>
          <p:spPr bwMode="auto">
            <a:xfrm>
              <a:off x="4781551" y="3614738"/>
              <a:ext cx="528638" cy="1381125"/>
            </a:xfrm>
            <a:custGeom>
              <a:avLst/>
              <a:gdLst>
                <a:gd name="T0" fmla="*/ 240 w 260"/>
                <a:gd name="T1" fmla="*/ 147 h 680"/>
                <a:gd name="T2" fmla="*/ 202 w 260"/>
                <a:gd name="T3" fmla="*/ 213 h 680"/>
                <a:gd name="T4" fmla="*/ 196 w 260"/>
                <a:gd name="T5" fmla="*/ 276 h 680"/>
                <a:gd name="T6" fmla="*/ 188 w 260"/>
                <a:gd name="T7" fmla="*/ 352 h 680"/>
                <a:gd name="T8" fmla="*/ 184 w 260"/>
                <a:gd name="T9" fmla="*/ 360 h 680"/>
                <a:gd name="T10" fmla="*/ 118 w 260"/>
                <a:gd name="T11" fmla="*/ 426 h 680"/>
                <a:gd name="T12" fmla="*/ 118 w 260"/>
                <a:gd name="T13" fmla="*/ 426 h 680"/>
                <a:gd name="T14" fmla="*/ 85 w 260"/>
                <a:gd name="T15" fmla="*/ 469 h 680"/>
                <a:gd name="T16" fmla="*/ 81 w 260"/>
                <a:gd name="T17" fmla="*/ 557 h 680"/>
                <a:gd name="T18" fmla="*/ 83 w 260"/>
                <a:gd name="T19" fmla="*/ 582 h 680"/>
                <a:gd name="T20" fmla="*/ 70 w 260"/>
                <a:gd name="T21" fmla="*/ 641 h 680"/>
                <a:gd name="T22" fmla="*/ 39 w 260"/>
                <a:gd name="T23" fmla="*/ 679 h 680"/>
                <a:gd name="T24" fmla="*/ 39 w 260"/>
                <a:gd name="T25" fmla="*/ 679 h 680"/>
                <a:gd name="T26" fmla="*/ 11 w 260"/>
                <a:gd name="T27" fmla="*/ 680 h 680"/>
                <a:gd name="T28" fmla="*/ 23 w 260"/>
                <a:gd name="T29" fmla="*/ 590 h 680"/>
                <a:gd name="T30" fmla="*/ 5 w 260"/>
                <a:gd name="T31" fmla="*/ 494 h 680"/>
                <a:gd name="T32" fmla="*/ 45 w 260"/>
                <a:gd name="T33" fmla="*/ 413 h 680"/>
                <a:gd name="T34" fmla="*/ 70 w 260"/>
                <a:gd name="T35" fmla="*/ 326 h 680"/>
                <a:gd name="T36" fmla="*/ 66 w 260"/>
                <a:gd name="T37" fmla="*/ 295 h 680"/>
                <a:gd name="T38" fmla="*/ 96 w 260"/>
                <a:gd name="T39" fmla="*/ 226 h 680"/>
                <a:gd name="T40" fmla="*/ 108 w 260"/>
                <a:gd name="T41" fmla="*/ 147 h 680"/>
                <a:gd name="T42" fmla="*/ 178 w 260"/>
                <a:gd name="T43" fmla="*/ 79 h 680"/>
                <a:gd name="T44" fmla="*/ 229 w 260"/>
                <a:gd name="T45" fmla="*/ 0 h 680"/>
                <a:gd name="T46" fmla="*/ 242 w 260"/>
                <a:gd name="T47" fmla="*/ 22 h 680"/>
                <a:gd name="T48" fmla="*/ 240 w 260"/>
                <a:gd name="T49" fmla="*/ 147 h 6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0" h="680">
                  <a:moveTo>
                    <a:pt x="240" y="147"/>
                  </a:moveTo>
                  <a:cubicBezTo>
                    <a:pt x="228" y="170"/>
                    <a:pt x="211" y="189"/>
                    <a:pt x="202" y="213"/>
                  </a:cubicBezTo>
                  <a:cubicBezTo>
                    <a:pt x="195" y="233"/>
                    <a:pt x="196" y="254"/>
                    <a:pt x="196" y="276"/>
                  </a:cubicBezTo>
                  <a:cubicBezTo>
                    <a:pt x="197" y="302"/>
                    <a:pt x="199" y="328"/>
                    <a:pt x="188" y="352"/>
                  </a:cubicBezTo>
                  <a:cubicBezTo>
                    <a:pt x="187" y="355"/>
                    <a:pt x="186" y="358"/>
                    <a:pt x="184" y="360"/>
                  </a:cubicBezTo>
                  <a:cubicBezTo>
                    <a:pt x="169" y="387"/>
                    <a:pt x="141" y="405"/>
                    <a:pt x="118" y="426"/>
                  </a:cubicBezTo>
                  <a:cubicBezTo>
                    <a:pt x="118" y="426"/>
                    <a:pt x="118" y="426"/>
                    <a:pt x="118" y="426"/>
                  </a:cubicBezTo>
                  <a:cubicBezTo>
                    <a:pt x="104" y="439"/>
                    <a:pt x="92" y="452"/>
                    <a:pt x="85" y="469"/>
                  </a:cubicBezTo>
                  <a:cubicBezTo>
                    <a:pt x="74" y="496"/>
                    <a:pt x="79" y="526"/>
                    <a:pt x="81" y="557"/>
                  </a:cubicBezTo>
                  <a:cubicBezTo>
                    <a:pt x="82" y="565"/>
                    <a:pt x="83" y="574"/>
                    <a:pt x="83" y="582"/>
                  </a:cubicBezTo>
                  <a:cubicBezTo>
                    <a:pt x="83" y="602"/>
                    <a:pt x="79" y="623"/>
                    <a:pt x="70" y="641"/>
                  </a:cubicBezTo>
                  <a:cubicBezTo>
                    <a:pt x="63" y="656"/>
                    <a:pt x="53" y="670"/>
                    <a:pt x="39" y="679"/>
                  </a:cubicBezTo>
                  <a:cubicBezTo>
                    <a:pt x="39" y="679"/>
                    <a:pt x="39" y="679"/>
                    <a:pt x="39" y="679"/>
                  </a:cubicBezTo>
                  <a:cubicBezTo>
                    <a:pt x="30" y="680"/>
                    <a:pt x="21" y="680"/>
                    <a:pt x="11" y="680"/>
                  </a:cubicBezTo>
                  <a:cubicBezTo>
                    <a:pt x="33" y="658"/>
                    <a:pt x="31" y="621"/>
                    <a:pt x="23" y="590"/>
                  </a:cubicBezTo>
                  <a:cubicBezTo>
                    <a:pt x="15" y="559"/>
                    <a:pt x="0" y="527"/>
                    <a:pt x="5" y="494"/>
                  </a:cubicBezTo>
                  <a:cubicBezTo>
                    <a:pt x="10" y="464"/>
                    <a:pt x="30" y="439"/>
                    <a:pt x="45" y="413"/>
                  </a:cubicBezTo>
                  <a:cubicBezTo>
                    <a:pt x="60" y="386"/>
                    <a:pt x="71" y="357"/>
                    <a:pt x="70" y="326"/>
                  </a:cubicBezTo>
                  <a:cubicBezTo>
                    <a:pt x="70" y="315"/>
                    <a:pt x="68" y="305"/>
                    <a:pt x="66" y="295"/>
                  </a:cubicBezTo>
                  <a:cubicBezTo>
                    <a:pt x="87" y="280"/>
                    <a:pt x="94" y="252"/>
                    <a:pt x="96" y="226"/>
                  </a:cubicBezTo>
                  <a:cubicBezTo>
                    <a:pt x="98" y="199"/>
                    <a:pt x="97" y="171"/>
                    <a:pt x="108" y="147"/>
                  </a:cubicBezTo>
                  <a:cubicBezTo>
                    <a:pt x="122" y="117"/>
                    <a:pt x="152" y="99"/>
                    <a:pt x="178" y="79"/>
                  </a:cubicBezTo>
                  <a:cubicBezTo>
                    <a:pt x="205" y="60"/>
                    <a:pt x="230" y="33"/>
                    <a:pt x="229" y="0"/>
                  </a:cubicBezTo>
                  <a:cubicBezTo>
                    <a:pt x="234" y="7"/>
                    <a:pt x="239" y="14"/>
                    <a:pt x="242" y="22"/>
                  </a:cubicBezTo>
                  <a:cubicBezTo>
                    <a:pt x="260" y="61"/>
                    <a:pt x="260" y="109"/>
                    <a:pt x="240" y="147"/>
                  </a:cubicBezTo>
                  <a:close/>
                </a:path>
              </a:pathLst>
            </a:custGeom>
            <a:solidFill>
              <a:srgbClr val="80A4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306" name="任意多边形: 形状 305"/>
            <p:cNvSpPr/>
            <p:nvPr/>
          </p:nvSpPr>
          <p:spPr bwMode="auto">
            <a:xfrm>
              <a:off x="4005263" y="4392613"/>
              <a:ext cx="687388" cy="600075"/>
            </a:xfrm>
            <a:custGeom>
              <a:avLst/>
              <a:gdLst>
                <a:gd name="T0" fmla="*/ 337 w 339"/>
                <a:gd name="T1" fmla="*/ 296 h 296"/>
                <a:gd name="T2" fmla="*/ 322 w 339"/>
                <a:gd name="T3" fmla="*/ 296 h 296"/>
                <a:gd name="T4" fmla="*/ 310 w 339"/>
                <a:gd name="T5" fmla="*/ 258 h 296"/>
                <a:gd name="T6" fmla="*/ 297 w 339"/>
                <a:gd name="T7" fmla="*/ 246 h 296"/>
                <a:gd name="T8" fmla="*/ 239 w 339"/>
                <a:gd name="T9" fmla="*/ 224 h 296"/>
                <a:gd name="T10" fmla="*/ 184 w 339"/>
                <a:gd name="T11" fmla="*/ 197 h 296"/>
                <a:gd name="T12" fmla="*/ 167 w 339"/>
                <a:gd name="T13" fmla="*/ 173 h 296"/>
                <a:gd name="T14" fmla="*/ 131 w 339"/>
                <a:gd name="T15" fmla="*/ 102 h 296"/>
                <a:gd name="T16" fmla="*/ 76 w 339"/>
                <a:gd name="T17" fmla="*/ 45 h 296"/>
                <a:gd name="T18" fmla="*/ 0 w 339"/>
                <a:gd name="T19" fmla="*/ 48 h 296"/>
                <a:gd name="T20" fmla="*/ 42 w 339"/>
                <a:gd name="T21" fmla="*/ 15 h 296"/>
                <a:gd name="T22" fmla="*/ 128 w 339"/>
                <a:gd name="T23" fmla="*/ 7 h 296"/>
                <a:gd name="T24" fmla="*/ 194 w 339"/>
                <a:gd name="T25" fmla="*/ 45 h 296"/>
                <a:gd name="T26" fmla="*/ 216 w 339"/>
                <a:gd name="T27" fmla="*/ 66 h 296"/>
                <a:gd name="T28" fmla="*/ 220 w 339"/>
                <a:gd name="T29" fmla="*/ 151 h 296"/>
                <a:gd name="T30" fmla="*/ 290 w 339"/>
                <a:gd name="T31" fmla="*/ 218 h 296"/>
                <a:gd name="T32" fmla="*/ 337 w 339"/>
                <a:gd name="T33" fmla="*/ 296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39" h="296">
                  <a:moveTo>
                    <a:pt x="337" y="296"/>
                  </a:moveTo>
                  <a:cubicBezTo>
                    <a:pt x="332" y="296"/>
                    <a:pt x="327" y="296"/>
                    <a:pt x="322" y="296"/>
                  </a:cubicBezTo>
                  <a:cubicBezTo>
                    <a:pt x="324" y="282"/>
                    <a:pt x="319" y="269"/>
                    <a:pt x="310" y="258"/>
                  </a:cubicBezTo>
                  <a:cubicBezTo>
                    <a:pt x="306" y="253"/>
                    <a:pt x="302" y="249"/>
                    <a:pt x="297" y="246"/>
                  </a:cubicBezTo>
                  <a:cubicBezTo>
                    <a:pt x="280" y="234"/>
                    <a:pt x="259" y="229"/>
                    <a:pt x="239" y="224"/>
                  </a:cubicBezTo>
                  <a:cubicBezTo>
                    <a:pt x="219" y="218"/>
                    <a:pt x="198" y="212"/>
                    <a:pt x="184" y="197"/>
                  </a:cubicBezTo>
                  <a:cubicBezTo>
                    <a:pt x="177" y="190"/>
                    <a:pt x="172" y="182"/>
                    <a:pt x="167" y="173"/>
                  </a:cubicBezTo>
                  <a:cubicBezTo>
                    <a:pt x="154" y="150"/>
                    <a:pt x="144" y="125"/>
                    <a:pt x="131" y="102"/>
                  </a:cubicBezTo>
                  <a:cubicBezTo>
                    <a:pt x="117" y="79"/>
                    <a:pt x="100" y="57"/>
                    <a:pt x="76" y="45"/>
                  </a:cubicBezTo>
                  <a:cubicBezTo>
                    <a:pt x="52" y="33"/>
                    <a:pt x="21" y="32"/>
                    <a:pt x="0" y="48"/>
                  </a:cubicBezTo>
                  <a:cubicBezTo>
                    <a:pt x="8" y="32"/>
                    <a:pt x="25" y="22"/>
                    <a:pt x="42" y="15"/>
                  </a:cubicBezTo>
                  <a:cubicBezTo>
                    <a:pt x="69" y="4"/>
                    <a:pt x="100" y="0"/>
                    <a:pt x="128" y="7"/>
                  </a:cubicBezTo>
                  <a:cubicBezTo>
                    <a:pt x="153" y="14"/>
                    <a:pt x="174" y="30"/>
                    <a:pt x="194" y="45"/>
                  </a:cubicBezTo>
                  <a:cubicBezTo>
                    <a:pt x="202" y="52"/>
                    <a:pt x="210" y="58"/>
                    <a:pt x="216" y="66"/>
                  </a:cubicBezTo>
                  <a:cubicBezTo>
                    <a:pt x="211" y="95"/>
                    <a:pt x="208" y="125"/>
                    <a:pt x="220" y="151"/>
                  </a:cubicBezTo>
                  <a:cubicBezTo>
                    <a:pt x="234" y="181"/>
                    <a:pt x="264" y="198"/>
                    <a:pt x="290" y="218"/>
                  </a:cubicBezTo>
                  <a:cubicBezTo>
                    <a:pt x="315" y="238"/>
                    <a:pt x="339" y="265"/>
                    <a:pt x="337" y="296"/>
                  </a:cubicBezTo>
                  <a:close/>
                </a:path>
              </a:pathLst>
            </a:custGeom>
            <a:solidFill>
              <a:srgbClr val="AAC4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307" name="任意多边形: 形状 306"/>
            <p:cNvSpPr/>
            <p:nvPr/>
          </p:nvSpPr>
          <p:spPr bwMode="auto">
            <a:xfrm>
              <a:off x="5608638" y="3373438"/>
              <a:ext cx="142875" cy="255588"/>
            </a:xfrm>
            <a:custGeom>
              <a:avLst/>
              <a:gdLst>
                <a:gd name="T0" fmla="*/ 67 w 71"/>
                <a:gd name="T1" fmla="*/ 2 h 126"/>
                <a:gd name="T2" fmla="*/ 59 w 71"/>
                <a:gd name="T3" fmla="*/ 35 h 126"/>
                <a:gd name="T4" fmla="*/ 46 w 71"/>
                <a:gd name="T5" fmla="*/ 67 h 126"/>
                <a:gd name="T6" fmla="*/ 2 w 71"/>
                <a:gd name="T7" fmla="*/ 120 h 126"/>
                <a:gd name="T8" fmla="*/ 7 w 71"/>
                <a:gd name="T9" fmla="*/ 124 h 126"/>
                <a:gd name="T10" fmla="*/ 51 w 71"/>
                <a:gd name="T11" fmla="*/ 69 h 126"/>
                <a:gd name="T12" fmla="*/ 70 w 71"/>
                <a:gd name="T13" fmla="*/ 2 h 126"/>
                <a:gd name="T14" fmla="*/ 67 w 71"/>
                <a:gd name="T15" fmla="*/ 2 h 1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1" h="126">
                  <a:moveTo>
                    <a:pt x="67" y="2"/>
                  </a:moveTo>
                  <a:cubicBezTo>
                    <a:pt x="64" y="13"/>
                    <a:pt x="62" y="24"/>
                    <a:pt x="59" y="35"/>
                  </a:cubicBezTo>
                  <a:cubicBezTo>
                    <a:pt x="56" y="46"/>
                    <a:pt x="51" y="57"/>
                    <a:pt x="46" y="67"/>
                  </a:cubicBezTo>
                  <a:cubicBezTo>
                    <a:pt x="35" y="87"/>
                    <a:pt x="20" y="105"/>
                    <a:pt x="2" y="120"/>
                  </a:cubicBezTo>
                  <a:cubicBezTo>
                    <a:pt x="0" y="122"/>
                    <a:pt x="4" y="126"/>
                    <a:pt x="7" y="124"/>
                  </a:cubicBezTo>
                  <a:cubicBezTo>
                    <a:pt x="25" y="109"/>
                    <a:pt x="40" y="90"/>
                    <a:pt x="51" y="69"/>
                  </a:cubicBezTo>
                  <a:cubicBezTo>
                    <a:pt x="62" y="49"/>
                    <a:pt x="71" y="25"/>
                    <a:pt x="70" y="2"/>
                  </a:cubicBezTo>
                  <a:cubicBezTo>
                    <a:pt x="70" y="0"/>
                    <a:pt x="68" y="0"/>
                    <a:pt x="67" y="2"/>
                  </a:cubicBezTo>
                  <a:close/>
                </a:path>
              </a:pathLst>
            </a:custGeom>
            <a:solidFill>
              <a:srgbClr val="322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308" name="任意多边形: 形状 307"/>
            <p:cNvSpPr/>
            <p:nvPr/>
          </p:nvSpPr>
          <p:spPr bwMode="auto">
            <a:xfrm>
              <a:off x="5751513" y="3373438"/>
              <a:ext cx="225425" cy="336550"/>
            </a:xfrm>
            <a:custGeom>
              <a:avLst/>
              <a:gdLst>
                <a:gd name="T0" fmla="*/ 2 w 111"/>
                <a:gd name="T1" fmla="*/ 4 h 166"/>
                <a:gd name="T2" fmla="*/ 34 w 111"/>
                <a:gd name="T3" fmla="*/ 22 h 166"/>
                <a:gd name="T4" fmla="*/ 58 w 111"/>
                <a:gd name="T5" fmla="*/ 49 h 166"/>
                <a:gd name="T6" fmla="*/ 84 w 111"/>
                <a:gd name="T7" fmla="*/ 128 h 166"/>
                <a:gd name="T8" fmla="*/ 106 w 111"/>
                <a:gd name="T9" fmla="*/ 164 h 166"/>
                <a:gd name="T10" fmla="*/ 109 w 111"/>
                <a:gd name="T11" fmla="*/ 161 h 166"/>
                <a:gd name="T12" fmla="*/ 90 w 111"/>
                <a:gd name="T13" fmla="*/ 125 h 166"/>
                <a:gd name="T14" fmla="*/ 80 w 111"/>
                <a:gd name="T15" fmla="*/ 82 h 166"/>
                <a:gd name="T16" fmla="*/ 40 w 111"/>
                <a:gd name="T17" fmla="*/ 18 h 166"/>
                <a:gd name="T18" fmla="*/ 3 w 111"/>
                <a:gd name="T19" fmla="*/ 1 h 166"/>
                <a:gd name="T20" fmla="*/ 2 w 111"/>
                <a:gd name="T21" fmla="*/ 4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1" h="166">
                  <a:moveTo>
                    <a:pt x="2" y="4"/>
                  </a:moveTo>
                  <a:cubicBezTo>
                    <a:pt x="13" y="10"/>
                    <a:pt x="24" y="15"/>
                    <a:pt x="34" y="22"/>
                  </a:cubicBezTo>
                  <a:cubicBezTo>
                    <a:pt x="43" y="30"/>
                    <a:pt x="52" y="39"/>
                    <a:pt x="58" y="49"/>
                  </a:cubicBezTo>
                  <a:cubicBezTo>
                    <a:pt x="73" y="73"/>
                    <a:pt x="75" y="102"/>
                    <a:pt x="84" y="128"/>
                  </a:cubicBezTo>
                  <a:cubicBezTo>
                    <a:pt x="89" y="141"/>
                    <a:pt x="95" y="155"/>
                    <a:pt x="106" y="164"/>
                  </a:cubicBezTo>
                  <a:cubicBezTo>
                    <a:pt x="108" y="166"/>
                    <a:pt x="111" y="163"/>
                    <a:pt x="109" y="161"/>
                  </a:cubicBezTo>
                  <a:cubicBezTo>
                    <a:pt x="100" y="150"/>
                    <a:pt x="94" y="138"/>
                    <a:pt x="90" y="125"/>
                  </a:cubicBezTo>
                  <a:cubicBezTo>
                    <a:pt x="86" y="111"/>
                    <a:pt x="84" y="96"/>
                    <a:pt x="80" y="82"/>
                  </a:cubicBezTo>
                  <a:cubicBezTo>
                    <a:pt x="73" y="57"/>
                    <a:pt x="61" y="35"/>
                    <a:pt x="40" y="18"/>
                  </a:cubicBezTo>
                  <a:cubicBezTo>
                    <a:pt x="29" y="10"/>
                    <a:pt x="17" y="3"/>
                    <a:pt x="3" y="1"/>
                  </a:cubicBezTo>
                  <a:cubicBezTo>
                    <a:pt x="2" y="0"/>
                    <a:pt x="0" y="3"/>
                    <a:pt x="2" y="4"/>
                  </a:cubicBezTo>
                  <a:close/>
                </a:path>
              </a:pathLst>
            </a:custGeom>
            <a:solidFill>
              <a:srgbClr val="322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309" name="任意多边形: 形状 308"/>
            <p:cNvSpPr/>
            <p:nvPr/>
          </p:nvSpPr>
          <p:spPr bwMode="auto">
            <a:xfrm>
              <a:off x="5973763" y="3659188"/>
              <a:ext cx="153988" cy="268288"/>
            </a:xfrm>
            <a:custGeom>
              <a:avLst/>
              <a:gdLst>
                <a:gd name="T0" fmla="*/ 4 w 76"/>
                <a:gd name="T1" fmla="*/ 22 h 132"/>
                <a:gd name="T2" fmla="*/ 33 w 76"/>
                <a:gd name="T3" fmla="*/ 7 h 132"/>
                <a:gd name="T4" fmla="*/ 62 w 76"/>
                <a:gd name="T5" fmla="*/ 26 h 132"/>
                <a:gd name="T6" fmla="*/ 45 w 76"/>
                <a:gd name="T7" fmla="*/ 104 h 132"/>
                <a:gd name="T8" fmla="*/ 8 w 76"/>
                <a:gd name="T9" fmla="*/ 126 h 132"/>
                <a:gd name="T10" fmla="*/ 8 w 76"/>
                <a:gd name="T11" fmla="*/ 132 h 132"/>
                <a:gd name="T12" fmla="*/ 46 w 76"/>
                <a:gd name="T13" fmla="*/ 112 h 132"/>
                <a:gd name="T14" fmla="*/ 71 w 76"/>
                <a:gd name="T15" fmla="*/ 70 h 132"/>
                <a:gd name="T16" fmla="*/ 67 w 76"/>
                <a:gd name="T17" fmla="*/ 23 h 132"/>
                <a:gd name="T18" fmla="*/ 35 w 76"/>
                <a:gd name="T19" fmla="*/ 1 h 132"/>
                <a:gd name="T20" fmla="*/ 14 w 76"/>
                <a:gd name="T21" fmla="*/ 5 h 132"/>
                <a:gd name="T22" fmla="*/ 1 w 76"/>
                <a:gd name="T23" fmla="*/ 21 h 132"/>
                <a:gd name="T24" fmla="*/ 4 w 76"/>
                <a:gd name="T25" fmla="*/ 2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6" h="132">
                  <a:moveTo>
                    <a:pt x="4" y="22"/>
                  </a:moveTo>
                  <a:cubicBezTo>
                    <a:pt x="9" y="12"/>
                    <a:pt x="22" y="6"/>
                    <a:pt x="33" y="7"/>
                  </a:cubicBezTo>
                  <a:cubicBezTo>
                    <a:pt x="45" y="7"/>
                    <a:pt x="56" y="16"/>
                    <a:pt x="62" y="26"/>
                  </a:cubicBezTo>
                  <a:cubicBezTo>
                    <a:pt x="76" y="52"/>
                    <a:pt x="62" y="83"/>
                    <a:pt x="45" y="104"/>
                  </a:cubicBezTo>
                  <a:cubicBezTo>
                    <a:pt x="36" y="115"/>
                    <a:pt x="24" y="125"/>
                    <a:pt x="8" y="126"/>
                  </a:cubicBezTo>
                  <a:cubicBezTo>
                    <a:pt x="4" y="126"/>
                    <a:pt x="4" y="132"/>
                    <a:pt x="8" y="132"/>
                  </a:cubicBezTo>
                  <a:cubicBezTo>
                    <a:pt x="23" y="132"/>
                    <a:pt x="36" y="123"/>
                    <a:pt x="46" y="112"/>
                  </a:cubicBezTo>
                  <a:cubicBezTo>
                    <a:pt x="57" y="100"/>
                    <a:pt x="66" y="86"/>
                    <a:pt x="71" y="70"/>
                  </a:cubicBezTo>
                  <a:cubicBezTo>
                    <a:pt x="75" y="55"/>
                    <a:pt x="75" y="37"/>
                    <a:pt x="67" y="23"/>
                  </a:cubicBezTo>
                  <a:cubicBezTo>
                    <a:pt x="60" y="12"/>
                    <a:pt x="49" y="3"/>
                    <a:pt x="35" y="1"/>
                  </a:cubicBezTo>
                  <a:cubicBezTo>
                    <a:pt x="28" y="0"/>
                    <a:pt x="21" y="2"/>
                    <a:pt x="14" y="5"/>
                  </a:cubicBezTo>
                  <a:cubicBezTo>
                    <a:pt x="8" y="9"/>
                    <a:pt x="4" y="14"/>
                    <a:pt x="1" y="21"/>
                  </a:cubicBezTo>
                  <a:cubicBezTo>
                    <a:pt x="0" y="23"/>
                    <a:pt x="3" y="24"/>
                    <a:pt x="4" y="22"/>
                  </a:cubicBezTo>
                  <a:close/>
                </a:path>
              </a:pathLst>
            </a:custGeom>
            <a:solidFill>
              <a:srgbClr val="322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310" name="任意多边形: 形状 309"/>
            <p:cNvSpPr/>
            <p:nvPr/>
          </p:nvSpPr>
          <p:spPr bwMode="auto">
            <a:xfrm>
              <a:off x="6007101" y="3735388"/>
              <a:ext cx="63500" cy="146050"/>
            </a:xfrm>
            <a:custGeom>
              <a:avLst/>
              <a:gdLst>
                <a:gd name="T0" fmla="*/ 27 w 31"/>
                <a:gd name="T1" fmla="*/ 2 h 72"/>
                <a:gd name="T2" fmla="*/ 15 w 31"/>
                <a:gd name="T3" fmla="*/ 15 h 72"/>
                <a:gd name="T4" fmla="*/ 6 w 31"/>
                <a:gd name="T5" fmla="*/ 32 h 72"/>
                <a:gd name="T6" fmla="*/ 1 w 31"/>
                <a:gd name="T7" fmla="*/ 50 h 72"/>
                <a:gd name="T8" fmla="*/ 1 w 31"/>
                <a:gd name="T9" fmla="*/ 68 h 72"/>
                <a:gd name="T10" fmla="*/ 6 w 31"/>
                <a:gd name="T11" fmla="*/ 68 h 72"/>
                <a:gd name="T12" fmla="*/ 7 w 31"/>
                <a:gd name="T13" fmla="*/ 50 h 72"/>
                <a:gd name="T14" fmla="*/ 12 w 31"/>
                <a:gd name="T15" fmla="*/ 34 h 72"/>
                <a:gd name="T16" fmla="*/ 19 w 31"/>
                <a:gd name="T17" fmla="*/ 19 h 72"/>
                <a:gd name="T18" fmla="*/ 29 w 31"/>
                <a:gd name="T19" fmla="*/ 4 h 72"/>
                <a:gd name="T20" fmla="*/ 27 w 31"/>
                <a:gd name="T21" fmla="*/ 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72">
                  <a:moveTo>
                    <a:pt x="27" y="2"/>
                  </a:moveTo>
                  <a:cubicBezTo>
                    <a:pt x="22" y="6"/>
                    <a:pt x="18" y="10"/>
                    <a:pt x="15" y="15"/>
                  </a:cubicBezTo>
                  <a:cubicBezTo>
                    <a:pt x="11" y="20"/>
                    <a:pt x="8" y="26"/>
                    <a:pt x="6" y="32"/>
                  </a:cubicBezTo>
                  <a:cubicBezTo>
                    <a:pt x="4" y="38"/>
                    <a:pt x="2" y="44"/>
                    <a:pt x="1" y="50"/>
                  </a:cubicBezTo>
                  <a:cubicBezTo>
                    <a:pt x="0" y="56"/>
                    <a:pt x="0" y="62"/>
                    <a:pt x="1" y="68"/>
                  </a:cubicBezTo>
                  <a:cubicBezTo>
                    <a:pt x="1" y="72"/>
                    <a:pt x="6" y="71"/>
                    <a:pt x="6" y="68"/>
                  </a:cubicBezTo>
                  <a:cubicBezTo>
                    <a:pt x="7" y="62"/>
                    <a:pt x="6" y="56"/>
                    <a:pt x="7" y="50"/>
                  </a:cubicBezTo>
                  <a:cubicBezTo>
                    <a:pt x="8" y="45"/>
                    <a:pt x="10" y="39"/>
                    <a:pt x="12" y="34"/>
                  </a:cubicBezTo>
                  <a:cubicBezTo>
                    <a:pt x="14" y="29"/>
                    <a:pt x="16" y="24"/>
                    <a:pt x="19" y="19"/>
                  </a:cubicBezTo>
                  <a:cubicBezTo>
                    <a:pt x="22" y="14"/>
                    <a:pt x="25" y="8"/>
                    <a:pt x="29" y="4"/>
                  </a:cubicBezTo>
                  <a:cubicBezTo>
                    <a:pt x="31" y="2"/>
                    <a:pt x="29" y="0"/>
                    <a:pt x="27" y="2"/>
                  </a:cubicBezTo>
                  <a:close/>
                </a:path>
              </a:pathLst>
            </a:custGeom>
            <a:solidFill>
              <a:srgbClr val="322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311" name="任意多边形: 形状 310"/>
            <p:cNvSpPr/>
            <p:nvPr/>
          </p:nvSpPr>
          <p:spPr bwMode="auto">
            <a:xfrm>
              <a:off x="5745163" y="3190875"/>
              <a:ext cx="531813" cy="985838"/>
            </a:xfrm>
            <a:custGeom>
              <a:avLst/>
              <a:gdLst>
                <a:gd name="T0" fmla="*/ 2 w 262"/>
                <a:gd name="T1" fmla="*/ 4 h 486"/>
                <a:gd name="T2" fmla="*/ 33 w 262"/>
                <a:gd name="T3" fmla="*/ 10 h 486"/>
                <a:gd name="T4" fmla="*/ 62 w 262"/>
                <a:gd name="T5" fmla="*/ 18 h 486"/>
                <a:gd name="T6" fmla="*/ 113 w 262"/>
                <a:gd name="T7" fmla="*/ 45 h 486"/>
                <a:gd name="T8" fmla="*/ 151 w 262"/>
                <a:gd name="T9" fmla="*/ 85 h 486"/>
                <a:gd name="T10" fmla="*/ 174 w 262"/>
                <a:gd name="T11" fmla="*/ 139 h 486"/>
                <a:gd name="T12" fmla="*/ 190 w 262"/>
                <a:gd name="T13" fmla="*/ 197 h 486"/>
                <a:gd name="T14" fmla="*/ 213 w 262"/>
                <a:gd name="T15" fmla="*/ 249 h 486"/>
                <a:gd name="T16" fmla="*/ 253 w 262"/>
                <a:gd name="T17" fmla="*/ 357 h 486"/>
                <a:gd name="T18" fmla="*/ 224 w 262"/>
                <a:gd name="T19" fmla="*/ 479 h 486"/>
                <a:gd name="T20" fmla="*/ 229 w 262"/>
                <a:gd name="T21" fmla="*/ 483 h 486"/>
                <a:gd name="T22" fmla="*/ 261 w 262"/>
                <a:gd name="T23" fmla="*/ 373 h 486"/>
                <a:gd name="T24" fmla="*/ 227 w 262"/>
                <a:gd name="T25" fmla="*/ 261 h 486"/>
                <a:gd name="T26" fmla="*/ 201 w 262"/>
                <a:gd name="T27" fmla="*/ 207 h 486"/>
                <a:gd name="T28" fmla="*/ 183 w 262"/>
                <a:gd name="T29" fmla="*/ 147 h 486"/>
                <a:gd name="T30" fmla="*/ 162 w 262"/>
                <a:gd name="T31" fmla="*/ 90 h 486"/>
                <a:gd name="T32" fmla="*/ 127 w 262"/>
                <a:gd name="T33" fmla="*/ 48 h 486"/>
                <a:gd name="T34" fmla="*/ 72 w 262"/>
                <a:gd name="T35" fmla="*/ 15 h 486"/>
                <a:gd name="T36" fmla="*/ 38 w 262"/>
                <a:gd name="T37" fmla="*/ 5 h 486"/>
                <a:gd name="T38" fmla="*/ 20 w 262"/>
                <a:gd name="T39" fmla="*/ 1 h 486"/>
                <a:gd name="T40" fmla="*/ 3 w 262"/>
                <a:gd name="T41" fmla="*/ 0 h 486"/>
                <a:gd name="T42" fmla="*/ 2 w 262"/>
                <a:gd name="T43" fmla="*/ 4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62" h="486">
                  <a:moveTo>
                    <a:pt x="2" y="4"/>
                  </a:moveTo>
                  <a:cubicBezTo>
                    <a:pt x="13" y="5"/>
                    <a:pt x="23" y="7"/>
                    <a:pt x="33" y="10"/>
                  </a:cubicBezTo>
                  <a:cubicBezTo>
                    <a:pt x="43" y="12"/>
                    <a:pt x="52" y="15"/>
                    <a:pt x="62" y="18"/>
                  </a:cubicBezTo>
                  <a:cubicBezTo>
                    <a:pt x="80" y="25"/>
                    <a:pt x="98" y="34"/>
                    <a:pt x="113" y="45"/>
                  </a:cubicBezTo>
                  <a:cubicBezTo>
                    <a:pt x="128" y="56"/>
                    <a:pt x="141" y="70"/>
                    <a:pt x="151" y="85"/>
                  </a:cubicBezTo>
                  <a:cubicBezTo>
                    <a:pt x="162" y="102"/>
                    <a:pt x="168" y="120"/>
                    <a:pt x="174" y="139"/>
                  </a:cubicBezTo>
                  <a:cubicBezTo>
                    <a:pt x="179" y="158"/>
                    <a:pt x="183" y="178"/>
                    <a:pt x="190" y="197"/>
                  </a:cubicBezTo>
                  <a:cubicBezTo>
                    <a:pt x="196" y="215"/>
                    <a:pt x="205" y="232"/>
                    <a:pt x="213" y="249"/>
                  </a:cubicBezTo>
                  <a:cubicBezTo>
                    <a:pt x="231" y="283"/>
                    <a:pt x="249" y="318"/>
                    <a:pt x="253" y="357"/>
                  </a:cubicBezTo>
                  <a:cubicBezTo>
                    <a:pt x="258" y="400"/>
                    <a:pt x="247" y="443"/>
                    <a:pt x="224" y="479"/>
                  </a:cubicBezTo>
                  <a:cubicBezTo>
                    <a:pt x="221" y="483"/>
                    <a:pt x="227" y="486"/>
                    <a:pt x="229" y="483"/>
                  </a:cubicBezTo>
                  <a:cubicBezTo>
                    <a:pt x="251" y="451"/>
                    <a:pt x="262" y="411"/>
                    <a:pt x="261" y="373"/>
                  </a:cubicBezTo>
                  <a:cubicBezTo>
                    <a:pt x="261" y="333"/>
                    <a:pt x="245" y="296"/>
                    <a:pt x="227" y="261"/>
                  </a:cubicBezTo>
                  <a:cubicBezTo>
                    <a:pt x="218" y="243"/>
                    <a:pt x="208" y="225"/>
                    <a:pt x="201" y="207"/>
                  </a:cubicBezTo>
                  <a:cubicBezTo>
                    <a:pt x="193" y="187"/>
                    <a:pt x="188" y="167"/>
                    <a:pt x="183" y="147"/>
                  </a:cubicBezTo>
                  <a:cubicBezTo>
                    <a:pt x="178" y="127"/>
                    <a:pt x="172" y="107"/>
                    <a:pt x="162" y="90"/>
                  </a:cubicBezTo>
                  <a:cubicBezTo>
                    <a:pt x="153" y="74"/>
                    <a:pt x="141" y="60"/>
                    <a:pt x="127" y="48"/>
                  </a:cubicBezTo>
                  <a:cubicBezTo>
                    <a:pt x="111" y="34"/>
                    <a:pt x="92" y="23"/>
                    <a:pt x="72" y="15"/>
                  </a:cubicBezTo>
                  <a:cubicBezTo>
                    <a:pt x="61" y="11"/>
                    <a:pt x="49" y="7"/>
                    <a:pt x="38" y="5"/>
                  </a:cubicBezTo>
                  <a:cubicBezTo>
                    <a:pt x="32" y="3"/>
                    <a:pt x="26" y="2"/>
                    <a:pt x="20" y="1"/>
                  </a:cubicBezTo>
                  <a:cubicBezTo>
                    <a:pt x="14" y="0"/>
                    <a:pt x="9" y="0"/>
                    <a:pt x="3" y="0"/>
                  </a:cubicBezTo>
                  <a:cubicBezTo>
                    <a:pt x="1" y="0"/>
                    <a:pt x="0" y="3"/>
                    <a:pt x="2" y="4"/>
                  </a:cubicBezTo>
                  <a:close/>
                </a:path>
              </a:pathLst>
            </a:custGeom>
            <a:solidFill>
              <a:srgbClr val="322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312" name="任意多边形: 形状 311"/>
            <p:cNvSpPr/>
            <p:nvPr/>
          </p:nvSpPr>
          <p:spPr bwMode="auto">
            <a:xfrm>
              <a:off x="6153150" y="4059238"/>
              <a:ext cx="63500" cy="109538"/>
            </a:xfrm>
            <a:custGeom>
              <a:avLst/>
              <a:gdLst>
                <a:gd name="T0" fmla="*/ 26 w 31"/>
                <a:gd name="T1" fmla="*/ 3 h 54"/>
                <a:gd name="T2" fmla="*/ 16 w 31"/>
                <a:gd name="T3" fmla="*/ 27 h 54"/>
                <a:gd name="T4" fmla="*/ 9 w 31"/>
                <a:gd name="T5" fmla="*/ 38 h 54"/>
                <a:gd name="T6" fmla="*/ 1 w 31"/>
                <a:gd name="T7" fmla="*/ 48 h 54"/>
                <a:gd name="T8" fmla="*/ 5 w 31"/>
                <a:gd name="T9" fmla="*/ 52 h 54"/>
                <a:gd name="T10" fmla="*/ 14 w 31"/>
                <a:gd name="T11" fmla="*/ 42 h 54"/>
                <a:gd name="T12" fmla="*/ 21 w 31"/>
                <a:gd name="T13" fmla="*/ 30 h 54"/>
                <a:gd name="T14" fmla="*/ 30 w 31"/>
                <a:gd name="T15" fmla="*/ 4 h 54"/>
                <a:gd name="T16" fmla="*/ 26 w 31"/>
                <a:gd name="T17" fmla="*/ 3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54">
                  <a:moveTo>
                    <a:pt x="26" y="3"/>
                  </a:moveTo>
                  <a:cubicBezTo>
                    <a:pt x="24" y="11"/>
                    <a:pt x="20" y="19"/>
                    <a:pt x="16" y="27"/>
                  </a:cubicBezTo>
                  <a:cubicBezTo>
                    <a:pt x="14" y="31"/>
                    <a:pt x="12" y="34"/>
                    <a:pt x="9" y="38"/>
                  </a:cubicBezTo>
                  <a:cubicBezTo>
                    <a:pt x="7" y="41"/>
                    <a:pt x="4" y="45"/>
                    <a:pt x="1" y="48"/>
                  </a:cubicBezTo>
                  <a:cubicBezTo>
                    <a:pt x="0" y="51"/>
                    <a:pt x="3" y="54"/>
                    <a:pt x="5" y="52"/>
                  </a:cubicBezTo>
                  <a:cubicBezTo>
                    <a:pt x="9" y="50"/>
                    <a:pt x="12" y="46"/>
                    <a:pt x="14" y="42"/>
                  </a:cubicBezTo>
                  <a:cubicBezTo>
                    <a:pt x="17" y="38"/>
                    <a:pt x="19" y="34"/>
                    <a:pt x="21" y="30"/>
                  </a:cubicBezTo>
                  <a:cubicBezTo>
                    <a:pt x="26" y="22"/>
                    <a:pt x="28" y="13"/>
                    <a:pt x="30" y="4"/>
                  </a:cubicBezTo>
                  <a:cubicBezTo>
                    <a:pt x="31" y="1"/>
                    <a:pt x="27" y="0"/>
                    <a:pt x="26" y="3"/>
                  </a:cubicBezTo>
                  <a:close/>
                </a:path>
              </a:pathLst>
            </a:custGeom>
            <a:solidFill>
              <a:srgbClr val="322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313" name="任意多边形: 形状 312"/>
            <p:cNvSpPr/>
            <p:nvPr/>
          </p:nvSpPr>
          <p:spPr bwMode="auto">
            <a:xfrm>
              <a:off x="6102350" y="4060825"/>
              <a:ext cx="77788" cy="111125"/>
            </a:xfrm>
            <a:custGeom>
              <a:avLst/>
              <a:gdLst>
                <a:gd name="T0" fmla="*/ 33 w 38"/>
                <a:gd name="T1" fmla="*/ 3 h 54"/>
                <a:gd name="T2" fmla="*/ 18 w 38"/>
                <a:gd name="T3" fmla="*/ 26 h 54"/>
                <a:gd name="T4" fmla="*/ 10 w 38"/>
                <a:gd name="T5" fmla="*/ 37 h 54"/>
                <a:gd name="T6" fmla="*/ 1 w 38"/>
                <a:gd name="T7" fmla="*/ 48 h 54"/>
                <a:gd name="T8" fmla="*/ 6 w 38"/>
                <a:gd name="T9" fmla="*/ 52 h 54"/>
                <a:gd name="T10" fmla="*/ 16 w 38"/>
                <a:gd name="T11" fmla="*/ 42 h 54"/>
                <a:gd name="T12" fmla="*/ 24 w 38"/>
                <a:gd name="T13" fmla="*/ 30 h 54"/>
                <a:gd name="T14" fmla="*/ 37 w 38"/>
                <a:gd name="T15" fmla="*/ 5 h 54"/>
                <a:gd name="T16" fmla="*/ 33 w 38"/>
                <a:gd name="T17" fmla="*/ 3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54">
                  <a:moveTo>
                    <a:pt x="33" y="3"/>
                  </a:moveTo>
                  <a:cubicBezTo>
                    <a:pt x="29" y="11"/>
                    <a:pt x="24" y="19"/>
                    <a:pt x="18" y="26"/>
                  </a:cubicBezTo>
                  <a:cubicBezTo>
                    <a:pt x="16" y="30"/>
                    <a:pt x="13" y="34"/>
                    <a:pt x="10" y="37"/>
                  </a:cubicBezTo>
                  <a:cubicBezTo>
                    <a:pt x="7" y="41"/>
                    <a:pt x="4" y="44"/>
                    <a:pt x="1" y="48"/>
                  </a:cubicBezTo>
                  <a:cubicBezTo>
                    <a:pt x="0" y="51"/>
                    <a:pt x="3" y="54"/>
                    <a:pt x="6" y="52"/>
                  </a:cubicBezTo>
                  <a:cubicBezTo>
                    <a:pt x="10" y="50"/>
                    <a:pt x="13" y="46"/>
                    <a:pt x="16" y="42"/>
                  </a:cubicBezTo>
                  <a:cubicBezTo>
                    <a:pt x="19" y="38"/>
                    <a:pt x="22" y="34"/>
                    <a:pt x="24" y="30"/>
                  </a:cubicBezTo>
                  <a:cubicBezTo>
                    <a:pt x="30" y="22"/>
                    <a:pt x="33" y="14"/>
                    <a:pt x="37" y="5"/>
                  </a:cubicBezTo>
                  <a:cubicBezTo>
                    <a:pt x="38" y="2"/>
                    <a:pt x="34" y="0"/>
                    <a:pt x="33" y="3"/>
                  </a:cubicBezTo>
                  <a:close/>
                </a:path>
              </a:pathLst>
            </a:custGeom>
            <a:solidFill>
              <a:srgbClr val="322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314" name="任意多边形: 形状 313"/>
            <p:cNvSpPr/>
            <p:nvPr/>
          </p:nvSpPr>
          <p:spPr bwMode="auto">
            <a:xfrm>
              <a:off x="6027738" y="4057650"/>
              <a:ext cx="92075" cy="115888"/>
            </a:xfrm>
            <a:custGeom>
              <a:avLst/>
              <a:gdLst>
                <a:gd name="T0" fmla="*/ 40 w 45"/>
                <a:gd name="T1" fmla="*/ 2 h 57"/>
                <a:gd name="T2" fmla="*/ 3 w 45"/>
                <a:gd name="T3" fmla="*/ 50 h 57"/>
                <a:gd name="T4" fmla="*/ 7 w 45"/>
                <a:gd name="T5" fmla="*/ 55 h 57"/>
                <a:gd name="T6" fmla="*/ 29 w 45"/>
                <a:gd name="T7" fmla="*/ 32 h 57"/>
                <a:gd name="T8" fmla="*/ 44 w 45"/>
                <a:gd name="T9" fmla="*/ 4 h 57"/>
                <a:gd name="T10" fmla="*/ 40 w 45"/>
                <a:gd name="T11" fmla="*/ 2 h 57"/>
              </a:gdLst>
              <a:ahLst/>
              <a:cxnLst>
                <a:cxn ang="0">
                  <a:pos x="T0" y="T1"/>
                </a:cxn>
                <a:cxn ang="0">
                  <a:pos x="T2" y="T3"/>
                </a:cxn>
                <a:cxn ang="0">
                  <a:pos x="T4" y="T5"/>
                </a:cxn>
                <a:cxn ang="0">
                  <a:pos x="T6" y="T7"/>
                </a:cxn>
                <a:cxn ang="0">
                  <a:pos x="T8" y="T9"/>
                </a:cxn>
                <a:cxn ang="0">
                  <a:pos x="T10" y="T11"/>
                </a:cxn>
              </a:cxnLst>
              <a:rect l="0" t="0" r="r" b="b"/>
              <a:pathLst>
                <a:path w="45" h="57">
                  <a:moveTo>
                    <a:pt x="40" y="2"/>
                  </a:moveTo>
                  <a:cubicBezTo>
                    <a:pt x="32" y="21"/>
                    <a:pt x="18" y="37"/>
                    <a:pt x="3" y="50"/>
                  </a:cubicBezTo>
                  <a:cubicBezTo>
                    <a:pt x="0" y="52"/>
                    <a:pt x="4" y="57"/>
                    <a:pt x="7" y="55"/>
                  </a:cubicBezTo>
                  <a:cubicBezTo>
                    <a:pt x="15" y="49"/>
                    <a:pt x="23" y="41"/>
                    <a:pt x="29" y="32"/>
                  </a:cubicBezTo>
                  <a:cubicBezTo>
                    <a:pt x="36" y="24"/>
                    <a:pt x="41" y="14"/>
                    <a:pt x="44" y="4"/>
                  </a:cubicBezTo>
                  <a:cubicBezTo>
                    <a:pt x="45" y="2"/>
                    <a:pt x="41" y="0"/>
                    <a:pt x="40" y="2"/>
                  </a:cubicBezTo>
                  <a:close/>
                </a:path>
              </a:pathLst>
            </a:custGeom>
            <a:solidFill>
              <a:srgbClr val="322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315" name="任意多边形: 形状 314"/>
            <p:cNvSpPr/>
            <p:nvPr/>
          </p:nvSpPr>
          <p:spPr bwMode="auto">
            <a:xfrm>
              <a:off x="5984875" y="4070350"/>
              <a:ext cx="57150" cy="88900"/>
            </a:xfrm>
            <a:custGeom>
              <a:avLst/>
              <a:gdLst>
                <a:gd name="T0" fmla="*/ 24 w 28"/>
                <a:gd name="T1" fmla="*/ 2 h 44"/>
                <a:gd name="T2" fmla="*/ 16 w 28"/>
                <a:gd name="T3" fmla="*/ 22 h 44"/>
                <a:gd name="T4" fmla="*/ 10 w 28"/>
                <a:gd name="T5" fmla="*/ 30 h 44"/>
                <a:gd name="T6" fmla="*/ 2 w 28"/>
                <a:gd name="T7" fmla="*/ 37 h 44"/>
                <a:gd name="T8" fmla="*/ 6 w 28"/>
                <a:gd name="T9" fmla="*/ 42 h 44"/>
                <a:gd name="T10" fmla="*/ 21 w 28"/>
                <a:gd name="T11" fmla="*/ 25 h 44"/>
                <a:gd name="T12" fmla="*/ 28 w 28"/>
                <a:gd name="T13" fmla="*/ 3 h 44"/>
                <a:gd name="T14" fmla="*/ 24 w 28"/>
                <a:gd name="T15" fmla="*/ 2 h 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44">
                  <a:moveTo>
                    <a:pt x="24" y="2"/>
                  </a:moveTo>
                  <a:cubicBezTo>
                    <a:pt x="22" y="9"/>
                    <a:pt x="19" y="16"/>
                    <a:pt x="16" y="22"/>
                  </a:cubicBezTo>
                  <a:cubicBezTo>
                    <a:pt x="14" y="24"/>
                    <a:pt x="12" y="27"/>
                    <a:pt x="10" y="30"/>
                  </a:cubicBezTo>
                  <a:cubicBezTo>
                    <a:pt x="7" y="32"/>
                    <a:pt x="5" y="35"/>
                    <a:pt x="2" y="37"/>
                  </a:cubicBezTo>
                  <a:cubicBezTo>
                    <a:pt x="0" y="40"/>
                    <a:pt x="3" y="44"/>
                    <a:pt x="6" y="42"/>
                  </a:cubicBezTo>
                  <a:cubicBezTo>
                    <a:pt x="12" y="38"/>
                    <a:pt x="17" y="31"/>
                    <a:pt x="21" y="25"/>
                  </a:cubicBezTo>
                  <a:cubicBezTo>
                    <a:pt x="24" y="18"/>
                    <a:pt x="27" y="11"/>
                    <a:pt x="28" y="3"/>
                  </a:cubicBezTo>
                  <a:cubicBezTo>
                    <a:pt x="28" y="1"/>
                    <a:pt x="25" y="0"/>
                    <a:pt x="24" y="2"/>
                  </a:cubicBezTo>
                  <a:close/>
                </a:path>
              </a:pathLst>
            </a:custGeom>
            <a:solidFill>
              <a:srgbClr val="322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316" name="任意多边形: 形状 315"/>
            <p:cNvSpPr/>
            <p:nvPr/>
          </p:nvSpPr>
          <p:spPr bwMode="auto">
            <a:xfrm>
              <a:off x="5208588" y="4013200"/>
              <a:ext cx="42863" cy="149225"/>
            </a:xfrm>
            <a:custGeom>
              <a:avLst/>
              <a:gdLst>
                <a:gd name="T0" fmla="*/ 12 w 21"/>
                <a:gd name="T1" fmla="*/ 3 h 74"/>
                <a:gd name="T2" fmla="*/ 14 w 21"/>
                <a:gd name="T3" fmla="*/ 71 h 74"/>
                <a:gd name="T4" fmla="*/ 19 w 21"/>
                <a:gd name="T5" fmla="*/ 68 h 74"/>
                <a:gd name="T6" fmla="*/ 16 w 21"/>
                <a:gd name="T7" fmla="*/ 5 h 74"/>
                <a:gd name="T8" fmla="*/ 12 w 21"/>
                <a:gd name="T9" fmla="*/ 3 h 74"/>
              </a:gdLst>
              <a:ahLst/>
              <a:cxnLst>
                <a:cxn ang="0">
                  <a:pos x="T0" y="T1"/>
                </a:cxn>
                <a:cxn ang="0">
                  <a:pos x="T2" y="T3"/>
                </a:cxn>
                <a:cxn ang="0">
                  <a:pos x="T4" y="T5"/>
                </a:cxn>
                <a:cxn ang="0">
                  <a:pos x="T6" y="T7"/>
                </a:cxn>
                <a:cxn ang="0">
                  <a:pos x="T8" y="T9"/>
                </a:cxn>
              </a:cxnLst>
              <a:rect l="0" t="0" r="r" b="b"/>
              <a:pathLst>
                <a:path w="21" h="74">
                  <a:moveTo>
                    <a:pt x="12" y="3"/>
                  </a:moveTo>
                  <a:cubicBezTo>
                    <a:pt x="1" y="23"/>
                    <a:pt x="0" y="51"/>
                    <a:pt x="14" y="71"/>
                  </a:cubicBezTo>
                  <a:cubicBezTo>
                    <a:pt x="16" y="74"/>
                    <a:pt x="21" y="71"/>
                    <a:pt x="19" y="68"/>
                  </a:cubicBezTo>
                  <a:cubicBezTo>
                    <a:pt x="9" y="48"/>
                    <a:pt x="7" y="25"/>
                    <a:pt x="16" y="5"/>
                  </a:cubicBezTo>
                  <a:cubicBezTo>
                    <a:pt x="17" y="2"/>
                    <a:pt x="14" y="0"/>
                    <a:pt x="12" y="3"/>
                  </a:cubicBezTo>
                  <a:close/>
                </a:path>
              </a:pathLst>
            </a:custGeom>
            <a:solidFill>
              <a:srgbClr val="322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317" name="任意多边形: 形状 316"/>
            <p:cNvSpPr/>
            <p:nvPr/>
          </p:nvSpPr>
          <p:spPr bwMode="auto">
            <a:xfrm>
              <a:off x="5273675" y="4035425"/>
              <a:ext cx="44450" cy="130175"/>
            </a:xfrm>
            <a:custGeom>
              <a:avLst/>
              <a:gdLst>
                <a:gd name="T0" fmla="*/ 2 w 22"/>
                <a:gd name="T1" fmla="*/ 2 h 64"/>
                <a:gd name="T2" fmla="*/ 2 w 22"/>
                <a:gd name="T3" fmla="*/ 33 h 64"/>
                <a:gd name="T4" fmla="*/ 7 w 22"/>
                <a:gd name="T5" fmla="*/ 48 h 64"/>
                <a:gd name="T6" fmla="*/ 15 w 22"/>
                <a:gd name="T7" fmla="*/ 62 h 64"/>
                <a:gd name="T8" fmla="*/ 20 w 22"/>
                <a:gd name="T9" fmla="*/ 59 h 64"/>
                <a:gd name="T10" fmla="*/ 14 w 22"/>
                <a:gd name="T11" fmla="*/ 46 h 64"/>
                <a:gd name="T12" fmla="*/ 9 w 22"/>
                <a:gd name="T13" fmla="*/ 32 h 64"/>
                <a:gd name="T14" fmla="*/ 6 w 22"/>
                <a:gd name="T15" fmla="*/ 3 h 64"/>
                <a:gd name="T16" fmla="*/ 2 w 22"/>
                <a:gd name="T17" fmla="*/ 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64">
                  <a:moveTo>
                    <a:pt x="2" y="2"/>
                  </a:moveTo>
                  <a:cubicBezTo>
                    <a:pt x="0" y="13"/>
                    <a:pt x="0" y="23"/>
                    <a:pt x="2" y="33"/>
                  </a:cubicBezTo>
                  <a:cubicBezTo>
                    <a:pt x="4" y="38"/>
                    <a:pt x="5" y="43"/>
                    <a:pt x="7" y="48"/>
                  </a:cubicBezTo>
                  <a:cubicBezTo>
                    <a:pt x="9" y="53"/>
                    <a:pt x="11" y="58"/>
                    <a:pt x="15" y="62"/>
                  </a:cubicBezTo>
                  <a:cubicBezTo>
                    <a:pt x="17" y="64"/>
                    <a:pt x="22" y="62"/>
                    <a:pt x="20" y="59"/>
                  </a:cubicBezTo>
                  <a:cubicBezTo>
                    <a:pt x="19" y="55"/>
                    <a:pt x="16" y="51"/>
                    <a:pt x="14" y="46"/>
                  </a:cubicBezTo>
                  <a:cubicBezTo>
                    <a:pt x="12" y="42"/>
                    <a:pt x="10" y="37"/>
                    <a:pt x="9" y="32"/>
                  </a:cubicBezTo>
                  <a:cubicBezTo>
                    <a:pt x="7" y="23"/>
                    <a:pt x="6" y="13"/>
                    <a:pt x="6" y="3"/>
                  </a:cubicBezTo>
                  <a:cubicBezTo>
                    <a:pt x="6" y="0"/>
                    <a:pt x="2" y="0"/>
                    <a:pt x="2" y="2"/>
                  </a:cubicBezTo>
                  <a:close/>
                </a:path>
              </a:pathLst>
            </a:custGeom>
            <a:solidFill>
              <a:srgbClr val="322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318" name="任意多边形: 形状 317"/>
            <p:cNvSpPr/>
            <p:nvPr/>
          </p:nvSpPr>
          <p:spPr bwMode="auto">
            <a:xfrm>
              <a:off x="5334000" y="4043363"/>
              <a:ext cx="44450" cy="117475"/>
            </a:xfrm>
            <a:custGeom>
              <a:avLst/>
              <a:gdLst>
                <a:gd name="T0" fmla="*/ 0 w 22"/>
                <a:gd name="T1" fmla="*/ 3 h 58"/>
                <a:gd name="T2" fmla="*/ 3 w 22"/>
                <a:gd name="T3" fmla="*/ 31 h 58"/>
                <a:gd name="T4" fmla="*/ 8 w 22"/>
                <a:gd name="T5" fmla="*/ 43 h 58"/>
                <a:gd name="T6" fmla="*/ 16 w 22"/>
                <a:gd name="T7" fmla="*/ 55 h 58"/>
                <a:gd name="T8" fmla="*/ 21 w 22"/>
                <a:gd name="T9" fmla="*/ 52 h 58"/>
                <a:gd name="T10" fmla="*/ 14 w 22"/>
                <a:gd name="T11" fmla="*/ 41 h 58"/>
                <a:gd name="T12" fmla="*/ 9 w 22"/>
                <a:gd name="T13" fmla="*/ 28 h 58"/>
                <a:gd name="T14" fmla="*/ 5 w 22"/>
                <a:gd name="T15" fmla="*/ 3 h 58"/>
                <a:gd name="T16" fmla="*/ 0 w 22"/>
                <a:gd name="T17" fmla="*/ 3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58">
                  <a:moveTo>
                    <a:pt x="0" y="3"/>
                  </a:moveTo>
                  <a:cubicBezTo>
                    <a:pt x="0" y="12"/>
                    <a:pt x="0" y="22"/>
                    <a:pt x="3" y="31"/>
                  </a:cubicBezTo>
                  <a:cubicBezTo>
                    <a:pt x="4" y="35"/>
                    <a:pt x="6" y="39"/>
                    <a:pt x="8" y="43"/>
                  </a:cubicBezTo>
                  <a:cubicBezTo>
                    <a:pt x="10" y="47"/>
                    <a:pt x="12" y="52"/>
                    <a:pt x="16" y="55"/>
                  </a:cubicBezTo>
                  <a:cubicBezTo>
                    <a:pt x="19" y="58"/>
                    <a:pt x="22" y="55"/>
                    <a:pt x="21" y="52"/>
                  </a:cubicBezTo>
                  <a:cubicBezTo>
                    <a:pt x="19" y="48"/>
                    <a:pt x="16" y="44"/>
                    <a:pt x="14" y="41"/>
                  </a:cubicBezTo>
                  <a:cubicBezTo>
                    <a:pt x="12" y="37"/>
                    <a:pt x="10" y="33"/>
                    <a:pt x="9" y="28"/>
                  </a:cubicBezTo>
                  <a:cubicBezTo>
                    <a:pt x="6" y="20"/>
                    <a:pt x="5" y="11"/>
                    <a:pt x="5" y="3"/>
                  </a:cubicBezTo>
                  <a:cubicBezTo>
                    <a:pt x="5" y="0"/>
                    <a:pt x="0" y="0"/>
                    <a:pt x="0" y="3"/>
                  </a:cubicBezTo>
                  <a:close/>
                </a:path>
              </a:pathLst>
            </a:custGeom>
            <a:solidFill>
              <a:srgbClr val="322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319" name="任意多边形: 形状 318"/>
            <p:cNvSpPr/>
            <p:nvPr/>
          </p:nvSpPr>
          <p:spPr bwMode="auto">
            <a:xfrm>
              <a:off x="5392738" y="4081463"/>
              <a:ext cx="50800" cy="63500"/>
            </a:xfrm>
            <a:custGeom>
              <a:avLst/>
              <a:gdLst>
                <a:gd name="T0" fmla="*/ 0 w 25"/>
                <a:gd name="T1" fmla="*/ 4 h 31"/>
                <a:gd name="T2" fmla="*/ 19 w 25"/>
                <a:gd name="T3" fmla="*/ 29 h 31"/>
                <a:gd name="T4" fmla="*/ 23 w 25"/>
                <a:gd name="T5" fmla="*/ 29 h 31"/>
                <a:gd name="T6" fmla="*/ 23 w 25"/>
                <a:gd name="T7" fmla="*/ 25 h 31"/>
                <a:gd name="T8" fmla="*/ 4 w 25"/>
                <a:gd name="T9" fmla="*/ 2 h 31"/>
                <a:gd name="T10" fmla="*/ 1 w 25"/>
                <a:gd name="T11" fmla="*/ 1 h 31"/>
                <a:gd name="T12" fmla="*/ 0 w 25"/>
                <a:gd name="T13" fmla="*/ 4 h 31"/>
              </a:gdLst>
              <a:ahLst/>
              <a:cxnLst>
                <a:cxn ang="0">
                  <a:pos x="T0" y="T1"/>
                </a:cxn>
                <a:cxn ang="0">
                  <a:pos x="T2" y="T3"/>
                </a:cxn>
                <a:cxn ang="0">
                  <a:pos x="T4" y="T5"/>
                </a:cxn>
                <a:cxn ang="0">
                  <a:pos x="T6" y="T7"/>
                </a:cxn>
                <a:cxn ang="0">
                  <a:pos x="T8" y="T9"/>
                </a:cxn>
                <a:cxn ang="0">
                  <a:pos x="T10" y="T11"/>
                </a:cxn>
                <a:cxn ang="0">
                  <a:pos x="T12" y="T13"/>
                </a:cxn>
              </a:cxnLst>
              <a:rect l="0" t="0" r="r" b="b"/>
              <a:pathLst>
                <a:path w="25" h="31">
                  <a:moveTo>
                    <a:pt x="0" y="4"/>
                  </a:moveTo>
                  <a:cubicBezTo>
                    <a:pt x="5" y="14"/>
                    <a:pt x="11" y="22"/>
                    <a:pt x="19" y="29"/>
                  </a:cubicBezTo>
                  <a:cubicBezTo>
                    <a:pt x="20" y="31"/>
                    <a:pt x="22" y="31"/>
                    <a:pt x="23" y="29"/>
                  </a:cubicBezTo>
                  <a:cubicBezTo>
                    <a:pt x="24" y="28"/>
                    <a:pt x="25" y="26"/>
                    <a:pt x="23" y="25"/>
                  </a:cubicBezTo>
                  <a:cubicBezTo>
                    <a:pt x="16" y="18"/>
                    <a:pt x="9" y="11"/>
                    <a:pt x="4" y="2"/>
                  </a:cubicBezTo>
                  <a:cubicBezTo>
                    <a:pt x="4" y="1"/>
                    <a:pt x="2" y="0"/>
                    <a:pt x="1" y="1"/>
                  </a:cubicBezTo>
                  <a:cubicBezTo>
                    <a:pt x="0" y="2"/>
                    <a:pt x="0" y="3"/>
                    <a:pt x="0" y="4"/>
                  </a:cubicBezTo>
                  <a:close/>
                </a:path>
              </a:pathLst>
            </a:custGeom>
            <a:solidFill>
              <a:srgbClr val="322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320" name="任意多边形: 形状 319"/>
            <p:cNvSpPr/>
            <p:nvPr/>
          </p:nvSpPr>
          <p:spPr bwMode="auto">
            <a:xfrm>
              <a:off x="5713413" y="3081338"/>
              <a:ext cx="44450" cy="104775"/>
            </a:xfrm>
            <a:custGeom>
              <a:avLst/>
              <a:gdLst>
                <a:gd name="T0" fmla="*/ 20 w 22"/>
                <a:gd name="T1" fmla="*/ 50 h 52"/>
                <a:gd name="T2" fmla="*/ 18 w 22"/>
                <a:gd name="T3" fmla="*/ 24 h 52"/>
                <a:gd name="T4" fmla="*/ 13 w 22"/>
                <a:gd name="T5" fmla="*/ 13 h 52"/>
                <a:gd name="T6" fmla="*/ 5 w 22"/>
                <a:gd name="T7" fmla="*/ 2 h 52"/>
                <a:gd name="T8" fmla="*/ 1 w 22"/>
                <a:gd name="T9" fmla="*/ 6 h 52"/>
                <a:gd name="T10" fmla="*/ 8 w 22"/>
                <a:gd name="T11" fmla="*/ 16 h 52"/>
                <a:gd name="T12" fmla="*/ 12 w 22"/>
                <a:gd name="T13" fmla="*/ 26 h 52"/>
                <a:gd name="T14" fmla="*/ 16 w 22"/>
                <a:gd name="T15" fmla="*/ 49 h 52"/>
                <a:gd name="T16" fmla="*/ 20 w 22"/>
                <a:gd name="T17" fmla="*/ 5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52">
                  <a:moveTo>
                    <a:pt x="20" y="50"/>
                  </a:moveTo>
                  <a:cubicBezTo>
                    <a:pt x="22" y="41"/>
                    <a:pt x="21" y="33"/>
                    <a:pt x="18" y="24"/>
                  </a:cubicBezTo>
                  <a:cubicBezTo>
                    <a:pt x="17" y="20"/>
                    <a:pt x="15" y="16"/>
                    <a:pt x="13" y="13"/>
                  </a:cubicBezTo>
                  <a:cubicBezTo>
                    <a:pt x="11" y="9"/>
                    <a:pt x="9" y="5"/>
                    <a:pt x="5" y="2"/>
                  </a:cubicBezTo>
                  <a:cubicBezTo>
                    <a:pt x="3" y="0"/>
                    <a:pt x="0" y="4"/>
                    <a:pt x="1" y="6"/>
                  </a:cubicBezTo>
                  <a:cubicBezTo>
                    <a:pt x="3" y="10"/>
                    <a:pt x="6" y="12"/>
                    <a:pt x="8" y="16"/>
                  </a:cubicBezTo>
                  <a:cubicBezTo>
                    <a:pt x="9" y="19"/>
                    <a:pt x="11" y="23"/>
                    <a:pt x="12" y="26"/>
                  </a:cubicBezTo>
                  <a:cubicBezTo>
                    <a:pt x="15" y="33"/>
                    <a:pt x="16" y="41"/>
                    <a:pt x="16" y="49"/>
                  </a:cubicBezTo>
                  <a:cubicBezTo>
                    <a:pt x="16" y="51"/>
                    <a:pt x="20" y="52"/>
                    <a:pt x="20" y="50"/>
                  </a:cubicBezTo>
                  <a:close/>
                </a:path>
              </a:pathLst>
            </a:custGeom>
            <a:solidFill>
              <a:srgbClr val="322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321" name="任意多边形: 形状 320"/>
            <p:cNvSpPr/>
            <p:nvPr/>
          </p:nvSpPr>
          <p:spPr bwMode="auto">
            <a:xfrm>
              <a:off x="5664200" y="3127375"/>
              <a:ext cx="73025" cy="50800"/>
            </a:xfrm>
            <a:custGeom>
              <a:avLst/>
              <a:gdLst>
                <a:gd name="T0" fmla="*/ 35 w 36"/>
                <a:gd name="T1" fmla="*/ 20 h 25"/>
                <a:gd name="T2" fmla="*/ 29 w 36"/>
                <a:gd name="T3" fmla="*/ 13 h 25"/>
                <a:gd name="T4" fmla="*/ 22 w 36"/>
                <a:gd name="T5" fmla="*/ 8 h 25"/>
                <a:gd name="T6" fmla="*/ 6 w 36"/>
                <a:gd name="T7" fmla="*/ 1 h 25"/>
                <a:gd name="T8" fmla="*/ 4 w 36"/>
                <a:gd name="T9" fmla="*/ 7 h 25"/>
                <a:gd name="T10" fmla="*/ 19 w 36"/>
                <a:gd name="T11" fmla="*/ 13 h 25"/>
                <a:gd name="T12" fmla="*/ 31 w 36"/>
                <a:gd name="T13" fmla="*/ 23 h 25"/>
                <a:gd name="T14" fmla="*/ 35 w 36"/>
                <a:gd name="T15" fmla="*/ 20 h 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 h="25">
                  <a:moveTo>
                    <a:pt x="35" y="20"/>
                  </a:moveTo>
                  <a:cubicBezTo>
                    <a:pt x="33" y="18"/>
                    <a:pt x="31" y="15"/>
                    <a:pt x="29" y="13"/>
                  </a:cubicBezTo>
                  <a:cubicBezTo>
                    <a:pt x="27" y="11"/>
                    <a:pt x="25" y="9"/>
                    <a:pt x="22" y="8"/>
                  </a:cubicBezTo>
                  <a:cubicBezTo>
                    <a:pt x="17" y="4"/>
                    <a:pt x="12" y="2"/>
                    <a:pt x="6" y="1"/>
                  </a:cubicBezTo>
                  <a:cubicBezTo>
                    <a:pt x="2" y="0"/>
                    <a:pt x="0" y="5"/>
                    <a:pt x="4" y="7"/>
                  </a:cubicBezTo>
                  <a:cubicBezTo>
                    <a:pt x="9" y="8"/>
                    <a:pt x="14" y="10"/>
                    <a:pt x="19" y="13"/>
                  </a:cubicBezTo>
                  <a:cubicBezTo>
                    <a:pt x="23" y="16"/>
                    <a:pt x="28" y="19"/>
                    <a:pt x="31" y="23"/>
                  </a:cubicBezTo>
                  <a:cubicBezTo>
                    <a:pt x="33" y="25"/>
                    <a:pt x="36" y="22"/>
                    <a:pt x="35" y="20"/>
                  </a:cubicBezTo>
                  <a:close/>
                </a:path>
              </a:pathLst>
            </a:custGeom>
            <a:solidFill>
              <a:srgbClr val="322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322" name="任意多边形: 形状 321"/>
            <p:cNvSpPr/>
            <p:nvPr/>
          </p:nvSpPr>
          <p:spPr bwMode="auto">
            <a:xfrm>
              <a:off x="5626100" y="3162300"/>
              <a:ext cx="85725" cy="20638"/>
            </a:xfrm>
            <a:custGeom>
              <a:avLst/>
              <a:gdLst>
                <a:gd name="T0" fmla="*/ 38 w 42"/>
                <a:gd name="T1" fmla="*/ 4 h 10"/>
                <a:gd name="T2" fmla="*/ 3 w 42"/>
                <a:gd name="T3" fmla="*/ 3 h 10"/>
                <a:gd name="T4" fmla="*/ 5 w 42"/>
                <a:gd name="T5" fmla="*/ 9 h 10"/>
                <a:gd name="T6" fmla="*/ 37 w 42"/>
                <a:gd name="T7" fmla="*/ 9 h 10"/>
                <a:gd name="T8" fmla="*/ 38 w 42"/>
                <a:gd name="T9" fmla="*/ 4 h 10"/>
              </a:gdLst>
              <a:ahLst/>
              <a:cxnLst>
                <a:cxn ang="0">
                  <a:pos x="T0" y="T1"/>
                </a:cxn>
                <a:cxn ang="0">
                  <a:pos x="T2" y="T3"/>
                </a:cxn>
                <a:cxn ang="0">
                  <a:pos x="T4" y="T5"/>
                </a:cxn>
                <a:cxn ang="0">
                  <a:pos x="T6" y="T7"/>
                </a:cxn>
                <a:cxn ang="0">
                  <a:pos x="T8" y="T9"/>
                </a:cxn>
              </a:cxnLst>
              <a:rect l="0" t="0" r="r" b="b"/>
              <a:pathLst>
                <a:path w="42" h="10">
                  <a:moveTo>
                    <a:pt x="38" y="4"/>
                  </a:moveTo>
                  <a:cubicBezTo>
                    <a:pt x="27" y="1"/>
                    <a:pt x="15" y="0"/>
                    <a:pt x="3" y="3"/>
                  </a:cubicBezTo>
                  <a:cubicBezTo>
                    <a:pt x="0" y="4"/>
                    <a:pt x="1" y="9"/>
                    <a:pt x="5" y="9"/>
                  </a:cubicBezTo>
                  <a:cubicBezTo>
                    <a:pt x="15" y="7"/>
                    <a:pt x="26" y="7"/>
                    <a:pt x="37" y="9"/>
                  </a:cubicBezTo>
                  <a:cubicBezTo>
                    <a:pt x="40" y="10"/>
                    <a:pt x="42" y="5"/>
                    <a:pt x="38" y="4"/>
                  </a:cubicBezTo>
                  <a:close/>
                </a:path>
              </a:pathLst>
            </a:custGeom>
            <a:solidFill>
              <a:srgbClr val="322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323" name="任意多边形: 形状 322"/>
            <p:cNvSpPr/>
            <p:nvPr/>
          </p:nvSpPr>
          <p:spPr bwMode="auto">
            <a:xfrm>
              <a:off x="5930900" y="3935413"/>
              <a:ext cx="65088" cy="211138"/>
            </a:xfrm>
            <a:custGeom>
              <a:avLst/>
              <a:gdLst>
                <a:gd name="T0" fmla="*/ 28 w 32"/>
                <a:gd name="T1" fmla="*/ 2 h 104"/>
                <a:gd name="T2" fmla="*/ 14 w 32"/>
                <a:gd name="T3" fmla="*/ 25 h 104"/>
                <a:gd name="T4" fmla="*/ 5 w 32"/>
                <a:gd name="T5" fmla="*/ 49 h 104"/>
                <a:gd name="T6" fmla="*/ 1 w 32"/>
                <a:gd name="T7" fmla="*/ 75 h 104"/>
                <a:gd name="T8" fmla="*/ 1 w 32"/>
                <a:gd name="T9" fmla="*/ 101 h 104"/>
                <a:gd name="T10" fmla="*/ 6 w 32"/>
                <a:gd name="T11" fmla="*/ 101 h 104"/>
                <a:gd name="T12" fmla="*/ 6 w 32"/>
                <a:gd name="T13" fmla="*/ 76 h 104"/>
                <a:gd name="T14" fmla="*/ 11 w 32"/>
                <a:gd name="T15" fmla="*/ 50 h 104"/>
                <a:gd name="T16" fmla="*/ 31 w 32"/>
                <a:gd name="T17" fmla="*/ 3 h 104"/>
                <a:gd name="T18" fmla="*/ 28 w 32"/>
                <a:gd name="T19" fmla="*/ 2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104">
                  <a:moveTo>
                    <a:pt x="28" y="2"/>
                  </a:moveTo>
                  <a:cubicBezTo>
                    <a:pt x="23" y="9"/>
                    <a:pt x="18" y="16"/>
                    <a:pt x="14" y="25"/>
                  </a:cubicBezTo>
                  <a:cubicBezTo>
                    <a:pt x="10" y="33"/>
                    <a:pt x="8" y="41"/>
                    <a:pt x="5" y="49"/>
                  </a:cubicBezTo>
                  <a:cubicBezTo>
                    <a:pt x="3" y="58"/>
                    <a:pt x="2" y="66"/>
                    <a:pt x="1" y="75"/>
                  </a:cubicBezTo>
                  <a:cubicBezTo>
                    <a:pt x="0" y="83"/>
                    <a:pt x="0" y="93"/>
                    <a:pt x="1" y="101"/>
                  </a:cubicBezTo>
                  <a:cubicBezTo>
                    <a:pt x="2" y="104"/>
                    <a:pt x="6" y="103"/>
                    <a:pt x="6" y="101"/>
                  </a:cubicBezTo>
                  <a:cubicBezTo>
                    <a:pt x="7" y="93"/>
                    <a:pt x="6" y="84"/>
                    <a:pt x="6" y="76"/>
                  </a:cubicBezTo>
                  <a:cubicBezTo>
                    <a:pt x="7" y="67"/>
                    <a:pt x="9" y="59"/>
                    <a:pt x="11" y="50"/>
                  </a:cubicBezTo>
                  <a:cubicBezTo>
                    <a:pt x="15" y="34"/>
                    <a:pt x="22" y="17"/>
                    <a:pt x="31" y="3"/>
                  </a:cubicBezTo>
                  <a:cubicBezTo>
                    <a:pt x="32" y="1"/>
                    <a:pt x="29" y="0"/>
                    <a:pt x="28" y="2"/>
                  </a:cubicBezTo>
                  <a:close/>
                </a:path>
              </a:pathLst>
            </a:custGeom>
            <a:solidFill>
              <a:srgbClr val="322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324" name="任意多边形: 形状 323"/>
            <p:cNvSpPr/>
            <p:nvPr/>
          </p:nvSpPr>
          <p:spPr bwMode="auto">
            <a:xfrm>
              <a:off x="5946775" y="4081463"/>
              <a:ext cx="14288" cy="50800"/>
            </a:xfrm>
            <a:custGeom>
              <a:avLst/>
              <a:gdLst>
                <a:gd name="T0" fmla="*/ 0 w 7"/>
                <a:gd name="T1" fmla="*/ 2 h 25"/>
                <a:gd name="T2" fmla="*/ 1 w 7"/>
                <a:gd name="T3" fmla="*/ 22 h 25"/>
                <a:gd name="T4" fmla="*/ 5 w 7"/>
                <a:gd name="T5" fmla="*/ 24 h 25"/>
                <a:gd name="T6" fmla="*/ 7 w 7"/>
                <a:gd name="T7" fmla="*/ 21 h 25"/>
                <a:gd name="T8" fmla="*/ 4 w 7"/>
                <a:gd name="T9" fmla="*/ 2 h 25"/>
                <a:gd name="T10" fmla="*/ 2 w 7"/>
                <a:gd name="T11" fmla="*/ 0 h 25"/>
                <a:gd name="T12" fmla="*/ 0 w 7"/>
                <a:gd name="T13" fmla="*/ 2 h 25"/>
              </a:gdLst>
              <a:ahLst/>
              <a:cxnLst>
                <a:cxn ang="0">
                  <a:pos x="T0" y="T1"/>
                </a:cxn>
                <a:cxn ang="0">
                  <a:pos x="T2" y="T3"/>
                </a:cxn>
                <a:cxn ang="0">
                  <a:pos x="T4" y="T5"/>
                </a:cxn>
                <a:cxn ang="0">
                  <a:pos x="T6" y="T7"/>
                </a:cxn>
                <a:cxn ang="0">
                  <a:pos x="T8" y="T9"/>
                </a:cxn>
                <a:cxn ang="0">
                  <a:pos x="T10" y="T11"/>
                </a:cxn>
                <a:cxn ang="0">
                  <a:pos x="T12" y="T13"/>
                </a:cxn>
              </a:cxnLst>
              <a:rect l="0" t="0" r="r" b="b"/>
              <a:pathLst>
                <a:path w="7" h="25">
                  <a:moveTo>
                    <a:pt x="0" y="2"/>
                  </a:moveTo>
                  <a:cubicBezTo>
                    <a:pt x="0" y="9"/>
                    <a:pt x="0" y="16"/>
                    <a:pt x="1" y="22"/>
                  </a:cubicBezTo>
                  <a:cubicBezTo>
                    <a:pt x="2" y="24"/>
                    <a:pt x="3" y="25"/>
                    <a:pt x="5" y="24"/>
                  </a:cubicBezTo>
                  <a:cubicBezTo>
                    <a:pt x="6" y="24"/>
                    <a:pt x="7" y="22"/>
                    <a:pt x="7" y="21"/>
                  </a:cubicBezTo>
                  <a:cubicBezTo>
                    <a:pt x="5" y="15"/>
                    <a:pt x="4" y="9"/>
                    <a:pt x="4" y="2"/>
                  </a:cubicBezTo>
                  <a:cubicBezTo>
                    <a:pt x="4" y="1"/>
                    <a:pt x="3" y="0"/>
                    <a:pt x="2" y="0"/>
                  </a:cubicBezTo>
                  <a:cubicBezTo>
                    <a:pt x="1" y="0"/>
                    <a:pt x="0" y="1"/>
                    <a:pt x="0" y="2"/>
                  </a:cubicBezTo>
                  <a:close/>
                </a:path>
              </a:pathLst>
            </a:custGeom>
            <a:solidFill>
              <a:srgbClr val="322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325" name="任意多边形: 形状 324"/>
            <p:cNvSpPr/>
            <p:nvPr/>
          </p:nvSpPr>
          <p:spPr bwMode="auto">
            <a:xfrm>
              <a:off x="5930900" y="4157663"/>
              <a:ext cx="17463" cy="95250"/>
            </a:xfrm>
            <a:custGeom>
              <a:avLst/>
              <a:gdLst>
                <a:gd name="T0" fmla="*/ 1 w 9"/>
                <a:gd name="T1" fmla="*/ 3 h 47"/>
                <a:gd name="T2" fmla="*/ 0 w 9"/>
                <a:gd name="T3" fmla="*/ 23 h 47"/>
                <a:gd name="T4" fmla="*/ 3 w 9"/>
                <a:gd name="T5" fmla="*/ 44 h 47"/>
                <a:gd name="T6" fmla="*/ 8 w 9"/>
                <a:gd name="T7" fmla="*/ 42 h 47"/>
                <a:gd name="T8" fmla="*/ 5 w 9"/>
                <a:gd name="T9" fmla="*/ 23 h 47"/>
                <a:gd name="T10" fmla="*/ 4 w 9"/>
                <a:gd name="T11" fmla="*/ 3 h 47"/>
                <a:gd name="T12" fmla="*/ 1 w 9"/>
                <a:gd name="T13" fmla="*/ 3 h 47"/>
              </a:gdLst>
              <a:ahLst/>
              <a:cxnLst>
                <a:cxn ang="0">
                  <a:pos x="T0" y="T1"/>
                </a:cxn>
                <a:cxn ang="0">
                  <a:pos x="T2" y="T3"/>
                </a:cxn>
                <a:cxn ang="0">
                  <a:pos x="T4" y="T5"/>
                </a:cxn>
                <a:cxn ang="0">
                  <a:pos x="T6" y="T7"/>
                </a:cxn>
                <a:cxn ang="0">
                  <a:pos x="T8" y="T9"/>
                </a:cxn>
                <a:cxn ang="0">
                  <a:pos x="T10" y="T11"/>
                </a:cxn>
                <a:cxn ang="0">
                  <a:pos x="T12" y="T13"/>
                </a:cxn>
              </a:cxnLst>
              <a:rect l="0" t="0" r="r" b="b"/>
              <a:pathLst>
                <a:path w="9" h="47">
                  <a:moveTo>
                    <a:pt x="1" y="3"/>
                  </a:moveTo>
                  <a:cubicBezTo>
                    <a:pt x="0" y="10"/>
                    <a:pt x="0" y="16"/>
                    <a:pt x="0" y="23"/>
                  </a:cubicBezTo>
                  <a:cubicBezTo>
                    <a:pt x="1" y="30"/>
                    <a:pt x="2" y="37"/>
                    <a:pt x="3" y="44"/>
                  </a:cubicBezTo>
                  <a:cubicBezTo>
                    <a:pt x="4" y="47"/>
                    <a:pt x="9" y="46"/>
                    <a:pt x="8" y="42"/>
                  </a:cubicBezTo>
                  <a:cubicBezTo>
                    <a:pt x="7" y="36"/>
                    <a:pt x="6" y="29"/>
                    <a:pt x="5" y="23"/>
                  </a:cubicBezTo>
                  <a:cubicBezTo>
                    <a:pt x="5" y="16"/>
                    <a:pt x="4" y="9"/>
                    <a:pt x="4" y="3"/>
                  </a:cubicBezTo>
                  <a:cubicBezTo>
                    <a:pt x="4" y="0"/>
                    <a:pt x="1" y="0"/>
                    <a:pt x="1" y="3"/>
                  </a:cubicBezTo>
                  <a:close/>
                </a:path>
              </a:pathLst>
            </a:custGeom>
            <a:solidFill>
              <a:srgbClr val="322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326" name="任意多边形: 形状 325"/>
            <p:cNvSpPr/>
            <p:nvPr/>
          </p:nvSpPr>
          <p:spPr bwMode="auto">
            <a:xfrm>
              <a:off x="5484813" y="4154488"/>
              <a:ext cx="60325" cy="182563"/>
            </a:xfrm>
            <a:custGeom>
              <a:avLst/>
              <a:gdLst>
                <a:gd name="T0" fmla="*/ 27 w 30"/>
                <a:gd name="T1" fmla="*/ 1 h 90"/>
                <a:gd name="T2" fmla="*/ 15 w 30"/>
                <a:gd name="T3" fmla="*/ 43 h 90"/>
                <a:gd name="T4" fmla="*/ 1 w 30"/>
                <a:gd name="T5" fmla="*/ 85 h 90"/>
                <a:gd name="T6" fmla="*/ 6 w 30"/>
                <a:gd name="T7" fmla="*/ 87 h 90"/>
                <a:gd name="T8" fmla="*/ 20 w 30"/>
                <a:gd name="T9" fmla="*/ 45 h 90"/>
                <a:gd name="T10" fmla="*/ 30 w 30"/>
                <a:gd name="T11" fmla="*/ 2 h 90"/>
                <a:gd name="T12" fmla="*/ 27 w 30"/>
                <a:gd name="T13" fmla="*/ 1 h 90"/>
              </a:gdLst>
              <a:ahLst/>
              <a:cxnLst>
                <a:cxn ang="0">
                  <a:pos x="T0" y="T1"/>
                </a:cxn>
                <a:cxn ang="0">
                  <a:pos x="T2" y="T3"/>
                </a:cxn>
                <a:cxn ang="0">
                  <a:pos x="T4" y="T5"/>
                </a:cxn>
                <a:cxn ang="0">
                  <a:pos x="T6" y="T7"/>
                </a:cxn>
                <a:cxn ang="0">
                  <a:pos x="T8" y="T9"/>
                </a:cxn>
                <a:cxn ang="0">
                  <a:pos x="T10" y="T11"/>
                </a:cxn>
                <a:cxn ang="0">
                  <a:pos x="T12" y="T13"/>
                </a:cxn>
              </a:cxnLst>
              <a:rect l="0" t="0" r="r" b="b"/>
              <a:pathLst>
                <a:path w="30" h="90">
                  <a:moveTo>
                    <a:pt x="27" y="1"/>
                  </a:moveTo>
                  <a:cubicBezTo>
                    <a:pt x="22" y="15"/>
                    <a:pt x="19" y="29"/>
                    <a:pt x="15" y="43"/>
                  </a:cubicBezTo>
                  <a:cubicBezTo>
                    <a:pt x="11" y="57"/>
                    <a:pt x="5" y="71"/>
                    <a:pt x="1" y="85"/>
                  </a:cubicBezTo>
                  <a:cubicBezTo>
                    <a:pt x="0" y="88"/>
                    <a:pt x="5" y="90"/>
                    <a:pt x="6" y="87"/>
                  </a:cubicBezTo>
                  <a:cubicBezTo>
                    <a:pt x="12" y="74"/>
                    <a:pt x="16" y="59"/>
                    <a:pt x="20" y="45"/>
                  </a:cubicBezTo>
                  <a:cubicBezTo>
                    <a:pt x="24" y="31"/>
                    <a:pt x="28" y="16"/>
                    <a:pt x="30" y="2"/>
                  </a:cubicBezTo>
                  <a:cubicBezTo>
                    <a:pt x="30" y="0"/>
                    <a:pt x="27" y="0"/>
                    <a:pt x="27" y="1"/>
                  </a:cubicBezTo>
                  <a:close/>
                </a:path>
              </a:pathLst>
            </a:custGeom>
            <a:solidFill>
              <a:srgbClr val="322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327" name="任意多边形: 形状 326"/>
            <p:cNvSpPr/>
            <p:nvPr/>
          </p:nvSpPr>
          <p:spPr bwMode="auto">
            <a:xfrm>
              <a:off x="5372100" y="3627438"/>
              <a:ext cx="557213" cy="593725"/>
            </a:xfrm>
            <a:custGeom>
              <a:avLst/>
              <a:gdLst>
                <a:gd name="T0" fmla="*/ 24 w 274"/>
                <a:gd name="T1" fmla="*/ 3 h 293"/>
                <a:gd name="T2" fmla="*/ 4 w 274"/>
                <a:gd name="T3" fmla="*/ 104 h 293"/>
                <a:gd name="T4" fmla="*/ 3 w 274"/>
                <a:gd name="T5" fmla="*/ 154 h 293"/>
                <a:gd name="T6" fmla="*/ 22 w 274"/>
                <a:gd name="T7" fmla="*/ 203 h 293"/>
                <a:gd name="T8" fmla="*/ 55 w 274"/>
                <a:gd name="T9" fmla="*/ 244 h 293"/>
                <a:gd name="T10" fmla="*/ 94 w 274"/>
                <a:gd name="T11" fmla="*/ 275 h 293"/>
                <a:gd name="T12" fmla="*/ 192 w 274"/>
                <a:gd name="T13" fmla="*/ 276 h 293"/>
                <a:gd name="T14" fmla="*/ 272 w 274"/>
                <a:gd name="T15" fmla="*/ 210 h 293"/>
                <a:gd name="T16" fmla="*/ 267 w 274"/>
                <a:gd name="T17" fmla="*/ 207 h 293"/>
                <a:gd name="T18" fmla="*/ 199 w 274"/>
                <a:gd name="T19" fmla="*/ 266 h 293"/>
                <a:gd name="T20" fmla="*/ 102 w 274"/>
                <a:gd name="T21" fmla="*/ 272 h 293"/>
                <a:gd name="T22" fmla="*/ 64 w 274"/>
                <a:gd name="T23" fmla="*/ 243 h 293"/>
                <a:gd name="T24" fmla="*/ 32 w 274"/>
                <a:gd name="T25" fmla="*/ 204 h 293"/>
                <a:gd name="T26" fmla="*/ 11 w 274"/>
                <a:gd name="T27" fmla="*/ 158 h 293"/>
                <a:gd name="T28" fmla="*/ 11 w 274"/>
                <a:gd name="T29" fmla="*/ 108 h 293"/>
                <a:gd name="T30" fmla="*/ 29 w 274"/>
                <a:gd name="T31" fmla="*/ 3 h 293"/>
                <a:gd name="T32" fmla="*/ 24 w 274"/>
                <a:gd name="T33" fmla="*/ 3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4" h="293">
                  <a:moveTo>
                    <a:pt x="24" y="3"/>
                  </a:moveTo>
                  <a:cubicBezTo>
                    <a:pt x="26" y="38"/>
                    <a:pt x="11" y="70"/>
                    <a:pt x="4" y="104"/>
                  </a:cubicBezTo>
                  <a:cubicBezTo>
                    <a:pt x="1" y="121"/>
                    <a:pt x="0" y="137"/>
                    <a:pt x="3" y="154"/>
                  </a:cubicBezTo>
                  <a:cubicBezTo>
                    <a:pt x="6" y="171"/>
                    <a:pt x="13" y="188"/>
                    <a:pt x="22" y="203"/>
                  </a:cubicBezTo>
                  <a:cubicBezTo>
                    <a:pt x="31" y="218"/>
                    <a:pt x="43" y="231"/>
                    <a:pt x="55" y="244"/>
                  </a:cubicBezTo>
                  <a:cubicBezTo>
                    <a:pt x="67" y="256"/>
                    <a:pt x="80" y="267"/>
                    <a:pt x="94" y="275"/>
                  </a:cubicBezTo>
                  <a:cubicBezTo>
                    <a:pt x="125" y="293"/>
                    <a:pt x="160" y="289"/>
                    <a:pt x="192" y="276"/>
                  </a:cubicBezTo>
                  <a:cubicBezTo>
                    <a:pt x="224" y="263"/>
                    <a:pt x="254" y="239"/>
                    <a:pt x="272" y="210"/>
                  </a:cubicBezTo>
                  <a:cubicBezTo>
                    <a:pt x="274" y="206"/>
                    <a:pt x="270" y="204"/>
                    <a:pt x="267" y="207"/>
                  </a:cubicBezTo>
                  <a:cubicBezTo>
                    <a:pt x="249" y="231"/>
                    <a:pt x="227" y="252"/>
                    <a:pt x="199" y="266"/>
                  </a:cubicBezTo>
                  <a:cubicBezTo>
                    <a:pt x="169" y="280"/>
                    <a:pt x="133" y="288"/>
                    <a:pt x="102" y="272"/>
                  </a:cubicBezTo>
                  <a:cubicBezTo>
                    <a:pt x="87" y="265"/>
                    <a:pt x="75" y="254"/>
                    <a:pt x="64" y="243"/>
                  </a:cubicBezTo>
                  <a:cubicBezTo>
                    <a:pt x="52" y="231"/>
                    <a:pt x="41" y="219"/>
                    <a:pt x="32" y="204"/>
                  </a:cubicBezTo>
                  <a:cubicBezTo>
                    <a:pt x="22" y="190"/>
                    <a:pt x="15" y="174"/>
                    <a:pt x="11" y="158"/>
                  </a:cubicBezTo>
                  <a:cubicBezTo>
                    <a:pt x="7" y="141"/>
                    <a:pt x="8" y="125"/>
                    <a:pt x="11" y="108"/>
                  </a:cubicBezTo>
                  <a:cubicBezTo>
                    <a:pt x="18" y="73"/>
                    <a:pt x="35" y="39"/>
                    <a:pt x="29" y="3"/>
                  </a:cubicBezTo>
                  <a:cubicBezTo>
                    <a:pt x="29" y="0"/>
                    <a:pt x="24" y="1"/>
                    <a:pt x="24" y="3"/>
                  </a:cubicBezTo>
                  <a:close/>
                </a:path>
              </a:pathLst>
            </a:custGeom>
            <a:solidFill>
              <a:srgbClr val="322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328" name="任意多边形: 形状 327"/>
            <p:cNvSpPr/>
            <p:nvPr/>
          </p:nvSpPr>
          <p:spPr bwMode="auto">
            <a:xfrm>
              <a:off x="5530850" y="3689350"/>
              <a:ext cx="114300" cy="258763"/>
            </a:xfrm>
            <a:custGeom>
              <a:avLst/>
              <a:gdLst>
                <a:gd name="T0" fmla="*/ 51 w 56"/>
                <a:gd name="T1" fmla="*/ 3 h 127"/>
                <a:gd name="T2" fmla="*/ 38 w 56"/>
                <a:gd name="T3" fmla="*/ 40 h 127"/>
                <a:gd name="T4" fmla="*/ 15 w 56"/>
                <a:gd name="T5" fmla="*/ 72 h 127"/>
                <a:gd name="T6" fmla="*/ 5 w 56"/>
                <a:gd name="T7" fmla="*/ 103 h 127"/>
                <a:gd name="T8" fmla="*/ 35 w 56"/>
                <a:gd name="T9" fmla="*/ 125 h 127"/>
                <a:gd name="T10" fmla="*/ 38 w 56"/>
                <a:gd name="T11" fmla="*/ 118 h 127"/>
                <a:gd name="T12" fmla="*/ 12 w 56"/>
                <a:gd name="T13" fmla="*/ 94 h 127"/>
                <a:gd name="T14" fmla="*/ 30 w 56"/>
                <a:gd name="T15" fmla="*/ 67 h 127"/>
                <a:gd name="T16" fmla="*/ 56 w 56"/>
                <a:gd name="T17" fmla="*/ 3 h 127"/>
                <a:gd name="T18" fmla="*/ 51 w 56"/>
                <a:gd name="T19" fmla="*/ 3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6" h="127">
                  <a:moveTo>
                    <a:pt x="51" y="3"/>
                  </a:moveTo>
                  <a:cubicBezTo>
                    <a:pt x="49" y="15"/>
                    <a:pt x="44" y="28"/>
                    <a:pt x="38" y="40"/>
                  </a:cubicBezTo>
                  <a:cubicBezTo>
                    <a:pt x="32" y="52"/>
                    <a:pt x="24" y="62"/>
                    <a:pt x="15" y="72"/>
                  </a:cubicBezTo>
                  <a:cubicBezTo>
                    <a:pt x="7" y="80"/>
                    <a:pt x="0" y="91"/>
                    <a:pt x="5" y="103"/>
                  </a:cubicBezTo>
                  <a:cubicBezTo>
                    <a:pt x="10" y="115"/>
                    <a:pt x="23" y="122"/>
                    <a:pt x="35" y="125"/>
                  </a:cubicBezTo>
                  <a:cubicBezTo>
                    <a:pt x="39" y="127"/>
                    <a:pt x="42" y="120"/>
                    <a:pt x="38" y="118"/>
                  </a:cubicBezTo>
                  <a:cubicBezTo>
                    <a:pt x="28" y="113"/>
                    <a:pt x="12" y="108"/>
                    <a:pt x="12" y="94"/>
                  </a:cubicBezTo>
                  <a:cubicBezTo>
                    <a:pt x="11" y="83"/>
                    <a:pt x="24" y="74"/>
                    <a:pt x="30" y="67"/>
                  </a:cubicBezTo>
                  <a:cubicBezTo>
                    <a:pt x="44" y="48"/>
                    <a:pt x="54" y="27"/>
                    <a:pt x="56" y="3"/>
                  </a:cubicBezTo>
                  <a:cubicBezTo>
                    <a:pt x="56" y="1"/>
                    <a:pt x="52" y="0"/>
                    <a:pt x="51" y="3"/>
                  </a:cubicBezTo>
                  <a:close/>
                </a:path>
              </a:pathLst>
            </a:custGeom>
            <a:solidFill>
              <a:srgbClr val="322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329" name="任意多边形: 形状 328"/>
            <p:cNvSpPr/>
            <p:nvPr/>
          </p:nvSpPr>
          <p:spPr bwMode="auto">
            <a:xfrm>
              <a:off x="5726113" y="3686175"/>
              <a:ext cx="139700" cy="49213"/>
            </a:xfrm>
            <a:custGeom>
              <a:avLst/>
              <a:gdLst>
                <a:gd name="T0" fmla="*/ 3 w 69"/>
                <a:gd name="T1" fmla="*/ 15 h 24"/>
                <a:gd name="T2" fmla="*/ 10 w 69"/>
                <a:gd name="T3" fmla="*/ 13 h 24"/>
                <a:gd name="T4" fmla="*/ 17 w 69"/>
                <a:gd name="T5" fmla="*/ 11 h 24"/>
                <a:gd name="T6" fmla="*/ 32 w 69"/>
                <a:gd name="T7" fmla="*/ 9 h 24"/>
                <a:gd name="T8" fmla="*/ 59 w 69"/>
                <a:gd name="T9" fmla="*/ 20 h 24"/>
                <a:gd name="T10" fmla="*/ 65 w 69"/>
                <a:gd name="T11" fmla="*/ 14 h 24"/>
                <a:gd name="T12" fmla="*/ 33 w 69"/>
                <a:gd name="T13" fmla="*/ 1 h 24"/>
                <a:gd name="T14" fmla="*/ 16 w 69"/>
                <a:gd name="T15" fmla="*/ 3 h 24"/>
                <a:gd name="T16" fmla="*/ 8 w 69"/>
                <a:gd name="T17" fmla="*/ 6 h 24"/>
                <a:gd name="T18" fmla="*/ 4 w 69"/>
                <a:gd name="T19" fmla="*/ 8 h 24"/>
                <a:gd name="T20" fmla="*/ 1 w 69"/>
                <a:gd name="T21" fmla="*/ 12 h 24"/>
                <a:gd name="T22" fmla="*/ 3 w 69"/>
                <a:gd name="T23" fmla="*/ 15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9" h="24">
                  <a:moveTo>
                    <a:pt x="3" y="15"/>
                  </a:moveTo>
                  <a:cubicBezTo>
                    <a:pt x="5" y="14"/>
                    <a:pt x="8" y="14"/>
                    <a:pt x="10" y="13"/>
                  </a:cubicBezTo>
                  <a:cubicBezTo>
                    <a:pt x="12" y="12"/>
                    <a:pt x="15" y="11"/>
                    <a:pt x="17" y="11"/>
                  </a:cubicBezTo>
                  <a:cubicBezTo>
                    <a:pt x="22" y="9"/>
                    <a:pt x="27" y="9"/>
                    <a:pt x="32" y="9"/>
                  </a:cubicBezTo>
                  <a:cubicBezTo>
                    <a:pt x="42" y="10"/>
                    <a:pt x="51" y="14"/>
                    <a:pt x="59" y="20"/>
                  </a:cubicBezTo>
                  <a:cubicBezTo>
                    <a:pt x="63" y="24"/>
                    <a:pt x="69" y="18"/>
                    <a:pt x="65" y="14"/>
                  </a:cubicBezTo>
                  <a:cubicBezTo>
                    <a:pt x="56" y="6"/>
                    <a:pt x="45" y="2"/>
                    <a:pt x="33" y="1"/>
                  </a:cubicBezTo>
                  <a:cubicBezTo>
                    <a:pt x="27" y="0"/>
                    <a:pt x="21" y="1"/>
                    <a:pt x="16" y="3"/>
                  </a:cubicBezTo>
                  <a:cubicBezTo>
                    <a:pt x="13" y="3"/>
                    <a:pt x="10" y="5"/>
                    <a:pt x="8" y="6"/>
                  </a:cubicBezTo>
                  <a:cubicBezTo>
                    <a:pt x="6" y="7"/>
                    <a:pt x="5" y="7"/>
                    <a:pt x="4" y="8"/>
                  </a:cubicBezTo>
                  <a:cubicBezTo>
                    <a:pt x="3" y="9"/>
                    <a:pt x="2" y="11"/>
                    <a:pt x="1" y="12"/>
                  </a:cubicBezTo>
                  <a:cubicBezTo>
                    <a:pt x="0" y="13"/>
                    <a:pt x="1" y="16"/>
                    <a:pt x="3" y="15"/>
                  </a:cubicBezTo>
                  <a:close/>
                </a:path>
              </a:pathLst>
            </a:custGeom>
            <a:solidFill>
              <a:srgbClr val="322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330" name="任意多边形: 形状 329"/>
            <p:cNvSpPr/>
            <p:nvPr/>
          </p:nvSpPr>
          <p:spPr bwMode="auto">
            <a:xfrm>
              <a:off x="5726113" y="3629025"/>
              <a:ext cx="141288" cy="41275"/>
            </a:xfrm>
            <a:custGeom>
              <a:avLst/>
              <a:gdLst>
                <a:gd name="T0" fmla="*/ 3 w 70"/>
                <a:gd name="T1" fmla="*/ 15 h 20"/>
                <a:gd name="T2" fmla="*/ 11 w 70"/>
                <a:gd name="T3" fmla="*/ 13 h 20"/>
                <a:gd name="T4" fmla="*/ 18 w 70"/>
                <a:gd name="T5" fmla="*/ 11 h 20"/>
                <a:gd name="T6" fmla="*/ 33 w 70"/>
                <a:gd name="T7" fmla="*/ 9 h 20"/>
                <a:gd name="T8" fmla="*/ 49 w 70"/>
                <a:gd name="T9" fmla="*/ 11 h 20"/>
                <a:gd name="T10" fmla="*/ 63 w 70"/>
                <a:gd name="T11" fmla="*/ 18 h 20"/>
                <a:gd name="T12" fmla="*/ 67 w 70"/>
                <a:gd name="T13" fmla="*/ 11 h 20"/>
                <a:gd name="T14" fmla="*/ 51 w 70"/>
                <a:gd name="T15" fmla="*/ 3 h 20"/>
                <a:gd name="T16" fmla="*/ 33 w 70"/>
                <a:gd name="T17" fmla="*/ 0 h 20"/>
                <a:gd name="T18" fmla="*/ 16 w 70"/>
                <a:gd name="T19" fmla="*/ 3 h 20"/>
                <a:gd name="T20" fmla="*/ 8 w 70"/>
                <a:gd name="T21" fmla="*/ 6 h 20"/>
                <a:gd name="T22" fmla="*/ 2 w 70"/>
                <a:gd name="T23" fmla="*/ 12 h 20"/>
                <a:gd name="T24" fmla="*/ 3 w 70"/>
                <a:gd name="T25" fmla="*/ 15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0" h="20">
                  <a:moveTo>
                    <a:pt x="3" y="15"/>
                  </a:moveTo>
                  <a:cubicBezTo>
                    <a:pt x="6" y="14"/>
                    <a:pt x="9" y="14"/>
                    <a:pt x="11" y="13"/>
                  </a:cubicBezTo>
                  <a:cubicBezTo>
                    <a:pt x="14" y="12"/>
                    <a:pt x="16" y="12"/>
                    <a:pt x="18" y="11"/>
                  </a:cubicBezTo>
                  <a:cubicBezTo>
                    <a:pt x="23" y="10"/>
                    <a:pt x="28" y="9"/>
                    <a:pt x="33" y="9"/>
                  </a:cubicBezTo>
                  <a:cubicBezTo>
                    <a:pt x="39" y="9"/>
                    <a:pt x="44" y="10"/>
                    <a:pt x="49" y="11"/>
                  </a:cubicBezTo>
                  <a:cubicBezTo>
                    <a:pt x="54" y="13"/>
                    <a:pt x="58" y="16"/>
                    <a:pt x="63" y="18"/>
                  </a:cubicBezTo>
                  <a:cubicBezTo>
                    <a:pt x="67" y="20"/>
                    <a:pt x="70" y="14"/>
                    <a:pt x="67" y="11"/>
                  </a:cubicBezTo>
                  <a:cubicBezTo>
                    <a:pt x="63" y="7"/>
                    <a:pt x="56" y="4"/>
                    <a:pt x="51" y="3"/>
                  </a:cubicBezTo>
                  <a:cubicBezTo>
                    <a:pt x="45" y="1"/>
                    <a:pt x="39" y="0"/>
                    <a:pt x="33" y="0"/>
                  </a:cubicBezTo>
                  <a:cubicBezTo>
                    <a:pt x="28" y="0"/>
                    <a:pt x="22" y="1"/>
                    <a:pt x="16" y="3"/>
                  </a:cubicBezTo>
                  <a:cubicBezTo>
                    <a:pt x="14" y="4"/>
                    <a:pt x="11" y="5"/>
                    <a:pt x="8" y="6"/>
                  </a:cubicBezTo>
                  <a:cubicBezTo>
                    <a:pt x="5" y="8"/>
                    <a:pt x="4" y="10"/>
                    <a:pt x="2" y="12"/>
                  </a:cubicBezTo>
                  <a:cubicBezTo>
                    <a:pt x="0" y="13"/>
                    <a:pt x="2" y="16"/>
                    <a:pt x="3" y="15"/>
                  </a:cubicBezTo>
                  <a:close/>
                </a:path>
              </a:pathLst>
            </a:custGeom>
            <a:solidFill>
              <a:srgbClr val="322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331" name="椭圆 330"/>
            <p:cNvSpPr>
              <a:spLocks noChangeArrowheads="1"/>
            </p:cNvSpPr>
            <p:nvPr/>
          </p:nvSpPr>
          <p:spPr bwMode="auto">
            <a:xfrm>
              <a:off x="5748338" y="3694113"/>
              <a:ext cx="53975" cy="55563"/>
            </a:xfrm>
            <a:prstGeom prst="ellipse">
              <a:avLst/>
            </a:prstGeom>
            <a:solidFill>
              <a:srgbClr val="322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332" name="任意多边形: 形状 331"/>
            <p:cNvSpPr/>
            <p:nvPr/>
          </p:nvSpPr>
          <p:spPr bwMode="auto">
            <a:xfrm>
              <a:off x="5445125" y="3686175"/>
              <a:ext cx="142875" cy="49213"/>
            </a:xfrm>
            <a:custGeom>
              <a:avLst/>
              <a:gdLst>
                <a:gd name="T0" fmla="*/ 3 w 70"/>
                <a:gd name="T1" fmla="*/ 15 h 24"/>
                <a:gd name="T2" fmla="*/ 11 w 70"/>
                <a:gd name="T3" fmla="*/ 13 h 24"/>
                <a:gd name="T4" fmla="*/ 18 w 70"/>
                <a:gd name="T5" fmla="*/ 11 h 24"/>
                <a:gd name="T6" fmla="*/ 33 w 70"/>
                <a:gd name="T7" fmla="*/ 9 h 24"/>
                <a:gd name="T8" fmla="*/ 59 w 70"/>
                <a:gd name="T9" fmla="*/ 20 h 24"/>
                <a:gd name="T10" fmla="*/ 66 w 70"/>
                <a:gd name="T11" fmla="*/ 14 h 24"/>
                <a:gd name="T12" fmla="*/ 34 w 70"/>
                <a:gd name="T13" fmla="*/ 0 h 24"/>
                <a:gd name="T14" fmla="*/ 16 w 70"/>
                <a:gd name="T15" fmla="*/ 2 h 24"/>
                <a:gd name="T16" fmla="*/ 8 w 70"/>
                <a:gd name="T17" fmla="*/ 6 h 24"/>
                <a:gd name="T18" fmla="*/ 5 w 70"/>
                <a:gd name="T19" fmla="*/ 8 h 24"/>
                <a:gd name="T20" fmla="*/ 2 w 70"/>
                <a:gd name="T21" fmla="*/ 12 h 24"/>
                <a:gd name="T22" fmla="*/ 3 w 70"/>
                <a:gd name="T23" fmla="*/ 15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0" h="24">
                  <a:moveTo>
                    <a:pt x="3" y="15"/>
                  </a:moveTo>
                  <a:cubicBezTo>
                    <a:pt x="6" y="14"/>
                    <a:pt x="8" y="14"/>
                    <a:pt x="11" y="13"/>
                  </a:cubicBezTo>
                  <a:cubicBezTo>
                    <a:pt x="13" y="12"/>
                    <a:pt x="15" y="11"/>
                    <a:pt x="18" y="11"/>
                  </a:cubicBezTo>
                  <a:cubicBezTo>
                    <a:pt x="23" y="9"/>
                    <a:pt x="28" y="9"/>
                    <a:pt x="33" y="9"/>
                  </a:cubicBezTo>
                  <a:cubicBezTo>
                    <a:pt x="43" y="10"/>
                    <a:pt x="52" y="14"/>
                    <a:pt x="59" y="20"/>
                  </a:cubicBezTo>
                  <a:cubicBezTo>
                    <a:pt x="64" y="24"/>
                    <a:pt x="70" y="18"/>
                    <a:pt x="66" y="14"/>
                  </a:cubicBezTo>
                  <a:cubicBezTo>
                    <a:pt x="57" y="6"/>
                    <a:pt x="46" y="1"/>
                    <a:pt x="34" y="0"/>
                  </a:cubicBezTo>
                  <a:cubicBezTo>
                    <a:pt x="28" y="0"/>
                    <a:pt x="22" y="1"/>
                    <a:pt x="16" y="2"/>
                  </a:cubicBezTo>
                  <a:cubicBezTo>
                    <a:pt x="14" y="3"/>
                    <a:pt x="11" y="4"/>
                    <a:pt x="8" y="6"/>
                  </a:cubicBezTo>
                  <a:cubicBezTo>
                    <a:pt x="7" y="6"/>
                    <a:pt x="6" y="7"/>
                    <a:pt x="5" y="8"/>
                  </a:cubicBezTo>
                  <a:cubicBezTo>
                    <a:pt x="3" y="9"/>
                    <a:pt x="3" y="11"/>
                    <a:pt x="2" y="12"/>
                  </a:cubicBezTo>
                  <a:cubicBezTo>
                    <a:pt x="0" y="13"/>
                    <a:pt x="2" y="15"/>
                    <a:pt x="3" y="15"/>
                  </a:cubicBezTo>
                  <a:close/>
                </a:path>
              </a:pathLst>
            </a:custGeom>
            <a:solidFill>
              <a:srgbClr val="322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333" name="任意多边形: 形状 332"/>
            <p:cNvSpPr/>
            <p:nvPr/>
          </p:nvSpPr>
          <p:spPr bwMode="auto">
            <a:xfrm>
              <a:off x="5448300" y="3629025"/>
              <a:ext cx="141288" cy="41275"/>
            </a:xfrm>
            <a:custGeom>
              <a:avLst/>
              <a:gdLst>
                <a:gd name="T0" fmla="*/ 3 w 70"/>
                <a:gd name="T1" fmla="*/ 15 h 20"/>
                <a:gd name="T2" fmla="*/ 11 w 70"/>
                <a:gd name="T3" fmla="*/ 13 h 20"/>
                <a:gd name="T4" fmla="*/ 18 w 70"/>
                <a:gd name="T5" fmla="*/ 11 h 20"/>
                <a:gd name="T6" fmla="*/ 33 w 70"/>
                <a:gd name="T7" fmla="*/ 9 h 20"/>
                <a:gd name="T8" fmla="*/ 48 w 70"/>
                <a:gd name="T9" fmla="*/ 11 h 20"/>
                <a:gd name="T10" fmla="*/ 63 w 70"/>
                <a:gd name="T11" fmla="*/ 18 h 20"/>
                <a:gd name="T12" fmla="*/ 67 w 70"/>
                <a:gd name="T13" fmla="*/ 11 h 20"/>
                <a:gd name="T14" fmla="*/ 51 w 70"/>
                <a:gd name="T15" fmla="*/ 3 h 20"/>
                <a:gd name="T16" fmla="*/ 33 w 70"/>
                <a:gd name="T17" fmla="*/ 0 h 20"/>
                <a:gd name="T18" fmla="*/ 16 w 70"/>
                <a:gd name="T19" fmla="*/ 3 h 20"/>
                <a:gd name="T20" fmla="*/ 8 w 70"/>
                <a:gd name="T21" fmla="*/ 6 h 20"/>
                <a:gd name="T22" fmla="*/ 1 w 70"/>
                <a:gd name="T23" fmla="*/ 12 h 20"/>
                <a:gd name="T24" fmla="*/ 3 w 70"/>
                <a:gd name="T25" fmla="*/ 15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0" h="20">
                  <a:moveTo>
                    <a:pt x="3" y="15"/>
                  </a:moveTo>
                  <a:cubicBezTo>
                    <a:pt x="6" y="14"/>
                    <a:pt x="8" y="14"/>
                    <a:pt x="11" y="13"/>
                  </a:cubicBezTo>
                  <a:cubicBezTo>
                    <a:pt x="13" y="12"/>
                    <a:pt x="16" y="11"/>
                    <a:pt x="18" y="11"/>
                  </a:cubicBezTo>
                  <a:cubicBezTo>
                    <a:pt x="23" y="9"/>
                    <a:pt x="28" y="9"/>
                    <a:pt x="33" y="9"/>
                  </a:cubicBezTo>
                  <a:cubicBezTo>
                    <a:pt x="38" y="9"/>
                    <a:pt x="43" y="10"/>
                    <a:pt x="48" y="11"/>
                  </a:cubicBezTo>
                  <a:cubicBezTo>
                    <a:pt x="53" y="13"/>
                    <a:pt x="58" y="16"/>
                    <a:pt x="63" y="18"/>
                  </a:cubicBezTo>
                  <a:cubicBezTo>
                    <a:pt x="67" y="20"/>
                    <a:pt x="70" y="13"/>
                    <a:pt x="67" y="11"/>
                  </a:cubicBezTo>
                  <a:cubicBezTo>
                    <a:pt x="63" y="7"/>
                    <a:pt x="56" y="4"/>
                    <a:pt x="51" y="3"/>
                  </a:cubicBezTo>
                  <a:cubicBezTo>
                    <a:pt x="45" y="1"/>
                    <a:pt x="39" y="0"/>
                    <a:pt x="33" y="0"/>
                  </a:cubicBezTo>
                  <a:cubicBezTo>
                    <a:pt x="27" y="0"/>
                    <a:pt x="22" y="1"/>
                    <a:pt x="16" y="3"/>
                  </a:cubicBezTo>
                  <a:cubicBezTo>
                    <a:pt x="13" y="3"/>
                    <a:pt x="11" y="5"/>
                    <a:pt x="8" y="6"/>
                  </a:cubicBezTo>
                  <a:cubicBezTo>
                    <a:pt x="5" y="8"/>
                    <a:pt x="4" y="10"/>
                    <a:pt x="1" y="12"/>
                  </a:cubicBezTo>
                  <a:cubicBezTo>
                    <a:pt x="0" y="13"/>
                    <a:pt x="1" y="16"/>
                    <a:pt x="3" y="15"/>
                  </a:cubicBezTo>
                  <a:close/>
                </a:path>
              </a:pathLst>
            </a:custGeom>
            <a:solidFill>
              <a:srgbClr val="322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334" name="椭圆 333"/>
            <p:cNvSpPr>
              <a:spLocks noChangeArrowheads="1"/>
            </p:cNvSpPr>
            <p:nvPr/>
          </p:nvSpPr>
          <p:spPr bwMode="auto">
            <a:xfrm>
              <a:off x="5467350" y="3692525"/>
              <a:ext cx="57150" cy="57150"/>
            </a:xfrm>
            <a:prstGeom prst="ellipse">
              <a:avLst/>
            </a:prstGeom>
            <a:solidFill>
              <a:srgbClr val="322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335" name="椭圆 334"/>
            <p:cNvSpPr>
              <a:spLocks noChangeArrowheads="1"/>
            </p:cNvSpPr>
            <p:nvPr/>
          </p:nvSpPr>
          <p:spPr bwMode="auto">
            <a:xfrm>
              <a:off x="5780088" y="3794125"/>
              <a:ext cx="152400" cy="153988"/>
            </a:xfrm>
            <a:prstGeom prst="ellipse">
              <a:avLst/>
            </a:prstGeom>
            <a:solidFill>
              <a:srgbClr val="AAC43E">
                <a:lumMod val="75000"/>
                <a:alpha val="44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336" name="椭圆 335"/>
            <p:cNvSpPr>
              <a:spLocks noChangeArrowheads="1"/>
            </p:cNvSpPr>
            <p:nvPr/>
          </p:nvSpPr>
          <p:spPr bwMode="auto">
            <a:xfrm>
              <a:off x="5635625" y="3957638"/>
              <a:ext cx="84138" cy="84138"/>
            </a:xfrm>
            <a:prstGeom prst="ellipse">
              <a:avLst/>
            </a:prstGeom>
            <a:solidFill>
              <a:srgbClr val="B6C47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337" name="任意多边形: 形状 336"/>
            <p:cNvSpPr/>
            <p:nvPr/>
          </p:nvSpPr>
          <p:spPr bwMode="auto">
            <a:xfrm>
              <a:off x="5611813" y="3946525"/>
              <a:ext cx="131763" cy="73025"/>
            </a:xfrm>
            <a:custGeom>
              <a:avLst/>
              <a:gdLst>
                <a:gd name="T0" fmla="*/ 2 w 65"/>
                <a:gd name="T1" fmla="*/ 35 h 36"/>
                <a:gd name="T2" fmla="*/ 11 w 65"/>
                <a:gd name="T3" fmla="*/ 36 h 36"/>
                <a:gd name="T4" fmla="*/ 19 w 65"/>
                <a:gd name="T5" fmla="*/ 35 h 36"/>
                <a:gd name="T6" fmla="*/ 35 w 65"/>
                <a:gd name="T7" fmla="*/ 30 h 36"/>
                <a:gd name="T8" fmla="*/ 62 w 65"/>
                <a:gd name="T9" fmla="*/ 8 h 36"/>
                <a:gd name="T10" fmla="*/ 54 w 65"/>
                <a:gd name="T11" fmla="*/ 4 h 36"/>
                <a:gd name="T12" fmla="*/ 31 w 65"/>
                <a:gd name="T13" fmla="*/ 23 h 36"/>
                <a:gd name="T14" fmla="*/ 17 w 65"/>
                <a:gd name="T15" fmla="*/ 29 h 36"/>
                <a:gd name="T16" fmla="*/ 10 w 65"/>
                <a:gd name="T17" fmla="*/ 30 h 36"/>
                <a:gd name="T18" fmla="*/ 2 w 65"/>
                <a:gd name="T19" fmla="*/ 32 h 36"/>
                <a:gd name="T20" fmla="*/ 2 w 65"/>
                <a:gd name="T21" fmla="*/ 35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5" h="36">
                  <a:moveTo>
                    <a:pt x="2" y="35"/>
                  </a:moveTo>
                  <a:cubicBezTo>
                    <a:pt x="5" y="35"/>
                    <a:pt x="8" y="36"/>
                    <a:pt x="11" y="36"/>
                  </a:cubicBezTo>
                  <a:cubicBezTo>
                    <a:pt x="14" y="36"/>
                    <a:pt x="16" y="36"/>
                    <a:pt x="19" y="35"/>
                  </a:cubicBezTo>
                  <a:cubicBezTo>
                    <a:pt x="25" y="34"/>
                    <a:pt x="30" y="32"/>
                    <a:pt x="35" y="30"/>
                  </a:cubicBezTo>
                  <a:cubicBezTo>
                    <a:pt x="46" y="25"/>
                    <a:pt x="55" y="18"/>
                    <a:pt x="62" y="8"/>
                  </a:cubicBezTo>
                  <a:cubicBezTo>
                    <a:pt x="65" y="4"/>
                    <a:pt x="57" y="0"/>
                    <a:pt x="54" y="4"/>
                  </a:cubicBezTo>
                  <a:cubicBezTo>
                    <a:pt x="48" y="12"/>
                    <a:pt x="40" y="19"/>
                    <a:pt x="31" y="23"/>
                  </a:cubicBezTo>
                  <a:cubicBezTo>
                    <a:pt x="27" y="26"/>
                    <a:pt x="22" y="27"/>
                    <a:pt x="17" y="29"/>
                  </a:cubicBezTo>
                  <a:cubicBezTo>
                    <a:pt x="15" y="29"/>
                    <a:pt x="13" y="30"/>
                    <a:pt x="10" y="30"/>
                  </a:cubicBezTo>
                  <a:cubicBezTo>
                    <a:pt x="8" y="30"/>
                    <a:pt x="5" y="31"/>
                    <a:pt x="2" y="32"/>
                  </a:cubicBezTo>
                  <a:cubicBezTo>
                    <a:pt x="0" y="32"/>
                    <a:pt x="0" y="35"/>
                    <a:pt x="2" y="35"/>
                  </a:cubicBezTo>
                  <a:close/>
                </a:path>
              </a:pathLst>
            </a:custGeom>
            <a:solidFill>
              <a:srgbClr val="AAC43E">
                <a:lumMod val="75000"/>
                <a:alpha val="44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338" name="任意多边形: 形状 337"/>
            <p:cNvSpPr/>
            <p:nvPr/>
          </p:nvSpPr>
          <p:spPr bwMode="auto">
            <a:xfrm>
              <a:off x="5141913" y="4560888"/>
              <a:ext cx="209550" cy="395288"/>
            </a:xfrm>
            <a:custGeom>
              <a:avLst/>
              <a:gdLst>
                <a:gd name="T0" fmla="*/ 62 w 104"/>
                <a:gd name="T1" fmla="*/ 2 h 195"/>
                <a:gd name="T2" fmla="*/ 44 w 104"/>
                <a:gd name="T3" fmla="*/ 42 h 195"/>
                <a:gd name="T4" fmla="*/ 26 w 104"/>
                <a:gd name="T5" fmla="*/ 85 h 195"/>
                <a:gd name="T6" fmla="*/ 8 w 104"/>
                <a:gd name="T7" fmla="*/ 126 h 195"/>
                <a:gd name="T8" fmla="*/ 2 w 104"/>
                <a:gd name="T9" fmla="*/ 165 h 195"/>
                <a:gd name="T10" fmla="*/ 18 w 104"/>
                <a:gd name="T11" fmla="*/ 189 h 195"/>
                <a:gd name="T12" fmla="*/ 49 w 104"/>
                <a:gd name="T13" fmla="*/ 187 h 195"/>
                <a:gd name="T14" fmla="*/ 68 w 104"/>
                <a:gd name="T15" fmla="*/ 158 h 195"/>
                <a:gd name="T16" fmla="*/ 76 w 104"/>
                <a:gd name="T17" fmla="*/ 117 h 195"/>
                <a:gd name="T18" fmla="*/ 102 w 104"/>
                <a:gd name="T19" fmla="*/ 22 h 195"/>
                <a:gd name="T20" fmla="*/ 96 w 104"/>
                <a:gd name="T21" fmla="*/ 20 h 195"/>
                <a:gd name="T22" fmla="*/ 72 w 104"/>
                <a:gd name="T23" fmla="*/ 96 h 195"/>
                <a:gd name="T24" fmla="*/ 64 w 104"/>
                <a:gd name="T25" fmla="*/ 135 h 195"/>
                <a:gd name="T26" fmla="*/ 55 w 104"/>
                <a:gd name="T27" fmla="*/ 169 h 195"/>
                <a:gd name="T28" fmla="*/ 28 w 104"/>
                <a:gd name="T29" fmla="*/ 185 h 195"/>
                <a:gd name="T30" fmla="*/ 10 w 104"/>
                <a:gd name="T31" fmla="*/ 164 h 195"/>
                <a:gd name="T32" fmla="*/ 16 w 104"/>
                <a:gd name="T33" fmla="*/ 128 h 195"/>
                <a:gd name="T34" fmla="*/ 31 w 104"/>
                <a:gd name="T35" fmla="*/ 90 h 195"/>
                <a:gd name="T36" fmla="*/ 49 w 104"/>
                <a:gd name="T37" fmla="*/ 47 h 195"/>
                <a:gd name="T38" fmla="*/ 65 w 104"/>
                <a:gd name="T39" fmla="*/ 3 h 195"/>
                <a:gd name="T40" fmla="*/ 62 w 104"/>
                <a:gd name="T41" fmla="*/ 2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4" h="195">
                  <a:moveTo>
                    <a:pt x="62" y="2"/>
                  </a:moveTo>
                  <a:cubicBezTo>
                    <a:pt x="54" y="14"/>
                    <a:pt x="49" y="29"/>
                    <a:pt x="44" y="42"/>
                  </a:cubicBezTo>
                  <a:cubicBezTo>
                    <a:pt x="38" y="56"/>
                    <a:pt x="32" y="71"/>
                    <a:pt x="26" y="85"/>
                  </a:cubicBezTo>
                  <a:cubicBezTo>
                    <a:pt x="20" y="99"/>
                    <a:pt x="14" y="113"/>
                    <a:pt x="8" y="126"/>
                  </a:cubicBezTo>
                  <a:cubicBezTo>
                    <a:pt x="3" y="138"/>
                    <a:pt x="0" y="152"/>
                    <a:pt x="2" y="165"/>
                  </a:cubicBezTo>
                  <a:cubicBezTo>
                    <a:pt x="4" y="174"/>
                    <a:pt x="10" y="184"/>
                    <a:pt x="18" y="189"/>
                  </a:cubicBezTo>
                  <a:cubicBezTo>
                    <a:pt x="28" y="195"/>
                    <a:pt x="40" y="193"/>
                    <a:pt x="49" y="187"/>
                  </a:cubicBezTo>
                  <a:cubicBezTo>
                    <a:pt x="59" y="180"/>
                    <a:pt x="65" y="169"/>
                    <a:pt x="68" y="158"/>
                  </a:cubicBezTo>
                  <a:cubicBezTo>
                    <a:pt x="72" y="144"/>
                    <a:pt x="73" y="130"/>
                    <a:pt x="76" y="117"/>
                  </a:cubicBezTo>
                  <a:cubicBezTo>
                    <a:pt x="82" y="85"/>
                    <a:pt x="91" y="53"/>
                    <a:pt x="102" y="22"/>
                  </a:cubicBezTo>
                  <a:cubicBezTo>
                    <a:pt x="104" y="18"/>
                    <a:pt x="97" y="16"/>
                    <a:pt x="96" y="20"/>
                  </a:cubicBezTo>
                  <a:cubicBezTo>
                    <a:pt x="86" y="45"/>
                    <a:pt x="78" y="70"/>
                    <a:pt x="72" y="96"/>
                  </a:cubicBezTo>
                  <a:cubicBezTo>
                    <a:pt x="69" y="109"/>
                    <a:pt x="67" y="122"/>
                    <a:pt x="64" y="135"/>
                  </a:cubicBezTo>
                  <a:cubicBezTo>
                    <a:pt x="63" y="147"/>
                    <a:pt x="61" y="159"/>
                    <a:pt x="55" y="169"/>
                  </a:cubicBezTo>
                  <a:cubicBezTo>
                    <a:pt x="50" y="178"/>
                    <a:pt x="39" y="187"/>
                    <a:pt x="28" y="185"/>
                  </a:cubicBezTo>
                  <a:cubicBezTo>
                    <a:pt x="18" y="183"/>
                    <a:pt x="12" y="173"/>
                    <a:pt x="10" y="164"/>
                  </a:cubicBezTo>
                  <a:cubicBezTo>
                    <a:pt x="7" y="152"/>
                    <a:pt x="11" y="139"/>
                    <a:pt x="16" y="128"/>
                  </a:cubicBezTo>
                  <a:cubicBezTo>
                    <a:pt x="21" y="115"/>
                    <a:pt x="26" y="103"/>
                    <a:pt x="31" y="90"/>
                  </a:cubicBezTo>
                  <a:cubicBezTo>
                    <a:pt x="37" y="76"/>
                    <a:pt x="43" y="62"/>
                    <a:pt x="49" y="47"/>
                  </a:cubicBezTo>
                  <a:cubicBezTo>
                    <a:pt x="54" y="33"/>
                    <a:pt x="62" y="18"/>
                    <a:pt x="65" y="3"/>
                  </a:cubicBezTo>
                  <a:cubicBezTo>
                    <a:pt x="66" y="1"/>
                    <a:pt x="63" y="0"/>
                    <a:pt x="62" y="2"/>
                  </a:cubicBezTo>
                  <a:close/>
                </a:path>
              </a:pathLst>
            </a:custGeom>
            <a:solidFill>
              <a:srgbClr val="322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339" name="任意多边形: 形状 338"/>
            <p:cNvSpPr/>
            <p:nvPr/>
          </p:nvSpPr>
          <p:spPr bwMode="auto">
            <a:xfrm>
              <a:off x="5791200" y="4560888"/>
              <a:ext cx="134938" cy="395288"/>
            </a:xfrm>
            <a:custGeom>
              <a:avLst/>
              <a:gdLst>
                <a:gd name="T0" fmla="*/ 24 w 67"/>
                <a:gd name="T1" fmla="*/ 3 h 195"/>
                <a:gd name="T2" fmla="*/ 18 w 67"/>
                <a:gd name="T3" fmla="*/ 23 h 195"/>
                <a:gd name="T4" fmla="*/ 13 w 67"/>
                <a:gd name="T5" fmla="*/ 46 h 195"/>
                <a:gd name="T6" fmla="*/ 5 w 67"/>
                <a:gd name="T7" fmla="*/ 89 h 195"/>
                <a:gd name="T8" fmla="*/ 1 w 67"/>
                <a:gd name="T9" fmla="*/ 131 h 195"/>
                <a:gd name="T10" fmla="*/ 6 w 67"/>
                <a:gd name="T11" fmla="*/ 168 h 195"/>
                <a:gd name="T12" fmla="*/ 28 w 67"/>
                <a:gd name="T13" fmla="*/ 192 h 195"/>
                <a:gd name="T14" fmla="*/ 56 w 67"/>
                <a:gd name="T15" fmla="*/ 187 h 195"/>
                <a:gd name="T16" fmla="*/ 66 w 67"/>
                <a:gd name="T17" fmla="*/ 153 h 195"/>
                <a:gd name="T18" fmla="*/ 67 w 67"/>
                <a:gd name="T19" fmla="*/ 109 h 195"/>
                <a:gd name="T20" fmla="*/ 67 w 67"/>
                <a:gd name="T21" fmla="*/ 7 h 195"/>
                <a:gd name="T22" fmla="*/ 62 w 67"/>
                <a:gd name="T23" fmla="*/ 7 h 195"/>
                <a:gd name="T24" fmla="*/ 60 w 67"/>
                <a:gd name="T25" fmla="*/ 88 h 195"/>
                <a:gd name="T26" fmla="*/ 60 w 67"/>
                <a:gd name="T27" fmla="*/ 129 h 195"/>
                <a:gd name="T28" fmla="*/ 59 w 67"/>
                <a:gd name="T29" fmla="*/ 148 h 195"/>
                <a:gd name="T30" fmla="*/ 58 w 67"/>
                <a:gd name="T31" fmla="*/ 169 h 195"/>
                <a:gd name="T32" fmla="*/ 35 w 67"/>
                <a:gd name="T33" fmla="*/ 186 h 195"/>
                <a:gd name="T34" fmla="*/ 13 w 67"/>
                <a:gd name="T35" fmla="*/ 166 h 195"/>
                <a:gd name="T36" fmla="*/ 8 w 67"/>
                <a:gd name="T37" fmla="*/ 131 h 195"/>
                <a:gd name="T38" fmla="*/ 12 w 67"/>
                <a:gd name="T39" fmla="*/ 91 h 195"/>
                <a:gd name="T40" fmla="*/ 20 w 67"/>
                <a:gd name="T41" fmla="*/ 48 h 195"/>
                <a:gd name="T42" fmla="*/ 24 w 67"/>
                <a:gd name="T43" fmla="*/ 27 h 195"/>
                <a:gd name="T44" fmla="*/ 28 w 67"/>
                <a:gd name="T45" fmla="*/ 4 h 195"/>
                <a:gd name="T46" fmla="*/ 24 w 67"/>
                <a:gd name="T47" fmla="*/ 3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7" h="195">
                  <a:moveTo>
                    <a:pt x="24" y="3"/>
                  </a:moveTo>
                  <a:cubicBezTo>
                    <a:pt x="22" y="10"/>
                    <a:pt x="20" y="17"/>
                    <a:pt x="18" y="23"/>
                  </a:cubicBezTo>
                  <a:cubicBezTo>
                    <a:pt x="16" y="31"/>
                    <a:pt x="15" y="38"/>
                    <a:pt x="13" y="46"/>
                  </a:cubicBezTo>
                  <a:cubicBezTo>
                    <a:pt x="10" y="60"/>
                    <a:pt x="7" y="75"/>
                    <a:pt x="5" y="89"/>
                  </a:cubicBezTo>
                  <a:cubicBezTo>
                    <a:pt x="3" y="103"/>
                    <a:pt x="2" y="117"/>
                    <a:pt x="1" y="131"/>
                  </a:cubicBezTo>
                  <a:cubicBezTo>
                    <a:pt x="0" y="143"/>
                    <a:pt x="1" y="157"/>
                    <a:pt x="6" y="168"/>
                  </a:cubicBezTo>
                  <a:cubicBezTo>
                    <a:pt x="10" y="179"/>
                    <a:pt x="18" y="188"/>
                    <a:pt x="28" y="192"/>
                  </a:cubicBezTo>
                  <a:cubicBezTo>
                    <a:pt x="38" y="195"/>
                    <a:pt x="49" y="194"/>
                    <a:pt x="56" y="187"/>
                  </a:cubicBezTo>
                  <a:cubicBezTo>
                    <a:pt x="66" y="178"/>
                    <a:pt x="66" y="165"/>
                    <a:pt x="66" y="153"/>
                  </a:cubicBezTo>
                  <a:cubicBezTo>
                    <a:pt x="67" y="139"/>
                    <a:pt x="67" y="124"/>
                    <a:pt x="67" y="109"/>
                  </a:cubicBezTo>
                  <a:cubicBezTo>
                    <a:pt x="67" y="75"/>
                    <a:pt x="67" y="41"/>
                    <a:pt x="67" y="7"/>
                  </a:cubicBezTo>
                  <a:cubicBezTo>
                    <a:pt x="67" y="4"/>
                    <a:pt x="62" y="4"/>
                    <a:pt x="62" y="7"/>
                  </a:cubicBezTo>
                  <a:cubicBezTo>
                    <a:pt x="61" y="34"/>
                    <a:pt x="61" y="61"/>
                    <a:pt x="60" y="88"/>
                  </a:cubicBezTo>
                  <a:cubicBezTo>
                    <a:pt x="60" y="102"/>
                    <a:pt x="60" y="116"/>
                    <a:pt x="60" y="129"/>
                  </a:cubicBezTo>
                  <a:cubicBezTo>
                    <a:pt x="60" y="135"/>
                    <a:pt x="59" y="142"/>
                    <a:pt x="59" y="148"/>
                  </a:cubicBezTo>
                  <a:cubicBezTo>
                    <a:pt x="59" y="155"/>
                    <a:pt x="60" y="162"/>
                    <a:pt x="58" y="169"/>
                  </a:cubicBezTo>
                  <a:cubicBezTo>
                    <a:pt x="56" y="180"/>
                    <a:pt x="48" y="188"/>
                    <a:pt x="35" y="186"/>
                  </a:cubicBezTo>
                  <a:cubicBezTo>
                    <a:pt x="25" y="184"/>
                    <a:pt x="17" y="176"/>
                    <a:pt x="13" y="166"/>
                  </a:cubicBezTo>
                  <a:cubicBezTo>
                    <a:pt x="8" y="155"/>
                    <a:pt x="7" y="143"/>
                    <a:pt x="8" y="131"/>
                  </a:cubicBezTo>
                  <a:cubicBezTo>
                    <a:pt x="9" y="117"/>
                    <a:pt x="10" y="104"/>
                    <a:pt x="12" y="91"/>
                  </a:cubicBezTo>
                  <a:cubicBezTo>
                    <a:pt x="14" y="77"/>
                    <a:pt x="17" y="62"/>
                    <a:pt x="20" y="48"/>
                  </a:cubicBezTo>
                  <a:cubicBezTo>
                    <a:pt x="21" y="41"/>
                    <a:pt x="22" y="34"/>
                    <a:pt x="24" y="27"/>
                  </a:cubicBezTo>
                  <a:cubicBezTo>
                    <a:pt x="25" y="19"/>
                    <a:pt x="26" y="12"/>
                    <a:pt x="28" y="4"/>
                  </a:cubicBezTo>
                  <a:cubicBezTo>
                    <a:pt x="28" y="2"/>
                    <a:pt x="24" y="0"/>
                    <a:pt x="24" y="3"/>
                  </a:cubicBezTo>
                  <a:close/>
                </a:path>
              </a:pathLst>
            </a:custGeom>
            <a:solidFill>
              <a:srgbClr val="322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340" name="任意多边形: 形状 339"/>
            <p:cNvSpPr/>
            <p:nvPr/>
          </p:nvSpPr>
          <p:spPr bwMode="auto">
            <a:xfrm>
              <a:off x="5956300" y="4633913"/>
              <a:ext cx="127000" cy="234950"/>
            </a:xfrm>
            <a:custGeom>
              <a:avLst/>
              <a:gdLst>
                <a:gd name="T0" fmla="*/ 4 w 62"/>
                <a:gd name="T1" fmla="*/ 114 h 116"/>
                <a:gd name="T2" fmla="*/ 29 w 62"/>
                <a:gd name="T3" fmla="*/ 59 h 116"/>
                <a:gd name="T4" fmla="*/ 43 w 62"/>
                <a:gd name="T5" fmla="*/ 33 h 116"/>
                <a:gd name="T6" fmla="*/ 60 w 62"/>
                <a:gd name="T7" fmla="*/ 7 h 116"/>
                <a:gd name="T8" fmla="*/ 54 w 62"/>
                <a:gd name="T9" fmla="*/ 3 h 116"/>
                <a:gd name="T10" fmla="*/ 37 w 62"/>
                <a:gd name="T11" fmla="*/ 28 h 116"/>
                <a:gd name="T12" fmla="*/ 22 w 62"/>
                <a:gd name="T13" fmla="*/ 55 h 116"/>
                <a:gd name="T14" fmla="*/ 0 w 62"/>
                <a:gd name="T15" fmla="*/ 113 h 116"/>
                <a:gd name="T16" fmla="*/ 4 w 62"/>
                <a:gd name="T17" fmla="*/ 114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2" h="116">
                  <a:moveTo>
                    <a:pt x="4" y="114"/>
                  </a:moveTo>
                  <a:cubicBezTo>
                    <a:pt x="12" y="96"/>
                    <a:pt x="19" y="77"/>
                    <a:pt x="29" y="59"/>
                  </a:cubicBezTo>
                  <a:cubicBezTo>
                    <a:pt x="33" y="50"/>
                    <a:pt x="38" y="42"/>
                    <a:pt x="43" y="33"/>
                  </a:cubicBezTo>
                  <a:cubicBezTo>
                    <a:pt x="48" y="25"/>
                    <a:pt x="55" y="16"/>
                    <a:pt x="60" y="7"/>
                  </a:cubicBezTo>
                  <a:cubicBezTo>
                    <a:pt x="62" y="4"/>
                    <a:pt x="57" y="0"/>
                    <a:pt x="54" y="3"/>
                  </a:cubicBezTo>
                  <a:cubicBezTo>
                    <a:pt x="48" y="11"/>
                    <a:pt x="42" y="20"/>
                    <a:pt x="37" y="28"/>
                  </a:cubicBezTo>
                  <a:cubicBezTo>
                    <a:pt x="32" y="37"/>
                    <a:pt x="27" y="46"/>
                    <a:pt x="22" y="55"/>
                  </a:cubicBezTo>
                  <a:cubicBezTo>
                    <a:pt x="13" y="74"/>
                    <a:pt x="5" y="93"/>
                    <a:pt x="0" y="113"/>
                  </a:cubicBezTo>
                  <a:cubicBezTo>
                    <a:pt x="0" y="115"/>
                    <a:pt x="3" y="116"/>
                    <a:pt x="4" y="114"/>
                  </a:cubicBezTo>
                  <a:close/>
                </a:path>
              </a:pathLst>
            </a:custGeom>
            <a:solidFill>
              <a:srgbClr val="322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341" name="任意多边形: 形状 340"/>
            <p:cNvSpPr/>
            <p:nvPr/>
          </p:nvSpPr>
          <p:spPr bwMode="auto">
            <a:xfrm>
              <a:off x="5940425" y="4670425"/>
              <a:ext cx="47625" cy="150813"/>
            </a:xfrm>
            <a:custGeom>
              <a:avLst/>
              <a:gdLst>
                <a:gd name="T0" fmla="*/ 4 w 23"/>
                <a:gd name="T1" fmla="*/ 71 h 74"/>
                <a:gd name="T2" fmla="*/ 21 w 23"/>
                <a:gd name="T3" fmla="*/ 6 h 74"/>
                <a:gd name="T4" fmla="*/ 15 w 23"/>
                <a:gd name="T5" fmla="*/ 4 h 74"/>
                <a:gd name="T6" fmla="*/ 0 w 23"/>
                <a:gd name="T7" fmla="*/ 71 h 74"/>
                <a:gd name="T8" fmla="*/ 4 w 23"/>
                <a:gd name="T9" fmla="*/ 71 h 74"/>
              </a:gdLst>
              <a:ahLst/>
              <a:cxnLst>
                <a:cxn ang="0">
                  <a:pos x="T0" y="T1"/>
                </a:cxn>
                <a:cxn ang="0">
                  <a:pos x="T2" y="T3"/>
                </a:cxn>
                <a:cxn ang="0">
                  <a:pos x="T4" y="T5"/>
                </a:cxn>
                <a:cxn ang="0">
                  <a:pos x="T6" y="T7"/>
                </a:cxn>
                <a:cxn ang="0">
                  <a:pos x="T8" y="T9"/>
                </a:cxn>
              </a:cxnLst>
              <a:rect l="0" t="0" r="r" b="b"/>
              <a:pathLst>
                <a:path w="23" h="74">
                  <a:moveTo>
                    <a:pt x="4" y="71"/>
                  </a:moveTo>
                  <a:cubicBezTo>
                    <a:pt x="7" y="48"/>
                    <a:pt x="13" y="26"/>
                    <a:pt x="21" y="6"/>
                  </a:cubicBezTo>
                  <a:cubicBezTo>
                    <a:pt x="23" y="2"/>
                    <a:pt x="16" y="0"/>
                    <a:pt x="15" y="4"/>
                  </a:cubicBezTo>
                  <a:cubicBezTo>
                    <a:pt x="6" y="25"/>
                    <a:pt x="1" y="48"/>
                    <a:pt x="0" y="71"/>
                  </a:cubicBezTo>
                  <a:cubicBezTo>
                    <a:pt x="0" y="74"/>
                    <a:pt x="4" y="73"/>
                    <a:pt x="4" y="71"/>
                  </a:cubicBezTo>
                  <a:close/>
                </a:path>
              </a:pathLst>
            </a:custGeom>
            <a:solidFill>
              <a:srgbClr val="322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342" name="任意多边形: 形状 341"/>
            <p:cNvSpPr/>
            <p:nvPr/>
          </p:nvSpPr>
          <p:spPr bwMode="auto">
            <a:xfrm>
              <a:off x="5938838" y="4964113"/>
              <a:ext cx="219075" cy="261938"/>
            </a:xfrm>
            <a:custGeom>
              <a:avLst/>
              <a:gdLst>
                <a:gd name="T0" fmla="*/ 6 w 108"/>
                <a:gd name="T1" fmla="*/ 2 h 129"/>
                <a:gd name="T2" fmla="*/ 7 w 108"/>
                <a:gd name="T3" fmla="*/ 40 h 129"/>
                <a:gd name="T4" fmla="*/ 33 w 108"/>
                <a:gd name="T5" fmla="*/ 71 h 129"/>
                <a:gd name="T6" fmla="*/ 69 w 108"/>
                <a:gd name="T7" fmla="*/ 95 h 129"/>
                <a:gd name="T8" fmla="*/ 86 w 108"/>
                <a:gd name="T9" fmla="*/ 108 h 129"/>
                <a:gd name="T10" fmla="*/ 101 w 108"/>
                <a:gd name="T11" fmla="*/ 126 h 129"/>
                <a:gd name="T12" fmla="*/ 107 w 108"/>
                <a:gd name="T13" fmla="*/ 122 h 129"/>
                <a:gd name="T14" fmla="*/ 80 w 108"/>
                <a:gd name="T15" fmla="*/ 94 h 129"/>
                <a:gd name="T16" fmla="*/ 46 w 108"/>
                <a:gd name="T17" fmla="*/ 72 h 129"/>
                <a:gd name="T18" fmla="*/ 16 w 108"/>
                <a:gd name="T19" fmla="*/ 43 h 129"/>
                <a:gd name="T20" fmla="*/ 9 w 108"/>
                <a:gd name="T21" fmla="*/ 4 h 129"/>
                <a:gd name="T22" fmla="*/ 6 w 108"/>
                <a:gd name="T23" fmla="*/ 2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 h="129">
                  <a:moveTo>
                    <a:pt x="6" y="2"/>
                  </a:moveTo>
                  <a:cubicBezTo>
                    <a:pt x="0" y="15"/>
                    <a:pt x="1" y="27"/>
                    <a:pt x="7" y="40"/>
                  </a:cubicBezTo>
                  <a:cubicBezTo>
                    <a:pt x="12" y="53"/>
                    <a:pt x="22" y="63"/>
                    <a:pt x="33" y="71"/>
                  </a:cubicBezTo>
                  <a:cubicBezTo>
                    <a:pt x="44" y="80"/>
                    <a:pt x="57" y="87"/>
                    <a:pt x="69" y="95"/>
                  </a:cubicBezTo>
                  <a:cubicBezTo>
                    <a:pt x="75" y="99"/>
                    <a:pt x="81" y="103"/>
                    <a:pt x="86" y="108"/>
                  </a:cubicBezTo>
                  <a:cubicBezTo>
                    <a:pt x="92" y="113"/>
                    <a:pt x="96" y="119"/>
                    <a:pt x="101" y="126"/>
                  </a:cubicBezTo>
                  <a:cubicBezTo>
                    <a:pt x="103" y="129"/>
                    <a:pt x="108" y="126"/>
                    <a:pt x="107" y="122"/>
                  </a:cubicBezTo>
                  <a:cubicBezTo>
                    <a:pt x="101" y="111"/>
                    <a:pt x="90" y="101"/>
                    <a:pt x="80" y="94"/>
                  </a:cubicBezTo>
                  <a:cubicBezTo>
                    <a:pt x="69" y="86"/>
                    <a:pt x="57" y="79"/>
                    <a:pt x="46" y="72"/>
                  </a:cubicBezTo>
                  <a:cubicBezTo>
                    <a:pt x="35" y="64"/>
                    <a:pt x="23" y="55"/>
                    <a:pt x="16" y="43"/>
                  </a:cubicBezTo>
                  <a:cubicBezTo>
                    <a:pt x="10" y="31"/>
                    <a:pt x="6" y="17"/>
                    <a:pt x="9" y="4"/>
                  </a:cubicBezTo>
                  <a:cubicBezTo>
                    <a:pt x="10" y="2"/>
                    <a:pt x="7" y="0"/>
                    <a:pt x="6" y="2"/>
                  </a:cubicBezTo>
                  <a:close/>
                </a:path>
              </a:pathLst>
            </a:custGeom>
            <a:solidFill>
              <a:srgbClr val="322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343" name="任意多边形: 形状 342"/>
            <p:cNvSpPr/>
            <p:nvPr/>
          </p:nvSpPr>
          <p:spPr bwMode="auto">
            <a:xfrm>
              <a:off x="5962650" y="5087938"/>
              <a:ext cx="387350" cy="538163"/>
            </a:xfrm>
            <a:custGeom>
              <a:avLst/>
              <a:gdLst>
                <a:gd name="T0" fmla="*/ 15 w 191"/>
                <a:gd name="T1" fmla="*/ 2 h 265"/>
                <a:gd name="T2" fmla="*/ 2 w 191"/>
                <a:gd name="T3" fmla="*/ 45 h 265"/>
                <a:gd name="T4" fmla="*/ 4 w 191"/>
                <a:gd name="T5" fmla="*/ 88 h 265"/>
                <a:gd name="T6" fmla="*/ 43 w 191"/>
                <a:gd name="T7" fmla="*/ 152 h 265"/>
                <a:gd name="T8" fmla="*/ 58 w 191"/>
                <a:gd name="T9" fmla="*/ 190 h 265"/>
                <a:gd name="T10" fmla="*/ 62 w 191"/>
                <a:gd name="T11" fmla="*/ 194 h 265"/>
                <a:gd name="T12" fmla="*/ 132 w 191"/>
                <a:gd name="T13" fmla="*/ 211 h 265"/>
                <a:gd name="T14" fmla="*/ 183 w 191"/>
                <a:gd name="T15" fmla="*/ 261 h 265"/>
                <a:gd name="T16" fmla="*/ 189 w 191"/>
                <a:gd name="T17" fmla="*/ 258 h 265"/>
                <a:gd name="T18" fmla="*/ 62 w 191"/>
                <a:gd name="T19" fmla="*/ 186 h 265"/>
                <a:gd name="T20" fmla="*/ 66 w 191"/>
                <a:gd name="T21" fmla="*/ 190 h 265"/>
                <a:gd name="T22" fmla="*/ 35 w 191"/>
                <a:gd name="T23" fmla="*/ 127 h 265"/>
                <a:gd name="T24" fmla="*/ 16 w 191"/>
                <a:gd name="T25" fmla="*/ 96 h 265"/>
                <a:gd name="T26" fmla="*/ 9 w 191"/>
                <a:gd name="T27" fmla="*/ 54 h 265"/>
                <a:gd name="T28" fmla="*/ 12 w 191"/>
                <a:gd name="T29" fmla="*/ 29 h 265"/>
                <a:gd name="T30" fmla="*/ 18 w 191"/>
                <a:gd name="T31" fmla="*/ 3 h 265"/>
                <a:gd name="T32" fmla="*/ 15 w 191"/>
                <a:gd name="T33" fmla="*/ 2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1" h="265">
                  <a:moveTo>
                    <a:pt x="15" y="2"/>
                  </a:moveTo>
                  <a:cubicBezTo>
                    <a:pt x="7" y="15"/>
                    <a:pt x="4" y="31"/>
                    <a:pt x="2" y="45"/>
                  </a:cubicBezTo>
                  <a:cubicBezTo>
                    <a:pt x="0" y="59"/>
                    <a:pt x="0" y="74"/>
                    <a:pt x="4" y="88"/>
                  </a:cubicBezTo>
                  <a:cubicBezTo>
                    <a:pt x="11" y="113"/>
                    <a:pt x="29" y="131"/>
                    <a:pt x="43" y="152"/>
                  </a:cubicBezTo>
                  <a:cubicBezTo>
                    <a:pt x="50" y="164"/>
                    <a:pt x="57" y="176"/>
                    <a:pt x="58" y="190"/>
                  </a:cubicBezTo>
                  <a:cubicBezTo>
                    <a:pt x="59" y="192"/>
                    <a:pt x="60" y="194"/>
                    <a:pt x="62" y="194"/>
                  </a:cubicBezTo>
                  <a:cubicBezTo>
                    <a:pt x="87" y="193"/>
                    <a:pt x="111" y="199"/>
                    <a:pt x="132" y="211"/>
                  </a:cubicBezTo>
                  <a:cubicBezTo>
                    <a:pt x="153" y="223"/>
                    <a:pt x="170" y="241"/>
                    <a:pt x="183" y="261"/>
                  </a:cubicBezTo>
                  <a:cubicBezTo>
                    <a:pt x="185" y="265"/>
                    <a:pt x="191" y="262"/>
                    <a:pt x="189" y="258"/>
                  </a:cubicBezTo>
                  <a:cubicBezTo>
                    <a:pt x="166" y="212"/>
                    <a:pt x="113" y="184"/>
                    <a:pt x="62" y="186"/>
                  </a:cubicBezTo>
                  <a:cubicBezTo>
                    <a:pt x="64" y="187"/>
                    <a:pt x="65" y="188"/>
                    <a:pt x="66" y="190"/>
                  </a:cubicBezTo>
                  <a:cubicBezTo>
                    <a:pt x="64" y="166"/>
                    <a:pt x="49" y="146"/>
                    <a:pt x="35" y="127"/>
                  </a:cubicBezTo>
                  <a:cubicBezTo>
                    <a:pt x="28" y="118"/>
                    <a:pt x="21" y="108"/>
                    <a:pt x="16" y="96"/>
                  </a:cubicBezTo>
                  <a:cubicBezTo>
                    <a:pt x="10" y="83"/>
                    <a:pt x="8" y="68"/>
                    <a:pt x="9" y="54"/>
                  </a:cubicBezTo>
                  <a:cubicBezTo>
                    <a:pt x="9" y="46"/>
                    <a:pt x="10" y="37"/>
                    <a:pt x="12" y="29"/>
                  </a:cubicBezTo>
                  <a:cubicBezTo>
                    <a:pt x="14" y="20"/>
                    <a:pt x="17" y="12"/>
                    <a:pt x="18" y="3"/>
                  </a:cubicBezTo>
                  <a:cubicBezTo>
                    <a:pt x="19" y="1"/>
                    <a:pt x="16" y="0"/>
                    <a:pt x="15" y="2"/>
                  </a:cubicBezTo>
                  <a:close/>
                </a:path>
              </a:pathLst>
            </a:custGeom>
            <a:solidFill>
              <a:srgbClr val="322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344" name="任意多边形: 形状 343"/>
            <p:cNvSpPr/>
            <p:nvPr/>
          </p:nvSpPr>
          <p:spPr bwMode="auto">
            <a:xfrm>
              <a:off x="6130925" y="5551488"/>
              <a:ext cx="252413" cy="342900"/>
            </a:xfrm>
            <a:custGeom>
              <a:avLst/>
              <a:gdLst>
                <a:gd name="T0" fmla="*/ 124 w 124"/>
                <a:gd name="T1" fmla="*/ 166 h 169"/>
                <a:gd name="T2" fmla="*/ 47 w 124"/>
                <a:gd name="T3" fmla="*/ 25 h 169"/>
                <a:gd name="T4" fmla="*/ 7 w 124"/>
                <a:gd name="T5" fmla="*/ 2 h 169"/>
                <a:gd name="T6" fmla="*/ 4 w 124"/>
                <a:gd name="T7" fmla="*/ 8 h 169"/>
                <a:gd name="T8" fmla="*/ 68 w 124"/>
                <a:gd name="T9" fmla="*/ 54 h 169"/>
                <a:gd name="T10" fmla="*/ 108 w 124"/>
                <a:gd name="T11" fmla="*/ 123 h 169"/>
                <a:gd name="T12" fmla="*/ 119 w 124"/>
                <a:gd name="T13" fmla="*/ 166 h 169"/>
                <a:gd name="T14" fmla="*/ 124 w 124"/>
                <a:gd name="T15" fmla="*/ 166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 h="169">
                  <a:moveTo>
                    <a:pt x="124" y="166"/>
                  </a:moveTo>
                  <a:cubicBezTo>
                    <a:pt x="123" y="111"/>
                    <a:pt x="90" y="58"/>
                    <a:pt x="47" y="25"/>
                  </a:cubicBezTo>
                  <a:cubicBezTo>
                    <a:pt x="35" y="16"/>
                    <a:pt x="21" y="8"/>
                    <a:pt x="7" y="2"/>
                  </a:cubicBezTo>
                  <a:cubicBezTo>
                    <a:pt x="3" y="0"/>
                    <a:pt x="0" y="7"/>
                    <a:pt x="4" y="8"/>
                  </a:cubicBezTo>
                  <a:cubicBezTo>
                    <a:pt x="28" y="20"/>
                    <a:pt x="50" y="35"/>
                    <a:pt x="68" y="54"/>
                  </a:cubicBezTo>
                  <a:cubicBezTo>
                    <a:pt x="86" y="74"/>
                    <a:pt x="100" y="98"/>
                    <a:pt x="108" y="123"/>
                  </a:cubicBezTo>
                  <a:cubicBezTo>
                    <a:pt x="113" y="137"/>
                    <a:pt x="116" y="152"/>
                    <a:pt x="119" y="166"/>
                  </a:cubicBezTo>
                  <a:cubicBezTo>
                    <a:pt x="119" y="169"/>
                    <a:pt x="124" y="169"/>
                    <a:pt x="124" y="166"/>
                  </a:cubicBezTo>
                  <a:close/>
                </a:path>
              </a:pathLst>
            </a:custGeom>
            <a:solidFill>
              <a:srgbClr val="322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345" name="任意多边形: 形状 344"/>
            <p:cNvSpPr/>
            <p:nvPr/>
          </p:nvSpPr>
          <p:spPr bwMode="auto">
            <a:xfrm>
              <a:off x="4735513" y="5175250"/>
              <a:ext cx="409575" cy="160338"/>
            </a:xfrm>
            <a:custGeom>
              <a:avLst/>
              <a:gdLst>
                <a:gd name="T0" fmla="*/ 200 w 202"/>
                <a:gd name="T1" fmla="*/ 45 h 79"/>
                <a:gd name="T2" fmla="*/ 167 w 202"/>
                <a:gd name="T3" fmla="*/ 34 h 79"/>
                <a:gd name="T4" fmla="*/ 132 w 202"/>
                <a:gd name="T5" fmla="*/ 25 h 79"/>
                <a:gd name="T6" fmla="*/ 62 w 202"/>
                <a:gd name="T7" fmla="*/ 7 h 79"/>
                <a:gd name="T8" fmla="*/ 28 w 202"/>
                <a:gd name="T9" fmla="*/ 1 h 79"/>
                <a:gd name="T10" fmla="*/ 4 w 202"/>
                <a:gd name="T11" fmla="*/ 8 h 79"/>
                <a:gd name="T12" fmla="*/ 11 w 202"/>
                <a:gd name="T13" fmla="*/ 30 h 79"/>
                <a:gd name="T14" fmla="*/ 34 w 202"/>
                <a:gd name="T15" fmla="*/ 45 h 79"/>
                <a:gd name="T16" fmla="*/ 107 w 202"/>
                <a:gd name="T17" fmla="*/ 77 h 79"/>
                <a:gd name="T18" fmla="*/ 110 w 202"/>
                <a:gd name="T19" fmla="*/ 72 h 79"/>
                <a:gd name="T20" fmla="*/ 50 w 202"/>
                <a:gd name="T21" fmla="*/ 45 h 79"/>
                <a:gd name="T22" fmla="*/ 25 w 202"/>
                <a:gd name="T23" fmla="*/ 34 h 79"/>
                <a:gd name="T24" fmla="*/ 10 w 202"/>
                <a:gd name="T25" fmla="*/ 14 h 79"/>
                <a:gd name="T26" fmla="*/ 36 w 202"/>
                <a:gd name="T27" fmla="*/ 9 h 79"/>
                <a:gd name="T28" fmla="*/ 67 w 202"/>
                <a:gd name="T29" fmla="*/ 16 h 79"/>
                <a:gd name="T30" fmla="*/ 129 w 202"/>
                <a:gd name="T31" fmla="*/ 31 h 79"/>
                <a:gd name="T32" fmla="*/ 164 w 202"/>
                <a:gd name="T33" fmla="*/ 41 h 79"/>
                <a:gd name="T34" fmla="*/ 199 w 202"/>
                <a:gd name="T35" fmla="*/ 49 h 79"/>
                <a:gd name="T36" fmla="*/ 200 w 202"/>
                <a:gd name="T37" fmla="*/ 45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2" h="79">
                  <a:moveTo>
                    <a:pt x="200" y="45"/>
                  </a:moveTo>
                  <a:cubicBezTo>
                    <a:pt x="190" y="39"/>
                    <a:pt x="178" y="37"/>
                    <a:pt x="167" y="34"/>
                  </a:cubicBezTo>
                  <a:cubicBezTo>
                    <a:pt x="155" y="31"/>
                    <a:pt x="144" y="28"/>
                    <a:pt x="132" y="25"/>
                  </a:cubicBezTo>
                  <a:cubicBezTo>
                    <a:pt x="109" y="18"/>
                    <a:pt x="85" y="12"/>
                    <a:pt x="62" y="7"/>
                  </a:cubicBezTo>
                  <a:cubicBezTo>
                    <a:pt x="50" y="4"/>
                    <a:pt x="39" y="2"/>
                    <a:pt x="28" y="1"/>
                  </a:cubicBezTo>
                  <a:cubicBezTo>
                    <a:pt x="20" y="0"/>
                    <a:pt x="8" y="0"/>
                    <a:pt x="4" y="8"/>
                  </a:cubicBezTo>
                  <a:cubicBezTo>
                    <a:pt x="0" y="16"/>
                    <a:pt x="5" y="25"/>
                    <a:pt x="11" y="30"/>
                  </a:cubicBezTo>
                  <a:cubicBezTo>
                    <a:pt x="17" y="37"/>
                    <a:pt x="26" y="42"/>
                    <a:pt x="34" y="45"/>
                  </a:cubicBezTo>
                  <a:cubicBezTo>
                    <a:pt x="58" y="56"/>
                    <a:pt x="83" y="67"/>
                    <a:pt x="107" y="77"/>
                  </a:cubicBezTo>
                  <a:cubicBezTo>
                    <a:pt x="110" y="79"/>
                    <a:pt x="113" y="73"/>
                    <a:pt x="110" y="72"/>
                  </a:cubicBezTo>
                  <a:cubicBezTo>
                    <a:pt x="90" y="63"/>
                    <a:pt x="70" y="54"/>
                    <a:pt x="50" y="45"/>
                  </a:cubicBezTo>
                  <a:cubicBezTo>
                    <a:pt x="42" y="42"/>
                    <a:pt x="33" y="38"/>
                    <a:pt x="25" y="34"/>
                  </a:cubicBezTo>
                  <a:cubicBezTo>
                    <a:pt x="19" y="30"/>
                    <a:pt x="9" y="23"/>
                    <a:pt x="10" y="14"/>
                  </a:cubicBezTo>
                  <a:cubicBezTo>
                    <a:pt x="10" y="4"/>
                    <a:pt x="30" y="8"/>
                    <a:pt x="36" y="9"/>
                  </a:cubicBezTo>
                  <a:cubicBezTo>
                    <a:pt x="47" y="11"/>
                    <a:pt x="57" y="13"/>
                    <a:pt x="67" y="16"/>
                  </a:cubicBezTo>
                  <a:cubicBezTo>
                    <a:pt x="88" y="21"/>
                    <a:pt x="109" y="26"/>
                    <a:pt x="129" y="31"/>
                  </a:cubicBezTo>
                  <a:cubicBezTo>
                    <a:pt x="141" y="35"/>
                    <a:pt x="153" y="38"/>
                    <a:pt x="164" y="41"/>
                  </a:cubicBezTo>
                  <a:cubicBezTo>
                    <a:pt x="175" y="44"/>
                    <a:pt x="187" y="49"/>
                    <a:pt x="199" y="49"/>
                  </a:cubicBezTo>
                  <a:cubicBezTo>
                    <a:pt x="201" y="49"/>
                    <a:pt x="202" y="46"/>
                    <a:pt x="200" y="45"/>
                  </a:cubicBezTo>
                  <a:close/>
                </a:path>
              </a:pathLst>
            </a:custGeom>
            <a:solidFill>
              <a:srgbClr val="322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346" name="任意多边形: 形状 345"/>
            <p:cNvSpPr/>
            <p:nvPr/>
          </p:nvSpPr>
          <p:spPr bwMode="auto">
            <a:xfrm>
              <a:off x="4668838" y="5260975"/>
              <a:ext cx="327025" cy="117475"/>
            </a:xfrm>
            <a:custGeom>
              <a:avLst/>
              <a:gdLst>
                <a:gd name="T0" fmla="*/ 159 w 161"/>
                <a:gd name="T1" fmla="*/ 37 h 58"/>
                <a:gd name="T2" fmla="*/ 138 w 161"/>
                <a:gd name="T3" fmla="*/ 30 h 58"/>
                <a:gd name="T4" fmla="*/ 115 w 161"/>
                <a:gd name="T5" fmla="*/ 25 h 58"/>
                <a:gd name="T6" fmla="*/ 69 w 161"/>
                <a:gd name="T7" fmla="*/ 16 h 58"/>
                <a:gd name="T8" fmla="*/ 3 w 161"/>
                <a:gd name="T9" fmla="*/ 32 h 58"/>
                <a:gd name="T10" fmla="*/ 30 w 161"/>
                <a:gd name="T11" fmla="*/ 57 h 58"/>
                <a:gd name="T12" fmla="*/ 32 w 161"/>
                <a:gd name="T13" fmla="*/ 52 h 58"/>
                <a:gd name="T14" fmla="*/ 15 w 161"/>
                <a:gd name="T15" fmla="*/ 41 h 58"/>
                <a:gd name="T16" fmla="*/ 14 w 161"/>
                <a:gd name="T17" fmla="*/ 22 h 58"/>
                <a:gd name="T18" fmla="*/ 34 w 161"/>
                <a:gd name="T19" fmla="*/ 19 h 58"/>
                <a:gd name="T20" fmla="*/ 60 w 161"/>
                <a:gd name="T21" fmla="*/ 22 h 58"/>
                <a:gd name="T22" fmla="*/ 109 w 161"/>
                <a:gd name="T23" fmla="*/ 31 h 58"/>
                <a:gd name="T24" fmla="*/ 134 w 161"/>
                <a:gd name="T25" fmla="*/ 36 h 58"/>
                <a:gd name="T26" fmla="*/ 158 w 161"/>
                <a:gd name="T27" fmla="*/ 40 h 58"/>
                <a:gd name="T28" fmla="*/ 159 w 161"/>
                <a:gd name="T29" fmla="*/ 37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1" h="58">
                  <a:moveTo>
                    <a:pt x="159" y="37"/>
                  </a:moveTo>
                  <a:cubicBezTo>
                    <a:pt x="153" y="33"/>
                    <a:pt x="145" y="31"/>
                    <a:pt x="138" y="30"/>
                  </a:cubicBezTo>
                  <a:cubicBezTo>
                    <a:pt x="131" y="28"/>
                    <a:pt x="123" y="26"/>
                    <a:pt x="115" y="25"/>
                  </a:cubicBezTo>
                  <a:cubicBezTo>
                    <a:pt x="100" y="21"/>
                    <a:pt x="84" y="18"/>
                    <a:pt x="69" y="16"/>
                  </a:cubicBezTo>
                  <a:cubicBezTo>
                    <a:pt x="53" y="13"/>
                    <a:pt x="0" y="0"/>
                    <a:pt x="3" y="32"/>
                  </a:cubicBezTo>
                  <a:cubicBezTo>
                    <a:pt x="4" y="45"/>
                    <a:pt x="18" y="53"/>
                    <a:pt x="30" y="57"/>
                  </a:cubicBezTo>
                  <a:cubicBezTo>
                    <a:pt x="33" y="58"/>
                    <a:pt x="35" y="53"/>
                    <a:pt x="32" y="52"/>
                  </a:cubicBezTo>
                  <a:cubicBezTo>
                    <a:pt x="26" y="48"/>
                    <a:pt x="20" y="46"/>
                    <a:pt x="15" y="41"/>
                  </a:cubicBezTo>
                  <a:cubicBezTo>
                    <a:pt x="10" y="36"/>
                    <a:pt x="8" y="27"/>
                    <a:pt x="14" y="22"/>
                  </a:cubicBezTo>
                  <a:cubicBezTo>
                    <a:pt x="19" y="18"/>
                    <a:pt x="28" y="19"/>
                    <a:pt x="34" y="19"/>
                  </a:cubicBezTo>
                  <a:cubicBezTo>
                    <a:pt x="43" y="19"/>
                    <a:pt x="52" y="20"/>
                    <a:pt x="60" y="22"/>
                  </a:cubicBezTo>
                  <a:cubicBezTo>
                    <a:pt x="77" y="25"/>
                    <a:pt x="93" y="28"/>
                    <a:pt x="109" y="31"/>
                  </a:cubicBezTo>
                  <a:cubicBezTo>
                    <a:pt x="118" y="33"/>
                    <a:pt x="126" y="34"/>
                    <a:pt x="134" y="36"/>
                  </a:cubicBezTo>
                  <a:cubicBezTo>
                    <a:pt x="142" y="38"/>
                    <a:pt x="150" y="41"/>
                    <a:pt x="158" y="40"/>
                  </a:cubicBezTo>
                  <a:cubicBezTo>
                    <a:pt x="160" y="40"/>
                    <a:pt x="161" y="38"/>
                    <a:pt x="159" y="37"/>
                  </a:cubicBezTo>
                  <a:close/>
                </a:path>
              </a:pathLst>
            </a:custGeom>
            <a:solidFill>
              <a:srgbClr val="322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347" name="任意多边形: 形状 346"/>
            <p:cNvSpPr/>
            <p:nvPr/>
          </p:nvSpPr>
          <p:spPr bwMode="auto">
            <a:xfrm>
              <a:off x="4676775" y="5367338"/>
              <a:ext cx="307975" cy="147638"/>
            </a:xfrm>
            <a:custGeom>
              <a:avLst/>
              <a:gdLst>
                <a:gd name="T0" fmla="*/ 150 w 152"/>
                <a:gd name="T1" fmla="*/ 35 h 73"/>
                <a:gd name="T2" fmla="*/ 88 w 152"/>
                <a:gd name="T3" fmla="*/ 14 h 73"/>
                <a:gd name="T4" fmla="*/ 28 w 152"/>
                <a:gd name="T5" fmla="*/ 0 h 73"/>
                <a:gd name="T6" fmla="*/ 5 w 152"/>
                <a:gd name="T7" fmla="*/ 8 h 73"/>
                <a:gd name="T8" fmla="*/ 6 w 152"/>
                <a:gd name="T9" fmla="*/ 29 h 73"/>
                <a:gd name="T10" fmla="*/ 28 w 152"/>
                <a:gd name="T11" fmla="*/ 42 h 73"/>
                <a:gd name="T12" fmla="*/ 58 w 152"/>
                <a:gd name="T13" fmla="*/ 53 h 73"/>
                <a:gd name="T14" fmla="*/ 126 w 152"/>
                <a:gd name="T15" fmla="*/ 72 h 73"/>
                <a:gd name="T16" fmla="*/ 128 w 152"/>
                <a:gd name="T17" fmla="*/ 68 h 73"/>
                <a:gd name="T18" fmla="*/ 24 w 152"/>
                <a:gd name="T19" fmla="*/ 33 h 73"/>
                <a:gd name="T20" fmla="*/ 10 w 152"/>
                <a:gd name="T21" fmla="*/ 15 h 73"/>
                <a:gd name="T22" fmla="*/ 32 w 152"/>
                <a:gd name="T23" fmla="*/ 8 h 73"/>
                <a:gd name="T24" fmla="*/ 86 w 152"/>
                <a:gd name="T25" fmla="*/ 21 h 73"/>
                <a:gd name="T26" fmla="*/ 148 w 152"/>
                <a:gd name="T27" fmla="*/ 39 h 73"/>
                <a:gd name="T28" fmla="*/ 150 w 152"/>
                <a:gd name="T29" fmla="*/ 35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2" h="73">
                  <a:moveTo>
                    <a:pt x="150" y="35"/>
                  </a:moveTo>
                  <a:cubicBezTo>
                    <a:pt x="130" y="26"/>
                    <a:pt x="109" y="20"/>
                    <a:pt x="88" y="14"/>
                  </a:cubicBezTo>
                  <a:cubicBezTo>
                    <a:pt x="69" y="8"/>
                    <a:pt x="48" y="0"/>
                    <a:pt x="28" y="0"/>
                  </a:cubicBezTo>
                  <a:cubicBezTo>
                    <a:pt x="19" y="0"/>
                    <a:pt x="11" y="1"/>
                    <a:pt x="5" y="8"/>
                  </a:cubicBezTo>
                  <a:cubicBezTo>
                    <a:pt x="0" y="15"/>
                    <a:pt x="1" y="23"/>
                    <a:pt x="6" y="29"/>
                  </a:cubicBezTo>
                  <a:cubicBezTo>
                    <a:pt x="11" y="36"/>
                    <a:pt x="20" y="39"/>
                    <a:pt x="28" y="42"/>
                  </a:cubicBezTo>
                  <a:cubicBezTo>
                    <a:pt x="38" y="46"/>
                    <a:pt x="48" y="50"/>
                    <a:pt x="58" y="53"/>
                  </a:cubicBezTo>
                  <a:cubicBezTo>
                    <a:pt x="81" y="60"/>
                    <a:pt x="103" y="67"/>
                    <a:pt x="126" y="72"/>
                  </a:cubicBezTo>
                  <a:cubicBezTo>
                    <a:pt x="129" y="73"/>
                    <a:pt x="131" y="68"/>
                    <a:pt x="128" y="68"/>
                  </a:cubicBezTo>
                  <a:cubicBezTo>
                    <a:pt x="93" y="56"/>
                    <a:pt x="57" y="47"/>
                    <a:pt x="24" y="33"/>
                  </a:cubicBezTo>
                  <a:cubicBezTo>
                    <a:pt x="17" y="30"/>
                    <a:pt x="6" y="24"/>
                    <a:pt x="10" y="15"/>
                  </a:cubicBezTo>
                  <a:cubicBezTo>
                    <a:pt x="13" y="7"/>
                    <a:pt x="24" y="7"/>
                    <a:pt x="32" y="8"/>
                  </a:cubicBezTo>
                  <a:cubicBezTo>
                    <a:pt x="50" y="9"/>
                    <a:pt x="68" y="16"/>
                    <a:pt x="86" y="21"/>
                  </a:cubicBezTo>
                  <a:cubicBezTo>
                    <a:pt x="106" y="28"/>
                    <a:pt x="127" y="35"/>
                    <a:pt x="148" y="39"/>
                  </a:cubicBezTo>
                  <a:cubicBezTo>
                    <a:pt x="150" y="39"/>
                    <a:pt x="152" y="36"/>
                    <a:pt x="150" y="35"/>
                  </a:cubicBezTo>
                  <a:close/>
                </a:path>
              </a:pathLst>
            </a:custGeom>
            <a:solidFill>
              <a:srgbClr val="322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348" name="任意多边形: 形状 347"/>
            <p:cNvSpPr/>
            <p:nvPr/>
          </p:nvSpPr>
          <p:spPr bwMode="auto">
            <a:xfrm>
              <a:off x="4708525" y="5502275"/>
              <a:ext cx="598488" cy="196850"/>
            </a:xfrm>
            <a:custGeom>
              <a:avLst/>
              <a:gdLst>
                <a:gd name="T0" fmla="*/ 63 w 295"/>
                <a:gd name="T1" fmla="*/ 5 h 97"/>
                <a:gd name="T2" fmla="*/ 25 w 295"/>
                <a:gd name="T3" fmla="*/ 2 h 97"/>
                <a:gd name="T4" fmla="*/ 1 w 295"/>
                <a:gd name="T5" fmla="*/ 14 h 97"/>
                <a:gd name="T6" fmla="*/ 22 w 295"/>
                <a:gd name="T7" fmla="*/ 35 h 97"/>
                <a:gd name="T8" fmla="*/ 55 w 295"/>
                <a:gd name="T9" fmla="*/ 47 h 97"/>
                <a:gd name="T10" fmla="*/ 131 w 295"/>
                <a:gd name="T11" fmla="*/ 56 h 97"/>
                <a:gd name="T12" fmla="*/ 170 w 295"/>
                <a:gd name="T13" fmla="*/ 64 h 97"/>
                <a:gd name="T14" fmla="*/ 207 w 295"/>
                <a:gd name="T15" fmla="*/ 77 h 97"/>
                <a:gd name="T16" fmla="*/ 292 w 295"/>
                <a:gd name="T17" fmla="*/ 92 h 97"/>
                <a:gd name="T18" fmla="*/ 291 w 295"/>
                <a:gd name="T19" fmla="*/ 87 h 97"/>
                <a:gd name="T20" fmla="*/ 221 w 295"/>
                <a:gd name="T21" fmla="*/ 74 h 97"/>
                <a:gd name="T22" fmla="*/ 156 w 295"/>
                <a:gd name="T23" fmla="*/ 52 h 97"/>
                <a:gd name="T24" fmla="*/ 23 w 295"/>
                <a:gd name="T25" fmla="*/ 27 h 97"/>
                <a:gd name="T26" fmla="*/ 9 w 295"/>
                <a:gd name="T27" fmla="*/ 17 h 97"/>
                <a:gd name="T28" fmla="*/ 23 w 295"/>
                <a:gd name="T29" fmla="*/ 9 h 97"/>
                <a:gd name="T30" fmla="*/ 62 w 295"/>
                <a:gd name="T31" fmla="*/ 8 h 97"/>
                <a:gd name="T32" fmla="*/ 63 w 295"/>
                <a:gd name="T33" fmla="*/ 5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95" h="97">
                  <a:moveTo>
                    <a:pt x="63" y="5"/>
                  </a:moveTo>
                  <a:cubicBezTo>
                    <a:pt x="50" y="1"/>
                    <a:pt x="38" y="0"/>
                    <a:pt x="25" y="2"/>
                  </a:cubicBezTo>
                  <a:cubicBezTo>
                    <a:pt x="17" y="3"/>
                    <a:pt x="2" y="4"/>
                    <a:pt x="1" y="14"/>
                  </a:cubicBezTo>
                  <a:cubicBezTo>
                    <a:pt x="0" y="25"/>
                    <a:pt x="14" y="32"/>
                    <a:pt x="22" y="35"/>
                  </a:cubicBezTo>
                  <a:cubicBezTo>
                    <a:pt x="32" y="41"/>
                    <a:pt x="44" y="44"/>
                    <a:pt x="55" y="47"/>
                  </a:cubicBezTo>
                  <a:cubicBezTo>
                    <a:pt x="80" y="52"/>
                    <a:pt x="106" y="53"/>
                    <a:pt x="131" y="56"/>
                  </a:cubicBezTo>
                  <a:cubicBezTo>
                    <a:pt x="144" y="57"/>
                    <a:pt x="157" y="60"/>
                    <a:pt x="170" y="64"/>
                  </a:cubicBezTo>
                  <a:cubicBezTo>
                    <a:pt x="183" y="67"/>
                    <a:pt x="195" y="72"/>
                    <a:pt x="207" y="77"/>
                  </a:cubicBezTo>
                  <a:cubicBezTo>
                    <a:pt x="234" y="87"/>
                    <a:pt x="263" y="97"/>
                    <a:pt x="292" y="92"/>
                  </a:cubicBezTo>
                  <a:cubicBezTo>
                    <a:pt x="295" y="92"/>
                    <a:pt x="295" y="86"/>
                    <a:pt x="291" y="87"/>
                  </a:cubicBezTo>
                  <a:cubicBezTo>
                    <a:pt x="267" y="89"/>
                    <a:pt x="244" y="83"/>
                    <a:pt x="221" y="74"/>
                  </a:cubicBezTo>
                  <a:cubicBezTo>
                    <a:pt x="200" y="67"/>
                    <a:pt x="179" y="57"/>
                    <a:pt x="156" y="52"/>
                  </a:cubicBezTo>
                  <a:cubicBezTo>
                    <a:pt x="112" y="43"/>
                    <a:pt x="64" y="49"/>
                    <a:pt x="23" y="27"/>
                  </a:cubicBezTo>
                  <a:cubicBezTo>
                    <a:pt x="19" y="25"/>
                    <a:pt x="11" y="22"/>
                    <a:pt x="9" y="17"/>
                  </a:cubicBezTo>
                  <a:cubicBezTo>
                    <a:pt x="6" y="11"/>
                    <a:pt x="20" y="10"/>
                    <a:pt x="23" y="9"/>
                  </a:cubicBezTo>
                  <a:cubicBezTo>
                    <a:pt x="35" y="7"/>
                    <a:pt x="49" y="7"/>
                    <a:pt x="62" y="8"/>
                  </a:cubicBezTo>
                  <a:cubicBezTo>
                    <a:pt x="64" y="8"/>
                    <a:pt x="64" y="5"/>
                    <a:pt x="63" y="5"/>
                  </a:cubicBezTo>
                  <a:close/>
                </a:path>
              </a:pathLst>
            </a:custGeom>
            <a:solidFill>
              <a:srgbClr val="322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349" name="任意多边形: 形状 348"/>
            <p:cNvSpPr/>
            <p:nvPr/>
          </p:nvSpPr>
          <p:spPr bwMode="auto">
            <a:xfrm>
              <a:off x="5302250" y="5572125"/>
              <a:ext cx="38100" cy="98425"/>
            </a:xfrm>
            <a:custGeom>
              <a:avLst/>
              <a:gdLst>
                <a:gd name="T0" fmla="*/ 4 w 19"/>
                <a:gd name="T1" fmla="*/ 47 h 49"/>
                <a:gd name="T2" fmla="*/ 8 w 19"/>
                <a:gd name="T3" fmla="*/ 37 h 49"/>
                <a:gd name="T4" fmla="*/ 11 w 19"/>
                <a:gd name="T5" fmla="*/ 27 h 49"/>
                <a:gd name="T6" fmla="*/ 18 w 19"/>
                <a:gd name="T7" fmla="*/ 6 h 49"/>
                <a:gd name="T8" fmla="*/ 11 w 19"/>
                <a:gd name="T9" fmla="*/ 4 h 49"/>
                <a:gd name="T10" fmla="*/ 5 w 19"/>
                <a:gd name="T11" fmla="*/ 25 h 49"/>
                <a:gd name="T12" fmla="*/ 2 w 19"/>
                <a:gd name="T13" fmla="*/ 35 h 49"/>
                <a:gd name="T14" fmla="*/ 0 w 19"/>
                <a:gd name="T15" fmla="*/ 46 h 49"/>
                <a:gd name="T16" fmla="*/ 4 w 19"/>
                <a:gd name="T17" fmla="*/ 47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49">
                  <a:moveTo>
                    <a:pt x="4" y="47"/>
                  </a:moveTo>
                  <a:cubicBezTo>
                    <a:pt x="6" y="44"/>
                    <a:pt x="7" y="40"/>
                    <a:pt x="8" y="37"/>
                  </a:cubicBezTo>
                  <a:cubicBezTo>
                    <a:pt x="9" y="34"/>
                    <a:pt x="10" y="30"/>
                    <a:pt x="11" y="27"/>
                  </a:cubicBezTo>
                  <a:cubicBezTo>
                    <a:pt x="13" y="20"/>
                    <a:pt x="15" y="13"/>
                    <a:pt x="18" y="6"/>
                  </a:cubicBezTo>
                  <a:cubicBezTo>
                    <a:pt x="19" y="1"/>
                    <a:pt x="13" y="0"/>
                    <a:pt x="11" y="4"/>
                  </a:cubicBezTo>
                  <a:cubicBezTo>
                    <a:pt x="9" y="11"/>
                    <a:pt x="7" y="18"/>
                    <a:pt x="5" y="25"/>
                  </a:cubicBezTo>
                  <a:cubicBezTo>
                    <a:pt x="4" y="28"/>
                    <a:pt x="3" y="32"/>
                    <a:pt x="2" y="35"/>
                  </a:cubicBezTo>
                  <a:cubicBezTo>
                    <a:pt x="1" y="39"/>
                    <a:pt x="0" y="43"/>
                    <a:pt x="0" y="46"/>
                  </a:cubicBezTo>
                  <a:cubicBezTo>
                    <a:pt x="0" y="48"/>
                    <a:pt x="3" y="49"/>
                    <a:pt x="4" y="47"/>
                  </a:cubicBezTo>
                  <a:close/>
                </a:path>
              </a:pathLst>
            </a:custGeom>
            <a:solidFill>
              <a:srgbClr val="322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350" name="任意多边形: 形状 349"/>
            <p:cNvSpPr/>
            <p:nvPr/>
          </p:nvSpPr>
          <p:spPr bwMode="auto">
            <a:xfrm>
              <a:off x="4445000" y="5180013"/>
              <a:ext cx="122238" cy="101600"/>
            </a:xfrm>
            <a:custGeom>
              <a:avLst/>
              <a:gdLst>
                <a:gd name="T0" fmla="*/ 24 w 60"/>
                <a:gd name="T1" fmla="*/ 3 h 50"/>
                <a:gd name="T2" fmla="*/ 7 w 60"/>
                <a:gd name="T3" fmla="*/ 9 h 50"/>
                <a:gd name="T4" fmla="*/ 1 w 60"/>
                <a:gd name="T5" fmla="*/ 28 h 50"/>
                <a:gd name="T6" fmla="*/ 30 w 60"/>
                <a:gd name="T7" fmla="*/ 50 h 50"/>
                <a:gd name="T8" fmla="*/ 58 w 60"/>
                <a:gd name="T9" fmla="*/ 44 h 50"/>
                <a:gd name="T10" fmla="*/ 56 w 60"/>
                <a:gd name="T11" fmla="*/ 39 h 50"/>
                <a:gd name="T12" fmla="*/ 13 w 60"/>
                <a:gd name="T13" fmla="*/ 37 h 50"/>
                <a:gd name="T14" fmla="*/ 9 w 60"/>
                <a:gd name="T15" fmla="*/ 18 h 50"/>
                <a:gd name="T16" fmla="*/ 15 w 60"/>
                <a:gd name="T17" fmla="*/ 11 h 50"/>
                <a:gd name="T18" fmla="*/ 24 w 60"/>
                <a:gd name="T19" fmla="*/ 6 h 50"/>
                <a:gd name="T20" fmla="*/ 24 w 60"/>
                <a:gd name="T21" fmla="*/ 3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0" h="50">
                  <a:moveTo>
                    <a:pt x="24" y="3"/>
                  </a:moveTo>
                  <a:cubicBezTo>
                    <a:pt x="18" y="0"/>
                    <a:pt x="11" y="5"/>
                    <a:pt x="7" y="9"/>
                  </a:cubicBezTo>
                  <a:cubicBezTo>
                    <a:pt x="2" y="14"/>
                    <a:pt x="0" y="21"/>
                    <a:pt x="1" y="28"/>
                  </a:cubicBezTo>
                  <a:cubicBezTo>
                    <a:pt x="3" y="42"/>
                    <a:pt x="17" y="50"/>
                    <a:pt x="30" y="50"/>
                  </a:cubicBezTo>
                  <a:cubicBezTo>
                    <a:pt x="40" y="50"/>
                    <a:pt x="49" y="47"/>
                    <a:pt x="58" y="44"/>
                  </a:cubicBezTo>
                  <a:cubicBezTo>
                    <a:pt x="60" y="42"/>
                    <a:pt x="59" y="38"/>
                    <a:pt x="56" y="39"/>
                  </a:cubicBezTo>
                  <a:cubicBezTo>
                    <a:pt x="43" y="43"/>
                    <a:pt x="25" y="48"/>
                    <a:pt x="13" y="37"/>
                  </a:cubicBezTo>
                  <a:cubicBezTo>
                    <a:pt x="8" y="32"/>
                    <a:pt x="6" y="24"/>
                    <a:pt x="9" y="18"/>
                  </a:cubicBezTo>
                  <a:cubicBezTo>
                    <a:pt x="10" y="15"/>
                    <a:pt x="12" y="12"/>
                    <a:pt x="15" y="11"/>
                  </a:cubicBezTo>
                  <a:cubicBezTo>
                    <a:pt x="18" y="9"/>
                    <a:pt x="21" y="8"/>
                    <a:pt x="24" y="6"/>
                  </a:cubicBezTo>
                  <a:cubicBezTo>
                    <a:pt x="25" y="5"/>
                    <a:pt x="25" y="3"/>
                    <a:pt x="24" y="3"/>
                  </a:cubicBezTo>
                  <a:close/>
                </a:path>
              </a:pathLst>
            </a:custGeom>
            <a:solidFill>
              <a:srgbClr val="322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351" name="任意多边形: 形状 350"/>
            <p:cNvSpPr/>
            <p:nvPr/>
          </p:nvSpPr>
          <p:spPr bwMode="auto">
            <a:xfrm>
              <a:off x="4467225" y="5262563"/>
              <a:ext cx="131763" cy="90488"/>
            </a:xfrm>
            <a:custGeom>
              <a:avLst/>
              <a:gdLst>
                <a:gd name="T0" fmla="*/ 3 w 65"/>
                <a:gd name="T1" fmla="*/ 1 h 44"/>
                <a:gd name="T2" fmla="*/ 0 w 65"/>
                <a:gd name="T3" fmla="*/ 14 h 44"/>
                <a:gd name="T4" fmla="*/ 2 w 65"/>
                <a:gd name="T5" fmla="*/ 26 h 44"/>
                <a:gd name="T6" fmla="*/ 17 w 65"/>
                <a:gd name="T7" fmla="*/ 41 h 44"/>
                <a:gd name="T8" fmla="*/ 40 w 65"/>
                <a:gd name="T9" fmla="*/ 40 h 44"/>
                <a:gd name="T10" fmla="*/ 59 w 65"/>
                <a:gd name="T11" fmla="*/ 26 h 44"/>
                <a:gd name="T12" fmla="*/ 59 w 65"/>
                <a:gd name="T13" fmla="*/ 3 h 44"/>
                <a:gd name="T14" fmla="*/ 56 w 65"/>
                <a:gd name="T15" fmla="*/ 6 h 44"/>
                <a:gd name="T16" fmla="*/ 50 w 65"/>
                <a:gd name="T17" fmla="*/ 27 h 44"/>
                <a:gd name="T18" fmla="*/ 29 w 65"/>
                <a:gd name="T19" fmla="*/ 37 h 44"/>
                <a:gd name="T20" fmla="*/ 9 w 65"/>
                <a:gd name="T21" fmla="*/ 27 h 44"/>
                <a:gd name="T22" fmla="*/ 6 w 65"/>
                <a:gd name="T23" fmla="*/ 15 h 44"/>
                <a:gd name="T24" fmla="*/ 6 w 65"/>
                <a:gd name="T25" fmla="*/ 2 h 44"/>
                <a:gd name="T26" fmla="*/ 3 w 65"/>
                <a:gd name="T27" fmla="*/ 1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 h="44">
                  <a:moveTo>
                    <a:pt x="3" y="1"/>
                  </a:moveTo>
                  <a:cubicBezTo>
                    <a:pt x="0" y="5"/>
                    <a:pt x="0" y="10"/>
                    <a:pt x="0" y="14"/>
                  </a:cubicBezTo>
                  <a:cubicBezTo>
                    <a:pt x="0" y="18"/>
                    <a:pt x="1" y="22"/>
                    <a:pt x="2" y="26"/>
                  </a:cubicBezTo>
                  <a:cubicBezTo>
                    <a:pt x="5" y="33"/>
                    <a:pt x="10" y="39"/>
                    <a:pt x="17" y="41"/>
                  </a:cubicBezTo>
                  <a:cubicBezTo>
                    <a:pt x="25" y="44"/>
                    <a:pt x="33" y="42"/>
                    <a:pt x="40" y="40"/>
                  </a:cubicBezTo>
                  <a:cubicBezTo>
                    <a:pt x="47" y="37"/>
                    <a:pt x="54" y="33"/>
                    <a:pt x="59" y="26"/>
                  </a:cubicBezTo>
                  <a:cubicBezTo>
                    <a:pt x="64" y="19"/>
                    <a:pt x="65" y="10"/>
                    <a:pt x="59" y="3"/>
                  </a:cubicBezTo>
                  <a:cubicBezTo>
                    <a:pt x="58" y="1"/>
                    <a:pt x="55" y="3"/>
                    <a:pt x="56" y="6"/>
                  </a:cubicBezTo>
                  <a:cubicBezTo>
                    <a:pt x="60" y="13"/>
                    <a:pt x="56" y="22"/>
                    <a:pt x="50" y="27"/>
                  </a:cubicBezTo>
                  <a:cubicBezTo>
                    <a:pt x="44" y="32"/>
                    <a:pt x="36" y="36"/>
                    <a:pt x="29" y="37"/>
                  </a:cubicBezTo>
                  <a:cubicBezTo>
                    <a:pt x="21" y="37"/>
                    <a:pt x="13" y="35"/>
                    <a:pt x="9" y="27"/>
                  </a:cubicBezTo>
                  <a:cubicBezTo>
                    <a:pt x="7" y="24"/>
                    <a:pt x="6" y="19"/>
                    <a:pt x="6" y="15"/>
                  </a:cubicBezTo>
                  <a:cubicBezTo>
                    <a:pt x="6" y="11"/>
                    <a:pt x="7" y="6"/>
                    <a:pt x="6" y="2"/>
                  </a:cubicBezTo>
                  <a:cubicBezTo>
                    <a:pt x="6" y="0"/>
                    <a:pt x="4" y="0"/>
                    <a:pt x="3" y="1"/>
                  </a:cubicBezTo>
                  <a:close/>
                </a:path>
              </a:pathLst>
            </a:custGeom>
            <a:solidFill>
              <a:srgbClr val="322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352" name="任意多边形: 形状 351"/>
            <p:cNvSpPr/>
            <p:nvPr/>
          </p:nvSpPr>
          <p:spPr bwMode="auto">
            <a:xfrm>
              <a:off x="4478338" y="5327650"/>
              <a:ext cx="131763" cy="90488"/>
            </a:xfrm>
            <a:custGeom>
              <a:avLst/>
              <a:gdLst>
                <a:gd name="T0" fmla="*/ 6 w 65"/>
                <a:gd name="T1" fmla="*/ 2 h 44"/>
                <a:gd name="T2" fmla="*/ 2 w 65"/>
                <a:gd name="T3" fmla="*/ 22 h 44"/>
                <a:gd name="T4" fmla="*/ 17 w 65"/>
                <a:gd name="T5" fmla="*/ 38 h 44"/>
                <a:gd name="T6" fmla="*/ 60 w 65"/>
                <a:gd name="T7" fmla="*/ 29 h 44"/>
                <a:gd name="T8" fmla="*/ 60 w 65"/>
                <a:gd name="T9" fmla="*/ 6 h 44"/>
                <a:gd name="T10" fmla="*/ 55 w 65"/>
                <a:gd name="T11" fmla="*/ 10 h 44"/>
                <a:gd name="T12" fmla="*/ 52 w 65"/>
                <a:gd name="T13" fmla="*/ 29 h 44"/>
                <a:gd name="T14" fmla="*/ 30 w 65"/>
                <a:gd name="T15" fmla="*/ 35 h 44"/>
                <a:gd name="T16" fmla="*/ 11 w 65"/>
                <a:gd name="T17" fmla="*/ 25 h 44"/>
                <a:gd name="T18" fmla="*/ 9 w 65"/>
                <a:gd name="T19" fmla="*/ 4 h 44"/>
                <a:gd name="T20" fmla="*/ 6 w 65"/>
                <a:gd name="T21"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5" h="44">
                  <a:moveTo>
                    <a:pt x="6" y="2"/>
                  </a:moveTo>
                  <a:cubicBezTo>
                    <a:pt x="1" y="8"/>
                    <a:pt x="0" y="15"/>
                    <a:pt x="2" y="22"/>
                  </a:cubicBezTo>
                  <a:cubicBezTo>
                    <a:pt x="5" y="29"/>
                    <a:pt x="10" y="35"/>
                    <a:pt x="17" y="38"/>
                  </a:cubicBezTo>
                  <a:cubicBezTo>
                    <a:pt x="31" y="44"/>
                    <a:pt x="51" y="42"/>
                    <a:pt x="60" y="29"/>
                  </a:cubicBezTo>
                  <a:cubicBezTo>
                    <a:pt x="64" y="22"/>
                    <a:pt x="65" y="13"/>
                    <a:pt x="60" y="6"/>
                  </a:cubicBezTo>
                  <a:cubicBezTo>
                    <a:pt x="58" y="4"/>
                    <a:pt x="54" y="7"/>
                    <a:pt x="55" y="10"/>
                  </a:cubicBezTo>
                  <a:cubicBezTo>
                    <a:pt x="59" y="16"/>
                    <a:pt x="57" y="24"/>
                    <a:pt x="52" y="29"/>
                  </a:cubicBezTo>
                  <a:cubicBezTo>
                    <a:pt x="46" y="34"/>
                    <a:pt x="38" y="36"/>
                    <a:pt x="30" y="35"/>
                  </a:cubicBezTo>
                  <a:cubicBezTo>
                    <a:pt x="23" y="34"/>
                    <a:pt x="15" y="31"/>
                    <a:pt x="11" y="25"/>
                  </a:cubicBezTo>
                  <a:cubicBezTo>
                    <a:pt x="6" y="19"/>
                    <a:pt x="5" y="11"/>
                    <a:pt x="9" y="4"/>
                  </a:cubicBezTo>
                  <a:cubicBezTo>
                    <a:pt x="10" y="2"/>
                    <a:pt x="7" y="0"/>
                    <a:pt x="6" y="2"/>
                  </a:cubicBezTo>
                  <a:close/>
                </a:path>
              </a:pathLst>
            </a:custGeom>
            <a:solidFill>
              <a:srgbClr val="322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353" name="任意多边形: 形状 352"/>
            <p:cNvSpPr/>
            <p:nvPr/>
          </p:nvSpPr>
          <p:spPr bwMode="auto">
            <a:xfrm>
              <a:off x="4495800" y="5384800"/>
              <a:ext cx="77788" cy="74613"/>
            </a:xfrm>
            <a:custGeom>
              <a:avLst/>
              <a:gdLst>
                <a:gd name="T0" fmla="*/ 1 w 38"/>
                <a:gd name="T1" fmla="*/ 2 h 37"/>
                <a:gd name="T2" fmla="*/ 0 w 38"/>
                <a:gd name="T3" fmla="*/ 7 h 37"/>
                <a:gd name="T4" fmla="*/ 0 w 38"/>
                <a:gd name="T5" fmla="*/ 11 h 37"/>
                <a:gd name="T6" fmla="*/ 1 w 38"/>
                <a:gd name="T7" fmla="*/ 19 h 37"/>
                <a:gd name="T8" fmla="*/ 10 w 38"/>
                <a:gd name="T9" fmla="*/ 32 h 37"/>
                <a:gd name="T10" fmla="*/ 24 w 38"/>
                <a:gd name="T11" fmla="*/ 37 h 37"/>
                <a:gd name="T12" fmla="*/ 37 w 38"/>
                <a:gd name="T13" fmla="*/ 30 h 37"/>
                <a:gd name="T14" fmla="*/ 33 w 38"/>
                <a:gd name="T15" fmla="*/ 27 h 37"/>
                <a:gd name="T16" fmla="*/ 23 w 38"/>
                <a:gd name="T17" fmla="*/ 31 h 37"/>
                <a:gd name="T18" fmla="*/ 13 w 38"/>
                <a:gd name="T19" fmla="*/ 27 h 37"/>
                <a:gd name="T20" fmla="*/ 6 w 38"/>
                <a:gd name="T21" fmla="*/ 17 h 37"/>
                <a:gd name="T22" fmla="*/ 5 w 38"/>
                <a:gd name="T23" fmla="*/ 10 h 37"/>
                <a:gd name="T24" fmla="*/ 5 w 38"/>
                <a:gd name="T25" fmla="*/ 7 h 37"/>
                <a:gd name="T26" fmla="*/ 5 w 38"/>
                <a:gd name="T27" fmla="*/ 3 h 37"/>
                <a:gd name="T28" fmla="*/ 1 w 38"/>
                <a:gd name="T29" fmla="*/ 2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8" h="37">
                  <a:moveTo>
                    <a:pt x="1" y="2"/>
                  </a:moveTo>
                  <a:cubicBezTo>
                    <a:pt x="0" y="4"/>
                    <a:pt x="0" y="5"/>
                    <a:pt x="0" y="7"/>
                  </a:cubicBezTo>
                  <a:cubicBezTo>
                    <a:pt x="0" y="8"/>
                    <a:pt x="0" y="10"/>
                    <a:pt x="0" y="11"/>
                  </a:cubicBezTo>
                  <a:cubicBezTo>
                    <a:pt x="0" y="14"/>
                    <a:pt x="0" y="17"/>
                    <a:pt x="1" y="19"/>
                  </a:cubicBezTo>
                  <a:cubicBezTo>
                    <a:pt x="3" y="24"/>
                    <a:pt x="6" y="29"/>
                    <a:pt x="10" y="32"/>
                  </a:cubicBezTo>
                  <a:cubicBezTo>
                    <a:pt x="14" y="35"/>
                    <a:pt x="19" y="37"/>
                    <a:pt x="24" y="37"/>
                  </a:cubicBezTo>
                  <a:cubicBezTo>
                    <a:pt x="29" y="36"/>
                    <a:pt x="34" y="34"/>
                    <a:pt x="37" y="30"/>
                  </a:cubicBezTo>
                  <a:cubicBezTo>
                    <a:pt x="38" y="27"/>
                    <a:pt x="35" y="24"/>
                    <a:pt x="33" y="27"/>
                  </a:cubicBezTo>
                  <a:cubicBezTo>
                    <a:pt x="30" y="29"/>
                    <a:pt x="27" y="31"/>
                    <a:pt x="23" y="31"/>
                  </a:cubicBezTo>
                  <a:cubicBezTo>
                    <a:pt x="19" y="31"/>
                    <a:pt x="16" y="30"/>
                    <a:pt x="13" y="27"/>
                  </a:cubicBezTo>
                  <a:cubicBezTo>
                    <a:pt x="10" y="25"/>
                    <a:pt x="7" y="21"/>
                    <a:pt x="6" y="17"/>
                  </a:cubicBezTo>
                  <a:cubicBezTo>
                    <a:pt x="6" y="15"/>
                    <a:pt x="5" y="13"/>
                    <a:pt x="5" y="10"/>
                  </a:cubicBezTo>
                  <a:cubicBezTo>
                    <a:pt x="5" y="9"/>
                    <a:pt x="5" y="8"/>
                    <a:pt x="5" y="7"/>
                  </a:cubicBezTo>
                  <a:cubicBezTo>
                    <a:pt x="5" y="5"/>
                    <a:pt x="5" y="4"/>
                    <a:pt x="5" y="3"/>
                  </a:cubicBezTo>
                  <a:cubicBezTo>
                    <a:pt x="5" y="0"/>
                    <a:pt x="2" y="0"/>
                    <a:pt x="1" y="2"/>
                  </a:cubicBezTo>
                  <a:close/>
                </a:path>
              </a:pathLst>
            </a:custGeom>
            <a:solidFill>
              <a:srgbClr val="322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354" name="任意多边形: 形状 353"/>
            <p:cNvSpPr/>
            <p:nvPr/>
          </p:nvSpPr>
          <p:spPr bwMode="auto">
            <a:xfrm>
              <a:off x="4430713" y="4908550"/>
              <a:ext cx="690563" cy="95250"/>
            </a:xfrm>
            <a:custGeom>
              <a:avLst/>
              <a:gdLst>
                <a:gd name="T0" fmla="*/ 101 w 340"/>
                <a:gd name="T1" fmla="*/ 1 h 47"/>
                <a:gd name="T2" fmla="*/ 43 w 340"/>
                <a:gd name="T3" fmla="*/ 6 h 47"/>
                <a:gd name="T4" fmla="*/ 14 w 340"/>
                <a:gd name="T5" fmla="*/ 10 h 47"/>
                <a:gd name="T6" fmla="*/ 0 w 340"/>
                <a:gd name="T7" fmla="*/ 22 h 47"/>
                <a:gd name="T8" fmla="*/ 13 w 340"/>
                <a:gd name="T9" fmla="*/ 32 h 47"/>
                <a:gd name="T10" fmla="*/ 42 w 340"/>
                <a:gd name="T11" fmla="*/ 38 h 47"/>
                <a:gd name="T12" fmla="*/ 99 w 340"/>
                <a:gd name="T13" fmla="*/ 45 h 47"/>
                <a:gd name="T14" fmla="*/ 215 w 340"/>
                <a:gd name="T15" fmla="*/ 45 h 47"/>
                <a:gd name="T16" fmla="*/ 274 w 340"/>
                <a:gd name="T17" fmla="*/ 42 h 47"/>
                <a:gd name="T18" fmla="*/ 301 w 340"/>
                <a:gd name="T19" fmla="*/ 38 h 47"/>
                <a:gd name="T20" fmla="*/ 329 w 340"/>
                <a:gd name="T21" fmla="*/ 31 h 47"/>
                <a:gd name="T22" fmla="*/ 336 w 340"/>
                <a:gd name="T23" fmla="*/ 17 h 47"/>
                <a:gd name="T24" fmla="*/ 328 w 340"/>
                <a:gd name="T25" fmla="*/ 12 h 47"/>
                <a:gd name="T26" fmla="*/ 313 w 340"/>
                <a:gd name="T27" fmla="*/ 8 h 47"/>
                <a:gd name="T28" fmla="*/ 248 w 340"/>
                <a:gd name="T29" fmla="*/ 0 h 47"/>
                <a:gd name="T30" fmla="*/ 248 w 340"/>
                <a:gd name="T31" fmla="*/ 5 h 47"/>
                <a:gd name="T32" fmla="*/ 299 w 340"/>
                <a:gd name="T33" fmla="*/ 11 h 47"/>
                <a:gd name="T34" fmla="*/ 323 w 340"/>
                <a:gd name="T35" fmla="*/ 17 h 47"/>
                <a:gd name="T36" fmla="*/ 331 w 340"/>
                <a:gd name="T37" fmla="*/ 23 h 47"/>
                <a:gd name="T38" fmla="*/ 321 w 340"/>
                <a:gd name="T39" fmla="*/ 27 h 47"/>
                <a:gd name="T40" fmla="*/ 221 w 340"/>
                <a:gd name="T41" fmla="*/ 38 h 47"/>
                <a:gd name="T42" fmla="*/ 20 w 340"/>
                <a:gd name="T43" fmla="*/ 28 h 47"/>
                <a:gd name="T44" fmla="*/ 8 w 340"/>
                <a:gd name="T45" fmla="*/ 24 h 47"/>
                <a:gd name="T46" fmla="*/ 14 w 340"/>
                <a:gd name="T47" fmla="*/ 16 h 47"/>
                <a:gd name="T48" fmla="*/ 42 w 340"/>
                <a:gd name="T49" fmla="*/ 11 h 47"/>
                <a:gd name="T50" fmla="*/ 101 w 340"/>
                <a:gd name="T51" fmla="*/ 5 h 47"/>
                <a:gd name="T52" fmla="*/ 101 w 340"/>
                <a:gd name="T53" fmla="*/ 1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40" h="47">
                  <a:moveTo>
                    <a:pt x="101" y="1"/>
                  </a:moveTo>
                  <a:cubicBezTo>
                    <a:pt x="81" y="0"/>
                    <a:pt x="62" y="3"/>
                    <a:pt x="43" y="6"/>
                  </a:cubicBezTo>
                  <a:cubicBezTo>
                    <a:pt x="33" y="7"/>
                    <a:pt x="23" y="8"/>
                    <a:pt x="14" y="10"/>
                  </a:cubicBezTo>
                  <a:cubicBezTo>
                    <a:pt x="8" y="11"/>
                    <a:pt x="0" y="14"/>
                    <a:pt x="0" y="22"/>
                  </a:cubicBezTo>
                  <a:cubicBezTo>
                    <a:pt x="0" y="29"/>
                    <a:pt x="8" y="31"/>
                    <a:pt x="13" y="32"/>
                  </a:cubicBezTo>
                  <a:cubicBezTo>
                    <a:pt x="23" y="34"/>
                    <a:pt x="32" y="36"/>
                    <a:pt x="42" y="38"/>
                  </a:cubicBezTo>
                  <a:cubicBezTo>
                    <a:pt x="61" y="41"/>
                    <a:pt x="80" y="43"/>
                    <a:pt x="99" y="45"/>
                  </a:cubicBezTo>
                  <a:cubicBezTo>
                    <a:pt x="138" y="47"/>
                    <a:pt x="176" y="46"/>
                    <a:pt x="215" y="45"/>
                  </a:cubicBezTo>
                  <a:cubicBezTo>
                    <a:pt x="235" y="45"/>
                    <a:pt x="254" y="44"/>
                    <a:pt x="274" y="42"/>
                  </a:cubicBezTo>
                  <a:cubicBezTo>
                    <a:pt x="283" y="41"/>
                    <a:pt x="292" y="40"/>
                    <a:pt x="301" y="38"/>
                  </a:cubicBezTo>
                  <a:cubicBezTo>
                    <a:pt x="310" y="36"/>
                    <a:pt x="320" y="35"/>
                    <a:pt x="329" y="31"/>
                  </a:cubicBezTo>
                  <a:cubicBezTo>
                    <a:pt x="334" y="29"/>
                    <a:pt x="340" y="24"/>
                    <a:pt x="336" y="17"/>
                  </a:cubicBezTo>
                  <a:cubicBezTo>
                    <a:pt x="334" y="14"/>
                    <a:pt x="331" y="13"/>
                    <a:pt x="328" y="12"/>
                  </a:cubicBezTo>
                  <a:cubicBezTo>
                    <a:pt x="323" y="11"/>
                    <a:pt x="318" y="9"/>
                    <a:pt x="313" y="8"/>
                  </a:cubicBezTo>
                  <a:cubicBezTo>
                    <a:pt x="291" y="3"/>
                    <a:pt x="270" y="1"/>
                    <a:pt x="248" y="0"/>
                  </a:cubicBezTo>
                  <a:cubicBezTo>
                    <a:pt x="245" y="0"/>
                    <a:pt x="245" y="4"/>
                    <a:pt x="248" y="5"/>
                  </a:cubicBezTo>
                  <a:cubicBezTo>
                    <a:pt x="265" y="5"/>
                    <a:pt x="282" y="8"/>
                    <a:pt x="299" y="11"/>
                  </a:cubicBezTo>
                  <a:cubicBezTo>
                    <a:pt x="307" y="13"/>
                    <a:pt x="315" y="15"/>
                    <a:pt x="323" y="17"/>
                  </a:cubicBezTo>
                  <a:cubicBezTo>
                    <a:pt x="325" y="17"/>
                    <a:pt x="334" y="19"/>
                    <a:pt x="331" y="23"/>
                  </a:cubicBezTo>
                  <a:cubicBezTo>
                    <a:pt x="329" y="25"/>
                    <a:pt x="323" y="26"/>
                    <a:pt x="321" y="27"/>
                  </a:cubicBezTo>
                  <a:cubicBezTo>
                    <a:pt x="288" y="35"/>
                    <a:pt x="255" y="37"/>
                    <a:pt x="221" y="38"/>
                  </a:cubicBezTo>
                  <a:cubicBezTo>
                    <a:pt x="154" y="40"/>
                    <a:pt x="86" y="41"/>
                    <a:pt x="20" y="28"/>
                  </a:cubicBezTo>
                  <a:cubicBezTo>
                    <a:pt x="16" y="27"/>
                    <a:pt x="11" y="27"/>
                    <a:pt x="8" y="24"/>
                  </a:cubicBezTo>
                  <a:cubicBezTo>
                    <a:pt x="1" y="20"/>
                    <a:pt x="11" y="16"/>
                    <a:pt x="14" y="16"/>
                  </a:cubicBezTo>
                  <a:cubicBezTo>
                    <a:pt x="24" y="14"/>
                    <a:pt x="33" y="12"/>
                    <a:pt x="42" y="11"/>
                  </a:cubicBezTo>
                  <a:cubicBezTo>
                    <a:pt x="62" y="8"/>
                    <a:pt x="81" y="7"/>
                    <a:pt x="101" y="5"/>
                  </a:cubicBezTo>
                  <a:cubicBezTo>
                    <a:pt x="104" y="5"/>
                    <a:pt x="104" y="1"/>
                    <a:pt x="101" y="1"/>
                  </a:cubicBezTo>
                  <a:close/>
                </a:path>
              </a:pathLst>
            </a:custGeom>
            <a:solidFill>
              <a:srgbClr val="322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355" name="任意多边形: 形状 354"/>
            <p:cNvSpPr/>
            <p:nvPr/>
          </p:nvSpPr>
          <p:spPr bwMode="auto">
            <a:xfrm>
              <a:off x="5267325" y="3189288"/>
              <a:ext cx="473075" cy="484188"/>
            </a:xfrm>
            <a:custGeom>
              <a:avLst/>
              <a:gdLst>
                <a:gd name="T0" fmla="*/ 231 w 233"/>
                <a:gd name="T1" fmla="*/ 2 h 239"/>
                <a:gd name="T2" fmla="*/ 193 w 233"/>
                <a:gd name="T3" fmla="*/ 4 h 239"/>
                <a:gd name="T4" fmla="*/ 155 w 233"/>
                <a:gd name="T5" fmla="*/ 10 h 239"/>
                <a:gd name="T6" fmla="*/ 93 w 233"/>
                <a:gd name="T7" fmla="*/ 38 h 239"/>
                <a:gd name="T8" fmla="*/ 53 w 233"/>
                <a:gd name="T9" fmla="*/ 90 h 239"/>
                <a:gd name="T10" fmla="*/ 34 w 233"/>
                <a:gd name="T11" fmla="*/ 158 h 239"/>
                <a:gd name="T12" fmla="*/ 3 w 233"/>
                <a:gd name="T13" fmla="*/ 231 h 239"/>
                <a:gd name="T14" fmla="*/ 7 w 233"/>
                <a:gd name="T15" fmla="*/ 235 h 239"/>
                <a:gd name="T16" fmla="*/ 54 w 233"/>
                <a:gd name="T17" fmla="*/ 110 h 239"/>
                <a:gd name="T18" fmla="*/ 88 w 233"/>
                <a:gd name="T19" fmla="*/ 51 h 239"/>
                <a:gd name="T20" fmla="*/ 145 w 233"/>
                <a:gd name="T21" fmla="*/ 20 h 239"/>
                <a:gd name="T22" fmla="*/ 187 w 233"/>
                <a:gd name="T23" fmla="*/ 11 h 239"/>
                <a:gd name="T24" fmla="*/ 210 w 233"/>
                <a:gd name="T25" fmla="*/ 9 h 239"/>
                <a:gd name="T26" fmla="*/ 231 w 233"/>
                <a:gd name="T27" fmla="*/ 5 h 239"/>
                <a:gd name="T28" fmla="*/ 231 w 233"/>
                <a:gd name="T29" fmla="*/ 2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3" h="239">
                  <a:moveTo>
                    <a:pt x="231" y="2"/>
                  </a:moveTo>
                  <a:cubicBezTo>
                    <a:pt x="219" y="0"/>
                    <a:pt x="205" y="2"/>
                    <a:pt x="193" y="4"/>
                  </a:cubicBezTo>
                  <a:cubicBezTo>
                    <a:pt x="180" y="5"/>
                    <a:pt x="168" y="7"/>
                    <a:pt x="155" y="10"/>
                  </a:cubicBezTo>
                  <a:cubicBezTo>
                    <a:pt x="133" y="15"/>
                    <a:pt x="111" y="24"/>
                    <a:pt x="93" y="38"/>
                  </a:cubicBezTo>
                  <a:cubicBezTo>
                    <a:pt x="75" y="52"/>
                    <a:pt x="62" y="69"/>
                    <a:pt x="53" y="90"/>
                  </a:cubicBezTo>
                  <a:cubicBezTo>
                    <a:pt x="44" y="112"/>
                    <a:pt x="40" y="135"/>
                    <a:pt x="34" y="158"/>
                  </a:cubicBezTo>
                  <a:cubicBezTo>
                    <a:pt x="28" y="184"/>
                    <a:pt x="20" y="210"/>
                    <a:pt x="3" y="231"/>
                  </a:cubicBezTo>
                  <a:cubicBezTo>
                    <a:pt x="0" y="234"/>
                    <a:pt x="5" y="239"/>
                    <a:pt x="7" y="235"/>
                  </a:cubicBezTo>
                  <a:cubicBezTo>
                    <a:pt x="38" y="201"/>
                    <a:pt x="41" y="152"/>
                    <a:pt x="54" y="110"/>
                  </a:cubicBezTo>
                  <a:cubicBezTo>
                    <a:pt x="61" y="87"/>
                    <a:pt x="71" y="67"/>
                    <a:pt x="88" y="51"/>
                  </a:cubicBezTo>
                  <a:cubicBezTo>
                    <a:pt x="105" y="36"/>
                    <a:pt x="125" y="27"/>
                    <a:pt x="145" y="20"/>
                  </a:cubicBezTo>
                  <a:cubicBezTo>
                    <a:pt x="159" y="16"/>
                    <a:pt x="173" y="13"/>
                    <a:pt x="187" y="11"/>
                  </a:cubicBezTo>
                  <a:cubicBezTo>
                    <a:pt x="195" y="10"/>
                    <a:pt x="203" y="10"/>
                    <a:pt x="210" y="9"/>
                  </a:cubicBezTo>
                  <a:cubicBezTo>
                    <a:pt x="217" y="8"/>
                    <a:pt x="225" y="8"/>
                    <a:pt x="231" y="5"/>
                  </a:cubicBezTo>
                  <a:cubicBezTo>
                    <a:pt x="233" y="5"/>
                    <a:pt x="233" y="2"/>
                    <a:pt x="231" y="2"/>
                  </a:cubicBezTo>
                  <a:close/>
                </a:path>
              </a:pathLst>
            </a:custGeom>
            <a:solidFill>
              <a:srgbClr val="322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356" name="任意多边形: 形状 355"/>
            <p:cNvSpPr/>
            <p:nvPr/>
          </p:nvSpPr>
          <p:spPr bwMode="auto">
            <a:xfrm>
              <a:off x="4651375" y="3527425"/>
              <a:ext cx="196850" cy="1470025"/>
            </a:xfrm>
            <a:custGeom>
              <a:avLst/>
              <a:gdLst>
                <a:gd name="T0" fmla="*/ 65 w 97"/>
                <a:gd name="T1" fmla="*/ 3 h 724"/>
                <a:gd name="T2" fmla="*/ 90 w 97"/>
                <a:gd name="T3" fmla="*/ 68 h 724"/>
                <a:gd name="T4" fmla="*/ 68 w 97"/>
                <a:gd name="T5" fmla="*/ 148 h 724"/>
                <a:gd name="T6" fmla="*/ 41 w 97"/>
                <a:gd name="T7" fmla="*/ 229 h 724"/>
                <a:gd name="T8" fmla="*/ 55 w 97"/>
                <a:gd name="T9" fmla="*/ 304 h 724"/>
                <a:gd name="T10" fmla="*/ 77 w 97"/>
                <a:gd name="T11" fmla="*/ 376 h 724"/>
                <a:gd name="T12" fmla="*/ 57 w 97"/>
                <a:gd name="T13" fmla="*/ 435 h 724"/>
                <a:gd name="T14" fmla="*/ 1 w 97"/>
                <a:gd name="T15" fmla="*/ 544 h 724"/>
                <a:gd name="T16" fmla="*/ 52 w 97"/>
                <a:gd name="T17" fmla="*/ 696 h 724"/>
                <a:gd name="T18" fmla="*/ 47 w 97"/>
                <a:gd name="T19" fmla="*/ 716 h 724"/>
                <a:gd name="T20" fmla="*/ 53 w 97"/>
                <a:gd name="T21" fmla="*/ 720 h 724"/>
                <a:gd name="T22" fmla="*/ 48 w 97"/>
                <a:gd name="T23" fmla="*/ 643 h 724"/>
                <a:gd name="T24" fmla="*/ 12 w 97"/>
                <a:gd name="T25" fmla="*/ 567 h 724"/>
                <a:gd name="T26" fmla="*/ 21 w 97"/>
                <a:gd name="T27" fmla="*/ 500 h 724"/>
                <a:gd name="T28" fmla="*/ 57 w 97"/>
                <a:gd name="T29" fmla="*/ 447 h 724"/>
                <a:gd name="T30" fmla="*/ 82 w 97"/>
                <a:gd name="T31" fmla="*/ 391 h 724"/>
                <a:gd name="T32" fmla="*/ 69 w 97"/>
                <a:gd name="T33" fmla="*/ 320 h 724"/>
                <a:gd name="T34" fmla="*/ 49 w 97"/>
                <a:gd name="T35" fmla="*/ 244 h 724"/>
                <a:gd name="T36" fmla="*/ 72 w 97"/>
                <a:gd name="T37" fmla="*/ 158 h 724"/>
                <a:gd name="T38" fmla="*/ 96 w 97"/>
                <a:gd name="T39" fmla="*/ 78 h 724"/>
                <a:gd name="T40" fmla="*/ 78 w 97"/>
                <a:gd name="T41" fmla="*/ 12 h 724"/>
                <a:gd name="T42" fmla="*/ 67 w 97"/>
                <a:gd name="T43" fmla="*/ 1 h 724"/>
                <a:gd name="T44" fmla="*/ 65 w 97"/>
                <a:gd name="T45" fmla="*/ 3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7" h="724">
                  <a:moveTo>
                    <a:pt x="65" y="3"/>
                  </a:moveTo>
                  <a:cubicBezTo>
                    <a:pt x="82" y="21"/>
                    <a:pt x="90" y="44"/>
                    <a:pt x="90" y="68"/>
                  </a:cubicBezTo>
                  <a:cubicBezTo>
                    <a:pt x="89" y="96"/>
                    <a:pt x="78" y="122"/>
                    <a:pt x="68" y="148"/>
                  </a:cubicBezTo>
                  <a:cubicBezTo>
                    <a:pt x="56" y="174"/>
                    <a:pt x="45" y="200"/>
                    <a:pt x="41" y="229"/>
                  </a:cubicBezTo>
                  <a:cubicBezTo>
                    <a:pt x="38" y="255"/>
                    <a:pt x="45" y="280"/>
                    <a:pt x="55" y="304"/>
                  </a:cubicBezTo>
                  <a:cubicBezTo>
                    <a:pt x="65" y="327"/>
                    <a:pt x="77" y="350"/>
                    <a:pt x="77" y="376"/>
                  </a:cubicBezTo>
                  <a:cubicBezTo>
                    <a:pt x="78" y="398"/>
                    <a:pt x="69" y="418"/>
                    <a:pt x="57" y="435"/>
                  </a:cubicBezTo>
                  <a:cubicBezTo>
                    <a:pt x="34" y="469"/>
                    <a:pt x="0" y="501"/>
                    <a:pt x="1" y="544"/>
                  </a:cubicBezTo>
                  <a:cubicBezTo>
                    <a:pt x="2" y="600"/>
                    <a:pt x="56" y="640"/>
                    <a:pt x="52" y="696"/>
                  </a:cubicBezTo>
                  <a:cubicBezTo>
                    <a:pt x="51" y="703"/>
                    <a:pt x="50" y="710"/>
                    <a:pt x="47" y="716"/>
                  </a:cubicBezTo>
                  <a:cubicBezTo>
                    <a:pt x="45" y="720"/>
                    <a:pt x="51" y="724"/>
                    <a:pt x="53" y="720"/>
                  </a:cubicBezTo>
                  <a:cubicBezTo>
                    <a:pt x="64" y="695"/>
                    <a:pt x="58" y="667"/>
                    <a:pt x="48" y="643"/>
                  </a:cubicBezTo>
                  <a:cubicBezTo>
                    <a:pt x="37" y="617"/>
                    <a:pt x="20" y="594"/>
                    <a:pt x="12" y="567"/>
                  </a:cubicBezTo>
                  <a:cubicBezTo>
                    <a:pt x="6" y="544"/>
                    <a:pt x="9" y="521"/>
                    <a:pt x="21" y="500"/>
                  </a:cubicBezTo>
                  <a:cubicBezTo>
                    <a:pt x="31" y="481"/>
                    <a:pt x="44" y="465"/>
                    <a:pt x="57" y="447"/>
                  </a:cubicBezTo>
                  <a:cubicBezTo>
                    <a:pt x="68" y="430"/>
                    <a:pt x="79" y="412"/>
                    <a:pt x="82" y="391"/>
                  </a:cubicBezTo>
                  <a:cubicBezTo>
                    <a:pt x="86" y="366"/>
                    <a:pt x="78" y="343"/>
                    <a:pt x="69" y="320"/>
                  </a:cubicBezTo>
                  <a:cubicBezTo>
                    <a:pt x="60" y="295"/>
                    <a:pt x="49" y="270"/>
                    <a:pt x="49" y="244"/>
                  </a:cubicBezTo>
                  <a:cubicBezTo>
                    <a:pt x="49" y="214"/>
                    <a:pt x="60" y="185"/>
                    <a:pt x="72" y="158"/>
                  </a:cubicBezTo>
                  <a:cubicBezTo>
                    <a:pt x="83" y="132"/>
                    <a:pt x="94" y="106"/>
                    <a:pt x="96" y="78"/>
                  </a:cubicBezTo>
                  <a:cubicBezTo>
                    <a:pt x="97" y="55"/>
                    <a:pt x="93" y="30"/>
                    <a:pt x="78" y="12"/>
                  </a:cubicBezTo>
                  <a:cubicBezTo>
                    <a:pt x="75" y="7"/>
                    <a:pt x="71" y="4"/>
                    <a:pt x="67" y="1"/>
                  </a:cubicBezTo>
                  <a:cubicBezTo>
                    <a:pt x="65" y="0"/>
                    <a:pt x="64" y="2"/>
                    <a:pt x="65" y="3"/>
                  </a:cubicBezTo>
                  <a:close/>
                </a:path>
              </a:pathLst>
            </a:custGeom>
            <a:solidFill>
              <a:srgbClr val="322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357" name="任意多边形: 形状 356"/>
            <p:cNvSpPr/>
            <p:nvPr/>
          </p:nvSpPr>
          <p:spPr bwMode="auto">
            <a:xfrm>
              <a:off x="4852988" y="3665538"/>
              <a:ext cx="420688" cy="1330325"/>
            </a:xfrm>
            <a:custGeom>
              <a:avLst/>
              <a:gdLst>
                <a:gd name="T0" fmla="*/ 5 w 207"/>
                <a:gd name="T1" fmla="*/ 653 h 655"/>
                <a:gd name="T2" fmla="*/ 22 w 207"/>
                <a:gd name="T3" fmla="*/ 586 h 655"/>
                <a:gd name="T4" fmla="*/ 13 w 207"/>
                <a:gd name="T5" fmla="*/ 511 h 655"/>
                <a:gd name="T6" fmla="*/ 17 w 207"/>
                <a:gd name="T7" fmla="*/ 436 h 655"/>
                <a:gd name="T8" fmla="*/ 52 w 207"/>
                <a:gd name="T9" fmla="*/ 387 h 655"/>
                <a:gd name="T10" fmla="*/ 118 w 207"/>
                <a:gd name="T11" fmla="*/ 289 h 655"/>
                <a:gd name="T12" fmla="*/ 114 w 207"/>
                <a:gd name="T13" fmla="*/ 214 h 655"/>
                <a:gd name="T14" fmla="*/ 116 w 207"/>
                <a:gd name="T15" fmla="*/ 176 h 655"/>
                <a:gd name="T16" fmla="*/ 131 w 207"/>
                <a:gd name="T17" fmla="*/ 144 h 655"/>
                <a:gd name="T18" fmla="*/ 180 w 207"/>
                <a:gd name="T19" fmla="*/ 81 h 655"/>
                <a:gd name="T20" fmla="*/ 201 w 207"/>
                <a:gd name="T21" fmla="*/ 5 h 655"/>
                <a:gd name="T22" fmla="*/ 194 w 207"/>
                <a:gd name="T23" fmla="*/ 7 h 655"/>
                <a:gd name="T24" fmla="*/ 129 w 207"/>
                <a:gd name="T25" fmla="*/ 133 h 655"/>
                <a:gd name="T26" fmla="*/ 105 w 207"/>
                <a:gd name="T27" fmla="*/ 197 h 655"/>
                <a:gd name="T28" fmla="*/ 110 w 207"/>
                <a:gd name="T29" fmla="*/ 271 h 655"/>
                <a:gd name="T30" fmla="*/ 92 w 207"/>
                <a:gd name="T31" fmla="*/ 332 h 655"/>
                <a:gd name="T32" fmla="*/ 52 w 207"/>
                <a:gd name="T33" fmla="*/ 375 h 655"/>
                <a:gd name="T34" fmla="*/ 15 w 207"/>
                <a:gd name="T35" fmla="*/ 420 h 655"/>
                <a:gd name="T36" fmla="*/ 2 w 207"/>
                <a:gd name="T37" fmla="*/ 489 h 655"/>
                <a:gd name="T38" fmla="*/ 12 w 207"/>
                <a:gd name="T39" fmla="*/ 572 h 655"/>
                <a:gd name="T40" fmla="*/ 1 w 207"/>
                <a:gd name="T41" fmla="*/ 651 h 655"/>
                <a:gd name="T42" fmla="*/ 5 w 207"/>
                <a:gd name="T43" fmla="*/ 653 h 6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7" h="655">
                  <a:moveTo>
                    <a:pt x="5" y="653"/>
                  </a:moveTo>
                  <a:cubicBezTo>
                    <a:pt x="19" y="634"/>
                    <a:pt x="22" y="609"/>
                    <a:pt x="22" y="586"/>
                  </a:cubicBezTo>
                  <a:cubicBezTo>
                    <a:pt x="21" y="561"/>
                    <a:pt x="16" y="536"/>
                    <a:pt x="13" y="511"/>
                  </a:cubicBezTo>
                  <a:cubicBezTo>
                    <a:pt x="10" y="486"/>
                    <a:pt x="8" y="460"/>
                    <a:pt x="17" y="436"/>
                  </a:cubicBezTo>
                  <a:cubicBezTo>
                    <a:pt x="24" y="417"/>
                    <a:pt x="38" y="401"/>
                    <a:pt x="52" y="387"/>
                  </a:cubicBezTo>
                  <a:cubicBezTo>
                    <a:pt x="80" y="359"/>
                    <a:pt x="112" y="331"/>
                    <a:pt x="118" y="289"/>
                  </a:cubicBezTo>
                  <a:cubicBezTo>
                    <a:pt x="121" y="264"/>
                    <a:pt x="115" y="239"/>
                    <a:pt x="114" y="214"/>
                  </a:cubicBezTo>
                  <a:cubicBezTo>
                    <a:pt x="113" y="201"/>
                    <a:pt x="113" y="189"/>
                    <a:pt x="116" y="176"/>
                  </a:cubicBezTo>
                  <a:cubicBezTo>
                    <a:pt x="119" y="165"/>
                    <a:pt x="125" y="154"/>
                    <a:pt x="131" y="144"/>
                  </a:cubicBezTo>
                  <a:cubicBezTo>
                    <a:pt x="146" y="122"/>
                    <a:pt x="165" y="103"/>
                    <a:pt x="180" y="81"/>
                  </a:cubicBezTo>
                  <a:cubicBezTo>
                    <a:pt x="196" y="59"/>
                    <a:pt x="207" y="32"/>
                    <a:pt x="201" y="5"/>
                  </a:cubicBezTo>
                  <a:cubicBezTo>
                    <a:pt x="200" y="0"/>
                    <a:pt x="193" y="2"/>
                    <a:pt x="194" y="7"/>
                  </a:cubicBezTo>
                  <a:cubicBezTo>
                    <a:pt x="204" y="58"/>
                    <a:pt x="156" y="96"/>
                    <a:pt x="129" y="133"/>
                  </a:cubicBezTo>
                  <a:cubicBezTo>
                    <a:pt x="115" y="152"/>
                    <a:pt x="106" y="173"/>
                    <a:pt x="105" y="197"/>
                  </a:cubicBezTo>
                  <a:cubicBezTo>
                    <a:pt x="104" y="222"/>
                    <a:pt x="110" y="246"/>
                    <a:pt x="110" y="271"/>
                  </a:cubicBezTo>
                  <a:cubicBezTo>
                    <a:pt x="110" y="293"/>
                    <a:pt x="105" y="313"/>
                    <a:pt x="92" y="332"/>
                  </a:cubicBezTo>
                  <a:cubicBezTo>
                    <a:pt x="81" y="348"/>
                    <a:pt x="66" y="361"/>
                    <a:pt x="52" y="375"/>
                  </a:cubicBezTo>
                  <a:cubicBezTo>
                    <a:pt x="38" y="388"/>
                    <a:pt x="25" y="403"/>
                    <a:pt x="15" y="420"/>
                  </a:cubicBezTo>
                  <a:cubicBezTo>
                    <a:pt x="4" y="441"/>
                    <a:pt x="1" y="465"/>
                    <a:pt x="2" y="489"/>
                  </a:cubicBezTo>
                  <a:cubicBezTo>
                    <a:pt x="3" y="517"/>
                    <a:pt x="10" y="544"/>
                    <a:pt x="12" y="572"/>
                  </a:cubicBezTo>
                  <a:cubicBezTo>
                    <a:pt x="15" y="599"/>
                    <a:pt x="13" y="626"/>
                    <a:pt x="1" y="651"/>
                  </a:cubicBezTo>
                  <a:cubicBezTo>
                    <a:pt x="0" y="653"/>
                    <a:pt x="3" y="655"/>
                    <a:pt x="5" y="653"/>
                  </a:cubicBezTo>
                  <a:close/>
                </a:path>
              </a:pathLst>
            </a:custGeom>
            <a:solidFill>
              <a:srgbClr val="322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358" name="任意多边形: 形状 357"/>
            <p:cNvSpPr/>
            <p:nvPr/>
          </p:nvSpPr>
          <p:spPr bwMode="auto">
            <a:xfrm>
              <a:off x="4211638" y="3616325"/>
              <a:ext cx="504825" cy="1370013"/>
            </a:xfrm>
            <a:custGeom>
              <a:avLst/>
              <a:gdLst>
                <a:gd name="T0" fmla="*/ 2 w 249"/>
                <a:gd name="T1" fmla="*/ 4 h 675"/>
                <a:gd name="T2" fmla="*/ 53 w 249"/>
                <a:gd name="T3" fmla="*/ 44 h 675"/>
                <a:gd name="T4" fmla="*/ 60 w 249"/>
                <a:gd name="T5" fmla="*/ 127 h 675"/>
                <a:gd name="T6" fmla="*/ 68 w 249"/>
                <a:gd name="T7" fmla="*/ 206 h 675"/>
                <a:gd name="T8" fmla="*/ 108 w 249"/>
                <a:gd name="T9" fmla="*/ 256 h 675"/>
                <a:gd name="T10" fmla="*/ 150 w 249"/>
                <a:gd name="T11" fmla="*/ 303 h 675"/>
                <a:gd name="T12" fmla="*/ 159 w 249"/>
                <a:gd name="T13" fmla="*/ 372 h 675"/>
                <a:gd name="T14" fmla="*/ 144 w 249"/>
                <a:gd name="T15" fmla="*/ 446 h 675"/>
                <a:gd name="T16" fmla="*/ 158 w 249"/>
                <a:gd name="T17" fmla="*/ 517 h 675"/>
                <a:gd name="T18" fmla="*/ 237 w 249"/>
                <a:gd name="T19" fmla="*/ 651 h 675"/>
                <a:gd name="T20" fmla="*/ 237 w 249"/>
                <a:gd name="T21" fmla="*/ 671 h 675"/>
                <a:gd name="T22" fmla="*/ 244 w 249"/>
                <a:gd name="T23" fmla="*/ 671 h 675"/>
                <a:gd name="T24" fmla="*/ 176 w 249"/>
                <a:gd name="T25" fmla="*/ 531 h 675"/>
                <a:gd name="T26" fmla="*/ 152 w 249"/>
                <a:gd name="T27" fmla="*/ 459 h 675"/>
                <a:gd name="T28" fmla="*/ 165 w 249"/>
                <a:gd name="T29" fmla="*/ 383 h 675"/>
                <a:gd name="T30" fmla="*/ 163 w 249"/>
                <a:gd name="T31" fmla="*/ 311 h 675"/>
                <a:gd name="T32" fmla="*/ 124 w 249"/>
                <a:gd name="T33" fmla="*/ 260 h 675"/>
                <a:gd name="T34" fmla="*/ 81 w 249"/>
                <a:gd name="T35" fmla="*/ 212 h 675"/>
                <a:gd name="T36" fmla="*/ 68 w 249"/>
                <a:gd name="T37" fmla="*/ 133 h 675"/>
                <a:gd name="T38" fmla="*/ 62 w 249"/>
                <a:gd name="T39" fmla="*/ 47 h 675"/>
                <a:gd name="T40" fmla="*/ 18 w 249"/>
                <a:gd name="T41" fmla="*/ 2 h 675"/>
                <a:gd name="T42" fmla="*/ 2 w 249"/>
                <a:gd name="T43" fmla="*/ 1 h 675"/>
                <a:gd name="T44" fmla="*/ 2 w 249"/>
                <a:gd name="T45" fmla="*/ 4 h 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9" h="675">
                  <a:moveTo>
                    <a:pt x="2" y="4"/>
                  </a:moveTo>
                  <a:cubicBezTo>
                    <a:pt x="26" y="7"/>
                    <a:pt x="44" y="23"/>
                    <a:pt x="53" y="44"/>
                  </a:cubicBezTo>
                  <a:cubicBezTo>
                    <a:pt x="65" y="70"/>
                    <a:pt x="62" y="100"/>
                    <a:pt x="60" y="127"/>
                  </a:cubicBezTo>
                  <a:cubicBezTo>
                    <a:pt x="59" y="154"/>
                    <a:pt x="58" y="181"/>
                    <a:pt x="68" y="206"/>
                  </a:cubicBezTo>
                  <a:cubicBezTo>
                    <a:pt x="77" y="226"/>
                    <a:pt x="92" y="241"/>
                    <a:pt x="108" y="256"/>
                  </a:cubicBezTo>
                  <a:cubicBezTo>
                    <a:pt x="123" y="271"/>
                    <a:pt x="140" y="285"/>
                    <a:pt x="150" y="303"/>
                  </a:cubicBezTo>
                  <a:cubicBezTo>
                    <a:pt x="162" y="324"/>
                    <a:pt x="163" y="349"/>
                    <a:pt x="159" y="372"/>
                  </a:cubicBezTo>
                  <a:cubicBezTo>
                    <a:pt x="155" y="397"/>
                    <a:pt x="147" y="421"/>
                    <a:pt x="144" y="446"/>
                  </a:cubicBezTo>
                  <a:cubicBezTo>
                    <a:pt x="142" y="471"/>
                    <a:pt x="146" y="495"/>
                    <a:pt x="158" y="517"/>
                  </a:cubicBezTo>
                  <a:cubicBezTo>
                    <a:pt x="182" y="563"/>
                    <a:pt x="230" y="598"/>
                    <a:pt x="237" y="651"/>
                  </a:cubicBezTo>
                  <a:cubicBezTo>
                    <a:pt x="238" y="658"/>
                    <a:pt x="238" y="664"/>
                    <a:pt x="237" y="671"/>
                  </a:cubicBezTo>
                  <a:cubicBezTo>
                    <a:pt x="237" y="675"/>
                    <a:pt x="243" y="675"/>
                    <a:pt x="244" y="671"/>
                  </a:cubicBezTo>
                  <a:cubicBezTo>
                    <a:pt x="249" y="615"/>
                    <a:pt x="203" y="574"/>
                    <a:pt x="176" y="531"/>
                  </a:cubicBezTo>
                  <a:cubicBezTo>
                    <a:pt x="161" y="510"/>
                    <a:pt x="151" y="486"/>
                    <a:pt x="152" y="459"/>
                  </a:cubicBezTo>
                  <a:cubicBezTo>
                    <a:pt x="152" y="433"/>
                    <a:pt x="160" y="408"/>
                    <a:pt x="165" y="383"/>
                  </a:cubicBezTo>
                  <a:cubicBezTo>
                    <a:pt x="169" y="359"/>
                    <a:pt x="172" y="335"/>
                    <a:pt x="163" y="311"/>
                  </a:cubicBezTo>
                  <a:cubicBezTo>
                    <a:pt x="155" y="291"/>
                    <a:pt x="140" y="275"/>
                    <a:pt x="124" y="260"/>
                  </a:cubicBezTo>
                  <a:cubicBezTo>
                    <a:pt x="109" y="245"/>
                    <a:pt x="92" y="231"/>
                    <a:pt x="81" y="212"/>
                  </a:cubicBezTo>
                  <a:cubicBezTo>
                    <a:pt x="67" y="188"/>
                    <a:pt x="67" y="160"/>
                    <a:pt x="68" y="133"/>
                  </a:cubicBezTo>
                  <a:cubicBezTo>
                    <a:pt x="70" y="105"/>
                    <a:pt x="73" y="75"/>
                    <a:pt x="62" y="47"/>
                  </a:cubicBezTo>
                  <a:cubicBezTo>
                    <a:pt x="55" y="27"/>
                    <a:pt x="39" y="8"/>
                    <a:pt x="18" y="2"/>
                  </a:cubicBezTo>
                  <a:cubicBezTo>
                    <a:pt x="13" y="0"/>
                    <a:pt x="8" y="0"/>
                    <a:pt x="2" y="1"/>
                  </a:cubicBezTo>
                  <a:cubicBezTo>
                    <a:pt x="0" y="1"/>
                    <a:pt x="0" y="4"/>
                    <a:pt x="2" y="4"/>
                  </a:cubicBezTo>
                  <a:close/>
                </a:path>
              </a:pathLst>
            </a:custGeom>
            <a:solidFill>
              <a:srgbClr val="322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359" name="任意多边形: 形状 358"/>
            <p:cNvSpPr/>
            <p:nvPr/>
          </p:nvSpPr>
          <p:spPr bwMode="auto">
            <a:xfrm>
              <a:off x="4081463" y="4429125"/>
              <a:ext cx="355600" cy="217488"/>
            </a:xfrm>
            <a:custGeom>
              <a:avLst/>
              <a:gdLst>
                <a:gd name="T0" fmla="*/ 2 w 175"/>
                <a:gd name="T1" fmla="*/ 7 h 107"/>
                <a:gd name="T2" fmla="*/ 85 w 175"/>
                <a:gd name="T3" fmla="*/ 19 h 107"/>
                <a:gd name="T4" fmla="*/ 146 w 175"/>
                <a:gd name="T5" fmla="*/ 66 h 107"/>
                <a:gd name="T6" fmla="*/ 158 w 175"/>
                <a:gd name="T7" fmla="*/ 85 h 107"/>
                <a:gd name="T8" fmla="*/ 168 w 175"/>
                <a:gd name="T9" fmla="*/ 104 h 107"/>
                <a:gd name="T10" fmla="*/ 174 w 175"/>
                <a:gd name="T11" fmla="*/ 101 h 107"/>
                <a:gd name="T12" fmla="*/ 155 w 175"/>
                <a:gd name="T13" fmla="*/ 67 h 107"/>
                <a:gd name="T14" fmla="*/ 128 w 175"/>
                <a:gd name="T15" fmla="*/ 37 h 107"/>
                <a:gd name="T16" fmla="*/ 51 w 175"/>
                <a:gd name="T17" fmla="*/ 2 h 107"/>
                <a:gd name="T18" fmla="*/ 27 w 175"/>
                <a:gd name="T19" fmla="*/ 0 h 107"/>
                <a:gd name="T20" fmla="*/ 2 w 175"/>
                <a:gd name="T21" fmla="*/ 3 h 107"/>
                <a:gd name="T22" fmla="*/ 2 w 175"/>
                <a:gd name="T23" fmla="*/ 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5" h="107">
                  <a:moveTo>
                    <a:pt x="2" y="7"/>
                  </a:moveTo>
                  <a:cubicBezTo>
                    <a:pt x="30" y="4"/>
                    <a:pt x="60" y="8"/>
                    <a:pt x="85" y="19"/>
                  </a:cubicBezTo>
                  <a:cubicBezTo>
                    <a:pt x="109" y="29"/>
                    <a:pt x="130" y="46"/>
                    <a:pt x="146" y="66"/>
                  </a:cubicBezTo>
                  <a:cubicBezTo>
                    <a:pt x="151" y="72"/>
                    <a:pt x="155" y="78"/>
                    <a:pt x="158" y="85"/>
                  </a:cubicBezTo>
                  <a:cubicBezTo>
                    <a:pt x="162" y="91"/>
                    <a:pt x="165" y="97"/>
                    <a:pt x="168" y="104"/>
                  </a:cubicBezTo>
                  <a:cubicBezTo>
                    <a:pt x="170" y="107"/>
                    <a:pt x="175" y="105"/>
                    <a:pt x="174" y="101"/>
                  </a:cubicBezTo>
                  <a:cubicBezTo>
                    <a:pt x="170" y="89"/>
                    <a:pt x="163" y="77"/>
                    <a:pt x="155" y="67"/>
                  </a:cubicBezTo>
                  <a:cubicBezTo>
                    <a:pt x="147" y="56"/>
                    <a:pt x="138" y="46"/>
                    <a:pt x="128" y="37"/>
                  </a:cubicBezTo>
                  <a:cubicBezTo>
                    <a:pt x="106" y="19"/>
                    <a:pt x="79" y="7"/>
                    <a:pt x="51" y="2"/>
                  </a:cubicBezTo>
                  <a:cubicBezTo>
                    <a:pt x="43" y="1"/>
                    <a:pt x="35" y="1"/>
                    <a:pt x="27" y="0"/>
                  </a:cubicBezTo>
                  <a:cubicBezTo>
                    <a:pt x="18" y="0"/>
                    <a:pt x="10" y="2"/>
                    <a:pt x="2" y="3"/>
                  </a:cubicBezTo>
                  <a:cubicBezTo>
                    <a:pt x="0" y="3"/>
                    <a:pt x="0" y="7"/>
                    <a:pt x="2" y="7"/>
                  </a:cubicBezTo>
                  <a:close/>
                </a:path>
              </a:pathLst>
            </a:custGeom>
            <a:solidFill>
              <a:srgbClr val="322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360" name="任意多边形: 形状 359"/>
            <p:cNvSpPr/>
            <p:nvPr/>
          </p:nvSpPr>
          <p:spPr bwMode="auto">
            <a:xfrm>
              <a:off x="5326063" y="5151438"/>
              <a:ext cx="455613" cy="193675"/>
            </a:xfrm>
            <a:custGeom>
              <a:avLst/>
              <a:gdLst>
                <a:gd name="T0" fmla="*/ 3 w 225"/>
                <a:gd name="T1" fmla="*/ 5 h 95"/>
                <a:gd name="T2" fmla="*/ 172 w 225"/>
                <a:gd name="T3" fmla="*/ 69 h 95"/>
                <a:gd name="T4" fmla="*/ 217 w 225"/>
                <a:gd name="T5" fmla="*/ 93 h 95"/>
                <a:gd name="T6" fmla="*/ 221 w 225"/>
                <a:gd name="T7" fmla="*/ 87 h 95"/>
                <a:gd name="T8" fmla="*/ 139 w 225"/>
                <a:gd name="T9" fmla="*/ 46 h 95"/>
                <a:gd name="T10" fmla="*/ 54 w 225"/>
                <a:gd name="T11" fmla="*/ 14 h 95"/>
                <a:gd name="T12" fmla="*/ 4 w 225"/>
                <a:gd name="T13" fmla="*/ 1 h 95"/>
                <a:gd name="T14" fmla="*/ 3 w 225"/>
                <a:gd name="T15" fmla="*/ 5 h 9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5" h="95">
                  <a:moveTo>
                    <a:pt x="3" y="5"/>
                  </a:moveTo>
                  <a:cubicBezTo>
                    <a:pt x="61" y="21"/>
                    <a:pt x="118" y="42"/>
                    <a:pt x="172" y="69"/>
                  </a:cubicBezTo>
                  <a:cubicBezTo>
                    <a:pt x="187" y="77"/>
                    <a:pt x="202" y="85"/>
                    <a:pt x="217" y="93"/>
                  </a:cubicBezTo>
                  <a:cubicBezTo>
                    <a:pt x="221" y="95"/>
                    <a:pt x="225" y="89"/>
                    <a:pt x="221" y="87"/>
                  </a:cubicBezTo>
                  <a:cubicBezTo>
                    <a:pt x="195" y="71"/>
                    <a:pt x="167" y="58"/>
                    <a:pt x="139" y="46"/>
                  </a:cubicBezTo>
                  <a:cubicBezTo>
                    <a:pt x="111" y="34"/>
                    <a:pt x="83" y="23"/>
                    <a:pt x="54" y="14"/>
                  </a:cubicBezTo>
                  <a:cubicBezTo>
                    <a:pt x="38" y="9"/>
                    <a:pt x="21" y="5"/>
                    <a:pt x="4" y="1"/>
                  </a:cubicBezTo>
                  <a:cubicBezTo>
                    <a:pt x="1" y="0"/>
                    <a:pt x="0" y="4"/>
                    <a:pt x="3" y="5"/>
                  </a:cubicBezTo>
                  <a:close/>
                </a:path>
              </a:pathLst>
            </a:custGeom>
            <a:solidFill>
              <a:srgbClr val="322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361" name="任意多边形: 形状 360"/>
            <p:cNvSpPr/>
            <p:nvPr/>
          </p:nvSpPr>
          <p:spPr bwMode="auto">
            <a:xfrm>
              <a:off x="5535613" y="5313363"/>
              <a:ext cx="209550" cy="112713"/>
            </a:xfrm>
            <a:custGeom>
              <a:avLst/>
              <a:gdLst>
                <a:gd name="T0" fmla="*/ 3 w 104"/>
                <a:gd name="T1" fmla="*/ 5 h 55"/>
                <a:gd name="T2" fmla="*/ 51 w 104"/>
                <a:gd name="T3" fmla="*/ 27 h 55"/>
                <a:gd name="T4" fmla="*/ 73 w 104"/>
                <a:gd name="T5" fmla="*/ 39 h 55"/>
                <a:gd name="T6" fmla="*/ 96 w 104"/>
                <a:gd name="T7" fmla="*/ 53 h 55"/>
                <a:gd name="T8" fmla="*/ 100 w 104"/>
                <a:gd name="T9" fmla="*/ 47 h 55"/>
                <a:gd name="T10" fmla="*/ 78 w 104"/>
                <a:gd name="T11" fmla="*/ 33 h 55"/>
                <a:gd name="T12" fmla="*/ 54 w 104"/>
                <a:gd name="T13" fmla="*/ 20 h 55"/>
                <a:gd name="T14" fmla="*/ 4 w 104"/>
                <a:gd name="T15" fmla="*/ 1 h 55"/>
                <a:gd name="T16" fmla="*/ 3 w 104"/>
                <a:gd name="T17" fmla="*/ 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4" h="55">
                  <a:moveTo>
                    <a:pt x="3" y="5"/>
                  </a:moveTo>
                  <a:cubicBezTo>
                    <a:pt x="19" y="11"/>
                    <a:pt x="35" y="19"/>
                    <a:pt x="51" y="27"/>
                  </a:cubicBezTo>
                  <a:cubicBezTo>
                    <a:pt x="58" y="31"/>
                    <a:pt x="66" y="35"/>
                    <a:pt x="73" y="39"/>
                  </a:cubicBezTo>
                  <a:cubicBezTo>
                    <a:pt x="81" y="44"/>
                    <a:pt x="88" y="49"/>
                    <a:pt x="96" y="53"/>
                  </a:cubicBezTo>
                  <a:cubicBezTo>
                    <a:pt x="99" y="55"/>
                    <a:pt x="104" y="50"/>
                    <a:pt x="100" y="47"/>
                  </a:cubicBezTo>
                  <a:cubicBezTo>
                    <a:pt x="94" y="41"/>
                    <a:pt x="86" y="37"/>
                    <a:pt x="78" y="33"/>
                  </a:cubicBezTo>
                  <a:cubicBezTo>
                    <a:pt x="70" y="28"/>
                    <a:pt x="62" y="24"/>
                    <a:pt x="54" y="20"/>
                  </a:cubicBezTo>
                  <a:cubicBezTo>
                    <a:pt x="38" y="12"/>
                    <a:pt x="21" y="6"/>
                    <a:pt x="4" y="1"/>
                  </a:cubicBezTo>
                  <a:cubicBezTo>
                    <a:pt x="1" y="0"/>
                    <a:pt x="0" y="4"/>
                    <a:pt x="3" y="5"/>
                  </a:cubicBezTo>
                  <a:close/>
                </a:path>
              </a:pathLst>
            </a:custGeom>
            <a:solidFill>
              <a:srgbClr val="322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362" name="任意多边形: 形状 361"/>
            <p:cNvSpPr/>
            <p:nvPr/>
          </p:nvSpPr>
          <p:spPr bwMode="auto">
            <a:xfrm>
              <a:off x="5889625" y="5021263"/>
              <a:ext cx="19050" cy="61913"/>
            </a:xfrm>
            <a:custGeom>
              <a:avLst/>
              <a:gdLst>
                <a:gd name="T0" fmla="*/ 4 w 9"/>
                <a:gd name="T1" fmla="*/ 2 h 30"/>
                <a:gd name="T2" fmla="*/ 3 w 9"/>
                <a:gd name="T3" fmla="*/ 8 h 30"/>
                <a:gd name="T4" fmla="*/ 2 w 9"/>
                <a:gd name="T5" fmla="*/ 14 h 30"/>
                <a:gd name="T6" fmla="*/ 1 w 9"/>
                <a:gd name="T7" fmla="*/ 20 h 30"/>
                <a:gd name="T8" fmla="*/ 1 w 9"/>
                <a:gd name="T9" fmla="*/ 27 h 30"/>
                <a:gd name="T10" fmla="*/ 4 w 9"/>
                <a:gd name="T11" fmla="*/ 30 h 30"/>
                <a:gd name="T12" fmla="*/ 8 w 9"/>
                <a:gd name="T13" fmla="*/ 28 h 30"/>
                <a:gd name="T14" fmla="*/ 9 w 9"/>
                <a:gd name="T15" fmla="*/ 21 h 30"/>
                <a:gd name="T16" fmla="*/ 9 w 9"/>
                <a:gd name="T17" fmla="*/ 15 h 30"/>
                <a:gd name="T18" fmla="*/ 8 w 9"/>
                <a:gd name="T19" fmla="*/ 2 h 30"/>
                <a:gd name="T20" fmla="*/ 6 w 9"/>
                <a:gd name="T21" fmla="*/ 0 h 30"/>
                <a:gd name="T22" fmla="*/ 4 w 9"/>
                <a:gd name="T23" fmla="*/ 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30">
                  <a:moveTo>
                    <a:pt x="4" y="2"/>
                  </a:moveTo>
                  <a:cubicBezTo>
                    <a:pt x="3" y="4"/>
                    <a:pt x="3" y="6"/>
                    <a:pt x="3" y="8"/>
                  </a:cubicBezTo>
                  <a:cubicBezTo>
                    <a:pt x="2" y="10"/>
                    <a:pt x="2" y="12"/>
                    <a:pt x="2" y="14"/>
                  </a:cubicBezTo>
                  <a:cubicBezTo>
                    <a:pt x="1" y="16"/>
                    <a:pt x="1" y="18"/>
                    <a:pt x="1" y="20"/>
                  </a:cubicBezTo>
                  <a:cubicBezTo>
                    <a:pt x="1" y="22"/>
                    <a:pt x="0" y="25"/>
                    <a:pt x="1" y="27"/>
                  </a:cubicBezTo>
                  <a:cubicBezTo>
                    <a:pt x="1" y="28"/>
                    <a:pt x="2" y="29"/>
                    <a:pt x="4" y="30"/>
                  </a:cubicBezTo>
                  <a:cubicBezTo>
                    <a:pt x="5" y="30"/>
                    <a:pt x="7" y="29"/>
                    <a:pt x="8" y="28"/>
                  </a:cubicBezTo>
                  <a:cubicBezTo>
                    <a:pt x="9" y="26"/>
                    <a:pt x="9" y="23"/>
                    <a:pt x="9" y="21"/>
                  </a:cubicBezTo>
                  <a:cubicBezTo>
                    <a:pt x="9" y="19"/>
                    <a:pt x="9" y="17"/>
                    <a:pt x="9" y="15"/>
                  </a:cubicBezTo>
                  <a:cubicBezTo>
                    <a:pt x="9" y="10"/>
                    <a:pt x="8" y="6"/>
                    <a:pt x="8" y="2"/>
                  </a:cubicBezTo>
                  <a:cubicBezTo>
                    <a:pt x="8" y="1"/>
                    <a:pt x="7" y="0"/>
                    <a:pt x="6" y="0"/>
                  </a:cubicBezTo>
                  <a:cubicBezTo>
                    <a:pt x="5" y="0"/>
                    <a:pt x="4" y="1"/>
                    <a:pt x="4" y="2"/>
                  </a:cubicBezTo>
                  <a:close/>
                </a:path>
              </a:pathLst>
            </a:custGeom>
            <a:solidFill>
              <a:srgbClr val="322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363" name="任意多边形: 形状 362"/>
            <p:cNvSpPr/>
            <p:nvPr/>
          </p:nvSpPr>
          <p:spPr bwMode="auto">
            <a:xfrm>
              <a:off x="5888038" y="5133975"/>
              <a:ext cx="15875" cy="55563"/>
            </a:xfrm>
            <a:custGeom>
              <a:avLst/>
              <a:gdLst>
                <a:gd name="T0" fmla="*/ 2 w 8"/>
                <a:gd name="T1" fmla="*/ 3 h 28"/>
                <a:gd name="T2" fmla="*/ 1 w 8"/>
                <a:gd name="T3" fmla="*/ 25 h 28"/>
                <a:gd name="T4" fmla="*/ 4 w 8"/>
                <a:gd name="T5" fmla="*/ 28 h 28"/>
                <a:gd name="T6" fmla="*/ 8 w 8"/>
                <a:gd name="T7" fmla="*/ 25 h 28"/>
                <a:gd name="T8" fmla="*/ 7 w 8"/>
                <a:gd name="T9" fmla="*/ 3 h 28"/>
                <a:gd name="T10" fmla="*/ 2 w 8"/>
                <a:gd name="T11" fmla="*/ 3 h 28"/>
              </a:gdLst>
              <a:ahLst/>
              <a:cxnLst>
                <a:cxn ang="0">
                  <a:pos x="T0" y="T1"/>
                </a:cxn>
                <a:cxn ang="0">
                  <a:pos x="T2" y="T3"/>
                </a:cxn>
                <a:cxn ang="0">
                  <a:pos x="T4" y="T5"/>
                </a:cxn>
                <a:cxn ang="0">
                  <a:pos x="T6" y="T7"/>
                </a:cxn>
                <a:cxn ang="0">
                  <a:pos x="T8" y="T9"/>
                </a:cxn>
                <a:cxn ang="0">
                  <a:pos x="T10" y="T11"/>
                </a:cxn>
              </a:cxnLst>
              <a:rect l="0" t="0" r="r" b="b"/>
              <a:pathLst>
                <a:path w="8" h="28">
                  <a:moveTo>
                    <a:pt x="2" y="3"/>
                  </a:moveTo>
                  <a:cubicBezTo>
                    <a:pt x="1" y="10"/>
                    <a:pt x="0" y="18"/>
                    <a:pt x="1" y="25"/>
                  </a:cubicBezTo>
                  <a:cubicBezTo>
                    <a:pt x="1" y="27"/>
                    <a:pt x="2" y="28"/>
                    <a:pt x="4" y="28"/>
                  </a:cubicBezTo>
                  <a:cubicBezTo>
                    <a:pt x="6" y="28"/>
                    <a:pt x="8" y="27"/>
                    <a:pt x="8" y="25"/>
                  </a:cubicBezTo>
                  <a:cubicBezTo>
                    <a:pt x="8" y="18"/>
                    <a:pt x="8" y="10"/>
                    <a:pt x="7" y="3"/>
                  </a:cubicBezTo>
                  <a:cubicBezTo>
                    <a:pt x="7" y="0"/>
                    <a:pt x="2" y="0"/>
                    <a:pt x="2" y="3"/>
                  </a:cubicBezTo>
                  <a:close/>
                </a:path>
              </a:pathLst>
            </a:custGeom>
            <a:solidFill>
              <a:srgbClr val="322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364" name="任意多边形: 形状 363"/>
            <p:cNvSpPr/>
            <p:nvPr/>
          </p:nvSpPr>
          <p:spPr bwMode="auto">
            <a:xfrm>
              <a:off x="5892800" y="5233988"/>
              <a:ext cx="15875" cy="71438"/>
            </a:xfrm>
            <a:custGeom>
              <a:avLst/>
              <a:gdLst>
                <a:gd name="T0" fmla="*/ 1 w 8"/>
                <a:gd name="T1" fmla="*/ 3 h 35"/>
                <a:gd name="T2" fmla="*/ 1 w 8"/>
                <a:gd name="T3" fmla="*/ 10 h 35"/>
                <a:gd name="T4" fmla="*/ 0 w 8"/>
                <a:gd name="T5" fmla="*/ 17 h 35"/>
                <a:gd name="T6" fmla="*/ 0 w 8"/>
                <a:gd name="T7" fmla="*/ 31 h 35"/>
                <a:gd name="T8" fmla="*/ 7 w 8"/>
                <a:gd name="T9" fmla="*/ 31 h 35"/>
                <a:gd name="T10" fmla="*/ 7 w 8"/>
                <a:gd name="T11" fmla="*/ 17 h 35"/>
                <a:gd name="T12" fmla="*/ 7 w 8"/>
                <a:gd name="T13" fmla="*/ 10 h 35"/>
                <a:gd name="T14" fmla="*/ 6 w 8"/>
                <a:gd name="T15" fmla="*/ 3 h 35"/>
                <a:gd name="T16" fmla="*/ 1 w 8"/>
                <a:gd name="T17" fmla="*/ 3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35">
                  <a:moveTo>
                    <a:pt x="1" y="3"/>
                  </a:moveTo>
                  <a:cubicBezTo>
                    <a:pt x="1" y="5"/>
                    <a:pt x="1" y="8"/>
                    <a:pt x="1" y="10"/>
                  </a:cubicBezTo>
                  <a:cubicBezTo>
                    <a:pt x="0" y="12"/>
                    <a:pt x="0" y="15"/>
                    <a:pt x="0" y="17"/>
                  </a:cubicBezTo>
                  <a:cubicBezTo>
                    <a:pt x="0" y="21"/>
                    <a:pt x="0" y="26"/>
                    <a:pt x="0" y="31"/>
                  </a:cubicBezTo>
                  <a:cubicBezTo>
                    <a:pt x="0" y="35"/>
                    <a:pt x="7" y="35"/>
                    <a:pt x="7" y="31"/>
                  </a:cubicBezTo>
                  <a:cubicBezTo>
                    <a:pt x="8" y="26"/>
                    <a:pt x="7" y="21"/>
                    <a:pt x="7" y="17"/>
                  </a:cubicBezTo>
                  <a:cubicBezTo>
                    <a:pt x="7" y="15"/>
                    <a:pt x="7" y="12"/>
                    <a:pt x="7" y="10"/>
                  </a:cubicBezTo>
                  <a:cubicBezTo>
                    <a:pt x="7" y="8"/>
                    <a:pt x="6" y="5"/>
                    <a:pt x="6" y="3"/>
                  </a:cubicBezTo>
                  <a:cubicBezTo>
                    <a:pt x="6" y="0"/>
                    <a:pt x="1" y="0"/>
                    <a:pt x="1" y="3"/>
                  </a:cubicBezTo>
                  <a:close/>
                </a:path>
              </a:pathLst>
            </a:custGeom>
            <a:solidFill>
              <a:srgbClr val="322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365" name="任意多边形: 形状 364"/>
            <p:cNvSpPr/>
            <p:nvPr/>
          </p:nvSpPr>
          <p:spPr bwMode="auto">
            <a:xfrm>
              <a:off x="5897563" y="5353050"/>
              <a:ext cx="19050" cy="53975"/>
            </a:xfrm>
            <a:custGeom>
              <a:avLst/>
              <a:gdLst>
                <a:gd name="T0" fmla="*/ 0 w 9"/>
                <a:gd name="T1" fmla="*/ 4 h 27"/>
                <a:gd name="T2" fmla="*/ 0 w 9"/>
                <a:gd name="T3" fmla="*/ 14 h 27"/>
                <a:gd name="T4" fmla="*/ 1 w 9"/>
                <a:gd name="T5" fmla="*/ 19 h 27"/>
                <a:gd name="T6" fmla="*/ 1 w 9"/>
                <a:gd name="T7" fmla="*/ 22 h 27"/>
                <a:gd name="T8" fmla="*/ 2 w 9"/>
                <a:gd name="T9" fmla="*/ 25 h 27"/>
                <a:gd name="T10" fmla="*/ 6 w 9"/>
                <a:gd name="T11" fmla="*/ 27 h 27"/>
                <a:gd name="T12" fmla="*/ 9 w 9"/>
                <a:gd name="T13" fmla="*/ 23 h 27"/>
                <a:gd name="T14" fmla="*/ 8 w 9"/>
                <a:gd name="T15" fmla="*/ 18 h 27"/>
                <a:gd name="T16" fmla="*/ 7 w 9"/>
                <a:gd name="T17" fmla="*/ 13 h 27"/>
                <a:gd name="T18" fmla="*/ 5 w 9"/>
                <a:gd name="T19" fmla="*/ 3 h 27"/>
                <a:gd name="T20" fmla="*/ 0 w 9"/>
                <a:gd name="T21" fmla="*/ 4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 h="27">
                  <a:moveTo>
                    <a:pt x="0" y="4"/>
                  </a:moveTo>
                  <a:cubicBezTo>
                    <a:pt x="0" y="7"/>
                    <a:pt x="0" y="11"/>
                    <a:pt x="0" y="14"/>
                  </a:cubicBezTo>
                  <a:cubicBezTo>
                    <a:pt x="1" y="16"/>
                    <a:pt x="1" y="17"/>
                    <a:pt x="1" y="19"/>
                  </a:cubicBezTo>
                  <a:cubicBezTo>
                    <a:pt x="1" y="20"/>
                    <a:pt x="1" y="21"/>
                    <a:pt x="1" y="22"/>
                  </a:cubicBezTo>
                  <a:cubicBezTo>
                    <a:pt x="1" y="23"/>
                    <a:pt x="2" y="24"/>
                    <a:pt x="2" y="25"/>
                  </a:cubicBezTo>
                  <a:cubicBezTo>
                    <a:pt x="3" y="27"/>
                    <a:pt x="5" y="27"/>
                    <a:pt x="6" y="27"/>
                  </a:cubicBezTo>
                  <a:cubicBezTo>
                    <a:pt x="8" y="26"/>
                    <a:pt x="9" y="25"/>
                    <a:pt x="9" y="23"/>
                  </a:cubicBezTo>
                  <a:cubicBezTo>
                    <a:pt x="9" y="22"/>
                    <a:pt x="9" y="20"/>
                    <a:pt x="8" y="18"/>
                  </a:cubicBezTo>
                  <a:cubicBezTo>
                    <a:pt x="8" y="16"/>
                    <a:pt x="8" y="15"/>
                    <a:pt x="7" y="13"/>
                  </a:cubicBezTo>
                  <a:cubicBezTo>
                    <a:pt x="7" y="10"/>
                    <a:pt x="6" y="6"/>
                    <a:pt x="5" y="3"/>
                  </a:cubicBezTo>
                  <a:cubicBezTo>
                    <a:pt x="4" y="0"/>
                    <a:pt x="0" y="1"/>
                    <a:pt x="0" y="4"/>
                  </a:cubicBezTo>
                  <a:close/>
                </a:path>
              </a:pathLst>
            </a:custGeom>
            <a:solidFill>
              <a:srgbClr val="322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366" name="任意多边形: 形状 365"/>
            <p:cNvSpPr/>
            <p:nvPr/>
          </p:nvSpPr>
          <p:spPr bwMode="auto">
            <a:xfrm>
              <a:off x="5915025" y="5454650"/>
              <a:ext cx="19050" cy="76200"/>
            </a:xfrm>
            <a:custGeom>
              <a:avLst/>
              <a:gdLst>
                <a:gd name="T0" fmla="*/ 0 w 10"/>
                <a:gd name="T1" fmla="*/ 4 h 38"/>
                <a:gd name="T2" fmla="*/ 0 w 10"/>
                <a:gd name="T3" fmla="*/ 11 h 38"/>
                <a:gd name="T4" fmla="*/ 1 w 10"/>
                <a:gd name="T5" fmla="*/ 18 h 38"/>
                <a:gd name="T6" fmla="*/ 1 w 10"/>
                <a:gd name="T7" fmla="*/ 26 h 38"/>
                <a:gd name="T8" fmla="*/ 2 w 10"/>
                <a:gd name="T9" fmla="*/ 33 h 38"/>
                <a:gd name="T10" fmla="*/ 10 w 10"/>
                <a:gd name="T11" fmla="*/ 32 h 38"/>
                <a:gd name="T12" fmla="*/ 9 w 10"/>
                <a:gd name="T13" fmla="*/ 25 h 38"/>
                <a:gd name="T14" fmla="*/ 8 w 10"/>
                <a:gd name="T15" fmla="*/ 17 h 38"/>
                <a:gd name="T16" fmla="*/ 7 w 10"/>
                <a:gd name="T17" fmla="*/ 10 h 38"/>
                <a:gd name="T18" fmla="*/ 5 w 10"/>
                <a:gd name="T19" fmla="*/ 3 h 38"/>
                <a:gd name="T20" fmla="*/ 0 w 10"/>
                <a:gd name="T21" fmla="*/ 4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 h="38">
                  <a:moveTo>
                    <a:pt x="0" y="4"/>
                  </a:moveTo>
                  <a:cubicBezTo>
                    <a:pt x="1" y="6"/>
                    <a:pt x="0" y="9"/>
                    <a:pt x="0" y="11"/>
                  </a:cubicBezTo>
                  <a:cubicBezTo>
                    <a:pt x="0" y="14"/>
                    <a:pt x="1" y="16"/>
                    <a:pt x="1" y="18"/>
                  </a:cubicBezTo>
                  <a:cubicBezTo>
                    <a:pt x="1" y="21"/>
                    <a:pt x="1" y="23"/>
                    <a:pt x="1" y="26"/>
                  </a:cubicBezTo>
                  <a:cubicBezTo>
                    <a:pt x="2" y="28"/>
                    <a:pt x="2" y="31"/>
                    <a:pt x="2" y="33"/>
                  </a:cubicBezTo>
                  <a:cubicBezTo>
                    <a:pt x="4" y="38"/>
                    <a:pt x="10" y="37"/>
                    <a:pt x="10" y="32"/>
                  </a:cubicBezTo>
                  <a:cubicBezTo>
                    <a:pt x="10" y="30"/>
                    <a:pt x="10" y="27"/>
                    <a:pt x="9" y="25"/>
                  </a:cubicBezTo>
                  <a:cubicBezTo>
                    <a:pt x="9" y="22"/>
                    <a:pt x="9" y="20"/>
                    <a:pt x="8" y="17"/>
                  </a:cubicBezTo>
                  <a:cubicBezTo>
                    <a:pt x="8" y="15"/>
                    <a:pt x="8" y="13"/>
                    <a:pt x="7" y="10"/>
                  </a:cubicBezTo>
                  <a:cubicBezTo>
                    <a:pt x="7" y="8"/>
                    <a:pt x="6" y="6"/>
                    <a:pt x="5" y="3"/>
                  </a:cubicBezTo>
                  <a:cubicBezTo>
                    <a:pt x="5" y="0"/>
                    <a:pt x="0" y="1"/>
                    <a:pt x="0" y="4"/>
                  </a:cubicBezTo>
                  <a:close/>
                </a:path>
              </a:pathLst>
            </a:custGeom>
            <a:solidFill>
              <a:srgbClr val="322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367" name="任意多边形: 形状 366"/>
            <p:cNvSpPr/>
            <p:nvPr/>
          </p:nvSpPr>
          <p:spPr bwMode="auto">
            <a:xfrm>
              <a:off x="5961063" y="5967413"/>
              <a:ext cx="17463" cy="74613"/>
            </a:xfrm>
            <a:custGeom>
              <a:avLst/>
              <a:gdLst>
                <a:gd name="T0" fmla="*/ 0 w 9"/>
                <a:gd name="T1" fmla="*/ 3 h 37"/>
                <a:gd name="T2" fmla="*/ 0 w 9"/>
                <a:gd name="T3" fmla="*/ 10 h 37"/>
                <a:gd name="T4" fmla="*/ 0 w 9"/>
                <a:gd name="T5" fmla="*/ 18 h 37"/>
                <a:gd name="T6" fmla="*/ 1 w 9"/>
                <a:gd name="T7" fmla="*/ 26 h 37"/>
                <a:gd name="T8" fmla="*/ 2 w 9"/>
                <a:gd name="T9" fmla="*/ 34 h 37"/>
                <a:gd name="T10" fmla="*/ 5 w 9"/>
                <a:gd name="T11" fmla="*/ 37 h 37"/>
                <a:gd name="T12" fmla="*/ 9 w 9"/>
                <a:gd name="T13" fmla="*/ 34 h 37"/>
                <a:gd name="T14" fmla="*/ 9 w 9"/>
                <a:gd name="T15" fmla="*/ 26 h 37"/>
                <a:gd name="T16" fmla="*/ 8 w 9"/>
                <a:gd name="T17" fmla="*/ 18 h 37"/>
                <a:gd name="T18" fmla="*/ 6 w 9"/>
                <a:gd name="T19" fmla="*/ 10 h 37"/>
                <a:gd name="T20" fmla="*/ 5 w 9"/>
                <a:gd name="T21" fmla="*/ 3 h 37"/>
                <a:gd name="T22" fmla="*/ 3 w 9"/>
                <a:gd name="T23" fmla="*/ 0 h 37"/>
                <a:gd name="T24" fmla="*/ 0 w 9"/>
                <a:gd name="T25" fmla="*/ 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37">
                  <a:moveTo>
                    <a:pt x="0" y="3"/>
                  </a:moveTo>
                  <a:cubicBezTo>
                    <a:pt x="1" y="5"/>
                    <a:pt x="0" y="8"/>
                    <a:pt x="0" y="10"/>
                  </a:cubicBezTo>
                  <a:cubicBezTo>
                    <a:pt x="0" y="13"/>
                    <a:pt x="0" y="16"/>
                    <a:pt x="0" y="18"/>
                  </a:cubicBezTo>
                  <a:cubicBezTo>
                    <a:pt x="0" y="21"/>
                    <a:pt x="1" y="23"/>
                    <a:pt x="1" y="26"/>
                  </a:cubicBezTo>
                  <a:cubicBezTo>
                    <a:pt x="1" y="29"/>
                    <a:pt x="1" y="32"/>
                    <a:pt x="2" y="34"/>
                  </a:cubicBezTo>
                  <a:cubicBezTo>
                    <a:pt x="3" y="36"/>
                    <a:pt x="4" y="37"/>
                    <a:pt x="5" y="37"/>
                  </a:cubicBezTo>
                  <a:cubicBezTo>
                    <a:pt x="7" y="37"/>
                    <a:pt x="8" y="36"/>
                    <a:pt x="9" y="34"/>
                  </a:cubicBezTo>
                  <a:cubicBezTo>
                    <a:pt x="9" y="31"/>
                    <a:pt x="9" y="29"/>
                    <a:pt x="9" y="26"/>
                  </a:cubicBezTo>
                  <a:cubicBezTo>
                    <a:pt x="8" y="23"/>
                    <a:pt x="8" y="21"/>
                    <a:pt x="8" y="18"/>
                  </a:cubicBezTo>
                  <a:cubicBezTo>
                    <a:pt x="7" y="15"/>
                    <a:pt x="7" y="13"/>
                    <a:pt x="6" y="10"/>
                  </a:cubicBezTo>
                  <a:cubicBezTo>
                    <a:pt x="6" y="8"/>
                    <a:pt x="5" y="5"/>
                    <a:pt x="5" y="3"/>
                  </a:cubicBezTo>
                  <a:cubicBezTo>
                    <a:pt x="5" y="1"/>
                    <a:pt x="4" y="0"/>
                    <a:pt x="3" y="0"/>
                  </a:cubicBezTo>
                  <a:cubicBezTo>
                    <a:pt x="1" y="0"/>
                    <a:pt x="0" y="1"/>
                    <a:pt x="0" y="3"/>
                  </a:cubicBezTo>
                  <a:close/>
                </a:path>
              </a:pathLst>
            </a:custGeom>
            <a:solidFill>
              <a:srgbClr val="322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368" name="任意多边形: 形状 367"/>
            <p:cNvSpPr/>
            <p:nvPr/>
          </p:nvSpPr>
          <p:spPr bwMode="auto">
            <a:xfrm>
              <a:off x="5959475" y="6092825"/>
              <a:ext cx="17463" cy="63500"/>
            </a:xfrm>
            <a:custGeom>
              <a:avLst/>
              <a:gdLst>
                <a:gd name="T0" fmla="*/ 2 w 9"/>
                <a:gd name="T1" fmla="*/ 3 h 31"/>
                <a:gd name="T2" fmla="*/ 1 w 9"/>
                <a:gd name="T3" fmla="*/ 9 h 31"/>
                <a:gd name="T4" fmla="*/ 1 w 9"/>
                <a:gd name="T5" fmla="*/ 16 h 31"/>
                <a:gd name="T6" fmla="*/ 1 w 9"/>
                <a:gd name="T7" fmla="*/ 22 h 31"/>
                <a:gd name="T8" fmla="*/ 2 w 9"/>
                <a:gd name="T9" fmla="*/ 29 h 31"/>
                <a:gd name="T10" fmla="*/ 8 w 9"/>
                <a:gd name="T11" fmla="*/ 29 h 31"/>
                <a:gd name="T12" fmla="*/ 8 w 9"/>
                <a:gd name="T13" fmla="*/ 22 h 31"/>
                <a:gd name="T14" fmla="*/ 8 w 9"/>
                <a:gd name="T15" fmla="*/ 16 h 31"/>
                <a:gd name="T16" fmla="*/ 8 w 9"/>
                <a:gd name="T17" fmla="*/ 10 h 31"/>
                <a:gd name="T18" fmla="*/ 7 w 9"/>
                <a:gd name="T19" fmla="*/ 3 h 31"/>
                <a:gd name="T20" fmla="*/ 2 w 9"/>
                <a:gd name="T21" fmla="*/ 3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 h="31">
                  <a:moveTo>
                    <a:pt x="2" y="3"/>
                  </a:moveTo>
                  <a:cubicBezTo>
                    <a:pt x="2" y="5"/>
                    <a:pt x="2" y="7"/>
                    <a:pt x="1" y="9"/>
                  </a:cubicBezTo>
                  <a:cubicBezTo>
                    <a:pt x="1" y="12"/>
                    <a:pt x="1" y="14"/>
                    <a:pt x="1" y="16"/>
                  </a:cubicBezTo>
                  <a:cubicBezTo>
                    <a:pt x="1" y="18"/>
                    <a:pt x="1" y="20"/>
                    <a:pt x="1" y="22"/>
                  </a:cubicBezTo>
                  <a:cubicBezTo>
                    <a:pt x="1" y="24"/>
                    <a:pt x="0" y="27"/>
                    <a:pt x="2" y="29"/>
                  </a:cubicBezTo>
                  <a:cubicBezTo>
                    <a:pt x="3" y="31"/>
                    <a:pt x="6" y="31"/>
                    <a:pt x="8" y="29"/>
                  </a:cubicBezTo>
                  <a:cubicBezTo>
                    <a:pt x="9" y="27"/>
                    <a:pt x="8" y="24"/>
                    <a:pt x="8" y="22"/>
                  </a:cubicBezTo>
                  <a:cubicBezTo>
                    <a:pt x="8" y="20"/>
                    <a:pt x="8" y="18"/>
                    <a:pt x="8" y="16"/>
                  </a:cubicBezTo>
                  <a:cubicBezTo>
                    <a:pt x="8" y="14"/>
                    <a:pt x="8" y="12"/>
                    <a:pt x="8" y="10"/>
                  </a:cubicBezTo>
                  <a:cubicBezTo>
                    <a:pt x="8" y="8"/>
                    <a:pt x="7" y="6"/>
                    <a:pt x="7" y="3"/>
                  </a:cubicBezTo>
                  <a:cubicBezTo>
                    <a:pt x="7" y="0"/>
                    <a:pt x="3" y="0"/>
                    <a:pt x="2" y="3"/>
                  </a:cubicBezTo>
                  <a:close/>
                </a:path>
              </a:pathLst>
            </a:custGeom>
            <a:solidFill>
              <a:srgbClr val="322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369" name="任意多边形: 形状 368"/>
            <p:cNvSpPr/>
            <p:nvPr/>
          </p:nvSpPr>
          <p:spPr bwMode="auto">
            <a:xfrm>
              <a:off x="5559425" y="3397250"/>
              <a:ext cx="123825" cy="228600"/>
            </a:xfrm>
            <a:custGeom>
              <a:avLst/>
              <a:gdLst>
                <a:gd name="T0" fmla="*/ 5 w 61"/>
                <a:gd name="T1" fmla="*/ 110 h 112"/>
                <a:gd name="T2" fmla="*/ 39 w 61"/>
                <a:gd name="T3" fmla="*/ 62 h 112"/>
                <a:gd name="T4" fmla="*/ 60 w 61"/>
                <a:gd name="T5" fmla="*/ 5 h 112"/>
                <a:gd name="T6" fmla="*/ 54 w 61"/>
                <a:gd name="T7" fmla="*/ 4 h 112"/>
                <a:gd name="T8" fmla="*/ 34 w 61"/>
                <a:gd name="T9" fmla="*/ 59 h 112"/>
                <a:gd name="T10" fmla="*/ 2 w 61"/>
                <a:gd name="T11" fmla="*/ 108 h 112"/>
                <a:gd name="T12" fmla="*/ 5 w 61"/>
                <a:gd name="T13" fmla="*/ 110 h 112"/>
              </a:gdLst>
              <a:ahLst/>
              <a:cxnLst>
                <a:cxn ang="0">
                  <a:pos x="T0" y="T1"/>
                </a:cxn>
                <a:cxn ang="0">
                  <a:pos x="T2" y="T3"/>
                </a:cxn>
                <a:cxn ang="0">
                  <a:pos x="T4" y="T5"/>
                </a:cxn>
                <a:cxn ang="0">
                  <a:pos x="T6" y="T7"/>
                </a:cxn>
                <a:cxn ang="0">
                  <a:pos x="T8" y="T9"/>
                </a:cxn>
                <a:cxn ang="0">
                  <a:pos x="T10" y="T11"/>
                </a:cxn>
                <a:cxn ang="0">
                  <a:pos x="T12" y="T13"/>
                </a:cxn>
              </a:cxnLst>
              <a:rect l="0" t="0" r="r" b="b"/>
              <a:pathLst>
                <a:path w="61" h="112">
                  <a:moveTo>
                    <a:pt x="5" y="110"/>
                  </a:moveTo>
                  <a:cubicBezTo>
                    <a:pt x="19" y="97"/>
                    <a:pt x="31" y="79"/>
                    <a:pt x="39" y="62"/>
                  </a:cubicBezTo>
                  <a:cubicBezTo>
                    <a:pt x="49" y="44"/>
                    <a:pt x="55" y="25"/>
                    <a:pt x="60" y="5"/>
                  </a:cubicBezTo>
                  <a:cubicBezTo>
                    <a:pt x="61" y="2"/>
                    <a:pt x="55" y="0"/>
                    <a:pt x="54" y="4"/>
                  </a:cubicBezTo>
                  <a:cubicBezTo>
                    <a:pt x="50" y="23"/>
                    <a:pt x="43" y="42"/>
                    <a:pt x="34" y="59"/>
                  </a:cubicBezTo>
                  <a:cubicBezTo>
                    <a:pt x="25" y="77"/>
                    <a:pt x="13" y="92"/>
                    <a:pt x="2" y="108"/>
                  </a:cubicBezTo>
                  <a:cubicBezTo>
                    <a:pt x="0" y="110"/>
                    <a:pt x="3" y="112"/>
                    <a:pt x="5" y="110"/>
                  </a:cubicBezTo>
                  <a:close/>
                </a:path>
              </a:pathLst>
            </a:custGeom>
            <a:solidFill>
              <a:srgbClr val="322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370" name="任意多边形: 形状 369"/>
            <p:cNvSpPr/>
            <p:nvPr/>
          </p:nvSpPr>
          <p:spPr bwMode="auto">
            <a:xfrm>
              <a:off x="5457825" y="3397250"/>
              <a:ext cx="182563" cy="236538"/>
            </a:xfrm>
            <a:custGeom>
              <a:avLst/>
              <a:gdLst>
                <a:gd name="T0" fmla="*/ 87 w 90"/>
                <a:gd name="T1" fmla="*/ 2 h 116"/>
                <a:gd name="T2" fmla="*/ 71 w 90"/>
                <a:gd name="T3" fmla="*/ 34 h 116"/>
                <a:gd name="T4" fmla="*/ 51 w 90"/>
                <a:gd name="T5" fmla="*/ 61 h 116"/>
                <a:gd name="T6" fmla="*/ 3 w 90"/>
                <a:gd name="T7" fmla="*/ 108 h 116"/>
                <a:gd name="T8" fmla="*/ 7 w 90"/>
                <a:gd name="T9" fmla="*/ 113 h 116"/>
                <a:gd name="T10" fmla="*/ 58 w 90"/>
                <a:gd name="T11" fmla="*/ 64 h 116"/>
                <a:gd name="T12" fmla="*/ 78 w 90"/>
                <a:gd name="T13" fmla="*/ 35 h 116"/>
                <a:gd name="T14" fmla="*/ 90 w 90"/>
                <a:gd name="T15" fmla="*/ 3 h 116"/>
                <a:gd name="T16" fmla="*/ 87 w 90"/>
                <a:gd name="T17" fmla="*/ 2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0" h="116">
                  <a:moveTo>
                    <a:pt x="87" y="2"/>
                  </a:moveTo>
                  <a:cubicBezTo>
                    <a:pt x="84" y="14"/>
                    <a:pt x="77" y="24"/>
                    <a:pt x="71" y="34"/>
                  </a:cubicBezTo>
                  <a:cubicBezTo>
                    <a:pt x="65" y="43"/>
                    <a:pt x="58" y="52"/>
                    <a:pt x="51" y="61"/>
                  </a:cubicBezTo>
                  <a:cubicBezTo>
                    <a:pt x="37" y="79"/>
                    <a:pt x="21" y="94"/>
                    <a:pt x="3" y="108"/>
                  </a:cubicBezTo>
                  <a:cubicBezTo>
                    <a:pt x="0" y="110"/>
                    <a:pt x="4" y="116"/>
                    <a:pt x="7" y="113"/>
                  </a:cubicBezTo>
                  <a:cubicBezTo>
                    <a:pt x="26" y="99"/>
                    <a:pt x="43" y="82"/>
                    <a:pt x="58" y="64"/>
                  </a:cubicBezTo>
                  <a:cubicBezTo>
                    <a:pt x="65" y="54"/>
                    <a:pt x="72" y="45"/>
                    <a:pt x="78" y="35"/>
                  </a:cubicBezTo>
                  <a:cubicBezTo>
                    <a:pt x="84" y="25"/>
                    <a:pt x="89" y="15"/>
                    <a:pt x="90" y="3"/>
                  </a:cubicBezTo>
                  <a:cubicBezTo>
                    <a:pt x="90" y="1"/>
                    <a:pt x="87" y="0"/>
                    <a:pt x="87" y="2"/>
                  </a:cubicBezTo>
                  <a:close/>
                </a:path>
              </a:pathLst>
            </a:custGeom>
            <a:solidFill>
              <a:srgbClr val="322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371" name="任意多边形: 形状 370"/>
            <p:cNvSpPr/>
            <p:nvPr/>
          </p:nvSpPr>
          <p:spPr bwMode="auto">
            <a:xfrm>
              <a:off x="5351463" y="3444875"/>
              <a:ext cx="217488" cy="220663"/>
            </a:xfrm>
            <a:custGeom>
              <a:avLst/>
              <a:gdLst>
                <a:gd name="T0" fmla="*/ 102 w 107"/>
                <a:gd name="T1" fmla="*/ 2 h 109"/>
                <a:gd name="T2" fmla="*/ 58 w 107"/>
                <a:gd name="T3" fmla="*/ 58 h 109"/>
                <a:gd name="T4" fmla="*/ 33 w 107"/>
                <a:gd name="T5" fmla="*/ 82 h 109"/>
                <a:gd name="T6" fmla="*/ 18 w 107"/>
                <a:gd name="T7" fmla="*/ 93 h 109"/>
                <a:gd name="T8" fmla="*/ 3 w 107"/>
                <a:gd name="T9" fmla="*/ 102 h 109"/>
                <a:gd name="T10" fmla="*/ 7 w 107"/>
                <a:gd name="T11" fmla="*/ 108 h 109"/>
                <a:gd name="T12" fmla="*/ 23 w 107"/>
                <a:gd name="T13" fmla="*/ 98 h 109"/>
                <a:gd name="T14" fmla="*/ 37 w 107"/>
                <a:gd name="T15" fmla="*/ 87 h 109"/>
                <a:gd name="T16" fmla="*/ 64 w 107"/>
                <a:gd name="T17" fmla="*/ 63 h 109"/>
                <a:gd name="T18" fmla="*/ 106 w 107"/>
                <a:gd name="T19" fmla="*/ 4 h 109"/>
                <a:gd name="T20" fmla="*/ 102 w 107"/>
                <a:gd name="T21" fmla="*/ 2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7" h="109">
                  <a:moveTo>
                    <a:pt x="102" y="2"/>
                  </a:moveTo>
                  <a:cubicBezTo>
                    <a:pt x="90" y="22"/>
                    <a:pt x="75" y="41"/>
                    <a:pt x="58" y="58"/>
                  </a:cubicBezTo>
                  <a:cubicBezTo>
                    <a:pt x="50" y="67"/>
                    <a:pt x="42" y="74"/>
                    <a:pt x="33" y="82"/>
                  </a:cubicBezTo>
                  <a:cubicBezTo>
                    <a:pt x="28" y="86"/>
                    <a:pt x="23" y="89"/>
                    <a:pt x="18" y="93"/>
                  </a:cubicBezTo>
                  <a:cubicBezTo>
                    <a:pt x="13" y="96"/>
                    <a:pt x="8" y="99"/>
                    <a:pt x="3" y="102"/>
                  </a:cubicBezTo>
                  <a:cubicBezTo>
                    <a:pt x="0" y="105"/>
                    <a:pt x="4" y="109"/>
                    <a:pt x="7" y="108"/>
                  </a:cubicBezTo>
                  <a:cubicBezTo>
                    <a:pt x="13" y="105"/>
                    <a:pt x="18" y="101"/>
                    <a:pt x="23" y="98"/>
                  </a:cubicBezTo>
                  <a:cubicBezTo>
                    <a:pt x="28" y="94"/>
                    <a:pt x="32" y="91"/>
                    <a:pt x="37" y="87"/>
                  </a:cubicBezTo>
                  <a:cubicBezTo>
                    <a:pt x="46" y="80"/>
                    <a:pt x="56" y="72"/>
                    <a:pt x="64" y="63"/>
                  </a:cubicBezTo>
                  <a:cubicBezTo>
                    <a:pt x="81" y="45"/>
                    <a:pt x="94" y="25"/>
                    <a:pt x="106" y="4"/>
                  </a:cubicBezTo>
                  <a:cubicBezTo>
                    <a:pt x="107" y="2"/>
                    <a:pt x="104" y="0"/>
                    <a:pt x="102" y="2"/>
                  </a:cubicBezTo>
                  <a:close/>
                </a:path>
              </a:pathLst>
            </a:custGeom>
            <a:solidFill>
              <a:srgbClr val="322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372" name="椭圆 371"/>
            <p:cNvSpPr>
              <a:spLocks noChangeArrowheads="1"/>
            </p:cNvSpPr>
            <p:nvPr/>
          </p:nvSpPr>
          <p:spPr bwMode="auto">
            <a:xfrm>
              <a:off x="5173663" y="4846638"/>
              <a:ext cx="65088" cy="65088"/>
            </a:xfrm>
            <a:prstGeom prst="ellipse">
              <a:avLst/>
            </a:prstGeom>
            <a:solidFill>
              <a:srgbClr val="B6C47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373" name="椭圆 372"/>
            <p:cNvSpPr>
              <a:spLocks noChangeArrowheads="1"/>
            </p:cNvSpPr>
            <p:nvPr/>
          </p:nvSpPr>
          <p:spPr bwMode="auto">
            <a:xfrm>
              <a:off x="5827713" y="4838700"/>
              <a:ext cx="66675" cy="65088"/>
            </a:xfrm>
            <a:prstGeom prst="ellipse">
              <a:avLst/>
            </a:prstGeom>
            <a:solidFill>
              <a:srgbClr val="B6C47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374" name="任意多边形: 形状 373"/>
            <p:cNvSpPr>
              <a:spLocks noEditPoints="1"/>
            </p:cNvSpPr>
            <p:nvPr/>
          </p:nvSpPr>
          <p:spPr bwMode="auto">
            <a:xfrm>
              <a:off x="2720975" y="1695450"/>
              <a:ext cx="84138" cy="88900"/>
            </a:xfrm>
            <a:custGeom>
              <a:avLst/>
              <a:gdLst>
                <a:gd name="T0" fmla="*/ 21 w 42"/>
                <a:gd name="T1" fmla="*/ 44 h 44"/>
                <a:gd name="T2" fmla="*/ 0 w 42"/>
                <a:gd name="T3" fmla="*/ 22 h 44"/>
                <a:gd name="T4" fmla="*/ 5 w 42"/>
                <a:gd name="T5" fmla="*/ 7 h 44"/>
                <a:gd name="T6" fmla="*/ 21 w 42"/>
                <a:gd name="T7" fmla="*/ 0 h 44"/>
                <a:gd name="T8" fmla="*/ 42 w 42"/>
                <a:gd name="T9" fmla="*/ 22 h 44"/>
                <a:gd name="T10" fmla="*/ 21 w 42"/>
                <a:gd name="T11" fmla="*/ 44 h 44"/>
                <a:gd name="T12" fmla="*/ 21 w 42"/>
                <a:gd name="T13" fmla="*/ 8 h 44"/>
                <a:gd name="T14" fmla="*/ 7 w 42"/>
                <a:gd name="T15" fmla="*/ 22 h 44"/>
                <a:gd name="T16" fmla="*/ 10 w 42"/>
                <a:gd name="T17" fmla="*/ 32 h 44"/>
                <a:gd name="T18" fmla="*/ 21 w 42"/>
                <a:gd name="T19" fmla="*/ 36 h 44"/>
                <a:gd name="T20" fmla="*/ 34 w 42"/>
                <a:gd name="T21" fmla="*/ 22 h 44"/>
                <a:gd name="T22" fmla="*/ 31 w 42"/>
                <a:gd name="T23" fmla="*/ 12 h 44"/>
                <a:gd name="T24" fmla="*/ 21 w 42"/>
                <a:gd name="T25" fmla="*/ 8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 h="44">
                  <a:moveTo>
                    <a:pt x="21" y="44"/>
                  </a:moveTo>
                  <a:cubicBezTo>
                    <a:pt x="7" y="44"/>
                    <a:pt x="0" y="33"/>
                    <a:pt x="0" y="22"/>
                  </a:cubicBezTo>
                  <a:cubicBezTo>
                    <a:pt x="0" y="16"/>
                    <a:pt x="1" y="11"/>
                    <a:pt x="5" y="7"/>
                  </a:cubicBezTo>
                  <a:cubicBezTo>
                    <a:pt x="9" y="3"/>
                    <a:pt x="14" y="0"/>
                    <a:pt x="21" y="0"/>
                  </a:cubicBezTo>
                  <a:cubicBezTo>
                    <a:pt x="34" y="0"/>
                    <a:pt x="42" y="11"/>
                    <a:pt x="42" y="22"/>
                  </a:cubicBezTo>
                  <a:cubicBezTo>
                    <a:pt x="42" y="33"/>
                    <a:pt x="34" y="44"/>
                    <a:pt x="21" y="44"/>
                  </a:cubicBezTo>
                  <a:close/>
                  <a:moveTo>
                    <a:pt x="21" y="8"/>
                  </a:moveTo>
                  <a:cubicBezTo>
                    <a:pt x="11" y="8"/>
                    <a:pt x="7" y="15"/>
                    <a:pt x="7" y="22"/>
                  </a:cubicBezTo>
                  <a:cubicBezTo>
                    <a:pt x="7" y="26"/>
                    <a:pt x="8" y="29"/>
                    <a:pt x="10" y="32"/>
                  </a:cubicBezTo>
                  <a:cubicBezTo>
                    <a:pt x="13" y="35"/>
                    <a:pt x="16" y="36"/>
                    <a:pt x="21" y="36"/>
                  </a:cubicBezTo>
                  <a:cubicBezTo>
                    <a:pt x="30" y="36"/>
                    <a:pt x="34" y="29"/>
                    <a:pt x="34" y="22"/>
                  </a:cubicBezTo>
                  <a:cubicBezTo>
                    <a:pt x="34" y="18"/>
                    <a:pt x="33" y="15"/>
                    <a:pt x="31" y="12"/>
                  </a:cubicBezTo>
                  <a:cubicBezTo>
                    <a:pt x="28" y="9"/>
                    <a:pt x="25" y="8"/>
                    <a:pt x="21" y="8"/>
                  </a:cubicBezTo>
                  <a:close/>
                </a:path>
              </a:pathLst>
            </a:custGeom>
            <a:solidFill>
              <a:srgbClr val="92A24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375" name="任意多边形: 形状 374"/>
            <p:cNvSpPr>
              <a:spLocks noEditPoints="1"/>
            </p:cNvSpPr>
            <p:nvPr/>
          </p:nvSpPr>
          <p:spPr bwMode="auto">
            <a:xfrm>
              <a:off x="2703513" y="1851025"/>
              <a:ext cx="85725" cy="87313"/>
            </a:xfrm>
            <a:custGeom>
              <a:avLst/>
              <a:gdLst>
                <a:gd name="T0" fmla="*/ 21 w 42"/>
                <a:gd name="T1" fmla="*/ 43 h 43"/>
                <a:gd name="T2" fmla="*/ 0 w 42"/>
                <a:gd name="T3" fmla="*/ 22 h 43"/>
                <a:gd name="T4" fmla="*/ 21 w 42"/>
                <a:gd name="T5" fmla="*/ 0 h 43"/>
                <a:gd name="T6" fmla="*/ 42 w 42"/>
                <a:gd name="T7" fmla="*/ 22 h 43"/>
                <a:gd name="T8" fmla="*/ 21 w 42"/>
                <a:gd name="T9" fmla="*/ 43 h 43"/>
                <a:gd name="T10" fmla="*/ 21 w 42"/>
                <a:gd name="T11" fmla="*/ 7 h 43"/>
                <a:gd name="T12" fmla="*/ 7 w 42"/>
                <a:gd name="T13" fmla="*/ 22 h 43"/>
                <a:gd name="T14" fmla="*/ 11 w 42"/>
                <a:gd name="T15" fmla="*/ 32 h 43"/>
                <a:gd name="T16" fmla="*/ 21 w 42"/>
                <a:gd name="T17" fmla="*/ 36 h 43"/>
                <a:gd name="T18" fmla="*/ 35 w 42"/>
                <a:gd name="T19" fmla="*/ 22 h 43"/>
                <a:gd name="T20" fmla="*/ 21 w 42"/>
                <a:gd name="T21" fmla="*/ 7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2" h="43">
                  <a:moveTo>
                    <a:pt x="21" y="43"/>
                  </a:moveTo>
                  <a:cubicBezTo>
                    <a:pt x="7" y="43"/>
                    <a:pt x="0" y="32"/>
                    <a:pt x="0" y="22"/>
                  </a:cubicBezTo>
                  <a:cubicBezTo>
                    <a:pt x="0" y="11"/>
                    <a:pt x="7" y="0"/>
                    <a:pt x="21" y="0"/>
                  </a:cubicBezTo>
                  <a:cubicBezTo>
                    <a:pt x="35" y="0"/>
                    <a:pt x="42" y="11"/>
                    <a:pt x="42" y="22"/>
                  </a:cubicBezTo>
                  <a:cubicBezTo>
                    <a:pt x="42" y="32"/>
                    <a:pt x="35" y="43"/>
                    <a:pt x="21" y="43"/>
                  </a:cubicBezTo>
                  <a:close/>
                  <a:moveTo>
                    <a:pt x="21" y="7"/>
                  </a:moveTo>
                  <a:cubicBezTo>
                    <a:pt x="12" y="7"/>
                    <a:pt x="7" y="15"/>
                    <a:pt x="7" y="22"/>
                  </a:cubicBezTo>
                  <a:cubicBezTo>
                    <a:pt x="7" y="26"/>
                    <a:pt x="9" y="29"/>
                    <a:pt x="11" y="32"/>
                  </a:cubicBezTo>
                  <a:cubicBezTo>
                    <a:pt x="13" y="35"/>
                    <a:pt x="17" y="36"/>
                    <a:pt x="21" y="36"/>
                  </a:cubicBezTo>
                  <a:cubicBezTo>
                    <a:pt x="31" y="36"/>
                    <a:pt x="35" y="29"/>
                    <a:pt x="35" y="22"/>
                  </a:cubicBezTo>
                  <a:cubicBezTo>
                    <a:pt x="35" y="15"/>
                    <a:pt x="31" y="7"/>
                    <a:pt x="21" y="7"/>
                  </a:cubicBezTo>
                  <a:close/>
                </a:path>
              </a:pathLst>
            </a:custGeom>
            <a:solidFill>
              <a:srgbClr val="92A24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376" name="任意多边形: 形状 375"/>
            <p:cNvSpPr>
              <a:spLocks noEditPoints="1"/>
            </p:cNvSpPr>
            <p:nvPr/>
          </p:nvSpPr>
          <p:spPr bwMode="auto">
            <a:xfrm>
              <a:off x="2852738" y="1746250"/>
              <a:ext cx="84138" cy="88900"/>
            </a:xfrm>
            <a:custGeom>
              <a:avLst/>
              <a:gdLst>
                <a:gd name="T0" fmla="*/ 21 w 42"/>
                <a:gd name="T1" fmla="*/ 44 h 44"/>
                <a:gd name="T2" fmla="*/ 0 w 42"/>
                <a:gd name="T3" fmla="*/ 22 h 44"/>
                <a:gd name="T4" fmla="*/ 21 w 42"/>
                <a:gd name="T5" fmla="*/ 0 h 44"/>
                <a:gd name="T6" fmla="*/ 42 w 42"/>
                <a:gd name="T7" fmla="*/ 22 h 44"/>
                <a:gd name="T8" fmla="*/ 21 w 42"/>
                <a:gd name="T9" fmla="*/ 44 h 44"/>
                <a:gd name="T10" fmla="*/ 21 w 42"/>
                <a:gd name="T11" fmla="*/ 8 h 44"/>
                <a:gd name="T12" fmla="*/ 7 w 42"/>
                <a:gd name="T13" fmla="*/ 22 h 44"/>
                <a:gd name="T14" fmla="*/ 21 w 42"/>
                <a:gd name="T15" fmla="*/ 36 h 44"/>
                <a:gd name="T16" fmla="*/ 34 w 42"/>
                <a:gd name="T17" fmla="*/ 22 h 44"/>
                <a:gd name="T18" fmla="*/ 31 w 42"/>
                <a:gd name="T19" fmla="*/ 12 h 44"/>
                <a:gd name="T20" fmla="*/ 21 w 42"/>
                <a:gd name="T21" fmla="*/ 8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2" h="44">
                  <a:moveTo>
                    <a:pt x="21" y="44"/>
                  </a:moveTo>
                  <a:cubicBezTo>
                    <a:pt x="7" y="44"/>
                    <a:pt x="0" y="33"/>
                    <a:pt x="0" y="22"/>
                  </a:cubicBezTo>
                  <a:cubicBezTo>
                    <a:pt x="0" y="11"/>
                    <a:pt x="7" y="0"/>
                    <a:pt x="21" y="0"/>
                  </a:cubicBezTo>
                  <a:cubicBezTo>
                    <a:pt x="34" y="0"/>
                    <a:pt x="42" y="11"/>
                    <a:pt x="42" y="22"/>
                  </a:cubicBezTo>
                  <a:cubicBezTo>
                    <a:pt x="42" y="33"/>
                    <a:pt x="34" y="44"/>
                    <a:pt x="21" y="44"/>
                  </a:cubicBezTo>
                  <a:close/>
                  <a:moveTo>
                    <a:pt x="21" y="8"/>
                  </a:moveTo>
                  <a:cubicBezTo>
                    <a:pt x="11" y="8"/>
                    <a:pt x="7" y="15"/>
                    <a:pt x="7" y="22"/>
                  </a:cubicBezTo>
                  <a:cubicBezTo>
                    <a:pt x="7" y="29"/>
                    <a:pt x="11" y="36"/>
                    <a:pt x="21" y="36"/>
                  </a:cubicBezTo>
                  <a:cubicBezTo>
                    <a:pt x="30" y="36"/>
                    <a:pt x="34" y="29"/>
                    <a:pt x="34" y="22"/>
                  </a:cubicBezTo>
                  <a:cubicBezTo>
                    <a:pt x="34" y="18"/>
                    <a:pt x="33" y="15"/>
                    <a:pt x="31" y="12"/>
                  </a:cubicBezTo>
                  <a:cubicBezTo>
                    <a:pt x="29" y="9"/>
                    <a:pt x="25" y="8"/>
                    <a:pt x="21" y="8"/>
                  </a:cubicBezTo>
                  <a:close/>
                </a:path>
              </a:pathLst>
            </a:custGeom>
            <a:solidFill>
              <a:srgbClr val="92A24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377" name="任意多边形: 形状 376"/>
            <p:cNvSpPr>
              <a:spLocks noEditPoints="1"/>
            </p:cNvSpPr>
            <p:nvPr/>
          </p:nvSpPr>
          <p:spPr bwMode="auto">
            <a:xfrm>
              <a:off x="2832100" y="1601788"/>
              <a:ext cx="87313" cy="88900"/>
            </a:xfrm>
            <a:custGeom>
              <a:avLst/>
              <a:gdLst>
                <a:gd name="T0" fmla="*/ 21 w 43"/>
                <a:gd name="T1" fmla="*/ 44 h 44"/>
                <a:gd name="T2" fmla="*/ 0 w 43"/>
                <a:gd name="T3" fmla="*/ 22 h 44"/>
                <a:gd name="T4" fmla="*/ 21 w 43"/>
                <a:gd name="T5" fmla="*/ 0 h 44"/>
                <a:gd name="T6" fmla="*/ 43 w 43"/>
                <a:gd name="T7" fmla="*/ 22 h 44"/>
                <a:gd name="T8" fmla="*/ 21 w 43"/>
                <a:gd name="T9" fmla="*/ 44 h 44"/>
                <a:gd name="T10" fmla="*/ 21 w 43"/>
                <a:gd name="T11" fmla="*/ 8 h 44"/>
                <a:gd name="T12" fmla="*/ 8 w 43"/>
                <a:gd name="T13" fmla="*/ 22 h 44"/>
                <a:gd name="T14" fmla="*/ 11 w 43"/>
                <a:gd name="T15" fmla="*/ 32 h 44"/>
                <a:gd name="T16" fmla="*/ 21 w 43"/>
                <a:gd name="T17" fmla="*/ 36 h 44"/>
                <a:gd name="T18" fmla="*/ 35 w 43"/>
                <a:gd name="T19" fmla="*/ 22 h 44"/>
                <a:gd name="T20" fmla="*/ 21 w 43"/>
                <a:gd name="T21" fmla="*/ 8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 h="44">
                  <a:moveTo>
                    <a:pt x="21" y="44"/>
                  </a:moveTo>
                  <a:cubicBezTo>
                    <a:pt x="8" y="44"/>
                    <a:pt x="0" y="33"/>
                    <a:pt x="0" y="22"/>
                  </a:cubicBezTo>
                  <a:cubicBezTo>
                    <a:pt x="0" y="11"/>
                    <a:pt x="8" y="0"/>
                    <a:pt x="21" y="0"/>
                  </a:cubicBezTo>
                  <a:cubicBezTo>
                    <a:pt x="35" y="0"/>
                    <a:pt x="43" y="11"/>
                    <a:pt x="43" y="22"/>
                  </a:cubicBezTo>
                  <a:cubicBezTo>
                    <a:pt x="43" y="33"/>
                    <a:pt x="35" y="44"/>
                    <a:pt x="21" y="44"/>
                  </a:cubicBezTo>
                  <a:close/>
                  <a:moveTo>
                    <a:pt x="21" y="8"/>
                  </a:moveTo>
                  <a:cubicBezTo>
                    <a:pt x="12" y="8"/>
                    <a:pt x="8" y="15"/>
                    <a:pt x="8" y="22"/>
                  </a:cubicBezTo>
                  <a:cubicBezTo>
                    <a:pt x="8" y="26"/>
                    <a:pt x="9" y="29"/>
                    <a:pt x="11" y="32"/>
                  </a:cubicBezTo>
                  <a:cubicBezTo>
                    <a:pt x="14" y="35"/>
                    <a:pt x="17" y="36"/>
                    <a:pt x="21" y="36"/>
                  </a:cubicBezTo>
                  <a:cubicBezTo>
                    <a:pt x="31" y="36"/>
                    <a:pt x="35" y="29"/>
                    <a:pt x="35" y="22"/>
                  </a:cubicBezTo>
                  <a:cubicBezTo>
                    <a:pt x="35" y="15"/>
                    <a:pt x="31" y="8"/>
                    <a:pt x="21" y="8"/>
                  </a:cubicBezTo>
                  <a:close/>
                </a:path>
              </a:pathLst>
            </a:custGeom>
            <a:solidFill>
              <a:srgbClr val="92A24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378" name="任意多边形: 形状 377"/>
            <p:cNvSpPr>
              <a:spLocks noEditPoints="1"/>
            </p:cNvSpPr>
            <p:nvPr/>
          </p:nvSpPr>
          <p:spPr bwMode="auto">
            <a:xfrm>
              <a:off x="2681288" y="1550988"/>
              <a:ext cx="85725" cy="87313"/>
            </a:xfrm>
            <a:custGeom>
              <a:avLst/>
              <a:gdLst>
                <a:gd name="T0" fmla="*/ 21 w 42"/>
                <a:gd name="T1" fmla="*/ 43 h 43"/>
                <a:gd name="T2" fmla="*/ 0 w 42"/>
                <a:gd name="T3" fmla="*/ 21 h 43"/>
                <a:gd name="T4" fmla="*/ 21 w 42"/>
                <a:gd name="T5" fmla="*/ 0 h 43"/>
                <a:gd name="T6" fmla="*/ 42 w 42"/>
                <a:gd name="T7" fmla="*/ 21 h 43"/>
                <a:gd name="T8" fmla="*/ 21 w 42"/>
                <a:gd name="T9" fmla="*/ 43 h 43"/>
                <a:gd name="T10" fmla="*/ 21 w 42"/>
                <a:gd name="T11" fmla="*/ 7 h 43"/>
                <a:gd name="T12" fmla="*/ 7 w 42"/>
                <a:gd name="T13" fmla="*/ 21 h 43"/>
                <a:gd name="T14" fmla="*/ 11 w 42"/>
                <a:gd name="T15" fmla="*/ 31 h 43"/>
                <a:gd name="T16" fmla="*/ 21 w 42"/>
                <a:gd name="T17" fmla="*/ 36 h 43"/>
                <a:gd name="T18" fmla="*/ 35 w 42"/>
                <a:gd name="T19" fmla="*/ 21 h 43"/>
                <a:gd name="T20" fmla="*/ 21 w 42"/>
                <a:gd name="T21" fmla="*/ 7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2" h="43">
                  <a:moveTo>
                    <a:pt x="21" y="43"/>
                  </a:moveTo>
                  <a:cubicBezTo>
                    <a:pt x="7" y="43"/>
                    <a:pt x="0" y="32"/>
                    <a:pt x="0" y="21"/>
                  </a:cubicBezTo>
                  <a:cubicBezTo>
                    <a:pt x="0" y="10"/>
                    <a:pt x="7" y="0"/>
                    <a:pt x="21" y="0"/>
                  </a:cubicBezTo>
                  <a:cubicBezTo>
                    <a:pt x="35" y="0"/>
                    <a:pt x="42" y="10"/>
                    <a:pt x="42" y="21"/>
                  </a:cubicBezTo>
                  <a:cubicBezTo>
                    <a:pt x="42" y="32"/>
                    <a:pt x="35" y="43"/>
                    <a:pt x="21" y="43"/>
                  </a:cubicBezTo>
                  <a:close/>
                  <a:moveTo>
                    <a:pt x="21" y="7"/>
                  </a:moveTo>
                  <a:cubicBezTo>
                    <a:pt x="12" y="7"/>
                    <a:pt x="7" y="14"/>
                    <a:pt x="7" y="21"/>
                  </a:cubicBezTo>
                  <a:cubicBezTo>
                    <a:pt x="7" y="25"/>
                    <a:pt x="9" y="29"/>
                    <a:pt x="11" y="31"/>
                  </a:cubicBezTo>
                  <a:cubicBezTo>
                    <a:pt x="13" y="34"/>
                    <a:pt x="17" y="36"/>
                    <a:pt x="21" y="36"/>
                  </a:cubicBezTo>
                  <a:cubicBezTo>
                    <a:pt x="31" y="36"/>
                    <a:pt x="35" y="28"/>
                    <a:pt x="35" y="21"/>
                  </a:cubicBezTo>
                  <a:cubicBezTo>
                    <a:pt x="35" y="14"/>
                    <a:pt x="31" y="7"/>
                    <a:pt x="21" y="7"/>
                  </a:cubicBezTo>
                  <a:close/>
                </a:path>
              </a:pathLst>
            </a:custGeom>
            <a:solidFill>
              <a:srgbClr val="92A24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379" name="任意多边形: 形状 378"/>
            <p:cNvSpPr>
              <a:spLocks noEditPoints="1"/>
            </p:cNvSpPr>
            <p:nvPr/>
          </p:nvSpPr>
          <p:spPr bwMode="auto">
            <a:xfrm>
              <a:off x="2584450" y="1641475"/>
              <a:ext cx="85725" cy="90488"/>
            </a:xfrm>
            <a:custGeom>
              <a:avLst/>
              <a:gdLst>
                <a:gd name="T0" fmla="*/ 21 w 42"/>
                <a:gd name="T1" fmla="*/ 44 h 44"/>
                <a:gd name="T2" fmla="*/ 0 w 42"/>
                <a:gd name="T3" fmla="*/ 22 h 44"/>
                <a:gd name="T4" fmla="*/ 21 w 42"/>
                <a:gd name="T5" fmla="*/ 0 h 44"/>
                <a:gd name="T6" fmla="*/ 42 w 42"/>
                <a:gd name="T7" fmla="*/ 22 h 44"/>
                <a:gd name="T8" fmla="*/ 21 w 42"/>
                <a:gd name="T9" fmla="*/ 44 h 44"/>
                <a:gd name="T10" fmla="*/ 21 w 42"/>
                <a:gd name="T11" fmla="*/ 8 h 44"/>
                <a:gd name="T12" fmla="*/ 7 w 42"/>
                <a:gd name="T13" fmla="*/ 22 h 44"/>
                <a:gd name="T14" fmla="*/ 21 w 42"/>
                <a:gd name="T15" fmla="*/ 36 h 44"/>
                <a:gd name="T16" fmla="*/ 35 w 42"/>
                <a:gd name="T17" fmla="*/ 22 h 44"/>
                <a:gd name="T18" fmla="*/ 31 w 42"/>
                <a:gd name="T19" fmla="*/ 12 h 44"/>
                <a:gd name="T20" fmla="*/ 21 w 42"/>
                <a:gd name="T21" fmla="*/ 8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2" h="44">
                  <a:moveTo>
                    <a:pt x="21" y="44"/>
                  </a:moveTo>
                  <a:cubicBezTo>
                    <a:pt x="7" y="44"/>
                    <a:pt x="0" y="33"/>
                    <a:pt x="0" y="22"/>
                  </a:cubicBezTo>
                  <a:cubicBezTo>
                    <a:pt x="0" y="11"/>
                    <a:pt x="7" y="0"/>
                    <a:pt x="21" y="0"/>
                  </a:cubicBezTo>
                  <a:cubicBezTo>
                    <a:pt x="35" y="0"/>
                    <a:pt x="42" y="11"/>
                    <a:pt x="42" y="22"/>
                  </a:cubicBezTo>
                  <a:cubicBezTo>
                    <a:pt x="42" y="33"/>
                    <a:pt x="35" y="44"/>
                    <a:pt x="21" y="44"/>
                  </a:cubicBezTo>
                  <a:close/>
                  <a:moveTo>
                    <a:pt x="21" y="8"/>
                  </a:moveTo>
                  <a:cubicBezTo>
                    <a:pt x="11" y="8"/>
                    <a:pt x="7" y="15"/>
                    <a:pt x="7" y="22"/>
                  </a:cubicBezTo>
                  <a:cubicBezTo>
                    <a:pt x="7" y="29"/>
                    <a:pt x="11" y="36"/>
                    <a:pt x="21" y="36"/>
                  </a:cubicBezTo>
                  <a:cubicBezTo>
                    <a:pt x="30" y="36"/>
                    <a:pt x="35" y="29"/>
                    <a:pt x="35" y="22"/>
                  </a:cubicBezTo>
                  <a:cubicBezTo>
                    <a:pt x="35" y="18"/>
                    <a:pt x="33" y="15"/>
                    <a:pt x="31" y="12"/>
                  </a:cubicBezTo>
                  <a:cubicBezTo>
                    <a:pt x="29" y="9"/>
                    <a:pt x="25" y="8"/>
                    <a:pt x="21" y="8"/>
                  </a:cubicBezTo>
                  <a:close/>
                </a:path>
              </a:pathLst>
            </a:custGeom>
            <a:solidFill>
              <a:srgbClr val="92A24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380" name="任意多边形: 形状 379"/>
            <p:cNvSpPr>
              <a:spLocks noEditPoints="1"/>
            </p:cNvSpPr>
            <p:nvPr/>
          </p:nvSpPr>
          <p:spPr bwMode="auto">
            <a:xfrm>
              <a:off x="2576513" y="1771650"/>
              <a:ext cx="84138" cy="87313"/>
            </a:xfrm>
            <a:custGeom>
              <a:avLst/>
              <a:gdLst>
                <a:gd name="T0" fmla="*/ 21 w 42"/>
                <a:gd name="T1" fmla="*/ 43 h 43"/>
                <a:gd name="T2" fmla="*/ 0 w 42"/>
                <a:gd name="T3" fmla="*/ 22 h 43"/>
                <a:gd name="T4" fmla="*/ 21 w 42"/>
                <a:gd name="T5" fmla="*/ 0 h 43"/>
                <a:gd name="T6" fmla="*/ 42 w 42"/>
                <a:gd name="T7" fmla="*/ 21 h 43"/>
                <a:gd name="T8" fmla="*/ 21 w 42"/>
                <a:gd name="T9" fmla="*/ 43 h 43"/>
                <a:gd name="T10" fmla="*/ 21 w 42"/>
                <a:gd name="T11" fmla="*/ 7 h 43"/>
                <a:gd name="T12" fmla="*/ 7 w 42"/>
                <a:gd name="T13" fmla="*/ 22 h 43"/>
                <a:gd name="T14" fmla="*/ 21 w 42"/>
                <a:gd name="T15" fmla="*/ 36 h 43"/>
                <a:gd name="T16" fmla="*/ 34 w 42"/>
                <a:gd name="T17" fmla="*/ 21 h 43"/>
                <a:gd name="T18" fmla="*/ 31 w 42"/>
                <a:gd name="T19" fmla="*/ 11 h 43"/>
                <a:gd name="T20" fmla="*/ 21 w 42"/>
                <a:gd name="T21" fmla="*/ 7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2" h="43">
                  <a:moveTo>
                    <a:pt x="21" y="43"/>
                  </a:moveTo>
                  <a:cubicBezTo>
                    <a:pt x="7" y="43"/>
                    <a:pt x="0" y="32"/>
                    <a:pt x="0" y="22"/>
                  </a:cubicBezTo>
                  <a:cubicBezTo>
                    <a:pt x="0" y="11"/>
                    <a:pt x="7" y="0"/>
                    <a:pt x="21" y="0"/>
                  </a:cubicBezTo>
                  <a:cubicBezTo>
                    <a:pt x="34" y="0"/>
                    <a:pt x="42" y="11"/>
                    <a:pt x="42" y="21"/>
                  </a:cubicBezTo>
                  <a:cubicBezTo>
                    <a:pt x="42" y="32"/>
                    <a:pt x="34" y="43"/>
                    <a:pt x="21" y="43"/>
                  </a:cubicBezTo>
                  <a:close/>
                  <a:moveTo>
                    <a:pt x="21" y="7"/>
                  </a:moveTo>
                  <a:cubicBezTo>
                    <a:pt x="11" y="7"/>
                    <a:pt x="7" y="14"/>
                    <a:pt x="7" y="22"/>
                  </a:cubicBezTo>
                  <a:cubicBezTo>
                    <a:pt x="7" y="29"/>
                    <a:pt x="11" y="36"/>
                    <a:pt x="21" y="36"/>
                  </a:cubicBezTo>
                  <a:cubicBezTo>
                    <a:pt x="30" y="36"/>
                    <a:pt x="34" y="29"/>
                    <a:pt x="34" y="21"/>
                  </a:cubicBezTo>
                  <a:cubicBezTo>
                    <a:pt x="34" y="18"/>
                    <a:pt x="33" y="14"/>
                    <a:pt x="31" y="11"/>
                  </a:cubicBezTo>
                  <a:cubicBezTo>
                    <a:pt x="28" y="9"/>
                    <a:pt x="25" y="7"/>
                    <a:pt x="21" y="7"/>
                  </a:cubicBezTo>
                  <a:close/>
                </a:path>
              </a:pathLst>
            </a:custGeom>
            <a:solidFill>
              <a:srgbClr val="92A24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381" name="任意多边形: 形状 380"/>
            <p:cNvSpPr>
              <a:spLocks noEditPoints="1"/>
            </p:cNvSpPr>
            <p:nvPr/>
          </p:nvSpPr>
          <p:spPr bwMode="auto">
            <a:xfrm>
              <a:off x="2565400" y="1939925"/>
              <a:ext cx="85725" cy="90488"/>
            </a:xfrm>
            <a:custGeom>
              <a:avLst/>
              <a:gdLst>
                <a:gd name="T0" fmla="*/ 21 w 42"/>
                <a:gd name="T1" fmla="*/ 44 h 44"/>
                <a:gd name="T2" fmla="*/ 0 w 42"/>
                <a:gd name="T3" fmla="*/ 22 h 44"/>
                <a:gd name="T4" fmla="*/ 5 w 42"/>
                <a:gd name="T5" fmla="*/ 7 h 44"/>
                <a:gd name="T6" fmla="*/ 21 w 42"/>
                <a:gd name="T7" fmla="*/ 0 h 44"/>
                <a:gd name="T8" fmla="*/ 42 w 42"/>
                <a:gd name="T9" fmla="*/ 22 h 44"/>
                <a:gd name="T10" fmla="*/ 21 w 42"/>
                <a:gd name="T11" fmla="*/ 44 h 44"/>
                <a:gd name="T12" fmla="*/ 21 w 42"/>
                <a:gd name="T13" fmla="*/ 8 h 44"/>
                <a:gd name="T14" fmla="*/ 7 w 42"/>
                <a:gd name="T15" fmla="*/ 22 h 44"/>
                <a:gd name="T16" fmla="*/ 10 w 42"/>
                <a:gd name="T17" fmla="*/ 32 h 44"/>
                <a:gd name="T18" fmla="*/ 21 w 42"/>
                <a:gd name="T19" fmla="*/ 36 h 44"/>
                <a:gd name="T20" fmla="*/ 34 w 42"/>
                <a:gd name="T21" fmla="*/ 22 h 44"/>
                <a:gd name="T22" fmla="*/ 21 w 42"/>
                <a:gd name="T23" fmla="*/ 8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 h="44">
                  <a:moveTo>
                    <a:pt x="21" y="44"/>
                  </a:moveTo>
                  <a:cubicBezTo>
                    <a:pt x="7" y="44"/>
                    <a:pt x="0" y="33"/>
                    <a:pt x="0" y="22"/>
                  </a:cubicBezTo>
                  <a:cubicBezTo>
                    <a:pt x="0" y="16"/>
                    <a:pt x="1" y="11"/>
                    <a:pt x="5" y="7"/>
                  </a:cubicBezTo>
                  <a:cubicBezTo>
                    <a:pt x="9" y="3"/>
                    <a:pt x="14" y="0"/>
                    <a:pt x="21" y="0"/>
                  </a:cubicBezTo>
                  <a:cubicBezTo>
                    <a:pt x="34" y="0"/>
                    <a:pt x="42" y="11"/>
                    <a:pt x="42" y="22"/>
                  </a:cubicBezTo>
                  <a:cubicBezTo>
                    <a:pt x="42" y="33"/>
                    <a:pt x="34" y="44"/>
                    <a:pt x="21" y="44"/>
                  </a:cubicBezTo>
                  <a:close/>
                  <a:moveTo>
                    <a:pt x="21" y="8"/>
                  </a:moveTo>
                  <a:cubicBezTo>
                    <a:pt x="11" y="8"/>
                    <a:pt x="7" y="15"/>
                    <a:pt x="7" y="22"/>
                  </a:cubicBezTo>
                  <a:cubicBezTo>
                    <a:pt x="7" y="26"/>
                    <a:pt x="8" y="29"/>
                    <a:pt x="10" y="32"/>
                  </a:cubicBezTo>
                  <a:cubicBezTo>
                    <a:pt x="13" y="35"/>
                    <a:pt x="16" y="36"/>
                    <a:pt x="21" y="36"/>
                  </a:cubicBezTo>
                  <a:cubicBezTo>
                    <a:pt x="30" y="36"/>
                    <a:pt x="34" y="29"/>
                    <a:pt x="34" y="22"/>
                  </a:cubicBezTo>
                  <a:cubicBezTo>
                    <a:pt x="34" y="15"/>
                    <a:pt x="30" y="8"/>
                    <a:pt x="21" y="8"/>
                  </a:cubicBezTo>
                  <a:close/>
                </a:path>
              </a:pathLst>
            </a:custGeom>
            <a:solidFill>
              <a:srgbClr val="92A24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382" name="任意多边形: 形状 381"/>
            <p:cNvSpPr>
              <a:spLocks noEditPoints="1"/>
            </p:cNvSpPr>
            <p:nvPr/>
          </p:nvSpPr>
          <p:spPr bwMode="auto">
            <a:xfrm>
              <a:off x="2738438" y="1979613"/>
              <a:ext cx="87313" cy="90488"/>
            </a:xfrm>
            <a:custGeom>
              <a:avLst/>
              <a:gdLst>
                <a:gd name="T0" fmla="*/ 21 w 43"/>
                <a:gd name="T1" fmla="*/ 45 h 45"/>
                <a:gd name="T2" fmla="*/ 13 w 43"/>
                <a:gd name="T3" fmla="*/ 43 h 45"/>
                <a:gd name="T4" fmla="*/ 6 w 43"/>
                <a:gd name="T5" fmla="*/ 38 h 45"/>
                <a:gd name="T6" fmla="*/ 2 w 43"/>
                <a:gd name="T7" fmla="*/ 31 h 45"/>
                <a:gd name="T8" fmla="*/ 0 w 43"/>
                <a:gd name="T9" fmla="*/ 23 h 45"/>
                <a:gd name="T10" fmla="*/ 0 w 43"/>
                <a:gd name="T11" fmla="*/ 21 h 45"/>
                <a:gd name="T12" fmla="*/ 3 w 43"/>
                <a:gd name="T13" fmla="*/ 10 h 45"/>
                <a:gd name="T14" fmla="*/ 6 w 43"/>
                <a:gd name="T15" fmla="*/ 6 h 45"/>
                <a:gd name="T16" fmla="*/ 16 w 43"/>
                <a:gd name="T17" fmla="*/ 0 h 45"/>
                <a:gd name="T18" fmla="*/ 21 w 43"/>
                <a:gd name="T19" fmla="*/ 0 h 45"/>
                <a:gd name="T20" fmla="*/ 30 w 43"/>
                <a:gd name="T21" fmla="*/ 2 h 45"/>
                <a:gd name="T22" fmla="*/ 37 w 43"/>
                <a:gd name="T23" fmla="*/ 6 h 45"/>
                <a:gd name="T24" fmla="*/ 41 w 43"/>
                <a:gd name="T25" fmla="*/ 13 h 45"/>
                <a:gd name="T26" fmla="*/ 43 w 43"/>
                <a:gd name="T27" fmla="*/ 21 h 45"/>
                <a:gd name="T28" fmla="*/ 43 w 43"/>
                <a:gd name="T29" fmla="*/ 23 h 45"/>
                <a:gd name="T30" fmla="*/ 40 w 43"/>
                <a:gd name="T31" fmla="*/ 34 h 45"/>
                <a:gd name="T32" fmla="*/ 37 w 43"/>
                <a:gd name="T33" fmla="*/ 38 h 45"/>
                <a:gd name="T34" fmla="*/ 27 w 43"/>
                <a:gd name="T35" fmla="*/ 44 h 45"/>
                <a:gd name="T36" fmla="*/ 22 w 43"/>
                <a:gd name="T37" fmla="*/ 45 h 45"/>
                <a:gd name="T38" fmla="*/ 21 w 43"/>
                <a:gd name="T39" fmla="*/ 45 h 45"/>
                <a:gd name="T40" fmla="*/ 22 w 43"/>
                <a:gd name="T41" fmla="*/ 7 h 45"/>
                <a:gd name="T42" fmla="*/ 22 w 43"/>
                <a:gd name="T43" fmla="*/ 7 h 45"/>
                <a:gd name="T44" fmla="*/ 17 w 43"/>
                <a:gd name="T45" fmla="*/ 8 h 45"/>
                <a:gd name="T46" fmla="*/ 11 w 43"/>
                <a:gd name="T47" fmla="*/ 11 h 45"/>
                <a:gd name="T48" fmla="*/ 9 w 43"/>
                <a:gd name="T49" fmla="*/ 14 h 45"/>
                <a:gd name="T50" fmla="*/ 7 w 43"/>
                <a:gd name="T51" fmla="*/ 21 h 45"/>
                <a:gd name="T52" fmla="*/ 7 w 43"/>
                <a:gd name="T53" fmla="*/ 23 h 45"/>
                <a:gd name="T54" fmla="*/ 8 w 43"/>
                <a:gd name="T55" fmla="*/ 28 h 45"/>
                <a:gd name="T56" fmla="*/ 11 w 43"/>
                <a:gd name="T57" fmla="*/ 33 h 45"/>
                <a:gd name="T58" fmla="*/ 16 w 43"/>
                <a:gd name="T59" fmla="*/ 36 h 45"/>
                <a:gd name="T60" fmla="*/ 21 w 43"/>
                <a:gd name="T61" fmla="*/ 37 h 45"/>
                <a:gd name="T62" fmla="*/ 26 w 43"/>
                <a:gd name="T63" fmla="*/ 37 h 45"/>
                <a:gd name="T64" fmla="*/ 32 w 43"/>
                <a:gd name="T65" fmla="*/ 33 h 45"/>
                <a:gd name="T66" fmla="*/ 34 w 43"/>
                <a:gd name="T67" fmla="*/ 30 h 45"/>
                <a:gd name="T68" fmla="*/ 36 w 43"/>
                <a:gd name="T69" fmla="*/ 23 h 45"/>
                <a:gd name="T70" fmla="*/ 36 w 43"/>
                <a:gd name="T71" fmla="*/ 21 h 45"/>
                <a:gd name="T72" fmla="*/ 35 w 43"/>
                <a:gd name="T73" fmla="*/ 16 h 45"/>
                <a:gd name="T74" fmla="*/ 35 w 43"/>
                <a:gd name="T75" fmla="*/ 15 h 45"/>
                <a:gd name="T76" fmla="*/ 32 w 43"/>
                <a:gd name="T77" fmla="*/ 11 h 45"/>
                <a:gd name="T78" fmla="*/ 27 w 43"/>
                <a:gd name="T79" fmla="*/ 8 h 45"/>
                <a:gd name="T80" fmla="*/ 22 w 43"/>
                <a:gd name="T81" fmla="*/ 7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3" h="45">
                  <a:moveTo>
                    <a:pt x="21" y="45"/>
                  </a:moveTo>
                  <a:cubicBezTo>
                    <a:pt x="18" y="45"/>
                    <a:pt x="15" y="44"/>
                    <a:pt x="13" y="43"/>
                  </a:cubicBezTo>
                  <a:cubicBezTo>
                    <a:pt x="11" y="42"/>
                    <a:pt x="8" y="40"/>
                    <a:pt x="6" y="38"/>
                  </a:cubicBezTo>
                  <a:cubicBezTo>
                    <a:pt x="4" y="36"/>
                    <a:pt x="3" y="34"/>
                    <a:pt x="2" y="31"/>
                  </a:cubicBezTo>
                  <a:cubicBezTo>
                    <a:pt x="0" y="29"/>
                    <a:pt x="0" y="26"/>
                    <a:pt x="0" y="23"/>
                  </a:cubicBezTo>
                  <a:cubicBezTo>
                    <a:pt x="0" y="21"/>
                    <a:pt x="0" y="21"/>
                    <a:pt x="0" y="21"/>
                  </a:cubicBezTo>
                  <a:cubicBezTo>
                    <a:pt x="0" y="17"/>
                    <a:pt x="1" y="14"/>
                    <a:pt x="3" y="10"/>
                  </a:cubicBezTo>
                  <a:cubicBezTo>
                    <a:pt x="6" y="6"/>
                    <a:pt x="6" y="6"/>
                    <a:pt x="6" y="6"/>
                  </a:cubicBezTo>
                  <a:cubicBezTo>
                    <a:pt x="9" y="3"/>
                    <a:pt x="12" y="1"/>
                    <a:pt x="16" y="0"/>
                  </a:cubicBezTo>
                  <a:cubicBezTo>
                    <a:pt x="21" y="0"/>
                    <a:pt x="21" y="0"/>
                    <a:pt x="21" y="0"/>
                  </a:cubicBezTo>
                  <a:cubicBezTo>
                    <a:pt x="25" y="0"/>
                    <a:pt x="28" y="0"/>
                    <a:pt x="30" y="2"/>
                  </a:cubicBezTo>
                  <a:cubicBezTo>
                    <a:pt x="32" y="2"/>
                    <a:pt x="35" y="4"/>
                    <a:pt x="37" y="6"/>
                  </a:cubicBezTo>
                  <a:cubicBezTo>
                    <a:pt x="39" y="8"/>
                    <a:pt x="41" y="10"/>
                    <a:pt x="41" y="13"/>
                  </a:cubicBezTo>
                  <a:cubicBezTo>
                    <a:pt x="43" y="16"/>
                    <a:pt x="43" y="18"/>
                    <a:pt x="43" y="21"/>
                  </a:cubicBezTo>
                  <a:cubicBezTo>
                    <a:pt x="43" y="23"/>
                    <a:pt x="43" y="23"/>
                    <a:pt x="43" y="23"/>
                  </a:cubicBezTo>
                  <a:cubicBezTo>
                    <a:pt x="43" y="27"/>
                    <a:pt x="42" y="31"/>
                    <a:pt x="40" y="34"/>
                  </a:cubicBezTo>
                  <a:cubicBezTo>
                    <a:pt x="37" y="38"/>
                    <a:pt x="37" y="38"/>
                    <a:pt x="37" y="38"/>
                  </a:cubicBezTo>
                  <a:cubicBezTo>
                    <a:pt x="34" y="41"/>
                    <a:pt x="31" y="43"/>
                    <a:pt x="27" y="44"/>
                  </a:cubicBezTo>
                  <a:cubicBezTo>
                    <a:pt x="22" y="45"/>
                    <a:pt x="22" y="45"/>
                    <a:pt x="22" y="45"/>
                  </a:cubicBezTo>
                  <a:cubicBezTo>
                    <a:pt x="22" y="45"/>
                    <a:pt x="21" y="45"/>
                    <a:pt x="21" y="45"/>
                  </a:cubicBezTo>
                  <a:close/>
                  <a:moveTo>
                    <a:pt x="22" y="7"/>
                  </a:moveTo>
                  <a:cubicBezTo>
                    <a:pt x="22" y="7"/>
                    <a:pt x="22" y="7"/>
                    <a:pt x="22" y="7"/>
                  </a:cubicBezTo>
                  <a:cubicBezTo>
                    <a:pt x="17" y="8"/>
                    <a:pt x="17" y="8"/>
                    <a:pt x="17" y="8"/>
                  </a:cubicBezTo>
                  <a:cubicBezTo>
                    <a:pt x="15" y="8"/>
                    <a:pt x="13" y="9"/>
                    <a:pt x="11" y="11"/>
                  </a:cubicBezTo>
                  <a:cubicBezTo>
                    <a:pt x="9" y="14"/>
                    <a:pt x="9" y="14"/>
                    <a:pt x="9" y="14"/>
                  </a:cubicBezTo>
                  <a:cubicBezTo>
                    <a:pt x="8" y="16"/>
                    <a:pt x="7" y="19"/>
                    <a:pt x="7" y="21"/>
                  </a:cubicBezTo>
                  <a:cubicBezTo>
                    <a:pt x="7" y="23"/>
                    <a:pt x="7" y="23"/>
                    <a:pt x="7" y="23"/>
                  </a:cubicBezTo>
                  <a:cubicBezTo>
                    <a:pt x="7" y="25"/>
                    <a:pt x="8" y="27"/>
                    <a:pt x="8" y="28"/>
                  </a:cubicBezTo>
                  <a:cubicBezTo>
                    <a:pt x="9" y="30"/>
                    <a:pt x="10" y="32"/>
                    <a:pt x="11" y="33"/>
                  </a:cubicBezTo>
                  <a:cubicBezTo>
                    <a:pt x="13" y="35"/>
                    <a:pt x="14" y="35"/>
                    <a:pt x="16" y="36"/>
                  </a:cubicBezTo>
                  <a:cubicBezTo>
                    <a:pt x="18" y="37"/>
                    <a:pt x="20" y="37"/>
                    <a:pt x="21" y="37"/>
                  </a:cubicBezTo>
                  <a:cubicBezTo>
                    <a:pt x="26" y="37"/>
                    <a:pt x="26" y="37"/>
                    <a:pt x="26" y="37"/>
                  </a:cubicBezTo>
                  <a:cubicBezTo>
                    <a:pt x="28" y="36"/>
                    <a:pt x="30" y="35"/>
                    <a:pt x="32" y="33"/>
                  </a:cubicBezTo>
                  <a:cubicBezTo>
                    <a:pt x="34" y="30"/>
                    <a:pt x="34" y="30"/>
                    <a:pt x="34" y="30"/>
                  </a:cubicBezTo>
                  <a:cubicBezTo>
                    <a:pt x="35" y="28"/>
                    <a:pt x="36" y="26"/>
                    <a:pt x="36" y="23"/>
                  </a:cubicBezTo>
                  <a:cubicBezTo>
                    <a:pt x="36" y="21"/>
                    <a:pt x="36" y="21"/>
                    <a:pt x="36" y="21"/>
                  </a:cubicBezTo>
                  <a:cubicBezTo>
                    <a:pt x="36" y="19"/>
                    <a:pt x="36" y="18"/>
                    <a:pt x="35" y="16"/>
                  </a:cubicBezTo>
                  <a:cubicBezTo>
                    <a:pt x="35" y="15"/>
                    <a:pt x="35" y="15"/>
                    <a:pt x="35" y="15"/>
                  </a:cubicBezTo>
                  <a:cubicBezTo>
                    <a:pt x="34" y="14"/>
                    <a:pt x="33" y="12"/>
                    <a:pt x="32" y="11"/>
                  </a:cubicBezTo>
                  <a:cubicBezTo>
                    <a:pt x="30" y="10"/>
                    <a:pt x="29" y="9"/>
                    <a:pt x="27" y="8"/>
                  </a:cubicBezTo>
                  <a:cubicBezTo>
                    <a:pt x="25" y="7"/>
                    <a:pt x="24" y="7"/>
                    <a:pt x="22" y="7"/>
                  </a:cubicBezTo>
                  <a:close/>
                </a:path>
              </a:pathLst>
            </a:custGeom>
            <a:solidFill>
              <a:srgbClr val="92A24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383" name="任意多边形: 形状 382"/>
            <p:cNvSpPr>
              <a:spLocks noEditPoints="1"/>
            </p:cNvSpPr>
            <p:nvPr/>
          </p:nvSpPr>
          <p:spPr bwMode="auto">
            <a:xfrm>
              <a:off x="2862263" y="1908175"/>
              <a:ext cx="85725" cy="87313"/>
            </a:xfrm>
            <a:custGeom>
              <a:avLst/>
              <a:gdLst>
                <a:gd name="T0" fmla="*/ 21 w 42"/>
                <a:gd name="T1" fmla="*/ 43 h 43"/>
                <a:gd name="T2" fmla="*/ 0 w 42"/>
                <a:gd name="T3" fmla="*/ 21 h 43"/>
                <a:gd name="T4" fmla="*/ 5 w 42"/>
                <a:gd name="T5" fmla="*/ 6 h 43"/>
                <a:gd name="T6" fmla="*/ 21 w 42"/>
                <a:gd name="T7" fmla="*/ 0 h 43"/>
                <a:gd name="T8" fmla="*/ 42 w 42"/>
                <a:gd name="T9" fmla="*/ 21 h 43"/>
                <a:gd name="T10" fmla="*/ 21 w 42"/>
                <a:gd name="T11" fmla="*/ 43 h 43"/>
                <a:gd name="T12" fmla="*/ 21 w 42"/>
                <a:gd name="T13" fmla="*/ 7 h 43"/>
                <a:gd name="T14" fmla="*/ 7 w 42"/>
                <a:gd name="T15" fmla="*/ 21 h 43"/>
                <a:gd name="T16" fmla="*/ 10 w 42"/>
                <a:gd name="T17" fmla="*/ 31 h 43"/>
                <a:gd name="T18" fmla="*/ 21 w 42"/>
                <a:gd name="T19" fmla="*/ 36 h 43"/>
                <a:gd name="T20" fmla="*/ 34 w 42"/>
                <a:gd name="T21" fmla="*/ 21 h 43"/>
                <a:gd name="T22" fmla="*/ 21 w 42"/>
                <a:gd name="T23" fmla="*/ 7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 h="43">
                  <a:moveTo>
                    <a:pt x="21" y="43"/>
                  </a:moveTo>
                  <a:cubicBezTo>
                    <a:pt x="7" y="43"/>
                    <a:pt x="0" y="32"/>
                    <a:pt x="0" y="21"/>
                  </a:cubicBezTo>
                  <a:cubicBezTo>
                    <a:pt x="0" y="16"/>
                    <a:pt x="1" y="10"/>
                    <a:pt x="5" y="6"/>
                  </a:cubicBezTo>
                  <a:cubicBezTo>
                    <a:pt x="9" y="2"/>
                    <a:pt x="14" y="0"/>
                    <a:pt x="21" y="0"/>
                  </a:cubicBezTo>
                  <a:cubicBezTo>
                    <a:pt x="35" y="0"/>
                    <a:pt x="42" y="10"/>
                    <a:pt x="42" y="21"/>
                  </a:cubicBezTo>
                  <a:cubicBezTo>
                    <a:pt x="42" y="32"/>
                    <a:pt x="35" y="43"/>
                    <a:pt x="21" y="43"/>
                  </a:cubicBezTo>
                  <a:close/>
                  <a:moveTo>
                    <a:pt x="21" y="7"/>
                  </a:moveTo>
                  <a:cubicBezTo>
                    <a:pt x="11" y="7"/>
                    <a:pt x="7" y="14"/>
                    <a:pt x="7" y="21"/>
                  </a:cubicBezTo>
                  <a:cubicBezTo>
                    <a:pt x="7" y="25"/>
                    <a:pt x="8" y="29"/>
                    <a:pt x="10" y="31"/>
                  </a:cubicBezTo>
                  <a:cubicBezTo>
                    <a:pt x="13" y="34"/>
                    <a:pt x="16" y="36"/>
                    <a:pt x="21" y="36"/>
                  </a:cubicBezTo>
                  <a:cubicBezTo>
                    <a:pt x="30" y="36"/>
                    <a:pt x="34" y="28"/>
                    <a:pt x="34" y="21"/>
                  </a:cubicBezTo>
                  <a:cubicBezTo>
                    <a:pt x="34" y="14"/>
                    <a:pt x="30" y="7"/>
                    <a:pt x="21" y="7"/>
                  </a:cubicBezTo>
                  <a:close/>
                </a:path>
              </a:pathLst>
            </a:custGeom>
            <a:solidFill>
              <a:srgbClr val="92A24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384" name="任意多边形: 形状 383"/>
            <p:cNvSpPr>
              <a:spLocks noEditPoints="1"/>
            </p:cNvSpPr>
            <p:nvPr/>
          </p:nvSpPr>
          <p:spPr bwMode="auto">
            <a:xfrm>
              <a:off x="2962275" y="1751013"/>
              <a:ext cx="84138" cy="87313"/>
            </a:xfrm>
            <a:custGeom>
              <a:avLst/>
              <a:gdLst>
                <a:gd name="T0" fmla="*/ 21 w 42"/>
                <a:gd name="T1" fmla="*/ 43 h 43"/>
                <a:gd name="T2" fmla="*/ 0 w 42"/>
                <a:gd name="T3" fmla="*/ 21 h 43"/>
                <a:gd name="T4" fmla="*/ 21 w 42"/>
                <a:gd name="T5" fmla="*/ 0 h 43"/>
                <a:gd name="T6" fmla="*/ 42 w 42"/>
                <a:gd name="T7" fmla="*/ 21 h 43"/>
                <a:gd name="T8" fmla="*/ 21 w 42"/>
                <a:gd name="T9" fmla="*/ 43 h 43"/>
                <a:gd name="T10" fmla="*/ 21 w 42"/>
                <a:gd name="T11" fmla="*/ 7 h 43"/>
                <a:gd name="T12" fmla="*/ 7 w 42"/>
                <a:gd name="T13" fmla="*/ 21 h 43"/>
                <a:gd name="T14" fmla="*/ 11 w 42"/>
                <a:gd name="T15" fmla="*/ 31 h 43"/>
                <a:gd name="T16" fmla="*/ 21 w 42"/>
                <a:gd name="T17" fmla="*/ 36 h 43"/>
                <a:gd name="T18" fmla="*/ 35 w 42"/>
                <a:gd name="T19" fmla="*/ 21 h 43"/>
                <a:gd name="T20" fmla="*/ 21 w 42"/>
                <a:gd name="T21" fmla="*/ 7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2" h="43">
                  <a:moveTo>
                    <a:pt x="21" y="43"/>
                  </a:moveTo>
                  <a:cubicBezTo>
                    <a:pt x="7" y="43"/>
                    <a:pt x="0" y="32"/>
                    <a:pt x="0" y="21"/>
                  </a:cubicBezTo>
                  <a:cubicBezTo>
                    <a:pt x="0" y="11"/>
                    <a:pt x="7" y="0"/>
                    <a:pt x="21" y="0"/>
                  </a:cubicBezTo>
                  <a:cubicBezTo>
                    <a:pt x="35" y="0"/>
                    <a:pt x="42" y="11"/>
                    <a:pt x="42" y="21"/>
                  </a:cubicBezTo>
                  <a:cubicBezTo>
                    <a:pt x="42" y="32"/>
                    <a:pt x="35" y="43"/>
                    <a:pt x="21" y="43"/>
                  </a:cubicBezTo>
                  <a:close/>
                  <a:moveTo>
                    <a:pt x="21" y="7"/>
                  </a:moveTo>
                  <a:cubicBezTo>
                    <a:pt x="11" y="7"/>
                    <a:pt x="7" y="14"/>
                    <a:pt x="7" y="21"/>
                  </a:cubicBezTo>
                  <a:cubicBezTo>
                    <a:pt x="7" y="25"/>
                    <a:pt x="8" y="29"/>
                    <a:pt x="11" y="31"/>
                  </a:cubicBezTo>
                  <a:cubicBezTo>
                    <a:pt x="13" y="34"/>
                    <a:pt x="17" y="36"/>
                    <a:pt x="21" y="36"/>
                  </a:cubicBezTo>
                  <a:cubicBezTo>
                    <a:pt x="30" y="36"/>
                    <a:pt x="35" y="29"/>
                    <a:pt x="35" y="21"/>
                  </a:cubicBezTo>
                  <a:cubicBezTo>
                    <a:pt x="35" y="14"/>
                    <a:pt x="30" y="7"/>
                    <a:pt x="21" y="7"/>
                  </a:cubicBezTo>
                  <a:close/>
                </a:path>
              </a:pathLst>
            </a:custGeom>
            <a:solidFill>
              <a:srgbClr val="92A24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385" name="任意多边形: 形状 384"/>
            <p:cNvSpPr>
              <a:spLocks noEditPoints="1"/>
            </p:cNvSpPr>
            <p:nvPr/>
          </p:nvSpPr>
          <p:spPr bwMode="auto">
            <a:xfrm>
              <a:off x="2963863" y="1589088"/>
              <a:ext cx="85725" cy="87313"/>
            </a:xfrm>
            <a:custGeom>
              <a:avLst/>
              <a:gdLst>
                <a:gd name="T0" fmla="*/ 21 w 42"/>
                <a:gd name="T1" fmla="*/ 43 h 43"/>
                <a:gd name="T2" fmla="*/ 0 w 42"/>
                <a:gd name="T3" fmla="*/ 21 h 43"/>
                <a:gd name="T4" fmla="*/ 21 w 42"/>
                <a:gd name="T5" fmla="*/ 0 h 43"/>
                <a:gd name="T6" fmla="*/ 42 w 42"/>
                <a:gd name="T7" fmla="*/ 21 h 43"/>
                <a:gd name="T8" fmla="*/ 21 w 42"/>
                <a:gd name="T9" fmla="*/ 43 h 43"/>
                <a:gd name="T10" fmla="*/ 21 w 42"/>
                <a:gd name="T11" fmla="*/ 7 h 43"/>
                <a:gd name="T12" fmla="*/ 7 w 42"/>
                <a:gd name="T13" fmla="*/ 21 h 43"/>
                <a:gd name="T14" fmla="*/ 21 w 42"/>
                <a:gd name="T15" fmla="*/ 36 h 43"/>
                <a:gd name="T16" fmla="*/ 34 w 42"/>
                <a:gd name="T17" fmla="*/ 21 h 43"/>
                <a:gd name="T18" fmla="*/ 31 w 42"/>
                <a:gd name="T19" fmla="*/ 11 h 43"/>
                <a:gd name="T20" fmla="*/ 21 w 42"/>
                <a:gd name="T21" fmla="*/ 7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2" h="43">
                  <a:moveTo>
                    <a:pt x="21" y="43"/>
                  </a:moveTo>
                  <a:cubicBezTo>
                    <a:pt x="7" y="43"/>
                    <a:pt x="0" y="32"/>
                    <a:pt x="0" y="21"/>
                  </a:cubicBezTo>
                  <a:cubicBezTo>
                    <a:pt x="0" y="11"/>
                    <a:pt x="7" y="0"/>
                    <a:pt x="21" y="0"/>
                  </a:cubicBezTo>
                  <a:cubicBezTo>
                    <a:pt x="35" y="0"/>
                    <a:pt x="42" y="11"/>
                    <a:pt x="42" y="21"/>
                  </a:cubicBezTo>
                  <a:cubicBezTo>
                    <a:pt x="42" y="32"/>
                    <a:pt x="35" y="43"/>
                    <a:pt x="21" y="43"/>
                  </a:cubicBezTo>
                  <a:close/>
                  <a:moveTo>
                    <a:pt x="21" y="7"/>
                  </a:moveTo>
                  <a:cubicBezTo>
                    <a:pt x="11" y="7"/>
                    <a:pt x="7" y="14"/>
                    <a:pt x="7" y="21"/>
                  </a:cubicBezTo>
                  <a:cubicBezTo>
                    <a:pt x="7" y="29"/>
                    <a:pt x="11" y="36"/>
                    <a:pt x="21" y="36"/>
                  </a:cubicBezTo>
                  <a:cubicBezTo>
                    <a:pt x="30" y="36"/>
                    <a:pt x="34" y="29"/>
                    <a:pt x="34" y="21"/>
                  </a:cubicBezTo>
                  <a:cubicBezTo>
                    <a:pt x="34" y="18"/>
                    <a:pt x="33" y="14"/>
                    <a:pt x="31" y="11"/>
                  </a:cubicBezTo>
                  <a:cubicBezTo>
                    <a:pt x="29" y="9"/>
                    <a:pt x="25" y="7"/>
                    <a:pt x="21" y="7"/>
                  </a:cubicBezTo>
                  <a:close/>
                </a:path>
              </a:pathLst>
            </a:custGeom>
            <a:solidFill>
              <a:srgbClr val="92A24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386" name="任意多边形: 形状 385"/>
            <p:cNvSpPr>
              <a:spLocks noEditPoints="1"/>
            </p:cNvSpPr>
            <p:nvPr/>
          </p:nvSpPr>
          <p:spPr bwMode="auto">
            <a:xfrm>
              <a:off x="2789238" y="1484313"/>
              <a:ext cx="85725" cy="87313"/>
            </a:xfrm>
            <a:custGeom>
              <a:avLst/>
              <a:gdLst>
                <a:gd name="T0" fmla="*/ 21 w 42"/>
                <a:gd name="T1" fmla="*/ 43 h 43"/>
                <a:gd name="T2" fmla="*/ 0 w 42"/>
                <a:gd name="T3" fmla="*/ 22 h 43"/>
                <a:gd name="T4" fmla="*/ 5 w 42"/>
                <a:gd name="T5" fmla="*/ 7 h 43"/>
                <a:gd name="T6" fmla="*/ 21 w 42"/>
                <a:gd name="T7" fmla="*/ 0 h 43"/>
                <a:gd name="T8" fmla="*/ 42 w 42"/>
                <a:gd name="T9" fmla="*/ 22 h 43"/>
                <a:gd name="T10" fmla="*/ 21 w 42"/>
                <a:gd name="T11" fmla="*/ 43 h 43"/>
                <a:gd name="T12" fmla="*/ 21 w 42"/>
                <a:gd name="T13" fmla="*/ 7 h 43"/>
                <a:gd name="T14" fmla="*/ 7 w 42"/>
                <a:gd name="T15" fmla="*/ 22 h 43"/>
                <a:gd name="T16" fmla="*/ 11 w 42"/>
                <a:gd name="T17" fmla="*/ 32 h 43"/>
                <a:gd name="T18" fmla="*/ 21 w 42"/>
                <a:gd name="T19" fmla="*/ 36 h 43"/>
                <a:gd name="T20" fmla="*/ 35 w 42"/>
                <a:gd name="T21" fmla="*/ 22 h 43"/>
                <a:gd name="T22" fmla="*/ 21 w 42"/>
                <a:gd name="T23" fmla="*/ 7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 h="43">
                  <a:moveTo>
                    <a:pt x="21" y="43"/>
                  </a:moveTo>
                  <a:cubicBezTo>
                    <a:pt x="7" y="43"/>
                    <a:pt x="0" y="32"/>
                    <a:pt x="0" y="22"/>
                  </a:cubicBezTo>
                  <a:cubicBezTo>
                    <a:pt x="0" y="16"/>
                    <a:pt x="2" y="11"/>
                    <a:pt x="5" y="7"/>
                  </a:cubicBezTo>
                  <a:cubicBezTo>
                    <a:pt x="9" y="2"/>
                    <a:pt x="14" y="0"/>
                    <a:pt x="21" y="0"/>
                  </a:cubicBezTo>
                  <a:cubicBezTo>
                    <a:pt x="35" y="0"/>
                    <a:pt x="42" y="11"/>
                    <a:pt x="42" y="22"/>
                  </a:cubicBezTo>
                  <a:cubicBezTo>
                    <a:pt x="42" y="32"/>
                    <a:pt x="35" y="43"/>
                    <a:pt x="21" y="43"/>
                  </a:cubicBezTo>
                  <a:close/>
                  <a:moveTo>
                    <a:pt x="21" y="7"/>
                  </a:moveTo>
                  <a:cubicBezTo>
                    <a:pt x="11" y="7"/>
                    <a:pt x="7" y="15"/>
                    <a:pt x="7" y="22"/>
                  </a:cubicBezTo>
                  <a:cubicBezTo>
                    <a:pt x="7" y="25"/>
                    <a:pt x="8" y="29"/>
                    <a:pt x="11" y="32"/>
                  </a:cubicBezTo>
                  <a:cubicBezTo>
                    <a:pt x="13" y="34"/>
                    <a:pt x="17" y="36"/>
                    <a:pt x="21" y="36"/>
                  </a:cubicBezTo>
                  <a:cubicBezTo>
                    <a:pt x="30" y="36"/>
                    <a:pt x="35" y="29"/>
                    <a:pt x="35" y="22"/>
                  </a:cubicBezTo>
                  <a:cubicBezTo>
                    <a:pt x="35" y="14"/>
                    <a:pt x="30" y="7"/>
                    <a:pt x="21" y="7"/>
                  </a:cubicBezTo>
                  <a:close/>
                </a:path>
              </a:pathLst>
            </a:custGeom>
            <a:solidFill>
              <a:srgbClr val="92A24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387" name="任意多边形: 形状 386"/>
            <p:cNvSpPr>
              <a:spLocks noEditPoints="1"/>
            </p:cNvSpPr>
            <p:nvPr/>
          </p:nvSpPr>
          <p:spPr bwMode="auto">
            <a:xfrm>
              <a:off x="2560638" y="1501775"/>
              <a:ext cx="84138" cy="87313"/>
            </a:xfrm>
            <a:custGeom>
              <a:avLst/>
              <a:gdLst>
                <a:gd name="T0" fmla="*/ 21 w 42"/>
                <a:gd name="T1" fmla="*/ 43 h 43"/>
                <a:gd name="T2" fmla="*/ 0 w 42"/>
                <a:gd name="T3" fmla="*/ 22 h 43"/>
                <a:gd name="T4" fmla="*/ 5 w 42"/>
                <a:gd name="T5" fmla="*/ 7 h 43"/>
                <a:gd name="T6" fmla="*/ 21 w 42"/>
                <a:gd name="T7" fmla="*/ 0 h 43"/>
                <a:gd name="T8" fmla="*/ 42 w 42"/>
                <a:gd name="T9" fmla="*/ 22 h 43"/>
                <a:gd name="T10" fmla="*/ 21 w 42"/>
                <a:gd name="T11" fmla="*/ 43 h 43"/>
                <a:gd name="T12" fmla="*/ 21 w 42"/>
                <a:gd name="T13" fmla="*/ 7 h 43"/>
                <a:gd name="T14" fmla="*/ 7 w 42"/>
                <a:gd name="T15" fmla="*/ 22 h 43"/>
                <a:gd name="T16" fmla="*/ 11 w 42"/>
                <a:gd name="T17" fmla="*/ 32 h 43"/>
                <a:gd name="T18" fmla="*/ 21 w 42"/>
                <a:gd name="T19" fmla="*/ 36 h 43"/>
                <a:gd name="T20" fmla="*/ 35 w 42"/>
                <a:gd name="T21" fmla="*/ 22 h 43"/>
                <a:gd name="T22" fmla="*/ 31 w 42"/>
                <a:gd name="T23" fmla="*/ 12 h 43"/>
                <a:gd name="T24" fmla="*/ 21 w 42"/>
                <a:gd name="T25" fmla="*/ 7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 h="43">
                  <a:moveTo>
                    <a:pt x="21" y="43"/>
                  </a:moveTo>
                  <a:cubicBezTo>
                    <a:pt x="7" y="43"/>
                    <a:pt x="0" y="33"/>
                    <a:pt x="0" y="22"/>
                  </a:cubicBezTo>
                  <a:cubicBezTo>
                    <a:pt x="0" y="16"/>
                    <a:pt x="2" y="11"/>
                    <a:pt x="5" y="7"/>
                  </a:cubicBezTo>
                  <a:cubicBezTo>
                    <a:pt x="9" y="3"/>
                    <a:pt x="15" y="0"/>
                    <a:pt x="21" y="0"/>
                  </a:cubicBezTo>
                  <a:cubicBezTo>
                    <a:pt x="35" y="0"/>
                    <a:pt x="42" y="11"/>
                    <a:pt x="42" y="22"/>
                  </a:cubicBezTo>
                  <a:cubicBezTo>
                    <a:pt x="42" y="33"/>
                    <a:pt x="35" y="43"/>
                    <a:pt x="21" y="43"/>
                  </a:cubicBezTo>
                  <a:close/>
                  <a:moveTo>
                    <a:pt x="21" y="7"/>
                  </a:moveTo>
                  <a:cubicBezTo>
                    <a:pt x="12" y="7"/>
                    <a:pt x="7" y="15"/>
                    <a:pt x="7" y="22"/>
                  </a:cubicBezTo>
                  <a:cubicBezTo>
                    <a:pt x="7" y="26"/>
                    <a:pt x="9" y="29"/>
                    <a:pt x="11" y="32"/>
                  </a:cubicBezTo>
                  <a:cubicBezTo>
                    <a:pt x="13" y="35"/>
                    <a:pt x="17" y="36"/>
                    <a:pt x="21" y="36"/>
                  </a:cubicBezTo>
                  <a:cubicBezTo>
                    <a:pt x="31" y="36"/>
                    <a:pt x="35" y="29"/>
                    <a:pt x="35" y="22"/>
                  </a:cubicBezTo>
                  <a:cubicBezTo>
                    <a:pt x="35" y="18"/>
                    <a:pt x="34" y="14"/>
                    <a:pt x="31" y="12"/>
                  </a:cubicBezTo>
                  <a:cubicBezTo>
                    <a:pt x="29" y="9"/>
                    <a:pt x="25" y="7"/>
                    <a:pt x="21" y="7"/>
                  </a:cubicBezTo>
                  <a:close/>
                </a:path>
              </a:pathLst>
            </a:custGeom>
            <a:solidFill>
              <a:srgbClr val="92A24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388" name="任意多边形: 形状 387"/>
            <p:cNvSpPr>
              <a:spLocks noEditPoints="1"/>
            </p:cNvSpPr>
            <p:nvPr/>
          </p:nvSpPr>
          <p:spPr bwMode="auto">
            <a:xfrm>
              <a:off x="2476500" y="1682750"/>
              <a:ext cx="85725" cy="87313"/>
            </a:xfrm>
            <a:custGeom>
              <a:avLst/>
              <a:gdLst>
                <a:gd name="T0" fmla="*/ 21 w 42"/>
                <a:gd name="T1" fmla="*/ 43 h 43"/>
                <a:gd name="T2" fmla="*/ 0 w 42"/>
                <a:gd name="T3" fmla="*/ 21 h 43"/>
                <a:gd name="T4" fmla="*/ 21 w 42"/>
                <a:gd name="T5" fmla="*/ 0 h 43"/>
                <a:gd name="T6" fmla="*/ 42 w 42"/>
                <a:gd name="T7" fmla="*/ 21 h 43"/>
                <a:gd name="T8" fmla="*/ 21 w 42"/>
                <a:gd name="T9" fmla="*/ 43 h 43"/>
                <a:gd name="T10" fmla="*/ 21 w 42"/>
                <a:gd name="T11" fmla="*/ 7 h 43"/>
                <a:gd name="T12" fmla="*/ 8 w 42"/>
                <a:gd name="T13" fmla="*/ 21 h 43"/>
                <a:gd name="T14" fmla="*/ 21 w 42"/>
                <a:gd name="T15" fmla="*/ 36 h 43"/>
                <a:gd name="T16" fmla="*/ 35 w 42"/>
                <a:gd name="T17" fmla="*/ 21 h 43"/>
                <a:gd name="T18" fmla="*/ 32 w 42"/>
                <a:gd name="T19" fmla="*/ 11 h 43"/>
                <a:gd name="T20" fmla="*/ 21 w 42"/>
                <a:gd name="T21" fmla="*/ 7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2" h="43">
                  <a:moveTo>
                    <a:pt x="21" y="43"/>
                  </a:moveTo>
                  <a:cubicBezTo>
                    <a:pt x="7" y="43"/>
                    <a:pt x="0" y="32"/>
                    <a:pt x="0" y="21"/>
                  </a:cubicBezTo>
                  <a:cubicBezTo>
                    <a:pt x="0" y="11"/>
                    <a:pt x="7" y="0"/>
                    <a:pt x="21" y="0"/>
                  </a:cubicBezTo>
                  <a:cubicBezTo>
                    <a:pt x="35" y="0"/>
                    <a:pt x="42" y="10"/>
                    <a:pt x="42" y="21"/>
                  </a:cubicBezTo>
                  <a:cubicBezTo>
                    <a:pt x="42" y="32"/>
                    <a:pt x="35" y="43"/>
                    <a:pt x="21" y="43"/>
                  </a:cubicBezTo>
                  <a:close/>
                  <a:moveTo>
                    <a:pt x="21" y="7"/>
                  </a:moveTo>
                  <a:cubicBezTo>
                    <a:pt x="12" y="7"/>
                    <a:pt x="8" y="14"/>
                    <a:pt x="8" y="21"/>
                  </a:cubicBezTo>
                  <a:cubicBezTo>
                    <a:pt x="8" y="28"/>
                    <a:pt x="12" y="36"/>
                    <a:pt x="21" y="36"/>
                  </a:cubicBezTo>
                  <a:cubicBezTo>
                    <a:pt x="31" y="36"/>
                    <a:pt x="35" y="28"/>
                    <a:pt x="35" y="21"/>
                  </a:cubicBezTo>
                  <a:cubicBezTo>
                    <a:pt x="35" y="17"/>
                    <a:pt x="34" y="14"/>
                    <a:pt x="32" y="11"/>
                  </a:cubicBezTo>
                  <a:cubicBezTo>
                    <a:pt x="29" y="8"/>
                    <a:pt x="26" y="7"/>
                    <a:pt x="21" y="7"/>
                  </a:cubicBezTo>
                  <a:close/>
                </a:path>
              </a:pathLst>
            </a:custGeom>
            <a:solidFill>
              <a:srgbClr val="92A24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389" name="任意多边形: 形状 388"/>
            <p:cNvSpPr>
              <a:spLocks noEditPoints="1"/>
            </p:cNvSpPr>
            <p:nvPr/>
          </p:nvSpPr>
          <p:spPr bwMode="auto">
            <a:xfrm>
              <a:off x="2460625" y="1838325"/>
              <a:ext cx="85725" cy="90488"/>
            </a:xfrm>
            <a:custGeom>
              <a:avLst/>
              <a:gdLst>
                <a:gd name="T0" fmla="*/ 21 w 42"/>
                <a:gd name="T1" fmla="*/ 44 h 44"/>
                <a:gd name="T2" fmla="*/ 0 w 42"/>
                <a:gd name="T3" fmla="*/ 22 h 44"/>
                <a:gd name="T4" fmla="*/ 21 w 42"/>
                <a:gd name="T5" fmla="*/ 0 h 44"/>
                <a:gd name="T6" fmla="*/ 42 w 42"/>
                <a:gd name="T7" fmla="*/ 22 h 44"/>
                <a:gd name="T8" fmla="*/ 21 w 42"/>
                <a:gd name="T9" fmla="*/ 44 h 44"/>
                <a:gd name="T10" fmla="*/ 21 w 42"/>
                <a:gd name="T11" fmla="*/ 8 h 44"/>
                <a:gd name="T12" fmla="*/ 7 w 42"/>
                <a:gd name="T13" fmla="*/ 22 h 44"/>
                <a:gd name="T14" fmla="*/ 21 w 42"/>
                <a:gd name="T15" fmla="*/ 36 h 44"/>
                <a:gd name="T16" fmla="*/ 35 w 42"/>
                <a:gd name="T17" fmla="*/ 22 h 44"/>
                <a:gd name="T18" fmla="*/ 31 w 42"/>
                <a:gd name="T19" fmla="*/ 12 h 44"/>
                <a:gd name="T20" fmla="*/ 21 w 42"/>
                <a:gd name="T21" fmla="*/ 8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2" h="44">
                  <a:moveTo>
                    <a:pt x="21" y="44"/>
                  </a:moveTo>
                  <a:cubicBezTo>
                    <a:pt x="7" y="44"/>
                    <a:pt x="0" y="33"/>
                    <a:pt x="0" y="22"/>
                  </a:cubicBezTo>
                  <a:cubicBezTo>
                    <a:pt x="0" y="11"/>
                    <a:pt x="7" y="0"/>
                    <a:pt x="21" y="0"/>
                  </a:cubicBezTo>
                  <a:cubicBezTo>
                    <a:pt x="35" y="0"/>
                    <a:pt x="42" y="11"/>
                    <a:pt x="42" y="22"/>
                  </a:cubicBezTo>
                  <a:cubicBezTo>
                    <a:pt x="42" y="33"/>
                    <a:pt x="35" y="44"/>
                    <a:pt x="21" y="44"/>
                  </a:cubicBezTo>
                  <a:close/>
                  <a:moveTo>
                    <a:pt x="21" y="8"/>
                  </a:moveTo>
                  <a:cubicBezTo>
                    <a:pt x="11" y="8"/>
                    <a:pt x="7" y="15"/>
                    <a:pt x="7" y="22"/>
                  </a:cubicBezTo>
                  <a:cubicBezTo>
                    <a:pt x="7" y="29"/>
                    <a:pt x="11" y="36"/>
                    <a:pt x="21" y="36"/>
                  </a:cubicBezTo>
                  <a:cubicBezTo>
                    <a:pt x="30" y="36"/>
                    <a:pt x="35" y="29"/>
                    <a:pt x="35" y="22"/>
                  </a:cubicBezTo>
                  <a:cubicBezTo>
                    <a:pt x="35" y="18"/>
                    <a:pt x="33" y="14"/>
                    <a:pt x="31" y="12"/>
                  </a:cubicBezTo>
                  <a:cubicBezTo>
                    <a:pt x="29" y="9"/>
                    <a:pt x="25" y="8"/>
                    <a:pt x="21" y="8"/>
                  </a:cubicBezTo>
                  <a:close/>
                </a:path>
              </a:pathLst>
            </a:custGeom>
            <a:solidFill>
              <a:srgbClr val="92A24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390" name="任意多边形: 形状 389"/>
            <p:cNvSpPr/>
            <p:nvPr/>
          </p:nvSpPr>
          <p:spPr bwMode="auto">
            <a:xfrm>
              <a:off x="4443413" y="1470025"/>
              <a:ext cx="1600200" cy="1604963"/>
            </a:xfrm>
            <a:custGeom>
              <a:avLst/>
              <a:gdLst>
                <a:gd name="T0" fmla="*/ 789 w 789"/>
                <a:gd name="T1" fmla="*/ 407 h 791"/>
                <a:gd name="T2" fmla="*/ 440 w 789"/>
                <a:gd name="T3" fmla="*/ 784 h 791"/>
                <a:gd name="T4" fmla="*/ 404 w 789"/>
                <a:gd name="T5" fmla="*/ 786 h 791"/>
                <a:gd name="T6" fmla="*/ 3 w 789"/>
                <a:gd name="T7" fmla="*/ 402 h 791"/>
                <a:gd name="T8" fmla="*/ 155 w 789"/>
                <a:gd name="T9" fmla="*/ 83 h 791"/>
                <a:gd name="T10" fmla="*/ 161 w 789"/>
                <a:gd name="T11" fmla="*/ 103 h 791"/>
                <a:gd name="T12" fmla="*/ 146 w 789"/>
                <a:gd name="T13" fmla="*/ 141 h 791"/>
                <a:gd name="T14" fmla="*/ 124 w 789"/>
                <a:gd name="T15" fmla="*/ 162 h 791"/>
                <a:gd name="T16" fmla="*/ 129 w 789"/>
                <a:gd name="T17" fmla="*/ 178 h 791"/>
                <a:gd name="T18" fmla="*/ 141 w 789"/>
                <a:gd name="T19" fmla="*/ 231 h 791"/>
                <a:gd name="T20" fmla="*/ 143 w 789"/>
                <a:gd name="T21" fmla="*/ 266 h 791"/>
                <a:gd name="T22" fmla="*/ 170 w 789"/>
                <a:gd name="T23" fmla="*/ 283 h 791"/>
                <a:gd name="T24" fmla="*/ 162 w 789"/>
                <a:gd name="T25" fmla="*/ 246 h 791"/>
                <a:gd name="T26" fmla="*/ 164 w 789"/>
                <a:gd name="T27" fmla="*/ 211 h 791"/>
                <a:gd name="T28" fmla="*/ 194 w 789"/>
                <a:gd name="T29" fmla="*/ 285 h 791"/>
                <a:gd name="T30" fmla="*/ 207 w 789"/>
                <a:gd name="T31" fmla="*/ 306 h 791"/>
                <a:gd name="T32" fmla="*/ 241 w 789"/>
                <a:gd name="T33" fmla="*/ 320 h 791"/>
                <a:gd name="T34" fmla="*/ 272 w 789"/>
                <a:gd name="T35" fmla="*/ 309 h 791"/>
                <a:gd name="T36" fmla="*/ 260 w 789"/>
                <a:gd name="T37" fmla="*/ 305 h 791"/>
                <a:gd name="T38" fmla="*/ 245 w 789"/>
                <a:gd name="T39" fmla="*/ 273 h 791"/>
                <a:gd name="T40" fmla="*/ 247 w 789"/>
                <a:gd name="T41" fmla="*/ 235 h 791"/>
                <a:gd name="T42" fmla="*/ 279 w 789"/>
                <a:gd name="T43" fmla="*/ 222 h 791"/>
                <a:gd name="T44" fmla="*/ 291 w 789"/>
                <a:gd name="T45" fmla="*/ 233 h 791"/>
                <a:gd name="T46" fmla="*/ 323 w 789"/>
                <a:gd name="T47" fmla="*/ 229 h 791"/>
                <a:gd name="T48" fmla="*/ 354 w 789"/>
                <a:gd name="T49" fmla="*/ 234 h 791"/>
                <a:gd name="T50" fmla="*/ 363 w 789"/>
                <a:gd name="T51" fmla="*/ 261 h 791"/>
                <a:gd name="T52" fmla="*/ 366 w 789"/>
                <a:gd name="T53" fmla="*/ 262 h 791"/>
                <a:gd name="T54" fmla="*/ 377 w 789"/>
                <a:gd name="T55" fmla="*/ 247 h 791"/>
                <a:gd name="T56" fmla="*/ 366 w 789"/>
                <a:gd name="T57" fmla="*/ 225 h 791"/>
                <a:gd name="T58" fmla="*/ 366 w 789"/>
                <a:gd name="T59" fmla="*/ 203 h 791"/>
                <a:gd name="T60" fmla="*/ 379 w 789"/>
                <a:gd name="T61" fmla="*/ 196 h 791"/>
                <a:gd name="T62" fmla="*/ 398 w 789"/>
                <a:gd name="T63" fmla="*/ 174 h 791"/>
                <a:gd name="T64" fmla="*/ 421 w 789"/>
                <a:gd name="T65" fmla="*/ 179 h 791"/>
                <a:gd name="T66" fmla="*/ 444 w 789"/>
                <a:gd name="T67" fmla="*/ 187 h 791"/>
                <a:gd name="T68" fmla="*/ 452 w 789"/>
                <a:gd name="T69" fmla="*/ 170 h 791"/>
                <a:gd name="T70" fmla="*/ 440 w 789"/>
                <a:gd name="T71" fmla="*/ 167 h 791"/>
                <a:gd name="T72" fmla="*/ 418 w 789"/>
                <a:gd name="T73" fmla="*/ 146 h 791"/>
                <a:gd name="T74" fmla="*/ 440 w 789"/>
                <a:gd name="T75" fmla="*/ 139 h 791"/>
                <a:gd name="T76" fmla="*/ 459 w 789"/>
                <a:gd name="T77" fmla="*/ 120 h 791"/>
                <a:gd name="T78" fmla="*/ 481 w 789"/>
                <a:gd name="T79" fmla="*/ 132 h 791"/>
                <a:gd name="T80" fmla="*/ 488 w 789"/>
                <a:gd name="T81" fmla="*/ 118 h 791"/>
                <a:gd name="T82" fmla="*/ 477 w 789"/>
                <a:gd name="T83" fmla="*/ 104 h 791"/>
                <a:gd name="T84" fmla="*/ 452 w 789"/>
                <a:gd name="T85" fmla="*/ 82 h 791"/>
                <a:gd name="T86" fmla="*/ 451 w 789"/>
                <a:gd name="T87" fmla="*/ 82 h 791"/>
                <a:gd name="T88" fmla="*/ 440 w 789"/>
                <a:gd name="T89" fmla="*/ 76 h 791"/>
                <a:gd name="T90" fmla="*/ 414 w 789"/>
                <a:gd name="T91" fmla="*/ 101 h 791"/>
                <a:gd name="T92" fmla="*/ 391 w 789"/>
                <a:gd name="T93" fmla="*/ 92 h 791"/>
                <a:gd name="T94" fmla="*/ 363 w 789"/>
                <a:gd name="T95" fmla="*/ 99 h 791"/>
                <a:gd name="T96" fmla="*/ 345 w 789"/>
                <a:gd name="T97" fmla="*/ 72 h 791"/>
                <a:gd name="T98" fmla="*/ 326 w 789"/>
                <a:gd name="T99" fmla="*/ 68 h 791"/>
                <a:gd name="T100" fmla="*/ 333 w 789"/>
                <a:gd name="T101" fmla="*/ 45 h 791"/>
                <a:gd name="T102" fmla="*/ 356 w 789"/>
                <a:gd name="T103" fmla="*/ 28 h 791"/>
                <a:gd name="T104" fmla="*/ 349 w 789"/>
                <a:gd name="T105" fmla="*/ 3 h 791"/>
                <a:gd name="T106" fmla="*/ 387 w 789"/>
                <a:gd name="T107" fmla="*/ 1 h 791"/>
                <a:gd name="T108" fmla="*/ 437 w 789"/>
                <a:gd name="T109" fmla="*/ 3 h 791"/>
                <a:gd name="T110" fmla="*/ 712 w 789"/>
                <a:gd name="T111" fmla="*/ 161 h 791"/>
                <a:gd name="T112" fmla="*/ 711 w 789"/>
                <a:gd name="T113" fmla="*/ 162 h 791"/>
                <a:gd name="T114" fmla="*/ 705 w 789"/>
                <a:gd name="T115" fmla="*/ 206 h 791"/>
                <a:gd name="T116" fmla="*/ 694 w 789"/>
                <a:gd name="T117" fmla="*/ 246 h 791"/>
                <a:gd name="T118" fmla="*/ 740 w 789"/>
                <a:gd name="T119" fmla="*/ 304 h 791"/>
                <a:gd name="T120" fmla="*/ 741 w 789"/>
                <a:gd name="T121" fmla="*/ 351 h 791"/>
                <a:gd name="T122" fmla="*/ 775 w 789"/>
                <a:gd name="T123" fmla="*/ 393 h 791"/>
                <a:gd name="T124" fmla="*/ 789 w 789"/>
                <a:gd name="T125" fmla="*/ 407 h 7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89" h="791">
                  <a:moveTo>
                    <a:pt x="789" y="407"/>
                  </a:moveTo>
                  <a:cubicBezTo>
                    <a:pt x="782" y="602"/>
                    <a:pt x="633" y="762"/>
                    <a:pt x="440" y="784"/>
                  </a:cubicBezTo>
                  <a:cubicBezTo>
                    <a:pt x="429" y="785"/>
                    <a:pt x="417" y="786"/>
                    <a:pt x="404" y="786"/>
                  </a:cubicBezTo>
                  <a:cubicBezTo>
                    <a:pt x="187" y="791"/>
                    <a:pt x="8" y="619"/>
                    <a:pt x="3" y="402"/>
                  </a:cubicBezTo>
                  <a:cubicBezTo>
                    <a:pt x="0" y="273"/>
                    <a:pt x="60" y="157"/>
                    <a:pt x="155" y="83"/>
                  </a:cubicBezTo>
                  <a:cubicBezTo>
                    <a:pt x="156" y="90"/>
                    <a:pt x="159" y="96"/>
                    <a:pt x="161" y="103"/>
                  </a:cubicBezTo>
                  <a:cubicBezTo>
                    <a:pt x="164" y="117"/>
                    <a:pt x="158" y="132"/>
                    <a:pt x="146" y="141"/>
                  </a:cubicBezTo>
                  <a:cubicBezTo>
                    <a:pt x="138" y="147"/>
                    <a:pt x="126" y="151"/>
                    <a:pt x="124" y="162"/>
                  </a:cubicBezTo>
                  <a:cubicBezTo>
                    <a:pt x="123" y="167"/>
                    <a:pt x="126" y="173"/>
                    <a:pt x="129" y="178"/>
                  </a:cubicBezTo>
                  <a:cubicBezTo>
                    <a:pt x="136" y="195"/>
                    <a:pt x="140" y="213"/>
                    <a:pt x="141" y="231"/>
                  </a:cubicBezTo>
                  <a:cubicBezTo>
                    <a:pt x="141" y="243"/>
                    <a:pt x="139" y="255"/>
                    <a:pt x="143" y="266"/>
                  </a:cubicBezTo>
                  <a:cubicBezTo>
                    <a:pt x="147" y="277"/>
                    <a:pt x="159" y="286"/>
                    <a:pt x="170" y="283"/>
                  </a:cubicBezTo>
                  <a:cubicBezTo>
                    <a:pt x="176" y="271"/>
                    <a:pt x="168" y="258"/>
                    <a:pt x="162" y="246"/>
                  </a:cubicBezTo>
                  <a:cubicBezTo>
                    <a:pt x="155" y="235"/>
                    <a:pt x="152" y="218"/>
                    <a:pt x="164" y="211"/>
                  </a:cubicBezTo>
                  <a:cubicBezTo>
                    <a:pt x="174" y="236"/>
                    <a:pt x="184" y="260"/>
                    <a:pt x="194" y="285"/>
                  </a:cubicBezTo>
                  <a:cubicBezTo>
                    <a:pt x="197" y="293"/>
                    <a:pt x="200" y="301"/>
                    <a:pt x="207" y="306"/>
                  </a:cubicBezTo>
                  <a:cubicBezTo>
                    <a:pt x="215" y="314"/>
                    <a:pt x="229" y="316"/>
                    <a:pt x="241" y="320"/>
                  </a:cubicBezTo>
                  <a:cubicBezTo>
                    <a:pt x="272" y="309"/>
                    <a:pt x="272" y="309"/>
                    <a:pt x="272" y="309"/>
                  </a:cubicBezTo>
                  <a:cubicBezTo>
                    <a:pt x="267" y="309"/>
                    <a:pt x="263" y="307"/>
                    <a:pt x="260" y="305"/>
                  </a:cubicBezTo>
                  <a:cubicBezTo>
                    <a:pt x="251" y="297"/>
                    <a:pt x="248" y="285"/>
                    <a:pt x="245" y="273"/>
                  </a:cubicBezTo>
                  <a:cubicBezTo>
                    <a:pt x="243" y="261"/>
                    <a:pt x="241" y="247"/>
                    <a:pt x="247" y="235"/>
                  </a:cubicBezTo>
                  <a:cubicBezTo>
                    <a:pt x="252" y="223"/>
                    <a:pt x="268" y="215"/>
                    <a:pt x="279" y="222"/>
                  </a:cubicBezTo>
                  <a:cubicBezTo>
                    <a:pt x="284" y="225"/>
                    <a:pt x="287" y="230"/>
                    <a:pt x="291" y="233"/>
                  </a:cubicBezTo>
                  <a:cubicBezTo>
                    <a:pt x="301" y="238"/>
                    <a:pt x="313" y="233"/>
                    <a:pt x="323" y="229"/>
                  </a:cubicBezTo>
                  <a:cubicBezTo>
                    <a:pt x="334" y="225"/>
                    <a:pt x="349" y="224"/>
                    <a:pt x="354" y="234"/>
                  </a:cubicBezTo>
                  <a:cubicBezTo>
                    <a:pt x="358" y="243"/>
                    <a:pt x="354" y="257"/>
                    <a:pt x="363" y="261"/>
                  </a:cubicBezTo>
                  <a:cubicBezTo>
                    <a:pt x="364" y="262"/>
                    <a:pt x="365" y="262"/>
                    <a:pt x="366" y="262"/>
                  </a:cubicBezTo>
                  <a:cubicBezTo>
                    <a:pt x="372" y="262"/>
                    <a:pt x="378" y="254"/>
                    <a:pt x="377" y="247"/>
                  </a:cubicBezTo>
                  <a:cubicBezTo>
                    <a:pt x="376" y="239"/>
                    <a:pt x="370" y="232"/>
                    <a:pt x="366" y="225"/>
                  </a:cubicBezTo>
                  <a:cubicBezTo>
                    <a:pt x="362" y="218"/>
                    <a:pt x="360" y="208"/>
                    <a:pt x="366" y="203"/>
                  </a:cubicBezTo>
                  <a:cubicBezTo>
                    <a:pt x="370" y="199"/>
                    <a:pt x="375" y="198"/>
                    <a:pt x="379" y="196"/>
                  </a:cubicBezTo>
                  <a:cubicBezTo>
                    <a:pt x="387" y="190"/>
                    <a:pt x="389" y="178"/>
                    <a:pt x="398" y="174"/>
                  </a:cubicBezTo>
                  <a:cubicBezTo>
                    <a:pt x="405" y="171"/>
                    <a:pt x="414" y="175"/>
                    <a:pt x="421" y="179"/>
                  </a:cubicBezTo>
                  <a:cubicBezTo>
                    <a:pt x="428" y="183"/>
                    <a:pt x="436" y="188"/>
                    <a:pt x="444" y="187"/>
                  </a:cubicBezTo>
                  <a:cubicBezTo>
                    <a:pt x="452" y="186"/>
                    <a:pt x="458" y="175"/>
                    <a:pt x="452" y="170"/>
                  </a:cubicBezTo>
                  <a:cubicBezTo>
                    <a:pt x="449" y="167"/>
                    <a:pt x="444" y="168"/>
                    <a:pt x="440" y="167"/>
                  </a:cubicBezTo>
                  <a:cubicBezTo>
                    <a:pt x="429" y="166"/>
                    <a:pt x="420" y="157"/>
                    <a:pt x="418" y="146"/>
                  </a:cubicBezTo>
                  <a:cubicBezTo>
                    <a:pt x="421" y="155"/>
                    <a:pt x="436" y="148"/>
                    <a:pt x="440" y="139"/>
                  </a:cubicBezTo>
                  <a:cubicBezTo>
                    <a:pt x="444" y="130"/>
                    <a:pt x="449" y="119"/>
                    <a:pt x="459" y="120"/>
                  </a:cubicBezTo>
                  <a:cubicBezTo>
                    <a:pt x="467" y="121"/>
                    <a:pt x="472" y="133"/>
                    <a:pt x="481" y="132"/>
                  </a:cubicBezTo>
                  <a:cubicBezTo>
                    <a:pt x="487" y="131"/>
                    <a:pt x="490" y="124"/>
                    <a:pt x="488" y="118"/>
                  </a:cubicBezTo>
                  <a:cubicBezTo>
                    <a:pt x="486" y="112"/>
                    <a:pt x="481" y="108"/>
                    <a:pt x="477" y="104"/>
                  </a:cubicBezTo>
                  <a:cubicBezTo>
                    <a:pt x="468" y="96"/>
                    <a:pt x="460" y="89"/>
                    <a:pt x="452" y="82"/>
                  </a:cubicBezTo>
                  <a:cubicBezTo>
                    <a:pt x="451" y="82"/>
                    <a:pt x="451" y="82"/>
                    <a:pt x="451" y="82"/>
                  </a:cubicBezTo>
                  <a:cubicBezTo>
                    <a:pt x="448" y="79"/>
                    <a:pt x="444" y="76"/>
                    <a:pt x="440" y="76"/>
                  </a:cubicBezTo>
                  <a:cubicBezTo>
                    <a:pt x="428" y="76"/>
                    <a:pt x="427" y="99"/>
                    <a:pt x="414" y="101"/>
                  </a:cubicBezTo>
                  <a:cubicBezTo>
                    <a:pt x="406" y="102"/>
                    <a:pt x="399" y="93"/>
                    <a:pt x="391" y="92"/>
                  </a:cubicBezTo>
                  <a:cubicBezTo>
                    <a:pt x="381" y="92"/>
                    <a:pt x="372" y="103"/>
                    <a:pt x="363" y="99"/>
                  </a:cubicBezTo>
                  <a:cubicBezTo>
                    <a:pt x="352" y="95"/>
                    <a:pt x="355" y="77"/>
                    <a:pt x="345" y="72"/>
                  </a:cubicBezTo>
                  <a:cubicBezTo>
                    <a:pt x="339" y="69"/>
                    <a:pt x="331" y="72"/>
                    <a:pt x="326" y="68"/>
                  </a:cubicBezTo>
                  <a:cubicBezTo>
                    <a:pt x="318" y="63"/>
                    <a:pt x="325" y="50"/>
                    <a:pt x="333" y="45"/>
                  </a:cubicBezTo>
                  <a:cubicBezTo>
                    <a:pt x="342" y="40"/>
                    <a:pt x="352" y="37"/>
                    <a:pt x="356" y="28"/>
                  </a:cubicBezTo>
                  <a:cubicBezTo>
                    <a:pt x="360" y="20"/>
                    <a:pt x="354" y="11"/>
                    <a:pt x="349" y="3"/>
                  </a:cubicBezTo>
                  <a:cubicBezTo>
                    <a:pt x="361" y="2"/>
                    <a:pt x="374" y="1"/>
                    <a:pt x="387" y="1"/>
                  </a:cubicBezTo>
                  <a:cubicBezTo>
                    <a:pt x="404" y="0"/>
                    <a:pt x="421" y="1"/>
                    <a:pt x="437" y="3"/>
                  </a:cubicBezTo>
                  <a:cubicBezTo>
                    <a:pt x="550" y="14"/>
                    <a:pt x="648" y="74"/>
                    <a:pt x="712" y="161"/>
                  </a:cubicBezTo>
                  <a:cubicBezTo>
                    <a:pt x="711" y="162"/>
                    <a:pt x="711" y="162"/>
                    <a:pt x="711" y="162"/>
                  </a:cubicBezTo>
                  <a:cubicBezTo>
                    <a:pt x="712" y="177"/>
                    <a:pt x="710" y="192"/>
                    <a:pt x="705" y="206"/>
                  </a:cubicBezTo>
                  <a:cubicBezTo>
                    <a:pt x="700" y="219"/>
                    <a:pt x="692" y="232"/>
                    <a:pt x="694" y="246"/>
                  </a:cubicBezTo>
                  <a:cubicBezTo>
                    <a:pt x="699" y="271"/>
                    <a:pt x="733" y="280"/>
                    <a:pt x="740" y="304"/>
                  </a:cubicBezTo>
                  <a:cubicBezTo>
                    <a:pt x="745" y="319"/>
                    <a:pt x="738" y="336"/>
                    <a:pt x="741" y="351"/>
                  </a:cubicBezTo>
                  <a:cubicBezTo>
                    <a:pt x="744" y="369"/>
                    <a:pt x="761" y="381"/>
                    <a:pt x="775" y="393"/>
                  </a:cubicBezTo>
                  <a:cubicBezTo>
                    <a:pt x="780" y="397"/>
                    <a:pt x="785" y="402"/>
                    <a:pt x="789" y="407"/>
                  </a:cubicBezTo>
                  <a:close/>
                </a:path>
              </a:pathLst>
            </a:custGeom>
            <a:solidFill>
              <a:srgbClr val="FFF0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391" name="任意多边形: 形状 390"/>
            <p:cNvSpPr/>
            <p:nvPr/>
          </p:nvSpPr>
          <p:spPr bwMode="auto">
            <a:xfrm>
              <a:off x="5846763" y="1797050"/>
              <a:ext cx="196850" cy="498475"/>
            </a:xfrm>
            <a:custGeom>
              <a:avLst/>
              <a:gdLst>
                <a:gd name="T0" fmla="*/ 20 w 97"/>
                <a:gd name="T1" fmla="*/ 0 h 246"/>
                <a:gd name="T2" fmla="*/ 97 w 97"/>
                <a:gd name="T3" fmla="*/ 224 h 246"/>
                <a:gd name="T4" fmla="*/ 97 w 97"/>
                <a:gd name="T5" fmla="*/ 246 h 246"/>
                <a:gd name="T6" fmla="*/ 83 w 97"/>
                <a:gd name="T7" fmla="*/ 232 h 246"/>
                <a:gd name="T8" fmla="*/ 49 w 97"/>
                <a:gd name="T9" fmla="*/ 190 h 246"/>
                <a:gd name="T10" fmla="*/ 48 w 97"/>
                <a:gd name="T11" fmla="*/ 143 h 246"/>
                <a:gd name="T12" fmla="*/ 2 w 97"/>
                <a:gd name="T13" fmla="*/ 85 h 246"/>
                <a:gd name="T14" fmla="*/ 13 w 97"/>
                <a:gd name="T15" fmla="*/ 45 h 246"/>
                <a:gd name="T16" fmla="*/ 19 w 97"/>
                <a:gd name="T17" fmla="*/ 1 h 246"/>
                <a:gd name="T18" fmla="*/ 20 w 97"/>
                <a:gd name="T19" fmla="*/ 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7" h="246">
                  <a:moveTo>
                    <a:pt x="20" y="0"/>
                  </a:moveTo>
                  <a:cubicBezTo>
                    <a:pt x="67" y="63"/>
                    <a:pt x="95" y="140"/>
                    <a:pt x="97" y="224"/>
                  </a:cubicBezTo>
                  <a:cubicBezTo>
                    <a:pt x="97" y="231"/>
                    <a:pt x="97" y="239"/>
                    <a:pt x="97" y="246"/>
                  </a:cubicBezTo>
                  <a:cubicBezTo>
                    <a:pt x="93" y="241"/>
                    <a:pt x="88" y="236"/>
                    <a:pt x="83" y="232"/>
                  </a:cubicBezTo>
                  <a:cubicBezTo>
                    <a:pt x="69" y="220"/>
                    <a:pt x="52" y="208"/>
                    <a:pt x="49" y="190"/>
                  </a:cubicBezTo>
                  <a:cubicBezTo>
                    <a:pt x="46" y="175"/>
                    <a:pt x="53" y="158"/>
                    <a:pt x="48" y="143"/>
                  </a:cubicBezTo>
                  <a:cubicBezTo>
                    <a:pt x="41" y="119"/>
                    <a:pt x="7" y="110"/>
                    <a:pt x="2" y="85"/>
                  </a:cubicBezTo>
                  <a:cubicBezTo>
                    <a:pt x="0" y="71"/>
                    <a:pt x="8" y="58"/>
                    <a:pt x="13" y="45"/>
                  </a:cubicBezTo>
                  <a:cubicBezTo>
                    <a:pt x="18" y="31"/>
                    <a:pt x="20" y="16"/>
                    <a:pt x="19" y="1"/>
                  </a:cubicBezTo>
                  <a:lnTo>
                    <a:pt x="20" y="0"/>
                  </a:lnTo>
                  <a:close/>
                </a:path>
              </a:pathLst>
            </a:custGeom>
            <a:solidFill>
              <a:srgbClr val="B6C47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392" name="任意多边形: 形状 391"/>
            <p:cNvSpPr/>
            <p:nvPr/>
          </p:nvSpPr>
          <p:spPr bwMode="auto">
            <a:xfrm>
              <a:off x="5287963" y="1506538"/>
              <a:ext cx="157163" cy="109538"/>
            </a:xfrm>
            <a:custGeom>
              <a:avLst/>
              <a:gdLst>
                <a:gd name="T0" fmla="*/ 70 w 78"/>
                <a:gd name="T1" fmla="*/ 26 h 54"/>
                <a:gd name="T2" fmla="*/ 77 w 78"/>
                <a:gd name="T3" fmla="*/ 38 h 54"/>
                <a:gd name="T4" fmla="*/ 68 w 78"/>
                <a:gd name="T5" fmla="*/ 49 h 54"/>
                <a:gd name="T6" fmla="*/ 54 w 78"/>
                <a:gd name="T7" fmla="*/ 53 h 54"/>
                <a:gd name="T8" fmla="*/ 44 w 78"/>
                <a:gd name="T9" fmla="*/ 54 h 54"/>
                <a:gd name="T10" fmla="*/ 38 w 78"/>
                <a:gd name="T11" fmla="*/ 51 h 54"/>
                <a:gd name="T12" fmla="*/ 32 w 78"/>
                <a:gd name="T13" fmla="*/ 41 h 54"/>
                <a:gd name="T14" fmla="*/ 10 w 78"/>
                <a:gd name="T15" fmla="*/ 24 h 54"/>
                <a:gd name="T16" fmla="*/ 1 w 78"/>
                <a:gd name="T17" fmla="*/ 20 h 54"/>
                <a:gd name="T18" fmla="*/ 0 w 78"/>
                <a:gd name="T19" fmla="*/ 10 h 54"/>
                <a:gd name="T20" fmla="*/ 17 w 78"/>
                <a:gd name="T21" fmla="*/ 0 h 54"/>
                <a:gd name="T22" fmla="*/ 28 w 78"/>
                <a:gd name="T23" fmla="*/ 0 h 54"/>
                <a:gd name="T24" fmla="*/ 45 w 78"/>
                <a:gd name="T25" fmla="*/ 3 h 54"/>
                <a:gd name="T26" fmla="*/ 54 w 78"/>
                <a:gd name="T27" fmla="*/ 16 h 54"/>
                <a:gd name="T28" fmla="*/ 54 w 78"/>
                <a:gd name="T29" fmla="*/ 25 h 54"/>
                <a:gd name="T30" fmla="*/ 62 w 78"/>
                <a:gd name="T31" fmla="*/ 27 h 54"/>
                <a:gd name="T32" fmla="*/ 70 w 78"/>
                <a:gd name="T33" fmla="*/ 26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8" h="54">
                  <a:moveTo>
                    <a:pt x="70" y="26"/>
                  </a:moveTo>
                  <a:cubicBezTo>
                    <a:pt x="75" y="27"/>
                    <a:pt x="78" y="33"/>
                    <a:pt x="77" y="38"/>
                  </a:cubicBezTo>
                  <a:cubicBezTo>
                    <a:pt x="76" y="43"/>
                    <a:pt x="73" y="47"/>
                    <a:pt x="68" y="49"/>
                  </a:cubicBezTo>
                  <a:cubicBezTo>
                    <a:pt x="64" y="51"/>
                    <a:pt x="59" y="52"/>
                    <a:pt x="54" y="53"/>
                  </a:cubicBezTo>
                  <a:cubicBezTo>
                    <a:pt x="51" y="54"/>
                    <a:pt x="48" y="54"/>
                    <a:pt x="44" y="54"/>
                  </a:cubicBezTo>
                  <a:cubicBezTo>
                    <a:pt x="42" y="53"/>
                    <a:pt x="40" y="53"/>
                    <a:pt x="38" y="51"/>
                  </a:cubicBezTo>
                  <a:cubicBezTo>
                    <a:pt x="35" y="49"/>
                    <a:pt x="34" y="44"/>
                    <a:pt x="32" y="41"/>
                  </a:cubicBezTo>
                  <a:cubicBezTo>
                    <a:pt x="28" y="32"/>
                    <a:pt x="19" y="26"/>
                    <a:pt x="10" y="24"/>
                  </a:cubicBezTo>
                  <a:cubicBezTo>
                    <a:pt x="7" y="24"/>
                    <a:pt x="3" y="23"/>
                    <a:pt x="1" y="20"/>
                  </a:cubicBezTo>
                  <a:cubicBezTo>
                    <a:pt x="0" y="17"/>
                    <a:pt x="2" y="13"/>
                    <a:pt x="0" y="10"/>
                  </a:cubicBezTo>
                  <a:cubicBezTo>
                    <a:pt x="6" y="7"/>
                    <a:pt x="11" y="3"/>
                    <a:pt x="17" y="0"/>
                  </a:cubicBezTo>
                  <a:cubicBezTo>
                    <a:pt x="21" y="0"/>
                    <a:pt x="24" y="0"/>
                    <a:pt x="28" y="0"/>
                  </a:cubicBezTo>
                  <a:cubicBezTo>
                    <a:pt x="34" y="0"/>
                    <a:pt x="40" y="1"/>
                    <a:pt x="45" y="3"/>
                  </a:cubicBezTo>
                  <a:cubicBezTo>
                    <a:pt x="50" y="6"/>
                    <a:pt x="54" y="11"/>
                    <a:pt x="54" y="16"/>
                  </a:cubicBezTo>
                  <a:cubicBezTo>
                    <a:pt x="54" y="19"/>
                    <a:pt x="52" y="22"/>
                    <a:pt x="54" y="25"/>
                  </a:cubicBezTo>
                  <a:cubicBezTo>
                    <a:pt x="55" y="27"/>
                    <a:pt x="59" y="28"/>
                    <a:pt x="62" y="27"/>
                  </a:cubicBezTo>
                  <a:cubicBezTo>
                    <a:pt x="64" y="27"/>
                    <a:pt x="67" y="26"/>
                    <a:pt x="70" y="26"/>
                  </a:cubicBezTo>
                  <a:close/>
                </a:path>
              </a:pathLst>
            </a:custGeom>
            <a:solidFill>
              <a:srgbClr val="B6C47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393" name="任意多边形: 形状 392"/>
            <p:cNvSpPr/>
            <p:nvPr/>
          </p:nvSpPr>
          <p:spPr bwMode="auto">
            <a:xfrm>
              <a:off x="5335588" y="2022475"/>
              <a:ext cx="65088" cy="77788"/>
            </a:xfrm>
            <a:custGeom>
              <a:avLst/>
              <a:gdLst>
                <a:gd name="T0" fmla="*/ 16 w 32"/>
                <a:gd name="T1" fmla="*/ 30 h 39"/>
                <a:gd name="T2" fmla="*/ 9 w 32"/>
                <a:gd name="T3" fmla="*/ 36 h 39"/>
                <a:gd name="T4" fmla="*/ 1 w 32"/>
                <a:gd name="T5" fmla="*/ 36 h 39"/>
                <a:gd name="T6" fmla="*/ 0 w 32"/>
                <a:gd name="T7" fmla="*/ 30 h 39"/>
                <a:gd name="T8" fmla="*/ 0 w 32"/>
                <a:gd name="T9" fmla="*/ 26 h 39"/>
                <a:gd name="T10" fmla="*/ 9 w 32"/>
                <a:gd name="T11" fmla="*/ 2 h 39"/>
                <a:gd name="T12" fmla="*/ 21 w 32"/>
                <a:gd name="T13" fmla="*/ 3 h 39"/>
                <a:gd name="T14" fmla="*/ 30 w 32"/>
                <a:gd name="T15" fmla="*/ 17 h 39"/>
                <a:gd name="T16" fmla="*/ 16 w 32"/>
                <a:gd name="T17" fmla="*/ 3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39">
                  <a:moveTo>
                    <a:pt x="16" y="30"/>
                  </a:moveTo>
                  <a:cubicBezTo>
                    <a:pt x="13" y="32"/>
                    <a:pt x="12" y="34"/>
                    <a:pt x="9" y="36"/>
                  </a:cubicBezTo>
                  <a:cubicBezTo>
                    <a:pt x="7" y="38"/>
                    <a:pt x="3" y="39"/>
                    <a:pt x="1" y="36"/>
                  </a:cubicBezTo>
                  <a:cubicBezTo>
                    <a:pt x="0" y="35"/>
                    <a:pt x="0" y="32"/>
                    <a:pt x="0" y="30"/>
                  </a:cubicBezTo>
                  <a:cubicBezTo>
                    <a:pt x="0" y="29"/>
                    <a:pt x="0" y="28"/>
                    <a:pt x="0" y="26"/>
                  </a:cubicBezTo>
                  <a:cubicBezTo>
                    <a:pt x="7" y="21"/>
                    <a:pt x="1" y="7"/>
                    <a:pt x="9" y="2"/>
                  </a:cubicBezTo>
                  <a:cubicBezTo>
                    <a:pt x="12" y="0"/>
                    <a:pt x="17" y="1"/>
                    <a:pt x="21" y="3"/>
                  </a:cubicBezTo>
                  <a:cubicBezTo>
                    <a:pt x="26" y="6"/>
                    <a:pt x="32" y="11"/>
                    <a:pt x="30" y="17"/>
                  </a:cubicBezTo>
                  <a:cubicBezTo>
                    <a:pt x="28" y="24"/>
                    <a:pt x="20" y="25"/>
                    <a:pt x="16" y="30"/>
                  </a:cubicBezTo>
                  <a:close/>
                </a:path>
              </a:pathLst>
            </a:custGeom>
            <a:solidFill>
              <a:srgbClr val="B6C47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394" name="任意多边形: 形状 393"/>
            <p:cNvSpPr/>
            <p:nvPr/>
          </p:nvSpPr>
          <p:spPr bwMode="auto">
            <a:xfrm>
              <a:off x="5187950" y="1558925"/>
              <a:ext cx="73025" cy="55563"/>
            </a:xfrm>
            <a:custGeom>
              <a:avLst/>
              <a:gdLst>
                <a:gd name="T0" fmla="*/ 33 w 36"/>
                <a:gd name="T1" fmla="*/ 9 h 27"/>
                <a:gd name="T2" fmla="*/ 36 w 36"/>
                <a:gd name="T3" fmla="*/ 20 h 27"/>
                <a:gd name="T4" fmla="*/ 28 w 36"/>
                <a:gd name="T5" fmla="*/ 26 h 27"/>
                <a:gd name="T6" fmla="*/ 15 w 36"/>
                <a:gd name="T7" fmla="*/ 17 h 27"/>
                <a:gd name="T8" fmla="*/ 2 w 36"/>
                <a:gd name="T9" fmla="*/ 19 h 27"/>
                <a:gd name="T10" fmla="*/ 0 w 36"/>
                <a:gd name="T11" fmla="*/ 12 h 27"/>
                <a:gd name="T12" fmla="*/ 2 w 36"/>
                <a:gd name="T13" fmla="*/ 5 h 27"/>
                <a:gd name="T14" fmla="*/ 13 w 36"/>
                <a:gd name="T15" fmla="*/ 1 h 27"/>
                <a:gd name="T16" fmla="*/ 29 w 36"/>
                <a:gd name="T17" fmla="*/ 3 h 27"/>
                <a:gd name="T18" fmla="*/ 33 w 36"/>
                <a:gd name="T19" fmla="*/ 9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27">
                  <a:moveTo>
                    <a:pt x="33" y="9"/>
                  </a:moveTo>
                  <a:cubicBezTo>
                    <a:pt x="35" y="12"/>
                    <a:pt x="36" y="16"/>
                    <a:pt x="36" y="20"/>
                  </a:cubicBezTo>
                  <a:cubicBezTo>
                    <a:pt x="35" y="23"/>
                    <a:pt x="32" y="27"/>
                    <a:pt x="28" y="26"/>
                  </a:cubicBezTo>
                  <a:cubicBezTo>
                    <a:pt x="23" y="26"/>
                    <a:pt x="20" y="18"/>
                    <a:pt x="15" y="17"/>
                  </a:cubicBezTo>
                  <a:cubicBezTo>
                    <a:pt x="10" y="17"/>
                    <a:pt x="6" y="21"/>
                    <a:pt x="2" y="19"/>
                  </a:cubicBezTo>
                  <a:cubicBezTo>
                    <a:pt x="0" y="17"/>
                    <a:pt x="0" y="15"/>
                    <a:pt x="0" y="12"/>
                  </a:cubicBezTo>
                  <a:cubicBezTo>
                    <a:pt x="0" y="10"/>
                    <a:pt x="1" y="8"/>
                    <a:pt x="2" y="5"/>
                  </a:cubicBezTo>
                  <a:cubicBezTo>
                    <a:pt x="5" y="3"/>
                    <a:pt x="9" y="1"/>
                    <a:pt x="13" y="1"/>
                  </a:cubicBezTo>
                  <a:cubicBezTo>
                    <a:pt x="19" y="0"/>
                    <a:pt x="25" y="0"/>
                    <a:pt x="29" y="3"/>
                  </a:cubicBezTo>
                  <a:cubicBezTo>
                    <a:pt x="31" y="5"/>
                    <a:pt x="32" y="7"/>
                    <a:pt x="33" y="9"/>
                  </a:cubicBezTo>
                  <a:close/>
                </a:path>
              </a:pathLst>
            </a:custGeom>
            <a:solidFill>
              <a:srgbClr val="B6C47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395" name="任意多边形: 形状 394"/>
            <p:cNvSpPr/>
            <p:nvPr/>
          </p:nvSpPr>
          <p:spPr bwMode="auto">
            <a:xfrm>
              <a:off x="5232400" y="2128838"/>
              <a:ext cx="41275" cy="39688"/>
            </a:xfrm>
            <a:custGeom>
              <a:avLst/>
              <a:gdLst>
                <a:gd name="T0" fmla="*/ 6 w 20"/>
                <a:gd name="T1" fmla="*/ 2 h 19"/>
                <a:gd name="T2" fmla="*/ 19 w 20"/>
                <a:gd name="T3" fmla="*/ 5 h 19"/>
                <a:gd name="T4" fmla="*/ 18 w 20"/>
                <a:gd name="T5" fmla="*/ 14 h 19"/>
                <a:gd name="T6" fmla="*/ 4 w 20"/>
                <a:gd name="T7" fmla="*/ 18 h 19"/>
                <a:gd name="T8" fmla="*/ 4 w 20"/>
                <a:gd name="T9" fmla="*/ 18 h 19"/>
                <a:gd name="T10" fmla="*/ 0 w 20"/>
                <a:gd name="T11" fmla="*/ 16 h 19"/>
                <a:gd name="T12" fmla="*/ 6 w 20"/>
                <a:gd name="T13" fmla="*/ 2 h 19"/>
              </a:gdLst>
              <a:ahLst/>
              <a:cxnLst>
                <a:cxn ang="0">
                  <a:pos x="T0" y="T1"/>
                </a:cxn>
                <a:cxn ang="0">
                  <a:pos x="T2" y="T3"/>
                </a:cxn>
                <a:cxn ang="0">
                  <a:pos x="T4" y="T5"/>
                </a:cxn>
                <a:cxn ang="0">
                  <a:pos x="T6" y="T7"/>
                </a:cxn>
                <a:cxn ang="0">
                  <a:pos x="T8" y="T9"/>
                </a:cxn>
                <a:cxn ang="0">
                  <a:pos x="T10" y="T11"/>
                </a:cxn>
                <a:cxn ang="0">
                  <a:pos x="T12" y="T13"/>
                </a:cxn>
              </a:cxnLst>
              <a:rect l="0" t="0" r="r" b="b"/>
              <a:pathLst>
                <a:path w="20" h="19">
                  <a:moveTo>
                    <a:pt x="6" y="2"/>
                  </a:moveTo>
                  <a:cubicBezTo>
                    <a:pt x="10" y="0"/>
                    <a:pt x="17" y="1"/>
                    <a:pt x="19" y="5"/>
                  </a:cubicBezTo>
                  <a:cubicBezTo>
                    <a:pt x="20" y="8"/>
                    <a:pt x="20" y="12"/>
                    <a:pt x="18" y="14"/>
                  </a:cubicBezTo>
                  <a:cubicBezTo>
                    <a:pt x="14" y="18"/>
                    <a:pt x="9" y="19"/>
                    <a:pt x="4" y="18"/>
                  </a:cubicBezTo>
                  <a:cubicBezTo>
                    <a:pt x="4" y="18"/>
                    <a:pt x="4" y="18"/>
                    <a:pt x="4" y="18"/>
                  </a:cubicBezTo>
                  <a:cubicBezTo>
                    <a:pt x="3" y="17"/>
                    <a:pt x="2" y="16"/>
                    <a:pt x="0" y="16"/>
                  </a:cubicBezTo>
                  <a:cubicBezTo>
                    <a:pt x="0" y="11"/>
                    <a:pt x="2" y="5"/>
                    <a:pt x="6" y="2"/>
                  </a:cubicBezTo>
                  <a:close/>
                </a:path>
              </a:pathLst>
            </a:custGeom>
            <a:solidFill>
              <a:srgbClr val="B6C47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396" name="任意多边形: 形状 395"/>
            <p:cNvSpPr/>
            <p:nvPr/>
          </p:nvSpPr>
          <p:spPr bwMode="auto">
            <a:xfrm>
              <a:off x="5216525" y="1495425"/>
              <a:ext cx="34925" cy="34925"/>
            </a:xfrm>
            <a:custGeom>
              <a:avLst/>
              <a:gdLst>
                <a:gd name="T0" fmla="*/ 12 w 17"/>
                <a:gd name="T1" fmla="*/ 1 h 17"/>
                <a:gd name="T2" fmla="*/ 16 w 17"/>
                <a:gd name="T3" fmla="*/ 10 h 17"/>
                <a:gd name="T4" fmla="*/ 9 w 17"/>
                <a:gd name="T5" fmla="*/ 17 h 17"/>
                <a:gd name="T6" fmla="*/ 0 w 17"/>
                <a:gd name="T7" fmla="*/ 12 h 17"/>
                <a:gd name="T8" fmla="*/ 4 w 17"/>
                <a:gd name="T9" fmla="*/ 4 h 17"/>
                <a:gd name="T10" fmla="*/ 5 w 17"/>
                <a:gd name="T11" fmla="*/ 4 h 17"/>
                <a:gd name="T12" fmla="*/ 12 w 17"/>
                <a:gd name="T13" fmla="*/ 1 h 17"/>
              </a:gdLst>
              <a:ahLst/>
              <a:cxnLst>
                <a:cxn ang="0">
                  <a:pos x="T0" y="T1"/>
                </a:cxn>
                <a:cxn ang="0">
                  <a:pos x="T2" y="T3"/>
                </a:cxn>
                <a:cxn ang="0">
                  <a:pos x="T4" y="T5"/>
                </a:cxn>
                <a:cxn ang="0">
                  <a:pos x="T6" y="T7"/>
                </a:cxn>
                <a:cxn ang="0">
                  <a:pos x="T8" y="T9"/>
                </a:cxn>
                <a:cxn ang="0">
                  <a:pos x="T10" y="T11"/>
                </a:cxn>
                <a:cxn ang="0">
                  <a:pos x="T12" y="T13"/>
                </a:cxn>
              </a:cxnLst>
              <a:rect l="0" t="0" r="r" b="b"/>
              <a:pathLst>
                <a:path w="17" h="17">
                  <a:moveTo>
                    <a:pt x="12" y="1"/>
                  </a:moveTo>
                  <a:cubicBezTo>
                    <a:pt x="15" y="2"/>
                    <a:pt x="17" y="6"/>
                    <a:pt x="16" y="10"/>
                  </a:cubicBezTo>
                  <a:cubicBezTo>
                    <a:pt x="16" y="14"/>
                    <a:pt x="12" y="17"/>
                    <a:pt x="9" y="17"/>
                  </a:cubicBezTo>
                  <a:cubicBezTo>
                    <a:pt x="5" y="17"/>
                    <a:pt x="1" y="15"/>
                    <a:pt x="0" y="12"/>
                  </a:cubicBezTo>
                  <a:cubicBezTo>
                    <a:pt x="1" y="9"/>
                    <a:pt x="3" y="7"/>
                    <a:pt x="4" y="4"/>
                  </a:cubicBezTo>
                  <a:cubicBezTo>
                    <a:pt x="5" y="4"/>
                    <a:pt x="5" y="4"/>
                    <a:pt x="5" y="4"/>
                  </a:cubicBezTo>
                  <a:cubicBezTo>
                    <a:pt x="6" y="2"/>
                    <a:pt x="9" y="0"/>
                    <a:pt x="12" y="1"/>
                  </a:cubicBezTo>
                  <a:close/>
                </a:path>
              </a:pathLst>
            </a:custGeom>
            <a:solidFill>
              <a:srgbClr val="B6C47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397" name="任意多边形: 形状 396"/>
            <p:cNvSpPr/>
            <p:nvPr/>
          </p:nvSpPr>
          <p:spPr bwMode="auto">
            <a:xfrm>
              <a:off x="4692650" y="1476375"/>
              <a:ext cx="1179513" cy="1552575"/>
            </a:xfrm>
            <a:custGeom>
              <a:avLst/>
              <a:gdLst>
                <a:gd name="T0" fmla="*/ 39 w 581"/>
                <a:gd name="T1" fmla="*/ 243 h 765"/>
                <a:gd name="T2" fmla="*/ 20 w 581"/>
                <a:gd name="T3" fmla="*/ 263 h 765"/>
                <a:gd name="T4" fmla="*/ 6 w 581"/>
                <a:gd name="T5" fmla="*/ 175 h 765"/>
                <a:gd name="T6" fmla="*/ 23 w 581"/>
                <a:gd name="T7" fmla="*/ 138 h 765"/>
                <a:gd name="T8" fmla="*/ 32 w 581"/>
                <a:gd name="T9" fmla="*/ 80 h 765"/>
                <a:gd name="T10" fmla="*/ 233 w 581"/>
                <a:gd name="T11" fmla="*/ 25 h 765"/>
                <a:gd name="T12" fmla="*/ 203 w 581"/>
                <a:gd name="T13" fmla="*/ 65 h 765"/>
                <a:gd name="T14" fmla="*/ 240 w 581"/>
                <a:gd name="T15" fmla="*/ 96 h 765"/>
                <a:gd name="T16" fmla="*/ 291 w 581"/>
                <a:gd name="T17" fmla="*/ 98 h 765"/>
                <a:gd name="T18" fmla="*/ 328 w 581"/>
                <a:gd name="T19" fmla="*/ 79 h 765"/>
                <a:gd name="T20" fmla="*/ 354 w 581"/>
                <a:gd name="T21" fmla="*/ 101 h 765"/>
                <a:gd name="T22" fmla="*/ 358 w 581"/>
                <a:gd name="T23" fmla="*/ 129 h 765"/>
                <a:gd name="T24" fmla="*/ 317 w 581"/>
                <a:gd name="T25" fmla="*/ 136 h 765"/>
                <a:gd name="T26" fmla="*/ 317 w 581"/>
                <a:gd name="T27" fmla="*/ 164 h 765"/>
                <a:gd name="T28" fmla="*/ 321 w 581"/>
                <a:gd name="T29" fmla="*/ 184 h 765"/>
                <a:gd name="T30" fmla="*/ 275 w 581"/>
                <a:gd name="T31" fmla="*/ 171 h 765"/>
                <a:gd name="T32" fmla="*/ 243 w 581"/>
                <a:gd name="T33" fmla="*/ 200 h 765"/>
                <a:gd name="T34" fmla="*/ 254 w 581"/>
                <a:gd name="T35" fmla="*/ 244 h 765"/>
                <a:gd name="T36" fmla="*/ 240 w 581"/>
                <a:gd name="T37" fmla="*/ 258 h 765"/>
                <a:gd name="T38" fmla="*/ 200 w 581"/>
                <a:gd name="T39" fmla="*/ 226 h 765"/>
                <a:gd name="T40" fmla="*/ 156 w 581"/>
                <a:gd name="T41" fmla="*/ 219 h 765"/>
                <a:gd name="T42" fmla="*/ 122 w 581"/>
                <a:gd name="T43" fmla="*/ 270 h 765"/>
                <a:gd name="T44" fmla="*/ 168 w 581"/>
                <a:gd name="T45" fmla="*/ 298 h 765"/>
                <a:gd name="T46" fmla="*/ 186 w 581"/>
                <a:gd name="T47" fmla="*/ 276 h 765"/>
                <a:gd name="T48" fmla="*/ 210 w 581"/>
                <a:gd name="T49" fmla="*/ 283 h 765"/>
                <a:gd name="T50" fmla="*/ 219 w 581"/>
                <a:gd name="T51" fmla="*/ 301 h 765"/>
                <a:gd name="T52" fmla="*/ 244 w 581"/>
                <a:gd name="T53" fmla="*/ 325 h 765"/>
                <a:gd name="T54" fmla="*/ 237 w 581"/>
                <a:gd name="T55" fmla="*/ 371 h 765"/>
                <a:gd name="T56" fmla="*/ 295 w 581"/>
                <a:gd name="T57" fmla="*/ 373 h 765"/>
                <a:gd name="T58" fmla="*/ 341 w 581"/>
                <a:gd name="T59" fmla="*/ 375 h 765"/>
                <a:gd name="T60" fmla="*/ 400 w 581"/>
                <a:gd name="T61" fmla="*/ 378 h 765"/>
                <a:gd name="T62" fmla="*/ 472 w 581"/>
                <a:gd name="T63" fmla="*/ 375 h 765"/>
                <a:gd name="T64" fmla="*/ 484 w 581"/>
                <a:gd name="T65" fmla="*/ 388 h 765"/>
                <a:gd name="T66" fmla="*/ 569 w 581"/>
                <a:gd name="T67" fmla="*/ 469 h 765"/>
                <a:gd name="T68" fmla="*/ 571 w 581"/>
                <a:gd name="T69" fmla="*/ 495 h 765"/>
                <a:gd name="T70" fmla="*/ 406 w 581"/>
                <a:gd name="T71" fmla="*/ 674 h 765"/>
                <a:gd name="T72" fmla="*/ 386 w 581"/>
                <a:gd name="T73" fmla="*/ 701 h 765"/>
                <a:gd name="T74" fmla="*/ 333 w 581"/>
                <a:gd name="T75" fmla="*/ 752 h 765"/>
                <a:gd name="T76" fmla="*/ 297 w 581"/>
                <a:gd name="T77" fmla="*/ 714 h 765"/>
                <a:gd name="T78" fmla="*/ 323 w 581"/>
                <a:gd name="T79" fmla="*/ 592 h 765"/>
                <a:gd name="T80" fmla="*/ 286 w 581"/>
                <a:gd name="T81" fmla="*/ 573 h 765"/>
                <a:gd name="T82" fmla="*/ 244 w 581"/>
                <a:gd name="T83" fmla="*/ 519 h 765"/>
                <a:gd name="T84" fmla="*/ 250 w 581"/>
                <a:gd name="T85" fmla="*/ 466 h 765"/>
                <a:gd name="T86" fmla="*/ 253 w 581"/>
                <a:gd name="T87" fmla="*/ 401 h 765"/>
                <a:gd name="T88" fmla="*/ 178 w 581"/>
                <a:gd name="T89" fmla="*/ 347 h 765"/>
                <a:gd name="T90" fmla="*/ 141 w 581"/>
                <a:gd name="T91" fmla="*/ 334 h 765"/>
                <a:gd name="T92" fmla="*/ 71 w 581"/>
                <a:gd name="T93" fmla="*/ 282 h 7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81" h="765">
                  <a:moveTo>
                    <a:pt x="41" y="208"/>
                  </a:moveTo>
                  <a:cubicBezTo>
                    <a:pt x="29" y="215"/>
                    <a:pt x="32" y="232"/>
                    <a:pt x="39" y="243"/>
                  </a:cubicBezTo>
                  <a:cubicBezTo>
                    <a:pt x="45" y="255"/>
                    <a:pt x="53" y="268"/>
                    <a:pt x="47" y="280"/>
                  </a:cubicBezTo>
                  <a:cubicBezTo>
                    <a:pt x="36" y="283"/>
                    <a:pt x="24" y="274"/>
                    <a:pt x="20" y="263"/>
                  </a:cubicBezTo>
                  <a:cubicBezTo>
                    <a:pt x="16" y="252"/>
                    <a:pt x="18" y="240"/>
                    <a:pt x="18" y="228"/>
                  </a:cubicBezTo>
                  <a:cubicBezTo>
                    <a:pt x="17" y="210"/>
                    <a:pt x="13" y="192"/>
                    <a:pt x="6" y="175"/>
                  </a:cubicBezTo>
                  <a:cubicBezTo>
                    <a:pt x="3" y="170"/>
                    <a:pt x="0" y="164"/>
                    <a:pt x="1" y="159"/>
                  </a:cubicBezTo>
                  <a:cubicBezTo>
                    <a:pt x="3" y="148"/>
                    <a:pt x="15" y="144"/>
                    <a:pt x="23" y="138"/>
                  </a:cubicBezTo>
                  <a:cubicBezTo>
                    <a:pt x="35" y="129"/>
                    <a:pt x="41" y="114"/>
                    <a:pt x="38" y="100"/>
                  </a:cubicBezTo>
                  <a:cubicBezTo>
                    <a:pt x="36" y="93"/>
                    <a:pt x="33" y="87"/>
                    <a:pt x="32" y="80"/>
                  </a:cubicBezTo>
                  <a:cubicBezTo>
                    <a:pt x="86" y="38"/>
                    <a:pt x="153" y="9"/>
                    <a:pt x="226" y="0"/>
                  </a:cubicBezTo>
                  <a:cubicBezTo>
                    <a:pt x="231" y="8"/>
                    <a:pt x="237" y="17"/>
                    <a:pt x="233" y="25"/>
                  </a:cubicBezTo>
                  <a:cubicBezTo>
                    <a:pt x="229" y="34"/>
                    <a:pt x="219" y="37"/>
                    <a:pt x="210" y="42"/>
                  </a:cubicBezTo>
                  <a:cubicBezTo>
                    <a:pt x="202" y="47"/>
                    <a:pt x="195" y="60"/>
                    <a:pt x="203" y="65"/>
                  </a:cubicBezTo>
                  <a:cubicBezTo>
                    <a:pt x="208" y="69"/>
                    <a:pt x="216" y="66"/>
                    <a:pt x="222" y="69"/>
                  </a:cubicBezTo>
                  <a:cubicBezTo>
                    <a:pt x="232" y="74"/>
                    <a:pt x="229" y="92"/>
                    <a:pt x="240" y="96"/>
                  </a:cubicBezTo>
                  <a:cubicBezTo>
                    <a:pt x="249" y="100"/>
                    <a:pt x="258" y="89"/>
                    <a:pt x="268" y="89"/>
                  </a:cubicBezTo>
                  <a:cubicBezTo>
                    <a:pt x="276" y="90"/>
                    <a:pt x="283" y="99"/>
                    <a:pt x="291" y="98"/>
                  </a:cubicBezTo>
                  <a:cubicBezTo>
                    <a:pt x="304" y="96"/>
                    <a:pt x="305" y="73"/>
                    <a:pt x="317" y="73"/>
                  </a:cubicBezTo>
                  <a:cubicBezTo>
                    <a:pt x="321" y="73"/>
                    <a:pt x="325" y="76"/>
                    <a:pt x="328" y="79"/>
                  </a:cubicBezTo>
                  <a:cubicBezTo>
                    <a:pt x="328" y="79"/>
                    <a:pt x="328" y="79"/>
                    <a:pt x="329" y="79"/>
                  </a:cubicBezTo>
                  <a:cubicBezTo>
                    <a:pt x="337" y="86"/>
                    <a:pt x="345" y="93"/>
                    <a:pt x="354" y="101"/>
                  </a:cubicBezTo>
                  <a:cubicBezTo>
                    <a:pt x="358" y="105"/>
                    <a:pt x="363" y="109"/>
                    <a:pt x="365" y="115"/>
                  </a:cubicBezTo>
                  <a:cubicBezTo>
                    <a:pt x="367" y="121"/>
                    <a:pt x="364" y="128"/>
                    <a:pt x="358" y="129"/>
                  </a:cubicBezTo>
                  <a:cubicBezTo>
                    <a:pt x="349" y="130"/>
                    <a:pt x="344" y="118"/>
                    <a:pt x="336" y="117"/>
                  </a:cubicBezTo>
                  <a:cubicBezTo>
                    <a:pt x="326" y="116"/>
                    <a:pt x="321" y="127"/>
                    <a:pt x="317" y="136"/>
                  </a:cubicBezTo>
                  <a:cubicBezTo>
                    <a:pt x="313" y="145"/>
                    <a:pt x="298" y="152"/>
                    <a:pt x="295" y="143"/>
                  </a:cubicBezTo>
                  <a:cubicBezTo>
                    <a:pt x="297" y="154"/>
                    <a:pt x="306" y="163"/>
                    <a:pt x="317" y="164"/>
                  </a:cubicBezTo>
                  <a:cubicBezTo>
                    <a:pt x="321" y="165"/>
                    <a:pt x="326" y="164"/>
                    <a:pt x="329" y="167"/>
                  </a:cubicBezTo>
                  <a:cubicBezTo>
                    <a:pt x="335" y="172"/>
                    <a:pt x="329" y="183"/>
                    <a:pt x="321" y="184"/>
                  </a:cubicBezTo>
                  <a:cubicBezTo>
                    <a:pt x="313" y="185"/>
                    <a:pt x="305" y="180"/>
                    <a:pt x="298" y="176"/>
                  </a:cubicBezTo>
                  <a:cubicBezTo>
                    <a:pt x="291" y="172"/>
                    <a:pt x="282" y="168"/>
                    <a:pt x="275" y="171"/>
                  </a:cubicBezTo>
                  <a:cubicBezTo>
                    <a:pt x="266" y="175"/>
                    <a:pt x="264" y="187"/>
                    <a:pt x="256" y="193"/>
                  </a:cubicBezTo>
                  <a:cubicBezTo>
                    <a:pt x="252" y="195"/>
                    <a:pt x="247" y="196"/>
                    <a:pt x="243" y="200"/>
                  </a:cubicBezTo>
                  <a:cubicBezTo>
                    <a:pt x="237" y="205"/>
                    <a:pt x="239" y="215"/>
                    <a:pt x="243" y="222"/>
                  </a:cubicBezTo>
                  <a:cubicBezTo>
                    <a:pt x="247" y="229"/>
                    <a:pt x="253" y="236"/>
                    <a:pt x="254" y="244"/>
                  </a:cubicBezTo>
                  <a:cubicBezTo>
                    <a:pt x="255" y="251"/>
                    <a:pt x="249" y="259"/>
                    <a:pt x="243" y="259"/>
                  </a:cubicBezTo>
                  <a:cubicBezTo>
                    <a:pt x="242" y="259"/>
                    <a:pt x="241" y="259"/>
                    <a:pt x="240" y="258"/>
                  </a:cubicBezTo>
                  <a:cubicBezTo>
                    <a:pt x="231" y="254"/>
                    <a:pt x="235" y="240"/>
                    <a:pt x="231" y="231"/>
                  </a:cubicBezTo>
                  <a:cubicBezTo>
                    <a:pt x="226" y="221"/>
                    <a:pt x="211" y="222"/>
                    <a:pt x="200" y="226"/>
                  </a:cubicBezTo>
                  <a:cubicBezTo>
                    <a:pt x="190" y="230"/>
                    <a:pt x="178" y="235"/>
                    <a:pt x="168" y="230"/>
                  </a:cubicBezTo>
                  <a:cubicBezTo>
                    <a:pt x="164" y="227"/>
                    <a:pt x="161" y="222"/>
                    <a:pt x="156" y="219"/>
                  </a:cubicBezTo>
                  <a:cubicBezTo>
                    <a:pt x="145" y="212"/>
                    <a:pt x="129" y="220"/>
                    <a:pt x="124" y="232"/>
                  </a:cubicBezTo>
                  <a:cubicBezTo>
                    <a:pt x="118" y="244"/>
                    <a:pt x="120" y="258"/>
                    <a:pt x="122" y="270"/>
                  </a:cubicBezTo>
                  <a:cubicBezTo>
                    <a:pt x="125" y="282"/>
                    <a:pt x="128" y="294"/>
                    <a:pt x="137" y="302"/>
                  </a:cubicBezTo>
                  <a:cubicBezTo>
                    <a:pt x="146" y="309"/>
                    <a:pt x="163" y="309"/>
                    <a:pt x="168" y="298"/>
                  </a:cubicBezTo>
                  <a:cubicBezTo>
                    <a:pt x="170" y="293"/>
                    <a:pt x="170" y="286"/>
                    <a:pt x="172" y="281"/>
                  </a:cubicBezTo>
                  <a:cubicBezTo>
                    <a:pt x="174" y="275"/>
                    <a:pt x="182" y="271"/>
                    <a:pt x="186" y="276"/>
                  </a:cubicBezTo>
                  <a:cubicBezTo>
                    <a:pt x="189" y="280"/>
                    <a:pt x="189" y="291"/>
                    <a:pt x="194" y="288"/>
                  </a:cubicBezTo>
                  <a:cubicBezTo>
                    <a:pt x="194" y="281"/>
                    <a:pt x="204" y="279"/>
                    <a:pt x="210" y="283"/>
                  </a:cubicBezTo>
                  <a:cubicBezTo>
                    <a:pt x="211" y="284"/>
                    <a:pt x="212" y="285"/>
                    <a:pt x="213" y="286"/>
                  </a:cubicBezTo>
                  <a:cubicBezTo>
                    <a:pt x="216" y="291"/>
                    <a:pt x="218" y="296"/>
                    <a:pt x="219" y="301"/>
                  </a:cubicBezTo>
                  <a:cubicBezTo>
                    <a:pt x="221" y="308"/>
                    <a:pt x="223" y="315"/>
                    <a:pt x="229" y="318"/>
                  </a:cubicBezTo>
                  <a:cubicBezTo>
                    <a:pt x="234" y="321"/>
                    <a:pt x="241" y="321"/>
                    <a:pt x="244" y="325"/>
                  </a:cubicBezTo>
                  <a:cubicBezTo>
                    <a:pt x="248" y="333"/>
                    <a:pt x="236" y="339"/>
                    <a:pt x="231" y="347"/>
                  </a:cubicBezTo>
                  <a:cubicBezTo>
                    <a:pt x="226" y="355"/>
                    <a:pt x="230" y="365"/>
                    <a:pt x="237" y="371"/>
                  </a:cubicBezTo>
                  <a:cubicBezTo>
                    <a:pt x="244" y="376"/>
                    <a:pt x="253" y="378"/>
                    <a:pt x="262" y="380"/>
                  </a:cubicBezTo>
                  <a:cubicBezTo>
                    <a:pt x="274" y="382"/>
                    <a:pt x="289" y="383"/>
                    <a:pt x="295" y="373"/>
                  </a:cubicBezTo>
                  <a:cubicBezTo>
                    <a:pt x="301" y="364"/>
                    <a:pt x="299" y="348"/>
                    <a:pt x="309" y="346"/>
                  </a:cubicBezTo>
                  <a:cubicBezTo>
                    <a:pt x="324" y="343"/>
                    <a:pt x="325" y="375"/>
                    <a:pt x="341" y="375"/>
                  </a:cubicBezTo>
                  <a:cubicBezTo>
                    <a:pt x="344" y="375"/>
                    <a:pt x="348" y="372"/>
                    <a:pt x="351" y="371"/>
                  </a:cubicBezTo>
                  <a:cubicBezTo>
                    <a:pt x="367" y="362"/>
                    <a:pt x="388" y="365"/>
                    <a:pt x="400" y="378"/>
                  </a:cubicBezTo>
                  <a:cubicBezTo>
                    <a:pt x="404" y="381"/>
                    <a:pt x="406" y="386"/>
                    <a:pt x="410" y="388"/>
                  </a:cubicBezTo>
                  <a:cubicBezTo>
                    <a:pt x="428" y="401"/>
                    <a:pt x="450" y="377"/>
                    <a:pt x="472" y="375"/>
                  </a:cubicBezTo>
                  <a:cubicBezTo>
                    <a:pt x="475" y="375"/>
                    <a:pt x="479" y="375"/>
                    <a:pt x="482" y="378"/>
                  </a:cubicBezTo>
                  <a:cubicBezTo>
                    <a:pt x="484" y="381"/>
                    <a:pt x="484" y="385"/>
                    <a:pt x="484" y="388"/>
                  </a:cubicBezTo>
                  <a:cubicBezTo>
                    <a:pt x="486" y="423"/>
                    <a:pt x="513" y="455"/>
                    <a:pt x="547" y="463"/>
                  </a:cubicBezTo>
                  <a:cubicBezTo>
                    <a:pt x="555" y="464"/>
                    <a:pt x="562" y="465"/>
                    <a:pt x="569" y="469"/>
                  </a:cubicBezTo>
                  <a:cubicBezTo>
                    <a:pt x="576" y="472"/>
                    <a:pt x="581" y="480"/>
                    <a:pt x="578" y="487"/>
                  </a:cubicBezTo>
                  <a:cubicBezTo>
                    <a:pt x="576" y="491"/>
                    <a:pt x="574" y="493"/>
                    <a:pt x="571" y="495"/>
                  </a:cubicBezTo>
                  <a:cubicBezTo>
                    <a:pt x="531" y="532"/>
                    <a:pt x="512" y="587"/>
                    <a:pt x="482" y="632"/>
                  </a:cubicBezTo>
                  <a:cubicBezTo>
                    <a:pt x="465" y="658"/>
                    <a:pt x="435" y="684"/>
                    <a:pt x="406" y="674"/>
                  </a:cubicBezTo>
                  <a:cubicBezTo>
                    <a:pt x="409" y="682"/>
                    <a:pt x="413" y="691"/>
                    <a:pt x="416" y="699"/>
                  </a:cubicBezTo>
                  <a:cubicBezTo>
                    <a:pt x="410" y="708"/>
                    <a:pt x="397" y="702"/>
                    <a:pt x="386" y="701"/>
                  </a:cubicBezTo>
                  <a:cubicBezTo>
                    <a:pt x="373" y="701"/>
                    <a:pt x="362" y="711"/>
                    <a:pt x="355" y="721"/>
                  </a:cubicBezTo>
                  <a:cubicBezTo>
                    <a:pt x="348" y="732"/>
                    <a:pt x="343" y="744"/>
                    <a:pt x="333" y="752"/>
                  </a:cubicBezTo>
                  <a:cubicBezTo>
                    <a:pt x="324" y="761"/>
                    <a:pt x="308" y="765"/>
                    <a:pt x="298" y="756"/>
                  </a:cubicBezTo>
                  <a:cubicBezTo>
                    <a:pt x="288" y="746"/>
                    <a:pt x="292" y="728"/>
                    <a:pt x="297" y="714"/>
                  </a:cubicBezTo>
                  <a:cubicBezTo>
                    <a:pt x="310" y="679"/>
                    <a:pt x="320" y="643"/>
                    <a:pt x="325" y="606"/>
                  </a:cubicBezTo>
                  <a:cubicBezTo>
                    <a:pt x="326" y="601"/>
                    <a:pt x="327" y="595"/>
                    <a:pt x="323" y="592"/>
                  </a:cubicBezTo>
                  <a:cubicBezTo>
                    <a:pt x="319" y="588"/>
                    <a:pt x="313" y="589"/>
                    <a:pt x="307" y="588"/>
                  </a:cubicBezTo>
                  <a:cubicBezTo>
                    <a:pt x="298" y="588"/>
                    <a:pt x="290" y="582"/>
                    <a:pt x="286" y="573"/>
                  </a:cubicBezTo>
                  <a:cubicBezTo>
                    <a:pt x="283" y="567"/>
                    <a:pt x="283" y="560"/>
                    <a:pt x="281" y="554"/>
                  </a:cubicBezTo>
                  <a:cubicBezTo>
                    <a:pt x="275" y="538"/>
                    <a:pt x="258" y="530"/>
                    <a:pt x="244" y="519"/>
                  </a:cubicBezTo>
                  <a:cubicBezTo>
                    <a:pt x="231" y="509"/>
                    <a:pt x="221" y="488"/>
                    <a:pt x="233" y="475"/>
                  </a:cubicBezTo>
                  <a:cubicBezTo>
                    <a:pt x="237" y="470"/>
                    <a:pt x="244" y="469"/>
                    <a:pt x="250" y="466"/>
                  </a:cubicBezTo>
                  <a:cubicBezTo>
                    <a:pt x="264" y="460"/>
                    <a:pt x="275" y="447"/>
                    <a:pt x="277" y="433"/>
                  </a:cubicBezTo>
                  <a:cubicBezTo>
                    <a:pt x="279" y="418"/>
                    <a:pt x="268" y="402"/>
                    <a:pt x="253" y="401"/>
                  </a:cubicBezTo>
                  <a:cubicBezTo>
                    <a:pt x="242" y="400"/>
                    <a:pt x="232" y="407"/>
                    <a:pt x="222" y="404"/>
                  </a:cubicBezTo>
                  <a:cubicBezTo>
                    <a:pt x="197" y="398"/>
                    <a:pt x="203" y="349"/>
                    <a:pt x="178" y="347"/>
                  </a:cubicBezTo>
                  <a:cubicBezTo>
                    <a:pt x="166" y="346"/>
                    <a:pt x="152" y="356"/>
                    <a:pt x="145" y="347"/>
                  </a:cubicBezTo>
                  <a:cubicBezTo>
                    <a:pt x="142" y="343"/>
                    <a:pt x="142" y="338"/>
                    <a:pt x="141" y="334"/>
                  </a:cubicBezTo>
                  <a:cubicBezTo>
                    <a:pt x="134" y="312"/>
                    <a:pt x="100" y="318"/>
                    <a:pt x="84" y="303"/>
                  </a:cubicBezTo>
                  <a:cubicBezTo>
                    <a:pt x="77" y="298"/>
                    <a:pt x="74" y="290"/>
                    <a:pt x="71" y="282"/>
                  </a:cubicBezTo>
                  <a:cubicBezTo>
                    <a:pt x="61" y="257"/>
                    <a:pt x="51" y="233"/>
                    <a:pt x="41" y="208"/>
                  </a:cubicBezTo>
                  <a:close/>
                </a:path>
              </a:pathLst>
            </a:custGeom>
            <a:solidFill>
              <a:srgbClr val="AAC4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398" name="任意多边形: 形状 397"/>
            <p:cNvSpPr/>
            <p:nvPr/>
          </p:nvSpPr>
          <p:spPr bwMode="auto">
            <a:xfrm>
              <a:off x="5149850" y="2030413"/>
              <a:ext cx="153988" cy="65088"/>
            </a:xfrm>
            <a:custGeom>
              <a:avLst/>
              <a:gdLst>
                <a:gd name="T0" fmla="*/ 17 w 76"/>
                <a:gd name="T1" fmla="*/ 2 h 32"/>
                <a:gd name="T2" fmla="*/ 34 w 76"/>
                <a:gd name="T3" fmla="*/ 1 h 32"/>
                <a:gd name="T4" fmla="*/ 34 w 76"/>
                <a:gd name="T5" fmla="*/ 2 h 32"/>
                <a:gd name="T6" fmla="*/ 52 w 76"/>
                <a:gd name="T7" fmla="*/ 0 h 32"/>
                <a:gd name="T8" fmla="*/ 67 w 76"/>
                <a:gd name="T9" fmla="*/ 5 h 32"/>
                <a:gd name="T10" fmla="*/ 76 w 76"/>
                <a:gd name="T11" fmla="*/ 19 h 32"/>
                <a:gd name="T12" fmla="*/ 71 w 76"/>
                <a:gd name="T13" fmla="*/ 30 h 32"/>
                <a:gd name="T14" fmla="*/ 64 w 76"/>
                <a:gd name="T15" fmla="*/ 32 h 32"/>
                <a:gd name="T16" fmla="*/ 26 w 76"/>
                <a:gd name="T17" fmla="*/ 12 h 32"/>
                <a:gd name="T18" fmla="*/ 3 w 76"/>
                <a:gd name="T19" fmla="*/ 12 h 32"/>
                <a:gd name="T20" fmla="*/ 1 w 76"/>
                <a:gd name="T21" fmla="*/ 11 h 32"/>
                <a:gd name="T22" fmla="*/ 0 w 76"/>
                <a:gd name="T23" fmla="*/ 8 h 32"/>
                <a:gd name="T24" fmla="*/ 7 w 76"/>
                <a:gd name="T25" fmla="*/ 2 h 32"/>
                <a:gd name="T26" fmla="*/ 17 w 76"/>
                <a:gd name="T27" fmla="*/ 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6" h="32">
                  <a:moveTo>
                    <a:pt x="17" y="2"/>
                  </a:moveTo>
                  <a:cubicBezTo>
                    <a:pt x="23" y="2"/>
                    <a:pt x="29" y="2"/>
                    <a:pt x="34" y="1"/>
                  </a:cubicBezTo>
                  <a:cubicBezTo>
                    <a:pt x="34" y="2"/>
                    <a:pt x="34" y="2"/>
                    <a:pt x="34" y="2"/>
                  </a:cubicBezTo>
                  <a:cubicBezTo>
                    <a:pt x="40" y="1"/>
                    <a:pt x="46" y="0"/>
                    <a:pt x="52" y="0"/>
                  </a:cubicBezTo>
                  <a:cubicBezTo>
                    <a:pt x="57" y="1"/>
                    <a:pt x="63" y="2"/>
                    <a:pt x="67" y="5"/>
                  </a:cubicBezTo>
                  <a:cubicBezTo>
                    <a:pt x="72" y="8"/>
                    <a:pt x="75" y="14"/>
                    <a:pt x="76" y="19"/>
                  </a:cubicBezTo>
                  <a:cubicBezTo>
                    <a:pt x="76" y="23"/>
                    <a:pt x="75" y="28"/>
                    <a:pt x="71" y="30"/>
                  </a:cubicBezTo>
                  <a:cubicBezTo>
                    <a:pt x="69" y="32"/>
                    <a:pt x="67" y="32"/>
                    <a:pt x="64" y="32"/>
                  </a:cubicBezTo>
                  <a:cubicBezTo>
                    <a:pt x="49" y="32"/>
                    <a:pt x="41" y="12"/>
                    <a:pt x="26" y="12"/>
                  </a:cubicBezTo>
                  <a:cubicBezTo>
                    <a:pt x="18" y="11"/>
                    <a:pt x="9" y="17"/>
                    <a:pt x="3" y="12"/>
                  </a:cubicBezTo>
                  <a:cubicBezTo>
                    <a:pt x="2" y="12"/>
                    <a:pt x="2" y="12"/>
                    <a:pt x="1" y="11"/>
                  </a:cubicBezTo>
                  <a:cubicBezTo>
                    <a:pt x="0" y="11"/>
                    <a:pt x="0" y="9"/>
                    <a:pt x="0" y="8"/>
                  </a:cubicBezTo>
                  <a:cubicBezTo>
                    <a:pt x="0" y="4"/>
                    <a:pt x="4" y="2"/>
                    <a:pt x="7" y="2"/>
                  </a:cubicBezTo>
                  <a:cubicBezTo>
                    <a:pt x="11" y="2"/>
                    <a:pt x="14" y="2"/>
                    <a:pt x="17" y="2"/>
                  </a:cubicBezTo>
                  <a:close/>
                </a:path>
              </a:pathLst>
            </a:custGeom>
            <a:solidFill>
              <a:srgbClr val="B6C47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399" name="任意多边形: 形状 398"/>
            <p:cNvSpPr>
              <a:spLocks noEditPoints="1"/>
            </p:cNvSpPr>
            <p:nvPr/>
          </p:nvSpPr>
          <p:spPr bwMode="auto">
            <a:xfrm>
              <a:off x="4437063" y="1463675"/>
              <a:ext cx="1612900" cy="1609725"/>
            </a:xfrm>
            <a:custGeom>
              <a:avLst/>
              <a:gdLst>
                <a:gd name="T0" fmla="*/ 399 w 795"/>
                <a:gd name="T1" fmla="*/ 793 h 793"/>
                <a:gd name="T2" fmla="*/ 2 w 795"/>
                <a:gd name="T3" fmla="*/ 405 h 793"/>
                <a:gd name="T4" fmla="*/ 155 w 795"/>
                <a:gd name="T5" fmla="*/ 83 h 793"/>
                <a:gd name="T6" fmla="*/ 351 w 795"/>
                <a:gd name="T7" fmla="*/ 3 h 793"/>
                <a:gd name="T8" fmla="*/ 390 w 795"/>
                <a:gd name="T9" fmla="*/ 0 h 793"/>
                <a:gd name="T10" fmla="*/ 441 w 795"/>
                <a:gd name="T11" fmla="*/ 2 h 793"/>
                <a:gd name="T12" fmla="*/ 456 w 795"/>
                <a:gd name="T13" fmla="*/ 4 h 793"/>
                <a:gd name="T14" fmla="*/ 718 w 795"/>
                <a:gd name="T15" fmla="*/ 161 h 793"/>
                <a:gd name="T16" fmla="*/ 795 w 795"/>
                <a:gd name="T17" fmla="*/ 388 h 793"/>
                <a:gd name="T18" fmla="*/ 795 w 795"/>
                <a:gd name="T19" fmla="*/ 410 h 793"/>
                <a:gd name="T20" fmla="*/ 444 w 795"/>
                <a:gd name="T21" fmla="*/ 791 h 793"/>
                <a:gd name="T22" fmla="*/ 407 w 795"/>
                <a:gd name="T23" fmla="*/ 793 h 793"/>
                <a:gd name="T24" fmla="*/ 399 w 795"/>
                <a:gd name="T25" fmla="*/ 793 h 793"/>
                <a:gd name="T26" fmla="*/ 399 w 795"/>
                <a:gd name="T27" fmla="*/ 7 h 793"/>
                <a:gd name="T28" fmla="*/ 390 w 795"/>
                <a:gd name="T29" fmla="*/ 7 h 793"/>
                <a:gd name="T30" fmla="*/ 352 w 795"/>
                <a:gd name="T31" fmla="*/ 10 h 793"/>
                <a:gd name="T32" fmla="*/ 160 w 795"/>
                <a:gd name="T33" fmla="*/ 89 h 793"/>
                <a:gd name="T34" fmla="*/ 10 w 795"/>
                <a:gd name="T35" fmla="*/ 405 h 793"/>
                <a:gd name="T36" fmla="*/ 399 w 795"/>
                <a:gd name="T37" fmla="*/ 786 h 793"/>
                <a:gd name="T38" fmla="*/ 407 w 795"/>
                <a:gd name="T39" fmla="*/ 786 h 793"/>
                <a:gd name="T40" fmla="*/ 443 w 795"/>
                <a:gd name="T41" fmla="*/ 783 h 793"/>
                <a:gd name="T42" fmla="*/ 788 w 795"/>
                <a:gd name="T43" fmla="*/ 410 h 793"/>
                <a:gd name="T44" fmla="*/ 788 w 795"/>
                <a:gd name="T45" fmla="*/ 388 h 793"/>
                <a:gd name="T46" fmla="*/ 788 w 795"/>
                <a:gd name="T47" fmla="*/ 388 h 793"/>
                <a:gd name="T48" fmla="*/ 712 w 795"/>
                <a:gd name="T49" fmla="*/ 166 h 793"/>
                <a:gd name="T50" fmla="*/ 455 w 795"/>
                <a:gd name="T51" fmla="*/ 11 h 793"/>
                <a:gd name="T52" fmla="*/ 440 w 795"/>
                <a:gd name="T53" fmla="*/ 9 h 793"/>
                <a:gd name="T54" fmla="*/ 399 w 795"/>
                <a:gd name="T55" fmla="*/ 7 h 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95" h="793">
                  <a:moveTo>
                    <a:pt x="399" y="793"/>
                  </a:moveTo>
                  <a:cubicBezTo>
                    <a:pt x="184" y="793"/>
                    <a:pt x="7" y="621"/>
                    <a:pt x="2" y="405"/>
                  </a:cubicBezTo>
                  <a:cubicBezTo>
                    <a:pt x="0" y="280"/>
                    <a:pt x="57" y="160"/>
                    <a:pt x="155" y="83"/>
                  </a:cubicBezTo>
                  <a:cubicBezTo>
                    <a:pt x="212" y="39"/>
                    <a:pt x="280" y="11"/>
                    <a:pt x="351" y="3"/>
                  </a:cubicBezTo>
                  <a:cubicBezTo>
                    <a:pt x="364" y="1"/>
                    <a:pt x="377" y="0"/>
                    <a:pt x="390" y="0"/>
                  </a:cubicBezTo>
                  <a:cubicBezTo>
                    <a:pt x="407" y="0"/>
                    <a:pt x="424" y="0"/>
                    <a:pt x="441" y="2"/>
                  </a:cubicBezTo>
                  <a:cubicBezTo>
                    <a:pt x="446" y="3"/>
                    <a:pt x="451" y="3"/>
                    <a:pt x="456" y="4"/>
                  </a:cubicBezTo>
                  <a:cubicBezTo>
                    <a:pt x="560" y="19"/>
                    <a:pt x="656" y="76"/>
                    <a:pt x="718" y="161"/>
                  </a:cubicBezTo>
                  <a:cubicBezTo>
                    <a:pt x="767" y="227"/>
                    <a:pt x="794" y="306"/>
                    <a:pt x="795" y="388"/>
                  </a:cubicBezTo>
                  <a:cubicBezTo>
                    <a:pt x="795" y="395"/>
                    <a:pt x="795" y="402"/>
                    <a:pt x="795" y="410"/>
                  </a:cubicBezTo>
                  <a:cubicBezTo>
                    <a:pt x="789" y="605"/>
                    <a:pt x="638" y="769"/>
                    <a:pt x="444" y="791"/>
                  </a:cubicBezTo>
                  <a:cubicBezTo>
                    <a:pt x="432" y="792"/>
                    <a:pt x="420" y="793"/>
                    <a:pt x="407" y="793"/>
                  </a:cubicBezTo>
                  <a:cubicBezTo>
                    <a:pt x="405" y="793"/>
                    <a:pt x="402" y="793"/>
                    <a:pt x="399" y="793"/>
                  </a:cubicBezTo>
                  <a:close/>
                  <a:moveTo>
                    <a:pt x="399" y="7"/>
                  </a:moveTo>
                  <a:cubicBezTo>
                    <a:pt x="396" y="7"/>
                    <a:pt x="393" y="7"/>
                    <a:pt x="390" y="7"/>
                  </a:cubicBezTo>
                  <a:cubicBezTo>
                    <a:pt x="378" y="8"/>
                    <a:pt x="365" y="8"/>
                    <a:pt x="352" y="10"/>
                  </a:cubicBezTo>
                  <a:cubicBezTo>
                    <a:pt x="282" y="18"/>
                    <a:pt x="216" y="46"/>
                    <a:pt x="160" y="89"/>
                  </a:cubicBezTo>
                  <a:cubicBezTo>
                    <a:pt x="63" y="164"/>
                    <a:pt x="7" y="283"/>
                    <a:pt x="10" y="405"/>
                  </a:cubicBezTo>
                  <a:cubicBezTo>
                    <a:pt x="14" y="617"/>
                    <a:pt x="188" y="786"/>
                    <a:pt x="399" y="786"/>
                  </a:cubicBezTo>
                  <a:cubicBezTo>
                    <a:pt x="402" y="786"/>
                    <a:pt x="404" y="786"/>
                    <a:pt x="407" y="786"/>
                  </a:cubicBezTo>
                  <a:cubicBezTo>
                    <a:pt x="419" y="785"/>
                    <a:pt x="431" y="785"/>
                    <a:pt x="443" y="783"/>
                  </a:cubicBezTo>
                  <a:cubicBezTo>
                    <a:pt x="633" y="762"/>
                    <a:pt x="782" y="601"/>
                    <a:pt x="788" y="410"/>
                  </a:cubicBezTo>
                  <a:cubicBezTo>
                    <a:pt x="788" y="402"/>
                    <a:pt x="788" y="395"/>
                    <a:pt x="788" y="388"/>
                  </a:cubicBezTo>
                  <a:cubicBezTo>
                    <a:pt x="788" y="388"/>
                    <a:pt x="788" y="388"/>
                    <a:pt x="788" y="388"/>
                  </a:cubicBezTo>
                  <a:cubicBezTo>
                    <a:pt x="786" y="307"/>
                    <a:pt x="760" y="231"/>
                    <a:pt x="712" y="166"/>
                  </a:cubicBezTo>
                  <a:cubicBezTo>
                    <a:pt x="651" y="82"/>
                    <a:pt x="557" y="26"/>
                    <a:pt x="455" y="11"/>
                  </a:cubicBezTo>
                  <a:cubicBezTo>
                    <a:pt x="450" y="10"/>
                    <a:pt x="445" y="10"/>
                    <a:pt x="440" y="9"/>
                  </a:cubicBezTo>
                  <a:cubicBezTo>
                    <a:pt x="426" y="8"/>
                    <a:pt x="412" y="7"/>
                    <a:pt x="399" y="7"/>
                  </a:cubicBezTo>
                  <a:close/>
                </a:path>
              </a:pathLst>
            </a:custGeom>
            <a:solidFill>
              <a:srgbClr val="322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400" name="任意多边形: 形状 399"/>
            <p:cNvSpPr/>
            <p:nvPr/>
          </p:nvSpPr>
          <p:spPr bwMode="auto">
            <a:xfrm>
              <a:off x="4471988" y="2011363"/>
              <a:ext cx="88900" cy="560388"/>
            </a:xfrm>
            <a:custGeom>
              <a:avLst/>
              <a:gdLst>
                <a:gd name="T0" fmla="*/ 43 w 44"/>
                <a:gd name="T1" fmla="*/ 271 h 276"/>
                <a:gd name="T2" fmla="*/ 34 w 44"/>
                <a:gd name="T3" fmla="*/ 246 h 276"/>
                <a:gd name="T4" fmla="*/ 27 w 44"/>
                <a:gd name="T5" fmla="*/ 222 h 276"/>
                <a:gd name="T6" fmla="*/ 16 w 44"/>
                <a:gd name="T7" fmla="*/ 171 h 276"/>
                <a:gd name="T8" fmla="*/ 17 w 44"/>
                <a:gd name="T9" fmla="*/ 67 h 276"/>
                <a:gd name="T10" fmla="*/ 31 w 44"/>
                <a:gd name="T11" fmla="*/ 9 h 276"/>
                <a:gd name="T12" fmla="*/ 20 w 44"/>
                <a:gd name="T13" fmla="*/ 6 h 276"/>
                <a:gd name="T14" fmla="*/ 6 w 44"/>
                <a:gd name="T15" fmla="*/ 58 h 276"/>
                <a:gd name="T16" fmla="*/ 1 w 44"/>
                <a:gd name="T17" fmla="*/ 111 h 276"/>
                <a:gd name="T18" fmla="*/ 14 w 44"/>
                <a:gd name="T19" fmla="*/ 218 h 276"/>
                <a:gd name="T20" fmla="*/ 24 w 44"/>
                <a:gd name="T21" fmla="*/ 247 h 276"/>
                <a:gd name="T22" fmla="*/ 38 w 44"/>
                <a:gd name="T23" fmla="*/ 274 h 276"/>
                <a:gd name="T24" fmla="*/ 43 w 44"/>
                <a:gd name="T25" fmla="*/ 271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276">
                  <a:moveTo>
                    <a:pt x="43" y="271"/>
                  </a:moveTo>
                  <a:cubicBezTo>
                    <a:pt x="39" y="263"/>
                    <a:pt x="37" y="255"/>
                    <a:pt x="34" y="246"/>
                  </a:cubicBezTo>
                  <a:cubicBezTo>
                    <a:pt x="32" y="238"/>
                    <a:pt x="29" y="230"/>
                    <a:pt x="27" y="222"/>
                  </a:cubicBezTo>
                  <a:cubicBezTo>
                    <a:pt x="22" y="205"/>
                    <a:pt x="18" y="188"/>
                    <a:pt x="16" y="171"/>
                  </a:cubicBezTo>
                  <a:cubicBezTo>
                    <a:pt x="11" y="137"/>
                    <a:pt x="11" y="101"/>
                    <a:pt x="17" y="67"/>
                  </a:cubicBezTo>
                  <a:cubicBezTo>
                    <a:pt x="20" y="47"/>
                    <a:pt x="26" y="28"/>
                    <a:pt x="31" y="9"/>
                  </a:cubicBezTo>
                  <a:cubicBezTo>
                    <a:pt x="33" y="2"/>
                    <a:pt x="23" y="0"/>
                    <a:pt x="20" y="6"/>
                  </a:cubicBezTo>
                  <a:cubicBezTo>
                    <a:pt x="13" y="23"/>
                    <a:pt x="10" y="41"/>
                    <a:pt x="6" y="58"/>
                  </a:cubicBezTo>
                  <a:cubicBezTo>
                    <a:pt x="3" y="76"/>
                    <a:pt x="1" y="93"/>
                    <a:pt x="1" y="111"/>
                  </a:cubicBezTo>
                  <a:cubicBezTo>
                    <a:pt x="0" y="147"/>
                    <a:pt x="4" y="184"/>
                    <a:pt x="14" y="218"/>
                  </a:cubicBezTo>
                  <a:cubicBezTo>
                    <a:pt x="17" y="228"/>
                    <a:pt x="20" y="237"/>
                    <a:pt x="24" y="247"/>
                  </a:cubicBezTo>
                  <a:cubicBezTo>
                    <a:pt x="28" y="256"/>
                    <a:pt x="33" y="265"/>
                    <a:pt x="38" y="274"/>
                  </a:cubicBezTo>
                  <a:cubicBezTo>
                    <a:pt x="39" y="276"/>
                    <a:pt x="44" y="274"/>
                    <a:pt x="43" y="271"/>
                  </a:cubicBezTo>
                  <a:close/>
                </a:path>
              </a:pathLst>
            </a:custGeom>
            <a:solidFill>
              <a:srgbClr val="322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401" name="任意多边形: 形状 400"/>
            <p:cNvSpPr/>
            <p:nvPr/>
          </p:nvSpPr>
          <p:spPr bwMode="auto">
            <a:xfrm>
              <a:off x="4505325" y="2155825"/>
              <a:ext cx="34925" cy="184150"/>
            </a:xfrm>
            <a:custGeom>
              <a:avLst/>
              <a:gdLst>
                <a:gd name="T0" fmla="*/ 11 w 17"/>
                <a:gd name="T1" fmla="*/ 86 h 91"/>
                <a:gd name="T2" fmla="*/ 11 w 17"/>
                <a:gd name="T3" fmla="*/ 46 h 91"/>
                <a:gd name="T4" fmla="*/ 14 w 17"/>
                <a:gd name="T5" fmla="*/ 26 h 91"/>
                <a:gd name="T6" fmla="*/ 16 w 17"/>
                <a:gd name="T7" fmla="*/ 5 h 91"/>
                <a:gd name="T8" fmla="*/ 7 w 17"/>
                <a:gd name="T9" fmla="*/ 4 h 91"/>
                <a:gd name="T10" fmla="*/ 3 w 17"/>
                <a:gd name="T11" fmla="*/ 25 h 91"/>
                <a:gd name="T12" fmla="*/ 1 w 17"/>
                <a:gd name="T13" fmla="*/ 47 h 91"/>
                <a:gd name="T14" fmla="*/ 0 w 17"/>
                <a:gd name="T15" fmla="*/ 68 h 91"/>
                <a:gd name="T16" fmla="*/ 5 w 17"/>
                <a:gd name="T17" fmla="*/ 88 h 91"/>
                <a:gd name="T18" fmla="*/ 11 w 17"/>
                <a:gd name="T19" fmla="*/ 86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 h="91">
                  <a:moveTo>
                    <a:pt x="11" y="86"/>
                  </a:moveTo>
                  <a:cubicBezTo>
                    <a:pt x="8" y="74"/>
                    <a:pt x="10" y="59"/>
                    <a:pt x="11" y="46"/>
                  </a:cubicBezTo>
                  <a:cubicBezTo>
                    <a:pt x="12" y="40"/>
                    <a:pt x="13" y="33"/>
                    <a:pt x="14" y="26"/>
                  </a:cubicBezTo>
                  <a:cubicBezTo>
                    <a:pt x="15" y="19"/>
                    <a:pt x="17" y="12"/>
                    <a:pt x="16" y="5"/>
                  </a:cubicBezTo>
                  <a:cubicBezTo>
                    <a:pt x="15" y="1"/>
                    <a:pt x="9" y="0"/>
                    <a:pt x="7" y="4"/>
                  </a:cubicBezTo>
                  <a:cubicBezTo>
                    <a:pt x="4" y="10"/>
                    <a:pt x="4" y="18"/>
                    <a:pt x="3" y="25"/>
                  </a:cubicBezTo>
                  <a:cubicBezTo>
                    <a:pt x="2" y="32"/>
                    <a:pt x="2" y="40"/>
                    <a:pt x="1" y="47"/>
                  </a:cubicBezTo>
                  <a:cubicBezTo>
                    <a:pt x="1" y="54"/>
                    <a:pt x="0" y="61"/>
                    <a:pt x="0" y="68"/>
                  </a:cubicBezTo>
                  <a:cubicBezTo>
                    <a:pt x="1" y="75"/>
                    <a:pt x="2" y="81"/>
                    <a:pt x="5" y="88"/>
                  </a:cubicBezTo>
                  <a:cubicBezTo>
                    <a:pt x="6" y="91"/>
                    <a:pt x="12" y="90"/>
                    <a:pt x="11" y="86"/>
                  </a:cubicBezTo>
                  <a:close/>
                </a:path>
              </a:pathLst>
            </a:custGeom>
            <a:solidFill>
              <a:srgbClr val="322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402" name="任意多边形: 形状 401"/>
            <p:cNvSpPr/>
            <p:nvPr/>
          </p:nvSpPr>
          <p:spPr bwMode="auto">
            <a:xfrm>
              <a:off x="5678488" y="1641475"/>
              <a:ext cx="165100" cy="163513"/>
            </a:xfrm>
            <a:custGeom>
              <a:avLst/>
              <a:gdLst>
                <a:gd name="T0" fmla="*/ 2 w 81"/>
                <a:gd name="T1" fmla="*/ 6 h 80"/>
                <a:gd name="T2" fmla="*/ 40 w 81"/>
                <a:gd name="T3" fmla="*/ 40 h 80"/>
                <a:gd name="T4" fmla="*/ 58 w 81"/>
                <a:gd name="T5" fmla="*/ 58 h 80"/>
                <a:gd name="T6" fmla="*/ 66 w 81"/>
                <a:gd name="T7" fmla="*/ 67 h 80"/>
                <a:gd name="T8" fmla="*/ 72 w 81"/>
                <a:gd name="T9" fmla="*/ 77 h 80"/>
                <a:gd name="T10" fmla="*/ 80 w 81"/>
                <a:gd name="T11" fmla="*/ 74 h 80"/>
                <a:gd name="T12" fmla="*/ 68 w 81"/>
                <a:gd name="T13" fmla="*/ 53 h 80"/>
                <a:gd name="T14" fmla="*/ 49 w 81"/>
                <a:gd name="T15" fmla="*/ 34 h 80"/>
                <a:gd name="T16" fmla="*/ 6 w 81"/>
                <a:gd name="T17" fmla="*/ 1 h 80"/>
                <a:gd name="T18" fmla="*/ 2 w 81"/>
                <a:gd name="T19" fmla="*/ 6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1" h="80">
                  <a:moveTo>
                    <a:pt x="2" y="6"/>
                  </a:moveTo>
                  <a:cubicBezTo>
                    <a:pt x="15" y="18"/>
                    <a:pt x="28" y="28"/>
                    <a:pt x="40" y="40"/>
                  </a:cubicBezTo>
                  <a:cubicBezTo>
                    <a:pt x="47" y="46"/>
                    <a:pt x="53" y="52"/>
                    <a:pt x="58" y="58"/>
                  </a:cubicBezTo>
                  <a:cubicBezTo>
                    <a:pt x="61" y="61"/>
                    <a:pt x="64" y="63"/>
                    <a:pt x="66" y="67"/>
                  </a:cubicBezTo>
                  <a:cubicBezTo>
                    <a:pt x="69" y="70"/>
                    <a:pt x="70" y="73"/>
                    <a:pt x="72" y="77"/>
                  </a:cubicBezTo>
                  <a:cubicBezTo>
                    <a:pt x="74" y="80"/>
                    <a:pt x="80" y="79"/>
                    <a:pt x="80" y="74"/>
                  </a:cubicBezTo>
                  <a:cubicBezTo>
                    <a:pt x="81" y="66"/>
                    <a:pt x="73" y="58"/>
                    <a:pt x="68" y="53"/>
                  </a:cubicBezTo>
                  <a:cubicBezTo>
                    <a:pt x="62" y="47"/>
                    <a:pt x="56" y="40"/>
                    <a:pt x="49" y="34"/>
                  </a:cubicBezTo>
                  <a:cubicBezTo>
                    <a:pt x="36" y="22"/>
                    <a:pt x="22" y="10"/>
                    <a:pt x="6" y="1"/>
                  </a:cubicBezTo>
                  <a:cubicBezTo>
                    <a:pt x="3" y="0"/>
                    <a:pt x="0" y="4"/>
                    <a:pt x="2" y="6"/>
                  </a:cubicBezTo>
                  <a:close/>
                </a:path>
              </a:pathLst>
            </a:custGeom>
            <a:solidFill>
              <a:srgbClr val="322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403" name="任意多边形: 形状 402"/>
            <p:cNvSpPr/>
            <p:nvPr/>
          </p:nvSpPr>
          <p:spPr bwMode="auto">
            <a:xfrm>
              <a:off x="5765800" y="1754188"/>
              <a:ext cx="52388" cy="79375"/>
            </a:xfrm>
            <a:custGeom>
              <a:avLst/>
              <a:gdLst>
                <a:gd name="T0" fmla="*/ 1 w 26"/>
                <a:gd name="T1" fmla="*/ 5 h 39"/>
                <a:gd name="T2" fmla="*/ 8 w 26"/>
                <a:gd name="T3" fmla="*/ 21 h 39"/>
                <a:gd name="T4" fmla="*/ 12 w 26"/>
                <a:gd name="T5" fmla="*/ 28 h 39"/>
                <a:gd name="T6" fmla="*/ 16 w 26"/>
                <a:gd name="T7" fmla="*/ 35 h 39"/>
                <a:gd name="T8" fmla="*/ 25 w 26"/>
                <a:gd name="T9" fmla="*/ 30 h 39"/>
                <a:gd name="T10" fmla="*/ 21 w 26"/>
                <a:gd name="T11" fmla="*/ 22 h 39"/>
                <a:gd name="T12" fmla="*/ 16 w 26"/>
                <a:gd name="T13" fmla="*/ 16 h 39"/>
                <a:gd name="T14" fmla="*/ 6 w 26"/>
                <a:gd name="T15" fmla="*/ 2 h 39"/>
                <a:gd name="T16" fmla="*/ 1 w 26"/>
                <a:gd name="T17" fmla="*/ 5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39">
                  <a:moveTo>
                    <a:pt x="1" y="5"/>
                  </a:moveTo>
                  <a:cubicBezTo>
                    <a:pt x="3" y="11"/>
                    <a:pt x="5" y="16"/>
                    <a:pt x="8" y="21"/>
                  </a:cubicBezTo>
                  <a:cubicBezTo>
                    <a:pt x="9" y="23"/>
                    <a:pt x="10" y="25"/>
                    <a:pt x="12" y="28"/>
                  </a:cubicBezTo>
                  <a:cubicBezTo>
                    <a:pt x="13" y="30"/>
                    <a:pt x="14" y="33"/>
                    <a:pt x="16" y="35"/>
                  </a:cubicBezTo>
                  <a:cubicBezTo>
                    <a:pt x="20" y="39"/>
                    <a:pt x="26" y="35"/>
                    <a:pt x="25" y="30"/>
                  </a:cubicBezTo>
                  <a:cubicBezTo>
                    <a:pt x="24" y="27"/>
                    <a:pt x="22" y="25"/>
                    <a:pt x="21" y="22"/>
                  </a:cubicBezTo>
                  <a:cubicBezTo>
                    <a:pt x="19" y="20"/>
                    <a:pt x="18" y="18"/>
                    <a:pt x="16" y="16"/>
                  </a:cubicBezTo>
                  <a:cubicBezTo>
                    <a:pt x="13" y="11"/>
                    <a:pt x="10" y="6"/>
                    <a:pt x="6" y="2"/>
                  </a:cubicBezTo>
                  <a:cubicBezTo>
                    <a:pt x="4" y="0"/>
                    <a:pt x="0" y="2"/>
                    <a:pt x="1" y="5"/>
                  </a:cubicBezTo>
                  <a:close/>
                </a:path>
              </a:pathLst>
            </a:custGeom>
            <a:solidFill>
              <a:srgbClr val="322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404" name="任意多边形: 形状 403"/>
            <p:cNvSpPr/>
            <p:nvPr/>
          </p:nvSpPr>
          <p:spPr bwMode="auto">
            <a:xfrm>
              <a:off x="5672138" y="2525713"/>
              <a:ext cx="109538" cy="177800"/>
            </a:xfrm>
            <a:custGeom>
              <a:avLst/>
              <a:gdLst>
                <a:gd name="T0" fmla="*/ 5 w 54"/>
                <a:gd name="T1" fmla="*/ 85 h 88"/>
                <a:gd name="T2" fmla="*/ 13 w 54"/>
                <a:gd name="T3" fmla="*/ 76 h 88"/>
                <a:gd name="T4" fmla="*/ 19 w 54"/>
                <a:gd name="T5" fmla="*/ 68 h 88"/>
                <a:gd name="T6" fmla="*/ 30 w 54"/>
                <a:gd name="T7" fmla="*/ 49 h 88"/>
                <a:gd name="T8" fmla="*/ 41 w 54"/>
                <a:gd name="T9" fmla="*/ 30 h 88"/>
                <a:gd name="T10" fmla="*/ 52 w 54"/>
                <a:gd name="T11" fmla="*/ 11 h 88"/>
                <a:gd name="T12" fmla="*/ 43 w 54"/>
                <a:gd name="T13" fmla="*/ 6 h 88"/>
                <a:gd name="T14" fmla="*/ 32 w 54"/>
                <a:gd name="T15" fmla="*/ 25 h 88"/>
                <a:gd name="T16" fmla="*/ 22 w 54"/>
                <a:gd name="T17" fmla="*/ 44 h 88"/>
                <a:gd name="T18" fmla="*/ 11 w 54"/>
                <a:gd name="T19" fmla="*/ 63 h 88"/>
                <a:gd name="T20" fmla="*/ 1 w 54"/>
                <a:gd name="T21" fmla="*/ 83 h 88"/>
                <a:gd name="T22" fmla="*/ 5 w 54"/>
                <a:gd name="T23" fmla="*/ 85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4" h="88">
                  <a:moveTo>
                    <a:pt x="5" y="85"/>
                  </a:moveTo>
                  <a:cubicBezTo>
                    <a:pt x="7" y="82"/>
                    <a:pt x="10" y="79"/>
                    <a:pt x="13" y="76"/>
                  </a:cubicBezTo>
                  <a:cubicBezTo>
                    <a:pt x="15" y="73"/>
                    <a:pt x="17" y="71"/>
                    <a:pt x="19" y="68"/>
                  </a:cubicBezTo>
                  <a:cubicBezTo>
                    <a:pt x="23" y="62"/>
                    <a:pt x="26" y="55"/>
                    <a:pt x="30" y="49"/>
                  </a:cubicBezTo>
                  <a:cubicBezTo>
                    <a:pt x="34" y="43"/>
                    <a:pt x="38" y="36"/>
                    <a:pt x="41" y="30"/>
                  </a:cubicBezTo>
                  <a:cubicBezTo>
                    <a:pt x="45" y="24"/>
                    <a:pt x="49" y="17"/>
                    <a:pt x="52" y="11"/>
                  </a:cubicBezTo>
                  <a:cubicBezTo>
                    <a:pt x="54" y="5"/>
                    <a:pt x="47" y="0"/>
                    <a:pt x="43" y="6"/>
                  </a:cubicBezTo>
                  <a:cubicBezTo>
                    <a:pt x="39" y="12"/>
                    <a:pt x="36" y="19"/>
                    <a:pt x="32" y="25"/>
                  </a:cubicBezTo>
                  <a:cubicBezTo>
                    <a:pt x="29" y="31"/>
                    <a:pt x="25" y="38"/>
                    <a:pt x="22" y="44"/>
                  </a:cubicBezTo>
                  <a:cubicBezTo>
                    <a:pt x="18" y="51"/>
                    <a:pt x="14" y="57"/>
                    <a:pt x="11" y="63"/>
                  </a:cubicBezTo>
                  <a:cubicBezTo>
                    <a:pt x="7" y="70"/>
                    <a:pt x="5" y="77"/>
                    <a:pt x="1" y="83"/>
                  </a:cubicBezTo>
                  <a:cubicBezTo>
                    <a:pt x="0" y="86"/>
                    <a:pt x="3" y="88"/>
                    <a:pt x="5" y="85"/>
                  </a:cubicBezTo>
                  <a:close/>
                </a:path>
              </a:pathLst>
            </a:custGeom>
            <a:solidFill>
              <a:srgbClr val="322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405" name="任意多边形: 形状 404"/>
            <p:cNvSpPr/>
            <p:nvPr/>
          </p:nvSpPr>
          <p:spPr bwMode="auto">
            <a:xfrm>
              <a:off x="5675313" y="2543175"/>
              <a:ext cx="58738" cy="100013"/>
            </a:xfrm>
            <a:custGeom>
              <a:avLst/>
              <a:gdLst>
                <a:gd name="T0" fmla="*/ 6 w 29"/>
                <a:gd name="T1" fmla="*/ 47 h 49"/>
                <a:gd name="T2" fmla="*/ 17 w 29"/>
                <a:gd name="T3" fmla="*/ 27 h 49"/>
                <a:gd name="T4" fmla="*/ 23 w 29"/>
                <a:gd name="T5" fmla="*/ 18 h 49"/>
                <a:gd name="T6" fmla="*/ 28 w 29"/>
                <a:gd name="T7" fmla="*/ 7 h 49"/>
                <a:gd name="T8" fmla="*/ 25 w 29"/>
                <a:gd name="T9" fmla="*/ 1 h 49"/>
                <a:gd name="T10" fmla="*/ 19 w 29"/>
                <a:gd name="T11" fmla="*/ 3 h 49"/>
                <a:gd name="T12" fmla="*/ 14 w 29"/>
                <a:gd name="T13" fmla="*/ 13 h 49"/>
                <a:gd name="T14" fmla="*/ 9 w 29"/>
                <a:gd name="T15" fmla="*/ 23 h 49"/>
                <a:gd name="T16" fmla="*/ 0 w 29"/>
                <a:gd name="T17" fmla="*/ 43 h 49"/>
                <a:gd name="T18" fmla="*/ 2 w 29"/>
                <a:gd name="T19" fmla="*/ 48 h 49"/>
                <a:gd name="T20" fmla="*/ 6 w 29"/>
                <a:gd name="T21" fmla="*/ 47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 h="49">
                  <a:moveTo>
                    <a:pt x="6" y="47"/>
                  </a:moveTo>
                  <a:cubicBezTo>
                    <a:pt x="10" y="40"/>
                    <a:pt x="14" y="34"/>
                    <a:pt x="17" y="27"/>
                  </a:cubicBezTo>
                  <a:cubicBezTo>
                    <a:pt x="19" y="24"/>
                    <a:pt x="21" y="21"/>
                    <a:pt x="23" y="18"/>
                  </a:cubicBezTo>
                  <a:cubicBezTo>
                    <a:pt x="25" y="14"/>
                    <a:pt x="27" y="11"/>
                    <a:pt x="28" y="7"/>
                  </a:cubicBezTo>
                  <a:cubicBezTo>
                    <a:pt x="29" y="5"/>
                    <a:pt x="27" y="2"/>
                    <a:pt x="25" y="1"/>
                  </a:cubicBezTo>
                  <a:cubicBezTo>
                    <a:pt x="23" y="0"/>
                    <a:pt x="20" y="1"/>
                    <a:pt x="19" y="3"/>
                  </a:cubicBezTo>
                  <a:cubicBezTo>
                    <a:pt x="17" y="6"/>
                    <a:pt x="15" y="10"/>
                    <a:pt x="14" y="13"/>
                  </a:cubicBezTo>
                  <a:cubicBezTo>
                    <a:pt x="12" y="16"/>
                    <a:pt x="11" y="20"/>
                    <a:pt x="9" y="23"/>
                  </a:cubicBezTo>
                  <a:cubicBezTo>
                    <a:pt x="6" y="30"/>
                    <a:pt x="3" y="37"/>
                    <a:pt x="0" y="43"/>
                  </a:cubicBezTo>
                  <a:cubicBezTo>
                    <a:pt x="0" y="45"/>
                    <a:pt x="0" y="47"/>
                    <a:pt x="2" y="48"/>
                  </a:cubicBezTo>
                  <a:cubicBezTo>
                    <a:pt x="3" y="49"/>
                    <a:pt x="5" y="48"/>
                    <a:pt x="6" y="47"/>
                  </a:cubicBezTo>
                  <a:close/>
                </a:path>
              </a:pathLst>
            </a:custGeom>
            <a:solidFill>
              <a:srgbClr val="322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406" name="任意多边形: 形状 405"/>
            <p:cNvSpPr/>
            <p:nvPr/>
          </p:nvSpPr>
          <p:spPr bwMode="auto">
            <a:xfrm>
              <a:off x="4792663" y="1563688"/>
              <a:ext cx="149225" cy="103188"/>
            </a:xfrm>
            <a:custGeom>
              <a:avLst/>
              <a:gdLst>
                <a:gd name="T0" fmla="*/ 7 w 74"/>
                <a:gd name="T1" fmla="*/ 48 h 51"/>
                <a:gd name="T2" fmla="*/ 37 w 74"/>
                <a:gd name="T3" fmla="*/ 27 h 51"/>
                <a:gd name="T4" fmla="*/ 53 w 74"/>
                <a:gd name="T5" fmla="*/ 19 h 51"/>
                <a:gd name="T6" fmla="*/ 61 w 74"/>
                <a:gd name="T7" fmla="*/ 15 h 51"/>
                <a:gd name="T8" fmla="*/ 69 w 74"/>
                <a:gd name="T9" fmla="*/ 11 h 51"/>
                <a:gd name="T10" fmla="*/ 65 w 74"/>
                <a:gd name="T11" fmla="*/ 1 h 51"/>
                <a:gd name="T12" fmla="*/ 56 w 74"/>
                <a:gd name="T13" fmla="*/ 5 h 51"/>
                <a:gd name="T14" fmla="*/ 48 w 74"/>
                <a:gd name="T15" fmla="*/ 9 h 51"/>
                <a:gd name="T16" fmla="*/ 32 w 74"/>
                <a:gd name="T17" fmla="*/ 19 h 51"/>
                <a:gd name="T18" fmla="*/ 17 w 74"/>
                <a:gd name="T19" fmla="*/ 30 h 51"/>
                <a:gd name="T20" fmla="*/ 3 w 74"/>
                <a:gd name="T21" fmla="*/ 44 h 51"/>
                <a:gd name="T22" fmla="*/ 7 w 74"/>
                <a:gd name="T23" fmla="*/ 48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4" h="51">
                  <a:moveTo>
                    <a:pt x="7" y="48"/>
                  </a:moveTo>
                  <a:cubicBezTo>
                    <a:pt x="17" y="41"/>
                    <a:pt x="27" y="34"/>
                    <a:pt x="37" y="27"/>
                  </a:cubicBezTo>
                  <a:cubicBezTo>
                    <a:pt x="42" y="24"/>
                    <a:pt x="47" y="21"/>
                    <a:pt x="53" y="19"/>
                  </a:cubicBezTo>
                  <a:cubicBezTo>
                    <a:pt x="55" y="17"/>
                    <a:pt x="58" y="16"/>
                    <a:pt x="61" y="15"/>
                  </a:cubicBezTo>
                  <a:cubicBezTo>
                    <a:pt x="64" y="13"/>
                    <a:pt x="67" y="13"/>
                    <a:pt x="69" y="11"/>
                  </a:cubicBezTo>
                  <a:cubicBezTo>
                    <a:pt x="74" y="7"/>
                    <a:pt x="71" y="0"/>
                    <a:pt x="65" y="1"/>
                  </a:cubicBezTo>
                  <a:cubicBezTo>
                    <a:pt x="62" y="2"/>
                    <a:pt x="59" y="4"/>
                    <a:pt x="56" y="5"/>
                  </a:cubicBezTo>
                  <a:cubicBezTo>
                    <a:pt x="53" y="6"/>
                    <a:pt x="51" y="8"/>
                    <a:pt x="48" y="9"/>
                  </a:cubicBezTo>
                  <a:cubicBezTo>
                    <a:pt x="42" y="12"/>
                    <a:pt x="37" y="16"/>
                    <a:pt x="32" y="19"/>
                  </a:cubicBezTo>
                  <a:cubicBezTo>
                    <a:pt x="26" y="23"/>
                    <a:pt x="22" y="26"/>
                    <a:pt x="17" y="30"/>
                  </a:cubicBezTo>
                  <a:cubicBezTo>
                    <a:pt x="12" y="35"/>
                    <a:pt x="8" y="39"/>
                    <a:pt x="3" y="44"/>
                  </a:cubicBezTo>
                  <a:cubicBezTo>
                    <a:pt x="0" y="47"/>
                    <a:pt x="4" y="51"/>
                    <a:pt x="7" y="48"/>
                  </a:cubicBezTo>
                  <a:close/>
                </a:path>
              </a:pathLst>
            </a:custGeom>
            <a:solidFill>
              <a:srgbClr val="322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407" name="任意多边形: 形状 406"/>
            <p:cNvSpPr/>
            <p:nvPr/>
          </p:nvSpPr>
          <p:spPr bwMode="auto">
            <a:xfrm>
              <a:off x="4835525" y="1603375"/>
              <a:ext cx="90488" cy="63500"/>
            </a:xfrm>
            <a:custGeom>
              <a:avLst/>
              <a:gdLst>
                <a:gd name="T0" fmla="*/ 6 w 45"/>
                <a:gd name="T1" fmla="*/ 30 h 31"/>
                <a:gd name="T2" fmla="*/ 23 w 45"/>
                <a:gd name="T3" fmla="*/ 19 h 31"/>
                <a:gd name="T4" fmla="*/ 32 w 45"/>
                <a:gd name="T5" fmla="*/ 14 h 31"/>
                <a:gd name="T6" fmla="*/ 42 w 45"/>
                <a:gd name="T7" fmla="*/ 9 h 31"/>
                <a:gd name="T8" fmla="*/ 39 w 45"/>
                <a:gd name="T9" fmla="*/ 1 h 31"/>
                <a:gd name="T10" fmla="*/ 27 w 45"/>
                <a:gd name="T11" fmla="*/ 5 h 31"/>
                <a:gd name="T12" fmla="*/ 18 w 45"/>
                <a:gd name="T13" fmla="*/ 11 h 31"/>
                <a:gd name="T14" fmla="*/ 2 w 45"/>
                <a:gd name="T15" fmla="*/ 25 h 31"/>
                <a:gd name="T16" fmla="*/ 2 w 45"/>
                <a:gd name="T17" fmla="*/ 30 h 31"/>
                <a:gd name="T18" fmla="*/ 6 w 45"/>
                <a:gd name="T19" fmla="*/ 3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 h="31">
                  <a:moveTo>
                    <a:pt x="6" y="30"/>
                  </a:moveTo>
                  <a:cubicBezTo>
                    <a:pt x="11" y="25"/>
                    <a:pt x="17" y="22"/>
                    <a:pt x="23" y="19"/>
                  </a:cubicBezTo>
                  <a:cubicBezTo>
                    <a:pt x="26" y="17"/>
                    <a:pt x="29" y="16"/>
                    <a:pt x="32" y="14"/>
                  </a:cubicBezTo>
                  <a:cubicBezTo>
                    <a:pt x="36" y="13"/>
                    <a:pt x="39" y="11"/>
                    <a:pt x="42" y="9"/>
                  </a:cubicBezTo>
                  <a:cubicBezTo>
                    <a:pt x="45" y="6"/>
                    <a:pt x="43" y="0"/>
                    <a:pt x="39" y="1"/>
                  </a:cubicBezTo>
                  <a:cubicBezTo>
                    <a:pt x="34" y="1"/>
                    <a:pt x="31" y="3"/>
                    <a:pt x="27" y="5"/>
                  </a:cubicBezTo>
                  <a:cubicBezTo>
                    <a:pt x="24" y="7"/>
                    <a:pt x="21" y="9"/>
                    <a:pt x="18" y="11"/>
                  </a:cubicBezTo>
                  <a:cubicBezTo>
                    <a:pt x="12" y="15"/>
                    <a:pt x="7" y="20"/>
                    <a:pt x="2" y="25"/>
                  </a:cubicBezTo>
                  <a:cubicBezTo>
                    <a:pt x="0" y="26"/>
                    <a:pt x="0" y="28"/>
                    <a:pt x="2" y="30"/>
                  </a:cubicBezTo>
                  <a:cubicBezTo>
                    <a:pt x="3" y="31"/>
                    <a:pt x="5" y="31"/>
                    <a:pt x="6" y="30"/>
                  </a:cubicBezTo>
                  <a:close/>
                </a:path>
              </a:pathLst>
            </a:custGeom>
            <a:solidFill>
              <a:srgbClr val="322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408" name="任意多边形: 形状 407"/>
            <p:cNvSpPr/>
            <p:nvPr/>
          </p:nvSpPr>
          <p:spPr bwMode="auto">
            <a:xfrm>
              <a:off x="5908675" y="1879600"/>
              <a:ext cx="65088" cy="131763"/>
            </a:xfrm>
            <a:custGeom>
              <a:avLst/>
              <a:gdLst>
                <a:gd name="T0" fmla="*/ 1 w 32"/>
                <a:gd name="T1" fmla="*/ 6 h 65"/>
                <a:gd name="T2" fmla="*/ 6 w 32"/>
                <a:gd name="T3" fmla="*/ 20 h 65"/>
                <a:gd name="T4" fmla="*/ 12 w 32"/>
                <a:gd name="T5" fmla="*/ 33 h 65"/>
                <a:gd name="T6" fmla="*/ 17 w 32"/>
                <a:gd name="T7" fmla="*/ 47 h 65"/>
                <a:gd name="T8" fmla="*/ 22 w 32"/>
                <a:gd name="T9" fmla="*/ 62 h 65"/>
                <a:gd name="T10" fmla="*/ 32 w 32"/>
                <a:gd name="T11" fmla="*/ 59 h 65"/>
                <a:gd name="T12" fmla="*/ 27 w 32"/>
                <a:gd name="T13" fmla="*/ 44 h 65"/>
                <a:gd name="T14" fmla="*/ 21 w 32"/>
                <a:gd name="T15" fmla="*/ 29 h 65"/>
                <a:gd name="T16" fmla="*/ 6 w 32"/>
                <a:gd name="T17" fmla="*/ 2 h 65"/>
                <a:gd name="T18" fmla="*/ 1 w 32"/>
                <a:gd name="T19" fmla="*/ 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65">
                  <a:moveTo>
                    <a:pt x="1" y="6"/>
                  </a:moveTo>
                  <a:cubicBezTo>
                    <a:pt x="2" y="10"/>
                    <a:pt x="4" y="15"/>
                    <a:pt x="6" y="20"/>
                  </a:cubicBezTo>
                  <a:cubicBezTo>
                    <a:pt x="8" y="24"/>
                    <a:pt x="10" y="29"/>
                    <a:pt x="12" y="33"/>
                  </a:cubicBezTo>
                  <a:cubicBezTo>
                    <a:pt x="13" y="38"/>
                    <a:pt x="15" y="42"/>
                    <a:pt x="17" y="47"/>
                  </a:cubicBezTo>
                  <a:cubicBezTo>
                    <a:pt x="18" y="52"/>
                    <a:pt x="19" y="57"/>
                    <a:pt x="22" y="62"/>
                  </a:cubicBezTo>
                  <a:cubicBezTo>
                    <a:pt x="25" y="65"/>
                    <a:pt x="32" y="64"/>
                    <a:pt x="32" y="59"/>
                  </a:cubicBezTo>
                  <a:cubicBezTo>
                    <a:pt x="31" y="54"/>
                    <a:pt x="29" y="49"/>
                    <a:pt x="27" y="44"/>
                  </a:cubicBezTo>
                  <a:cubicBezTo>
                    <a:pt x="25" y="39"/>
                    <a:pt x="23" y="34"/>
                    <a:pt x="21" y="29"/>
                  </a:cubicBezTo>
                  <a:cubicBezTo>
                    <a:pt x="17" y="20"/>
                    <a:pt x="13" y="10"/>
                    <a:pt x="6" y="2"/>
                  </a:cubicBezTo>
                  <a:cubicBezTo>
                    <a:pt x="4" y="0"/>
                    <a:pt x="0" y="3"/>
                    <a:pt x="1" y="6"/>
                  </a:cubicBezTo>
                  <a:close/>
                </a:path>
              </a:pathLst>
            </a:custGeom>
            <a:solidFill>
              <a:srgbClr val="322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409" name="任意多边形: 形状 408"/>
            <p:cNvSpPr/>
            <p:nvPr/>
          </p:nvSpPr>
          <p:spPr bwMode="auto">
            <a:xfrm>
              <a:off x="5911850" y="1946275"/>
              <a:ext cx="39688" cy="77788"/>
            </a:xfrm>
            <a:custGeom>
              <a:avLst/>
              <a:gdLst>
                <a:gd name="T0" fmla="*/ 1 w 19"/>
                <a:gd name="T1" fmla="*/ 5 h 38"/>
                <a:gd name="T2" fmla="*/ 2 w 19"/>
                <a:gd name="T3" fmla="*/ 12 h 38"/>
                <a:gd name="T4" fmla="*/ 4 w 19"/>
                <a:gd name="T5" fmla="*/ 19 h 38"/>
                <a:gd name="T6" fmla="*/ 8 w 19"/>
                <a:gd name="T7" fmla="*/ 33 h 38"/>
                <a:gd name="T8" fmla="*/ 15 w 19"/>
                <a:gd name="T9" fmla="*/ 37 h 38"/>
                <a:gd name="T10" fmla="*/ 18 w 19"/>
                <a:gd name="T11" fmla="*/ 30 h 38"/>
                <a:gd name="T12" fmla="*/ 13 w 19"/>
                <a:gd name="T13" fmla="*/ 16 h 38"/>
                <a:gd name="T14" fmla="*/ 10 w 19"/>
                <a:gd name="T15" fmla="*/ 9 h 38"/>
                <a:gd name="T16" fmla="*/ 6 w 19"/>
                <a:gd name="T17" fmla="*/ 2 h 38"/>
                <a:gd name="T18" fmla="*/ 3 w 19"/>
                <a:gd name="T19" fmla="*/ 1 h 38"/>
                <a:gd name="T20" fmla="*/ 1 w 19"/>
                <a:gd name="T21" fmla="*/ 5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 h="38">
                  <a:moveTo>
                    <a:pt x="1" y="5"/>
                  </a:moveTo>
                  <a:cubicBezTo>
                    <a:pt x="1" y="7"/>
                    <a:pt x="2" y="9"/>
                    <a:pt x="2" y="12"/>
                  </a:cubicBezTo>
                  <a:cubicBezTo>
                    <a:pt x="3" y="14"/>
                    <a:pt x="3" y="17"/>
                    <a:pt x="4" y="19"/>
                  </a:cubicBezTo>
                  <a:cubicBezTo>
                    <a:pt x="5" y="24"/>
                    <a:pt x="7" y="29"/>
                    <a:pt x="8" y="33"/>
                  </a:cubicBezTo>
                  <a:cubicBezTo>
                    <a:pt x="9" y="36"/>
                    <a:pt x="12" y="38"/>
                    <a:pt x="15" y="37"/>
                  </a:cubicBezTo>
                  <a:cubicBezTo>
                    <a:pt x="17" y="36"/>
                    <a:pt x="19" y="33"/>
                    <a:pt x="18" y="30"/>
                  </a:cubicBezTo>
                  <a:cubicBezTo>
                    <a:pt x="17" y="26"/>
                    <a:pt x="15" y="21"/>
                    <a:pt x="13" y="16"/>
                  </a:cubicBezTo>
                  <a:cubicBezTo>
                    <a:pt x="12" y="14"/>
                    <a:pt x="11" y="11"/>
                    <a:pt x="10" y="9"/>
                  </a:cubicBezTo>
                  <a:cubicBezTo>
                    <a:pt x="9" y="7"/>
                    <a:pt x="7" y="5"/>
                    <a:pt x="6" y="2"/>
                  </a:cubicBezTo>
                  <a:cubicBezTo>
                    <a:pt x="6" y="1"/>
                    <a:pt x="4" y="0"/>
                    <a:pt x="3" y="1"/>
                  </a:cubicBezTo>
                  <a:cubicBezTo>
                    <a:pt x="1" y="2"/>
                    <a:pt x="0" y="3"/>
                    <a:pt x="1" y="5"/>
                  </a:cubicBezTo>
                  <a:close/>
                </a:path>
              </a:pathLst>
            </a:custGeom>
            <a:solidFill>
              <a:srgbClr val="322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410" name="任意多边形: 形状 409"/>
            <p:cNvSpPr/>
            <p:nvPr/>
          </p:nvSpPr>
          <p:spPr bwMode="auto">
            <a:xfrm>
              <a:off x="5180013" y="2446338"/>
              <a:ext cx="28575" cy="66675"/>
            </a:xfrm>
            <a:custGeom>
              <a:avLst/>
              <a:gdLst>
                <a:gd name="T0" fmla="*/ 9 w 14"/>
                <a:gd name="T1" fmla="*/ 2 h 33"/>
                <a:gd name="T2" fmla="*/ 3 w 14"/>
                <a:gd name="T3" fmla="*/ 8 h 33"/>
                <a:gd name="T4" fmla="*/ 1 w 14"/>
                <a:gd name="T5" fmla="*/ 16 h 33"/>
                <a:gd name="T6" fmla="*/ 6 w 14"/>
                <a:gd name="T7" fmla="*/ 32 h 33"/>
                <a:gd name="T8" fmla="*/ 10 w 14"/>
                <a:gd name="T9" fmla="*/ 31 h 33"/>
                <a:gd name="T10" fmla="*/ 10 w 14"/>
                <a:gd name="T11" fmla="*/ 28 h 33"/>
                <a:gd name="T12" fmla="*/ 9 w 14"/>
                <a:gd name="T13" fmla="*/ 25 h 33"/>
                <a:gd name="T14" fmla="*/ 8 w 14"/>
                <a:gd name="T15" fmla="*/ 23 h 33"/>
                <a:gd name="T16" fmla="*/ 8 w 14"/>
                <a:gd name="T17" fmla="*/ 23 h 33"/>
                <a:gd name="T18" fmla="*/ 7 w 14"/>
                <a:gd name="T19" fmla="*/ 22 h 33"/>
                <a:gd name="T20" fmla="*/ 7 w 14"/>
                <a:gd name="T21" fmla="*/ 21 h 33"/>
                <a:gd name="T22" fmla="*/ 7 w 14"/>
                <a:gd name="T23" fmla="*/ 20 h 33"/>
                <a:gd name="T24" fmla="*/ 7 w 14"/>
                <a:gd name="T25" fmla="*/ 19 h 33"/>
                <a:gd name="T26" fmla="*/ 7 w 14"/>
                <a:gd name="T27" fmla="*/ 16 h 33"/>
                <a:gd name="T28" fmla="*/ 7 w 14"/>
                <a:gd name="T29" fmla="*/ 15 h 33"/>
                <a:gd name="T30" fmla="*/ 7 w 14"/>
                <a:gd name="T31" fmla="*/ 15 h 33"/>
                <a:gd name="T32" fmla="*/ 7 w 14"/>
                <a:gd name="T33" fmla="*/ 13 h 33"/>
                <a:gd name="T34" fmla="*/ 8 w 14"/>
                <a:gd name="T35" fmla="*/ 11 h 33"/>
                <a:gd name="T36" fmla="*/ 12 w 14"/>
                <a:gd name="T37" fmla="*/ 5 h 33"/>
                <a:gd name="T38" fmla="*/ 9 w 14"/>
                <a:gd name="T39" fmla="*/ 2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 h="33">
                  <a:moveTo>
                    <a:pt x="9" y="2"/>
                  </a:moveTo>
                  <a:cubicBezTo>
                    <a:pt x="7" y="3"/>
                    <a:pt x="5" y="5"/>
                    <a:pt x="3" y="8"/>
                  </a:cubicBezTo>
                  <a:cubicBezTo>
                    <a:pt x="2" y="10"/>
                    <a:pt x="1" y="13"/>
                    <a:pt x="1" y="16"/>
                  </a:cubicBezTo>
                  <a:cubicBezTo>
                    <a:pt x="0" y="21"/>
                    <a:pt x="1" y="28"/>
                    <a:pt x="6" y="32"/>
                  </a:cubicBezTo>
                  <a:cubicBezTo>
                    <a:pt x="7" y="33"/>
                    <a:pt x="9" y="32"/>
                    <a:pt x="10" y="31"/>
                  </a:cubicBezTo>
                  <a:cubicBezTo>
                    <a:pt x="11" y="30"/>
                    <a:pt x="11" y="29"/>
                    <a:pt x="10" y="28"/>
                  </a:cubicBezTo>
                  <a:cubicBezTo>
                    <a:pt x="10" y="27"/>
                    <a:pt x="9" y="26"/>
                    <a:pt x="9" y="25"/>
                  </a:cubicBezTo>
                  <a:cubicBezTo>
                    <a:pt x="8" y="24"/>
                    <a:pt x="8" y="24"/>
                    <a:pt x="8" y="23"/>
                  </a:cubicBezTo>
                  <a:cubicBezTo>
                    <a:pt x="8" y="23"/>
                    <a:pt x="8" y="24"/>
                    <a:pt x="8" y="23"/>
                  </a:cubicBezTo>
                  <a:cubicBezTo>
                    <a:pt x="8" y="23"/>
                    <a:pt x="7" y="22"/>
                    <a:pt x="7" y="22"/>
                  </a:cubicBezTo>
                  <a:cubicBezTo>
                    <a:pt x="7" y="22"/>
                    <a:pt x="7" y="21"/>
                    <a:pt x="7" y="21"/>
                  </a:cubicBezTo>
                  <a:cubicBezTo>
                    <a:pt x="7" y="20"/>
                    <a:pt x="7" y="20"/>
                    <a:pt x="7" y="20"/>
                  </a:cubicBezTo>
                  <a:cubicBezTo>
                    <a:pt x="7" y="19"/>
                    <a:pt x="7" y="20"/>
                    <a:pt x="7" y="19"/>
                  </a:cubicBezTo>
                  <a:cubicBezTo>
                    <a:pt x="7" y="18"/>
                    <a:pt x="7" y="17"/>
                    <a:pt x="7" y="16"/>
                  </a:cubicBezTo>
                  <a:cubicBezTo>
                    <a:pt x="7" y="16"/>
                    <a:pt x="7" y="16"/>
                    <a:pt x="7" y="15"/>
                  </a:cubicBezTo>
                  <a:cubicBezTo>
                    <a:pt x="7" y="16"/>
                    <a:pt x="7" y="15"/>
                    <a:pt x="7" y="15"/>
                  </a:cubicBezTo>
                  <a:cubicBezTo>
                    <a:pt x="7" y="14"/>
                    <a:pt x="7" y="14"/>
                    <a:pt x="7" y="13"/>
                  </a:cubicBezTo>
                  <a:cubicBezTo>
                    <a:pt x="8" y="12"/>
                    <a:pt x="8" y="11"/>
                    <a:pt x="8" y="11"/>
                  </a:cubicBezTo>
                  <a:cubicBezTo>
                    <a:pt x="9" y="9"/>
                    <a:pt x="10" y="7"/>
                    <a:pt x="12" y="5"/>
                  </a:cubicBezTo>
                  <a:cubicBezTo>
                    <a:pt x="14" y="4"/>
                    <a:pt x="11" y="0"/>
                    <a:pt x="9" y="2"/>
                  </a:cubicBezTo>
                  <a:close/>
                </a:path>
              </a:pathLst>
            </a:custGeom>
            <a:solidFill>
              <a:srgbClr val="322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411" name="任意多边形: 形状 410"/>
            <p:cNvSpPr/>
            <p:nvPr/>
          </p:nvSpPr>
          <p:spPr bwMode="auto">
            <a:xfrm>
              <a:off x="5203825" y="2474913"/>
              <a:ext cx="28575" cy="39688"/>
            </a:xfrm>
            <a:custGeom>
              <a:avLst/>
              <a:gdLst>
                <a:gd name="T0" fmla="*/ 1 w 14"/>
                <a:gd name="T1" fmla="*/ 2 h 20"/>
                <a:gd name="T2" fmla="*/ 2 w 14"/>
                <a:gd name="T3" fmla="*/ 12 h 20"/>
                <a:gd name="T4" fmla="*/ 4 w 14"/>
                <a:gd name="T5" fmla="*/ 17 h 20"/>
                <a:gd name="T6" fmla="*/ 6 w 14"/>
                <a:gd name="T7" fmla="*/ 19 h 20"/>
                <a:gd name="T8" fmla="*/ 9 w 14"/>
                <a:gd name="T9" fmla="*/ 20 h 20"/>
                <a:gd name="T10" fmla="*/ 13 w 14"/>
                <a:gd name="T11" fmla="*/ 18 h 20"/>
                <a:gd name="T12" fmla="*/ 12 w 14"/>
                <a:gd name="T13" fmla="*/ 14 h 20"/>
                <a:gd name="T14" fmla="*/ 11 w 14"/>
                <a:gd name="T15" fmla="*/ 14 h 20"/>
                <a:gd name="T16" fmla="*/ 11 w 14"/>
                <a:gd name="T17" fmla="*/ 14 h 20"/>
                <a:gd name="T18" fmla="*/ 11 w 14"/>
                <a:gd name="T19" fmla="*/ 13 h 20"/>
                <a:gd name="T20" fmla="*/ 10 w 14"/>
                <a:gd name="T21" fmla="*/ 12 h 20"/>
                <a:gd name="T22" fmla="*/ 10 w 14"/>
                <a:gd name="T23" fmla="*/ 13 h 20"/>
                <a:gd name="T24" fmla="*/ 9 w 14"/>
                <a:gd name="T25" fmla="*/ 12 h 20"/>
                <a:gd name="T26" fmla="*/ 8 w 14"/>
                <a:gd name="T27" fmla="*/ 11 h 20"/>
                <a:gd name="T28" fmla="*/ 8 w 14"/>
                <a:gd name="T29" fmla="*/ 11 h 20"/>
                <a:gd name="T30" fmla="*/ 8 w 14"/>
                <a:gd name="T31" fmla="*/ 11 h 20"/>
                <a:gd name="T32" fmla="*/ 7 w 14"/>
                <a:gd name="T33" fmla="*/ 9 h 20"/>
                <a:gd name="T34" fmla="*/ 7 w 14"/>
                <a:gd name="T35" fmla="*/ 9 h 20"/>
                <a:gd name="T36" fmla="*/ 7 w 14"/>
                <a:gd name="T37" fmla="*/ 9 h 20"/>
                <a:gd name="T38" fmla="*/ 7 w 14"/>
                <a:gd name="T39" fmla="*/ 8 h 20"/>
                <a:gd name="T40" fmla="*/ 6 w 14"/>
                <a:gd name="T41" fmla="*/ 7 h 20"/>
                <a:gd name="T42" fmla="*/ 6 w 14"/>
                <a:gd name="T43" fmla="*/ 7 h 20"/>
                <a:gd name="T44" fmla="*/ 6 w 14"/>
                <a:gd name="T45" fmla="*/ 7 h 20"/>
                <a:gd name="T46" fmla="*/ 6 w 14"/>
                <a:gd name="T47" fmla="*/ 5 h 20"/>
                <a:gd name="T48" fmla="*/ 6 w 14"/>
                <a:gd name="T49" fmla="*/ 4 h 20"/>
                <a:gd name="T50" fmla="*/ 6 w 14"/>
                <a:gd name="T51" fmla="*/ 5 h 20"/>
                <a:gd name="T52" fmla="*/ 6 w 14"/>
                <a:gd name="T53" fmla="*/ 4 h 20"/>
                <a:gd name="T54" fmla="*/ 5 w 14"/>
                <a:gd name="T55" fmla="*/ 0 h 20"/>
                <a:gd name="T56" fmla="*/ 1 w 14"/>
                <a:gd name="T5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4" h="20">
                  <a:moveTo>
                    <a:pt x="1" y="2"/>
                  </a:moveTo>
                  <a:cubicBezTo>
                    <a:pt x="0" y="5"/>
                    <a:pt x="0" y="9"/>
                    <a:pt x="2" y="12"/>
                  </a:cubicBezTo>
                  <a:cubicBezTo>
                    <a:pt x="2" y="14"/>
                    <a:pt x="3" y="15"/>
                    <a:pt x="4" y="17"/>
                  </a:cubicBezTo>
                  <a:cubicBezTo>
                    <a:pt x="5" y="17"/>
                    <a:pt x="6" y="18"/>
                    <a:pt x="6" y="19"/>
                  </a:cubicBezTo>
                  <a:cubicBezTo>
                    <a:pt x="7" y="19"/>
                    <a:pt x="8" y="20"/>
                    <a:pt x="9" y="20"/>
                  </a:cubicBezTo>
                  <a:cubicBezTo>
                    <a:pt x="11" y="20"/>
                    <a:pt x="12" y="19"/>
                    <a:pt x="13" y="18"/>
                  </a:cubicBezTo>
                  <a:cubicBezTo>
                    <a:pt x="14" y="16"/>
                    <a:pt x="13" y="15"/>
                    <a:pt x="12" y="14"/>
                  </a:cubicBezTo>
                  <a:cubicBezTo>
                    <a:pt x="11" y="14"/>
                    <a:pt x="11" y="14"/>
                    <a:pt x="11" y="14"/>
                  </a:cubicBezTo>
                  <a:cubicBezTo>
                    <a:pt x="11" y="13"/>
                    <a:pt x="11" y="14"/>
                    <a:pt x="11" y="14"/>
                  </a:cubicBezTo>
                  <a:cubicBezTo>
                    <a:pt x="11" y="14"/>
                    <a:pt x="11" y="13"/>
                    <a:pt x="11" y="13"/>
                  </a:cubicBezTo>
                  <a:cubicBezTo>
                    <a:pt x="10" y="13"/>
                    <a:pt x="10" y="13"/>
                    <a:pt x="10" y="12"/>
                  </a:cubicBezTo>
                  <a:cubicBezTo>
                    <a:pt x="9" y="12"/>
                    <a:pt x="10" y="13"/>
                    <a:pt x="10" y="13"/>
                  </a:cubicBezTo>
                  <a:cubicBezTo>
                    <a:pt x="10" y="12"/>
                    <a:pt x="9" y="12"/>
                    <a:pt x="9" y="12"/>
                  </a:cubicBezTo>
                  <a:cubicBezTo>
                    <a:pt x="9" y="12"/>
                    <a:pt x="9" y="12"/>
                    <a:pt x="8" y="11"/>
                  </a:cubicBezTo>
                  <a:cubicBezTo>
                    <a:pt x="8" y="11"/>
                    <a:pt x="8" y="11"/>
                    <a:pt x="8" y="11"/>
                  </a:cubicBezTo>
                  <a:cubicBezTo>
                    <a:pt x="8" y="10"/>
                    <a:pt x="8" y="11"/>
                    <a:pt x="8" y="11"/>
                  </a:cubicBezTo>
                  <a:cubicBezTo>
                    <a:pt x="8" y="11"/>
                    <a:pt x="7" y="10"/>
                    <a:pt x="7" y="9"/>
                  </a:cubicBezTo>
                  <a:cubicBezTo>
                    <a:pt x="7" y="9"/>
                    <a:pt x="7" y="9"/>
                    <a:pt x="7" y="9"/>
                  </a:cubicBezTo>
                  <a:cubicBezTo>
                    <a:pt x="7" y="9"/>
                    <a:pt x="7" y="9"/>
                    <a:pt x="7" y="9"/>
                  </a:cubicBezTo>
                  <a:cubicBezTo>
                    <a:pt x="7" y="9"/>
                    <a:pt x="7" y="8"/>
                    <a:pt x="7" y="8"/>
                  </a:cubicBezTo>
                  <a:cubicBezTo>
                    <a:pt x="7" y="8"/>
                    <a:pt x="7" y="8"/>
                    <a:pt x="6" y="7"/>
                  </a:cubicBezTo>
                  <a:cubicBezTo>
                    <a:pt x="6" y="7"/>
                    <a:pt x="6" y="7"/>
                    <a:pt x="6" y="7"/>
                  </a:cubicBezTo>
                  <a:cubicBezTo>
                    <a:pt x="6" y="6"/>
                    <a:pt x="6" y="7"/>
                    <a:pt x="6" y="7"/>
                  </a:cubicBezTo>
                  <a:cubicBezTo>
                    <a:pt x="6" y="6"/>
                    <a:pt x="6" y="6"/>
                    <a:pt x="6" y="5"/>
                  </a:cubicBezTo>
                  <a:cubicBezTo>
                    <a:pt x="6" y="5"/>
                    <a:pt x="6" y="5"/>
                    <a:pt x="6" y="4"/>
                  </a:cubicBezTo>
                  <a:cubicBezTo>
                    <a:pt x="6" y="4"/>
                    <a:pt x="6" y="5"/>
                    <a:pt x="6" y="5"/>
                  </a:cubicBezTo>
                  <a:cubicBezTo>
                    <a:pt x="6" y="4"/>
                    <a:pt x="6" y="4"/>
                    <a:pt x="6" y="4"/>
                  </a:cubicBezTo>
                  <a:cubicBezTo>
                    <a:pt x="7" y="2"/>
                    <a:pt x="6" y="1"/>
                    <a:pt x="5" y="0"/>
                  </a:cubicBezTo>
                  <a:cubicBezTo>
                    <a:pt x="3" y="0"/>
                    <a:pt x="2" y="1"/>
                    <a:pt x="1" y="2"/>
                  </a:cubicBezTo>
                  <a:close/>
                </a:path>
              </a:pathLst>
            </a:custGeom>
            <a:solidFill>
              <a:srgbClr val="322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412" name="任意多边形: 形状 411"/>
            <p:cNvSpPr/>
            <p:nvPr/>
          </p:nvSpPr>
          <p:spPr bwMode="auto">
            <a:xfrm>
              <a:off x="5554663" y="2719388"/>
              <a:ext cx="100013" cy="107950"/>
            </a:xfrm>
            <a:custGeom>
              <a:avLst/>
              <a:gdLst>
                <a:gd name="T0" fmla="*/ 43 w 49"/>
                <a:gd name="T1" fmla="*/ 3 h 53"/>
                <a:gd name="T2" fmla="*/ 29 w 49"/>
                <a:gd name="T3" fmla="*/ 27 h 53"/>
                <a:gd name="T4" fmla="*/ 17 w 49"/>
                <a:gd name="T5" fmla="*/ 36 h 53"/>
                <a:gd name="T6" fmla="*/ 3 w 49"/>
                <a:gd name="T7" fmla="*/ 45 h 53"/>
                <a:gd name="T8" fmla="*/ 7 w 49"/>
                <a:gd name="T9" fmla="*/ 52 h 53"/>
                <a:gd name="T10" fmla="*/ 22 w 49"/>
                <a:gd name="T11" fmla="*/ 43 h 53"/>
                <a:gd name="T12" fmla="*/ 35 w 49"/>
                <a:gd name="T13" fmla="*/ 32 h 53"/>
                <a:gd name="T14" fmla="*/ 49 w 49"/>
                <a:gd name="T15" fmla="*/ 4 h 53"/>
                <a:gd name="T16" fmla="*/ 43 w 49"/>
                <a:gd name="T17" fmla="*/ 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 h="53">
                  <a:moveTo>
                    <a:pt x="43" y="3"/>
                  </a:moveTo>
                  <a:cubicBezTo>
                    <a:pt x="42" y="12"/>
                    <a:pt x="36" y="20"/>
                    <a:pt x="29" y="27"/>
                  </a:cubicBezTo>
                  <a:cubicBezTo>
                    <a:pt x="25" y="30"/>
                    <a:pt x="21" y="33"/>
                    <a:pt x="17" y="36"/>
                  </a:cubicBezTo>
                  <a:cubicBezTo>
                    <a:pt x="13" y="39"/>
                    <a:pt x="7" y="41"/>
                    <a:pt x="3" y="45"/>
                  </a:cubicBezTo>
                  <a:cubicBezTo>
                    <a:pt x="0" y="48"/>
                    <a:pt x="4" y="53"/>
                    <a:pt x="7" y="52"/>
                  </a:cubicBezTo>
                  <a:cubicBezTo>
                    <a:pt x="13" y="50"/>
                    <a:pt x="18" y="46"/>
                    <a:pt x="22" y="43"/>
                  </a:cubicBezTo>
                  <a:cubicBezTo>
                    <a:pt x="27" y="39"/>
                    <a:pt x="31" y="36"/>
                    <a:pt x="35" y="32"/>
                  </a:cubicBezTo>
                  <a:cubicBezTo>
                    <a:pt x="43" y="24"/>
                    <a:pt x="48" y="14"/>
                    <a:pt x="49" y="4"/>
                  </a:cubicBezTo>
                  <a:cubicBezTo>
                    <a:pt x="49" y="1"/>
                    <a:pt x="44" y="0"/>
                    <a:pt x="43" y="3"/>
                  </a:cubicBezTo>
                  <a:close/>
                </a:path>
              </a:pathLst>
            </a:custGeom>
            <a:solidFill>
              <a:srgbClr val="322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413" name="任意多边形: 形状 412"/>
            <p:cNvSpPr/>
            <p:nvPr/>
          </p:nvSpPr>
          <p:spPr bwMode="auto">
            <a:xfrm>
              <a:off x="4721225" y="1797050"/>
              <a:ext cx="22225" cy="61913"/>
            </a:xfrm>
            <a:custGeom>
              <a:avLst/>
              <a:gdLst>
                <a:gd name="T0" fmla="*/ 5 w 11"/>
                <a:gd name="T1" fmla="*/ 2 h 31"/>
                <a:gd name="T2" fmla="*/ 0 w 11"/>
                <a:gd name="T3" fmla="*/ 16 h 31"/>
                <a:gd name="T4" fmla="*/ 1 w 11"/>
                <a:gd name="T5" fmla="*/ 23 h 31"/>
                <a:gd name="T6" fmla="*/ 6 w 11"/>
                <a:gd name="T7" fmla="*/ 30 h 31"/>
                <a:gd name="T8" fmla="*/ 10 w 11"/>
                <a:gd name="T9" fmla="*/ 26 h 31"/>
                <a:gd name="T10" fmla="*/ 9 w 11"/>
                <a:gd name="T11" fmla="*/ 23 h 31"/>
                <a:gd name="T12" fmla="*/ 8 w 11"/>
                <a:gd name="T13" fmla="*/ 22 h 31"/>
                <a:gd name="T14" fmla="*/ 8 w 11"/>
                <a:gd name="T15" fmla="*/ 21 h 31"/>
                <a:gd name="T16" fmla="*/ 7 w 11"/>
                <a:gd name="T17" fmla="*/ 21 h 31"/>
                <a:gd name="T18" fmla="*/ 7 w 11"/>
                <a:gd name="T19" fmla="*/ 21 h 31"/>
                <a:gd name="T20" fmla="*/ 7 w 11"/>
                <a:gd name="T21" fmla="*/ 18 h 31"/>
                <a:gd name="T22" fmla="*/ 6 w 11"/>
                <a:gd name="T23" fmla="*/ 17 h 31"/>
                <a:gd name="T24" fmla="*/ 6 w 11"/>
                <a:gd name="T25" fmla="*/ 16 h 31"/>
                <a:gd name="T26" fmla="*/ 6 w 11"/>
                <a:gd name="T27" fmla="*/ 16 h 31"/>
                <a:gd name="T28" fmla="*/ 9 w 11"/>
                <a:gd name="T29" fmla="*/ 5 h 31"/>
                <a:gd name="T30" fmla="*/ 5 w 11"/>
                <a:gd name="T31" fmla="*/ 2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 h="31">
                  <a:moveTo>
                    <a:pt x="5" y="2"/>
                  </a:moveTo>
                  <a:cubicBezTo>
                    <a:pt x="2" y="6"/>
                    <a:pt x="0" y="11"/>
                    <a:pt x="0" y="16"/>
                  </a:cubicBezTo>
                  <a:cubicBezTo>
                    <a:pt x="0" y="18"/>
                    <a:pt x="0" y="21"/>
                    <a:pt x="1" y="23"/>
                  </a:cubicBezTo>
                  <a:cubicBezTo>
                    <a:pt x="2" y="25"/>
                    <a:pt x="4" y="28"/>
                    <a:pt x="6" y="30"/>
                  </a:cubicBezTo>
                  <a:cubicBezTo>
                    <a:pt x="8" y="31"/>
                    <a:pt x="11" y="29"/>
                    <a:pt x="10" y="26"/>
                  </a:cubicBezTo>
                  <a:cubicBezTo>
                    <a:pt x="10" y="25"/>
                    <a:pt x="9" y="24"/>
                    <a:pt x="9" y="23"/>
                  </a:cubicBezTo>
                  <a:cubicBezTo>
                    <a:pt x="8" y="23"/>
                    <a:pt x="8" y="22"/>
                    <a:pt x="8" y="22"/>
                  </a:cubicBezTo>
                  <a:cubicBezTo>
                    <a:pt x="8" y="22"/>
                    <a:pt x="8" y="22"/>
                    <a:pt x="8" y="21"/>
                  </a:cubicBezTo>
                  <a:cubicBezTo>
                    <a:pt x="7" y="21"/>
                    <a:pt x="7" y="21"/>
                    <a:pt x="7" y="21"/>
                  </a:cubicBezTo>
                  <a:cubicBezTo>
                    <a:pt x="7" y="21"/>
                    <a:pt x="7" y="21"/>
                    <a:pt x="7" y="21"/>
                  </a:cubicBezTo>
                  <a:cubicBezTo>
                    <a:pt x="7" y="20"/>
                    <a:pt x="7" y="19"/>
                    <a:pt x="7" y="18"/>
                  </a:cubicBezTo>
                  <a:cubicBezTo>
                    <a:pt x="6" y="18"/>
                    <a:pt x="6" y="17"/>
                    <a:pt x="6" y="17"/>
                  </a:cubicBezTo>
                  <a:cubicBezTo>
                    <a:pt x="6" y="16"/>
                    <a:pt x="6" y="17"/>
                    <a:pt x="6" y="16"/>
                  </a:cubicBezTo>
                  <a:cubicBezTo>
                    <a:pt x="6" y="16"/>
                    <a:pt x="6" y="16"/>
                    <a:pt x="6" y="16"/>
                  </a:cubicBezTo>
                  <a:cubicBezTo>
                    <a:pt x="6" y="12"/>
                    <a:pt x="6" y="8"/>
                    <a:pt x="9" y="5"/>
                  </a:cubicBezTo>
                  <a:cubicBezTo>
                    <a:pt x="10" y="3"/>
                    <a:pt x="7" y="0"/>
                    <a:pt x="5" y="2"/>
                  </a:cubicBezTo>
                  <a:close/>
                </a:path>
              </a:pathLst>
            </a:custGeom>
            <a:solidFill>
              <a:srgbClr val="322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414" name="任意多边形: 形状 413"/>
            <p:cNvSpPr/>
            <p:nvPr/>
          </p:nvSpPr>
          <p:spPr bwMode="auto">
            <a:xfrm>
              <a:off x="4749800" y="1793875"/>
              <a:ext cx="22225" cy="61913"/>
            </a:xfrm>
            <a:custGeom>
              <a:avLst/>
              <a:gdLst>
                <a:gd name="T0" fmla="*/ 5 w 11"/>
                <a:gd name="T1" fmla="*/ 2 h 30"/>
                <a:gd name="T2" fmla="*/ 2 w 11"/>
                <a:gd name="T3" fmla="*/ 27 h 30"/>
                <a:gd name="T4" fmla="*/ 7 w 11"/>
                <a:gd name="T5" fmla="*/ 29 h 30"/>
                <a:gd name="T6" fmla="*/ 9 w 11"/>
                <a:gd name="T7" fmla="*/ 25 h 30"/>
                <a:gd name="T8" fmla="*/ 9 w 11"/>
                <a:gd name="T9" fmla="*/ 22 h 30"/>
                <a:gd name="T10" fmla="*/ 8 w 11"/>
                <a:gd name="T11" fmla="*/ 21 h 30"/>
                <a:gd name="T12" fmla="*/ 8 w 11"/>
                <a:gd name="T13" fmla="*/ 20 h 30"/>
                <a:gd name="T14" fmla="*/ 8 w 11"/>
                <a:gd name="T15" fmla="*/ 14 h 30"/>
                <a:gd name="T16" fmla="*/ 10 w 11"/>
                <a:gd name="T17" fmla="*/ 5 h 30"/>
                <a:gd name="T18" fmla="*/ 9 w 11"/>
                <a:gd name="T19" fmla="*/ 1 h 30"/>
                <a:gd name="T20" fmla="*/ 5 w 11"/>
                <a:gd name="T21" fmla="*/ 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 h="30">
                  <a:moveTo>
                    <a:pt x="5" y="2"/>
                  </a:moveTo>
                  <a:cubicBezTo>
                    <a:pt x="1" y="10"/>
                    <a:pt x="0" y="18"/>
                    <a:pt x="2" y="27"/>
                  </a:cubicBezTo>
                  <a:cubicBezTo>
                    <a:pt x="2" y="29"/>
                    <a:pt x="5" y="30"/>
                    <a:pt x="7" y="29"/>
                  </a:cubicBezTo>
                  <a:cubicBezTo>
                    <a:pt x="9" y="29"/>
                    <a:pt x="10" y="27"/>
                    <a:pt x="9" y="25"/>
                  </a:cubicBezTo>
                  <a:cubicBezTo>
                    <a:pt x="9" y="24"/>
                    <a:pt x="9" y="23"/>
                    <a:pt x="9" y="22"/>
                  </a:cubicBezTo>
                  <a:cubicBezTo>
                    <a:pt x="8" y="22"/>
                    <a:pt x="8" y="21"/>
                    <a:pt x="8" y="21"/>
                  </a:cubicBezTo>
                  <a:cubicBezTo>
                    <a:pt x="8" y="21"/>
                    <a:pt x="8" y="19"/>
                    <a:pt x="8" y="20"/>
                  </a:cubicBezTo>
                  <a:cubicBezTo>
                    <a:pt x="8" y="18"/>
                    <a:pt x="8" y="16"/>
                    <a:pt x="8" y="14"/>
                  </a:cubicBezTo>
                  <a:cubicBezTo>
                    <a:pt x="8" y="11"/>
                    <a:pt x="9" y="8"/>
                    <a:pt x="10" y="5"/>
                  </a:cubicBezTo>
                  <a:cubicBezTo>
                    <a:pt x="11" y="3"/>
                    <a:pt x="10" y="2"/>
                    <a:pt x="9" y="1"/>
                  </a:cubicBezTo>
                  <a:cubicBezTo>
                    <a:pt x="8" y="0"/>
                    <a:pt x="6" y="1"/>
                    <a:pt x="5" y="2"/>
                  </a:cubicBezTo>
                  <a:close/>
                </a:path>
              </a:pathLst>
            </a:custGeom>
            <a:solidFill>
              <a:srgbClr val="322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415" name="任意多边形: 形状 414"/>
            <p:cNvSpPr/>
            <p:nvPr/>
          </p:nvSpPr>
          <p:spPr bwMode="auto">
            <a:xfrm>
              <a:off x="5394325" y="2076450"/>
              <a:ext cx="877888" cy="755650"/>
            </a:xfrm>
            <a:custGeom>
              <a:avLst/>
              <a:gdLst>
                <a:gd name="T0" fmla="*/ 432 w 432"/>
                <a:gd name="T1" fmla="*/ 112 h 372"/>
                <a:gd name="T2" fmla="*/ 431 w 432"/>
                <a:gd name="T3" fmla="*/ 116 h 372"/>
                <a:gd name="T4" fmla="*/ 428 w 432"/>
                <a:gd name="T5" fmla="*/ 141 h 372"/>
                <a:gd name="T6" fmla="*/ 428 w 432"/>
                <a:gd name="T7" fmla="*/ 141 h 372"/>
                <a:gd name="T8" fmla="*/ 216 w 432"/>
                <a:gd name="T9" fmla="*/ 372 h 372"/>
                <a:gd name="T10" fmla="*/ 4 w 432"/>
                <a:gd name="T11" fmla="*/ 141 h 372"/>
                <a:gd name="T12" fmla="*/ 4 w 432"/>
                <a:gd name="T13" fmla="*/ 141 h 372"/>
                <a:gd name="T14" fmla="*/ 0 w 432"/>
                <a:gd name="T15" fmla="*/ 116 h 372"/>
                <a:gd name="T16" fmla="*/ 0 w 432"/>
                <a:gd name="T17" fmla="*/ 112 h 372"/>
                <a:gd name="T18" fmla="*/ 112 w 432"/>
                <a:gd name="T19" fmla="*/ 0 h 372"/>
                <a:gd name="T20" fmla="*/ 216 w 432"/>
                <a:gd name="T21" fmla="*/ 68 h 372"/>
                <a:gd name="T22" fmla="*/ 319 w 432"/>
                <a:gd name="T23" fmla="*/ 0 h 372"/>
                <a:gd name="T24" fmla="*/ 432 w 432"/>
                <a:gd name="T25" fmla="*/ 112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2" h="372">
                  <a:moveTo>
                    <a:pt x="432" y="112"/>
                  </a:moveTo>
                  <a:cubicBezTo>
                    <a:pt x="432" y="112"/>
                    <a:pt x="432" y="113"/>
                    <a:pt x="431" y="116"/>
                  </a:cubicBezTo>
                  <a:cubicBezTo>
                    <a:pt x="431" y="120"/>
                    <a:pt x="430" y="129"/>
                    <a:pt x="428" y="141"/>
                  </a:cubicBezTo>
                  <a:cubicBezTo>
                    <a:pt x="428" y="141"/>
                    <a:pt x="428" y="141"/>
                    <a:pt x="428" y="141"/>
                  </a:cubicBezTo>
                  <a:cubicBezTo>
                    <a:pt x="417" y="190"/>
                    <a:pt x="375" y="292"/>
                    <a:pt x="216" y="372"/>
                  </a:cubicBezTo>
                  <a:cubicBezTo>
                    <a:pt x="56" y="292"/>
                    <a:pt x="15" y="190"/>
                    <a:pt x="4" y="141"/>
                  </a:cubicBezTo>
                  <a:cubicBezTo>
                    <a:pt x="4" y="141"/>
                    <a:pt x="4" y="141"/>
                    <a:pt x="4" y="141"/>
                  </a:cubicBezTo>
                  <a:cubicBezTo>
                    <a:pt x="1" y="129"/>
                    <a:pt x="0" y="120"/>
                    <a:pt x="0" y="116"/>
                  </a:cubicBezTo>
                  <a:cubicBezTo>
                    <a:pt x="0" y="113"/>
                    <a:pt x="0" y="112"/>
                    <a:pt x="0" y="112"/>
                  </a:cubicBezTo>
                  <a:cubicBezTo>
                    <a:pt x="0" y="50"/>
                    <a:pt x="50" y="0"/>
                    <a:pt x="112" y="0"/>
                  </a:cubicBezTo>
                  <a:cubicBezTo>
                    <a:pt x="159" y="0"/>
                    <a:pt x="199" y="28"/>
                    <a:pt x="216" y="68"/>
                  </a:cubicBezTo>
                  <a:cubicBezTo>
                    <a:pt x="233" y="28"/>
                    <a:pt x="273" y="0"/>
                    <a:pt x="319" y="0"/>
                  </a:cubicBezTo>
                  <a:cubicBezTo>
                    <a:pt x="381" y="0"/>
                    <a:pt x="432" y="50"/>
                    <a:pt x="432" y="112"/>
                  </a:cubicBezTo>
                  <a:close/>
                </a:path>
              </a:pathLst>
            </a:custGeom>
            <a:solidFill>
              <a:srgbClr val="80A4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416" name="任意多边形: 形状 415"/>
            <p:cNvSpPr/>
            <p:nvPr/>
          </p:nvSpPr>
          <p:spPr bwMode="auto">
            <a:xfrm>
              <a:off x="5427663" y="2132013"/>
              <a:ext cx="112713" cy="320675"/>
            </a:xfrm>
            <a:custGeom>
              <a:avLst/>
              <a:gdLst>
                <a:gd name="T0" fmla="*/ 51 w 56"/>
                <a:gd name="T1" fmla="*/ 1 h 158"/>
                <a:gd name="T2" fmla="*/ 22 w 56"/>
                <a:gd name="T3" fmla="*/ 29 h 158"/>
                <a:gd name="T4" fmla="*/ 5 w 56"/>
                <a:gd name="T5" fmla="*/ 66 h 158"/>
                <a:gd name="T6" fmla="*/ 1 w 56"/>
                <a:gd name="T7" fmla="*/ 110 h 158"/>
                <a:gd name="T8" fmla="*/ 5 w 56"/>
                <a:gd name="T9" fmla="*/ 132 h 158"/>
                <a:gd name="T10" fmla="*/ 13 w 56"/>
                <a:gd name="T11" fmla="*/ 154 h 158"/>
                <a:gd name="T12" fmla="*/ 22 w 56"/>
                <a:gd name="T13" fmla="*/ 150 h 158"/>
                <a:gd name="T14" fmla="*/ 15 w 56"/>
                <a:gd name="T15" fmla="*/ 130 h 158"/>
                <a:gd name="T16" fmla="*/ 12 w 56"/>
                <a:gd name="T17" fmla="*/ 110 h 158"/>
                <a:gd name="T18" fmla="*/ 15 w 56"/>
                <a:gd name="T19" fmla="*/ 68 h 158"/>
                <a:gd name="T20" fmla="*/ 31 w 56"/>
                <a:gd name="T21" fmla="*/ 33 h 158"/>
                <a:gd name="T22" fmla="*/ 55 w 56"/>
                <a:gd name="T23" fmla="*/ 4 h 158"/>
                <a:gd name="T24" fmla="*/ 51 w 56"/>
                <a:gd name="T25" fmla="*/ 1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 h="158">
                  <a:moveTo>
                    <a:pt x="51" y="1"/>
                  </a:moveTo>
                  <a:cubicBezTo>
                    <a:pt x="39" y="7"/>
                    <a:pt x="30" y="18"/>
                    <a:pt x="22" y="29"/>
                  </a:cubicBezTo>
                  <a:cubicBezTo>
                    <a:pt x="15" y="40"/>
                    <a:pt x="9" y="53"/>
                    <a:pt x="5" y="66"/>
                  </a:cubicBezTo>
                  <a:cubicBezTo>
                    <a:pt x="1" y="80"/>
                    <a:pt x="0" y="95"/>
                    <a:pt x="1" y="110"/>
                  </a:cubicBezTo>
                  <a:cubicBezTo>
                    <a:pt x="2" y="117"/>
                    <a:pt x="3" y="124"/>
                    <a:pt x="5" y="132"/>
                  </a:cubicBezTo>
                  <a:cubicBezTo>
                    <a:pt x="7" y="139"/>
                    <a:pt x="9" y="148"/>
                    <a:pt x="13" y="154"/>
                  </a:cubicBezTo>
                  <a:cubicBezTo>
                    <a:pt x="16" y="158"/>
                    <a:pt x="24" y="156"/>
                    <a:pt x="22" y="150"/>
                  </a:cubicBezTo>
                  <a:cubicBezTo>
                    <a:pt x="20" y="144"/>
                    <a:pt x="17" y="137"/>
                    <a:pt x="15" y="130"/>
                  </a:cubicBezTo>
                  <a:cubicBezTo>
                    <a:pt x="13" y="124"/>
                    <a:pt x="12" y="117"/>
                    <a:pt x="12" y="110"/>
                  </a:cubicBezTo>
                  <a:cubicBezTo>
                    <a:pt x="10" y="96"/>
                    <a:pt x="12" y="81"/>
                    <a:pt x="15" y="68"/>
                  </a:cubicBezTo>
                  <a:cubicBezTo>
                    <a:pt x="19" y="56"/>
                    <a:pt x="24" y="44"/>
                    <a:pt x="31" y="33"/>
                  </a:cubicBezTo>
                  <a:cubicBezTo>
                    <a:pt x="38" y="23"/>
                    <a:pt x="47" y="14"/>
                    <a:pt x="55" y="4"/>
                  </a:cubicBezTo>
                  <a:cubicBezTo>
                    <a:pt x="56" y="2"/>
                    <a:pt x="53" y="0"/>
                    <a:pt x="51" y="1"/>
                  </a:cubicBezTo>
                  <a:close/>
                </a:path>
              </a:pathLst>
            </a:custGeom>
            <a:solidFill>
              <a:srgbClr val="322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417" name="任意多边形: 形状 416"/>
            <p:cNvSpPr/>
            <p:nvPr/>
          </p:nvSpPr>
          <p:spPr bwMode="auto">
            <a:xfrm>
              <a:off x="5462588" y="2322513"/>
              <a:ext cx="44450" cy="111125"/>
            </a:xfrm>
            <a:custGeom>
              <a:avLst/>
              <a:gdLst>
                <a:gd name="T0" fmla="*/ 1 w 22"/>
                <a:gd name="T1" fmla="*/ 4 h 55"/>
                <a:gd name="T2" fmla="*/ 0 w 22"/>
                <a:gd name="T3" fmla="*/ 16 h 55"/>
                <a:gd name="T4" fmla="*/ 2 w 22"/>
                <a:gd name="T5" fmla="*/ 29 h 55"/>
                <a:gd name="T6" fmla="*/ 12 w 22"/>
                <a:gd name="T7" fmla="*/ 52 h 55"/>
                <a:gd name="T8" fmla="*/ 19 w 22"/>
                <a:gd name="T9" fmla="*/ 54 h 55"/>
                <a:gd name="T10" fmla="*/ 21 w 22"/>
                <a:gd name="T11" fmla="*/ 47 h 55"/>
                <a:gd name="T12" fmla="*/ 10 w 22"/>
                <a:gd name="T13" fmla="*/ 27 h 55"/>
                <a:gd name="T14" fmla="*/ 8 w 22"/>
                <a:gd name="T15" fmla="*/ 15 h 55"/>
                <a:gd name="T16" fmla="*/ 6 w 22"/>
                <a:gd name="T17" fmla="*/ 4 h 55"/>
                <a:gd name="T18" fmla="*/ 1 w 22"/>
                <a:gd name="T19" fmla="*/ 4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55">
                  <a:moveTo>
                    <a:pt x="1" y="4"/>
                  </a:moveTo>
                  <a:cubicBezTo>
                    <a:pt x="0" y="8"/>
                    <a:pt x="0" y="12"/>
                    <a:pt x="0" y="16"/>
                  </a:cubicBezTo>
                  <a:cubicBezTo>
                    <a:pt x="0" y="21"/>
                    <a:pt x="1" y="25"/>
                    <a:pt x="2" y="29"/>
                  </a:cubicBezTo>
                  <a:cubicBezTo>
                    <a:pt x="4" y="37"/>
                    <a:pt x="8" y="45"/>
                    <a:pt x="12" y="52"/>
                  </a:cubicBezTo>
                  <a:cubicBezTo>
                    <a:pt x="14" y="54"/>
                    <a:pt x="17" y="55"/>
                    <a:pt x="19" y="54"/>
                  </a:cubicBezTo>
                  <a:cubicBezTo>
                    <a:pt x="21" y="52"/>
                    <a:pt x="22" y="49"/>
                    <a:pt x="21" y="47"/>
                  </a:cubicBezTo>
                  <a:cubicBezTo>
                    <a:pt x="16" y="41"/>
                    <a:pt x="13" y="34"/>
                    <a:pt x="10" y="27"/>
                  </a:cubicBezTo>
                  <a:cubicBezTo>
                    <a:pt x="9" y="23"/>
                    <a:pt x="8" y="19"/>
                    <a:pt x="8" y="15"/>
                  </a:cubicBezTo>
                  <a:cubicBezTo>
                    <a:pt x="7" y="11"/>
                    <a:pt x="6" y="8"/>
                    <a:pt x="6" y="4"/>
                  </a:cubicBezTo>
                  <a:cubicBezTo>
                    <a:pt x="6" y="0"/>
                    <a:pt x="1" y="0"/>
                    <a:pt x="1" y="4"/>
                  </a:cubicBezTo>
                  <a:close/>
                </a:path>
              </a:pathLst>
            </a:custGeom>
            <a:solidFill>
              <a:srgbClr val="322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418" name="任意多边形: 形状 417"/>
            <p:cNvSpPr/>
            <p:nvPr/>
          </p:nvSpPr>
          <p:spPr bwMode="auto">
            <a:xfrm>
              <a:off x="5861050" y="2425700"/>
              <a:ext cx="342900" cy="371475"/>
            </a:xfrm>
            <a:custGeom>
              <a:avLst/>
              <a:gdLst>
                <a:gd name="T0" fmla="*/ 163 w 169"/>
                <a:gd name="T1" fmla="*/ 3 h 183"/>
                <a:gd name="T2" fmla="*/ 153 w 169"/>
                <a:gd name="T3" fmla="*/ 22 h 183"/>
                <a:gd name="T4" fmla="*/ 142 w 169"/>
                <a:gd name="T5" fmla="*/ 42 h 183"/>
                <a:gd name="T6" fmla="*/ 115 w 169"/>
                <a:gd name="T7" fmla="*/ 78 h 183"/>
                <a:gd name="T8" fmla="*/ 49 w 169"/>
                <a:gd name="T9" fmla="*/ 141 h 183"/>
                <a:gd name="T10" fmla="*/ 5 w 169"/>
                <a:gd name="T11" fmla="*/ 172 h 183"/>
                <a:gd name="T12" fmla="*/ 10 w 169"/>
                <a:gd name="T13" fmla="*/ 180 h 183"/>
                <a:gd name="T14" fmla="*/ 146 w 169"/>
                <a:gd name="T15" fmla="*/ 52 h 183"/>
                <a:gd name="T16" fmla="*/ 159 w 169"/>
                <a:gd name="T17" fmla="*/ 29 h 183"/>
                <a:gd name="T18" fmla="*/ 168 w 169"/>
                <a:gd name="T19" fmla="*/ 5 h 183"/>
                <a:gd name="T20" fmla="*/ 163 w 169"/>
                <a:gd name="T21" fmla="*/ 3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9" h="183">
                  <a:moveTo>
                    <a:pt x="163" y="3"/>
                  </a:moveTo>
                  <a:cubicBezTo>
                    <a:pt x="160" y="10"/>
                    <a:pt x="156" y="16"/>
                    <a:pt x="153" y="22"/>
                  </a:cubicBezTo>
                  <a:cubicBezTo>
                    <a:pt x="149" y="29"/>
                    <a:pt x="146" y="35"/>
                    <a:pt x="142" y="42"/>
                  </a:cubicBezTo>
                  <a:cubicBezTo>
                    <a:pt x="134" y="55"/>
                    <a:pt x="125" y="67"/>
                    <a:pt x="115" y="78"/>
                  </a:cubicBezTo>
                  <a:cubicBezTo>
                    <a:pt x="96" y="101"/>
                    <a:pt x="73" y="122"/>
                    <a:pt x="49" y="141"/>
                  </a:cubicBezTo>
                  <a:cubicBezTo>
                    <a:pt x="34" y="152"/>
                    <a:pt x="20" y="162"/>
                    <a:pt x="5" y="172"/>
                  </a:cubicBezTo>
                  <a:cubicBezTo>
                    <a:pt x="0" y="175"/>
                    <a:pt x="4" y="183"/>
                    <a:pt x="10" y="180"/>
                  </a:cubicBezTo>
                  <a:cubicBezTo>
                    <a:pt x="62" y="147"/>
                    <a:pt x="113" y="105"/>
                    <a:pt x="146" y="52"/>
                  </a:cubicBezTo>
                  <a:cubicBezTo>
                    <a:pt x="151" y="44"/>
                    <a:pt x="155" y="37"/>
                    <a:pt x="159" y="29"/>
                  </a:cubicBezTo>
                  <a:cubicBezTo>
                    <a:pt x="163" y="21"/>
                    <a:pt x="165" y="13"/>
                    <a:pt x="168" y="5"/>
                  </a:cubicBezTo>
                  <a:cubicBezTo>
                    <a:pt x="169" y="2"/>
                    <a:pt x="164" y="0"/>
                    <a:pt x="163" y="3"/>
                  </a:cubicBezTo>
                  <a:close/>
                </a:path>
              </a:pathLst>
            </a:custGeom>
            <a:solidFill>
              <a:srgbClr val="322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419" name="任意多边形: 形状 418"/>
            <p:cNvSpPr/>
            <p:nvPr/>
          </p:nvSpPr>
          <p:spPr bwMode="auto">
            <a:xfrm>
              <a:off x="6021388" y="2855913"/>
              <a:ext cx="203200" cy="496888"/>
            </a:xfrm>
            <a:custGeom>
              <a:avLst/>
              <a:gdLst>
                <a:gd name="T0" fmla="*/ 100 w 100"/>
                <a:gd name="T1" fmla="*/ 240 h 245"/>
                <a:gd name="T2" fmla="*/ 44 w 100"/>
                <a:gd name="T3" fmla="*/ 50 h 245"/>
                <a:gd name="T4" fmla="*/ 10 w 100"/>
                <a:gd name="T5" fmla="*/ 4 h 245"/>
                <a:gd name="T6" fmla="*/ 4 w 100"/>
                <a:gd name="T7" fmla="*/ 10 h 245"/>
                <a:gd name="T8" fmla="*/ 87 w 100"/>
                <a:gd name="T9" fmla="*/ 185 h 245"/>
                <a:gd name="T10" fmla="*/ 92 w 100"/>
                <a:gd name="T11" fmla="*/ 240 h 245"/>
                <a:gd name="T12" fmla="*/ 100 w 100"/>
                <a:gd name="T13" fmla="*/ 240 h 245"/>
              </a:gdLst>
              <a:ahLst/>
              <a:cxnLst>
                <a:cxn ang="0">
                  <a:pos x="T0" y="T1"/>
                </a:cxn>
                <a:cxn ang="0">
                  <a:pos x="T2" y="T3"/>
                </a:cxn>
                <a:cxn ang="0">
                  <a:pos x="T4" y="T5"/>
                </a:cxn>
                <a:cxn ang="0">
                  <a:pos x="T6" y="T7"/>
                </a:cxn>
                <a:cxn ang="0">
                  <a:pos x="T8" y="T9"/>
                </a:cxn>
                <a:cxn ang="0">
                  <a:pos x="T10" y="T11"/>
                </a:cxn>
                <a:cxn ang="0">
                  <a:pos x="T12" y="T13"/>
                </a:cxn>
              </a:cxnLst>
              <a:rect l="0" t="0" r="r" b="b"/>
              <a:pathLst>
                <a:path w="100" h="245">
                  <a:moveTo>
                    <a:pt x="100" y="240"/>
                  </a:moveTo>
                  <a:cubicBezTo>
                    <a:pt x="100" y="173"/>
                    <a:pt x="81" y="106"/>
                    <a:pt x="44" y="50"/>
                  </a:cubicBezTo>
                  <a:cubicBezTo>
                    <a:pt x="34" y="34"/>
                    <a:pt x="23" y="18"/>
                    <a:pt x="10" y="4"/>
                  </a:cubicBezTo>
                  <a:cubicBezTo>
                    <a:pt x="6" y="0"/>
                    <a:pt x="0" y="6"/>
                    <a:pt x="4" y="10"/>
                  </a:cubicBezTo>
                  <a:cubicBezTo>
                    <a:pt x="48" y="59"/>
                    <a:pt x="76" y="120"/>
                    <a:pt x="87" y="185"/>
                  </a:cubicBezTo>
                  <a:cubicBezTo>
                    <a:pt x="90" y="203"/>
                    <a:pt x="92" y="221"/>
                    <a:pt x="92" y="240"/>
                  </a:cubicBezTo>
                  <a:cubicBezTo>
                    <a:pt x="92" y="245"/>
                    <a:pt x="100" y="245"/>
                    <a:pt x="100" y="240"/>
                  </a:cubicBezTo>
                  <a:close/>
                </a:path>
              </a:pathLst>
            </a:custGeom>
            <a:solidFill>
              <a:srgbClr val="322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420" name="任意多边形: 形状 419"/>
            <p:cNvSpPr/>
            <p:nvPr/>
          </p:nvSpPr>
          <p:spPr bwMode="auto">
            <a:xfrm>
              <a:off x="5997575" y="2855913"/>
              <a:ext cx="192088" cy="179388"/>
            </a:xfrm>
            <a:custGeom>
              <a:avLst/>
              <a:gdLst>
                <a:gd name="T0" fmla="*/ 13 w 95"/>
                <a:gd name="T1" fmla="*/ 81 h 88"/>
                <a:gd name="T2" fmla="*/ 25 w 95"/>
                <a:gd name="T3" fmla="*/ 6 h 88"/>
                <a:gd name="T4" fmla="*/ 19 w 95"/>
                <a:gd name="T5" fmla="*/ 12 h 88"/>
                <a:gd name="T6" fmla="*/ 55 w 95"/>
                <a:gd name="T7" fmla="*/ 21 h 88"/>
                <a:gd name="T8" fmla="*/ 71 w 95"/>
                <a:gd name="T9" fmla="*/ 29 h 88"/>
                <a:gd name="T10" fmla="*/ 79 w 95"/>
                <a:gd name="T11" fmla="*/ 33 h 88"/>
                <a:gd name="T12" fmla="*/ 87 w 95"/>
                <a:gd name="T13" fmla="*/ 38 h 88"/>
                <a:gd name="T14" fmla="*/ 93 w 95"/>
                <a:gd name="T15" fmla="*/ 31 h 88"/>
                <a:gd name="T16" fmla="*/ 77 w 95"/>
                <a:gd name="T17" fmla="*/ 19 h 88"/>
                <a:gd name="T18" fmla="*/ 59 w 95"/>
                <a:gd name="T19" fmla="*/ 11 h 88"/>
                <a:gd name="T20" fmla="*/ 21 w 95"/>
                <a:gd name="T21" fmla="*/ 1 h 88"/>
                <a:gd name="T22" fmla="*/ 13 w 95"/>
                <a:gd name="T23" fmla="*/ 6 h 88"/>
                <a:gd name="T24" fmla="*/ 2 w 95"/>
                <a:gd name="T25" fmla="*/ 78 h 88"/>
                <a:gd name="T26" fmla="*/ 13 w 95"/>
                <a:gd name="T27" fmla="*/ 81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5" h="88">
                  <a:moveTo>
                    <a:pt x="13" y="81"/>
                  </a:moveTo>
                  <a:cubicBezTo>
                    <a:pt x="19" y="57"/>
                    <a:pt x="24" y="32"/>
                    <a:pt x="25" y="6"/>
                  </a:cubicBezTo>
                  <a:cubicBezTo>
                    <a:pt x="23" y="8"/>
                    <a:pt x="21" y="10"/>
                    <a:pt x="19" y="12"/>
                  </a:cubicBezTo>
                  <a:cubicBezTo>
                    <a:pt x="31" y="14"/>
                    <a:pt x="43" y="17"/>
                    <a:pt x="55" y="21"/>
                  </a:cubicBezTo>
                  <a:cubicBezTo>
                    <a:pt x="60" y="23"/>
                    <a:pt x="66" y="26"/>
                    <a:pt x="71" y="29"/>
                  </a:cubicBezTo>
                  <a:cubicBezTo>
                    <a:pt x="74" y="30"/>
                    <a:pt x="76" y="32"/>
                    <a:pt x="79" y="33"/>
                  </a:cubicBezTo>
                  <a:cubicBezTo>
                    <a:pt x="81" y="35"/>
                    <a:pt x="84" y="38"/>
                    <a:pt x="87" y="38"/>
                  </a:cubicBezTo>
                  <a:cubicBezTo>
                    <a:pt x="92" y="39"/>
                    <a:pt x="95" y="35"/>
                    <a:pt x="93" y="31"/>
                  </a:cubicBezTo>
                  <a:cubicBezTo>
                    <a:pt x="90" y="25"/>
                    <a:pt x="82" y="22"/>
                    <a:pt x="77" y="19"/>
                  </a:cubicBezTo>
                  <a:cubicBezTo>
                    <a:pt x="71" y="16"/>
                    <a:pt x="65" y="13"/>
                    <a:pt x="59" y="11"/>
                  </a:cubicBezTo>
                  <a:cubicBezTo>
                    <a:pt x="47" y="6"/>
                    <a:pt x="34" y="3"/>
                    <a:pt x="21" y="1"/>
                  </a:cubicBezTo>
                  <a:cubicBezTo>
                    <a:pt x="17" y="0"/>
                    <a:pt x="13" y="2"/>
                    <a:pt x="13" y="6"/>
                  </a:cubicBezTo>
                  <a:cubicBezTo>
                    <a:pt x="11" y="31"/>
                    <a:pt x="8" y="54"/>
                    <a:pt x="2" y="78"/>
                  </a:cubicBezTo>
                  <a:cubicBezTo>
                    <a:pt x="0" y="85"/>
                    <a:pt x="11" y="88"/>
                    <a:pt x="13" y="81"/>
                  </a:cubicBezTo>
                  <a:close/>
                </a:path>
              </a:pathLst>
            </a:custGeom>
            <a:solidFill>
              <a:srgbClr val="322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421" name="任意多边形: 形状 420"/>
            <p:cNvSpPr/>
            <p:nvPr/>
          </p:nvSpPr>
          <p:spPr bwMode="auto">
            <a:xfrm>
              <a:off x="3924300" y="1776413"/>
              <a:ext cx="527050" cy="109538"/>
            </a:xfrm>
            <a:custGeom>
              <a:avLst/>
              <a:gdLst>
                <a:gd name="T0" fmla="*/ 253 w 260"/>
                <a:gd name="T1" fmla="*/ 8 h 54"/>
                <a:gd name="T2" fmla="*/ 59 w 260"/>
                <a:gd name="T3" fmla="*/ 23 h 54"/>
                <a:gd name="T4" fmla="*/ 6 w 260"/>
                <a:gd name="T5" fmla="*/ 41 h 54"/>
                <a:gd name="T6" fmla="*/ 11 w 260"/>
                <a:gd name="T7" fmla="*/ 52 h 54"/>
                <a:gd name="T8" fmla="*/ 56 w 260"/>
                <a:gd name="T9" fmla="*/ 36 h 54"/>
                <a:gd name="T10" fmla="*/ 103 w 260"/>
                <a:gd name="T11" fmla="*/ 25 h 54"/>
                <a:gd name="T12" fmla="*/ 199 w 260"/>
                <a:gd name="T13" fmla="*/ 16 h 54"/>
                <a:gd name="T14" fmla="*/ 253 w 260"/>
                <a:gd name="T15" fmla="*/ 19 h 54"/>
                <a:gd name="T16" fmla="*/ 253 w 260"/>
                <a:gd name="T17" fmla="*/ 8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0" h="54">
                  <a:moveTo>
                    <a:pt x="253" y="8"/>
                  </a:moveTo>
                  <a:cubicBezTo>
                    <a:pt x="188" y="0"/>
                    <a:pt x="122" y="5"/>
                    <a:pt x="59" y="23"/>
                  </a:cubicBezTo>
                  <a:cubicBezTo>
                    <a:pt x="41" y="28"/>
                    <a:pt x="23" y="33"/>
                    <a:pt x="6" y="41"/>
                  </a:cubicBezTo>
                  <a:cubicBezTo>
                    <a:pt x="0" y="44"/>
                    <a:pt x="5" y="54"/>
                    <a:pt x="11" y="52"/>
                  </a:cubicBezTo>
                  <a:cubicBezTo>
                    <a:pt x="26" y="47"/>
                    <a:pt x="41" y="41"/>
                    <a:pt x="56" y="36"/>
                  </a:cubicBezTo>
                  <a:cubicBezTo>
                    <a:pt x="71" y="32"/>
                    <a:pt x="87" y="28"/>
                    <a:pt x="103" y="25"/>
                  </a:cubicBezTo>
                  <a:cubicBezTo>
                    <a:pt x="134" y="19"/>
                    <a:pt x="166" y="16"/>
                    <a:pt x="199" y="16"/>
                  </a:cubicBezTo>
                  <a:cubicBezTo>
                    <a:pt x="217" y="16"/>
                    <a:pt x="235" y="17"/>
                    <a:pt x="253" y="19"/>
                  </a:cubicBezTo>
                  <a:cubicBezTo>
                    <a:pt x="260" y="20"/>
                    <a:pt x="260" y="9"/>
                    <a:pt x="253" y="8"/>
                  </a:cubicBezTo>
                  <a:close/>
                </a:path>
              </a:pathLst>
            </a:custGeom>
            <a:solidFill>
              <a:srgbClr val="322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422" name="任意多边形: 形状 421"/>
            <p:cNvSpPr/>
            <p:nvPr/>
          </p:nvSpPr>
          <p:spPr bwMode="auto">
            <a:xfrm>
              <a:off x="3905250" y="1746250"/>
              <a:ext cx="144463" cy="212725"/>
            </a:xfrm>
            <a:custGeom>
              <a:avLst/>
              <a:gdLst>
                <a:gd name="T0" fmla="*/ 65 w 71"/>
                <a:gd name="T1" fmla="*/ 91 h 105"/>
                <a:gd name="T2" fmla="*/ 37 w 71"/>
                <a:gd name="T3" fmla="*/ 71 h 105"/>
                <a:gd name="T4" fmla="*/ 9 w 71"/>
                <a:gd name="T5" fmla="*/ 56 h 105"/>
                <a:gd name="T6" fmla="*/ 12 w 71"/>
                <a:gd name="T7" fmla="*/ 65 h 105"/>
                <a:gd name="T8" fmla="*/ 33 w 71"/>
                <a:gd name="T9" fmla="*/ 36 h 105"/>
                <a:gd name="T10" fmla="*/ 61 w 71"/>
                <a:gd name="T11" fmla="*/ 13 h 105"/>
                <a:gd name="T12" fmla="*/ 53 w 71"/>
                <a:gd name="T13" fmla="*/ 3 h 105"/>
                <a:gd name="T14" fmla="*/ 24 w 71"/>
                <a:gd name="T15" fmla="*/ 28 h 105"/>
                <a:gd name="T16" fmla="*/ 2 w 71"/>
                <a:gd name="T17" fmla="*/ 59 h 105"/>
                <a:gd name="T18" fmla="*/ 5 w 71"/>
                <a:gd name="T19" fmla="*/ 68 h 105"/>
                <a:gd name="T20" fmla="*/ 32 w 71"/>
                <a:gd name="T21" fmla="*/ 82 h 105"/>
                <a:gd name="T22" fmla="*/ 59 w 71"/>
                <a:gd name="T23" fmla="*/ 101 h 105"/>
                <a:gd name="T24" fmla="*/ 65 w 71"/>
                <a:gd name="T25" fmla="*/ 91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1" h="105">
                  <a:moveTo>
                    <a:pt x="65" y="91"/>
                  </a:moveTo>
                  <a:cubicBezTo>
                    <a:pt x="56" y="84"/>
                    <a:pt x="46" y="77"/>
                    <a:pt x="37" y="71"/>
                  </a:cubicBezTo>
                  <a:cubicBezTo>
                    <a:pt x="28" y="65"/>
                    <a:pt x="19" y="59"/>
                    <a:pt x="9" y="56"/>
                  </a:cubicBezTo>
                  <a:cubicBezTo>
                    <a:pt x="10" y="59"/>
                    <a:pt x="11" y="62"/>
                    <a:pt x="12" y="65"/>
                  </a:cubicBezTo>
                  <a:cubicBezTo>
                    <a:pt x="18" y="54"/>
                    <a:pt x="25" y="45"/>
                    <a:pt x="33" y="36"/>
                  </a:cubicBezTo>
                  <a:cubicBezTo>
                    <a:pt x="41" y="27"/>
                    <a:pt x="51" y="20"/>
                    <a:pt x="61" y="13"/>
                  </a:cubicBezTo>
                  <a:cubicBezTo>
                    <a:pt x="66" y="8"/>
                    <a:pt x="59" y="0"/>
                    <a:pt x="53" y="3"/>
                  </a:cubicBezTo>
                  <a:cubicBezTo>
                    <a:pt x="42" y="9"/>
                    <a:pt x="32" y="19"/>
                    <a:pt x="24" y="28"/>
                  </a:cubicBezTo>
                  <a:cubicBezTo>
                    <a:pt x="15" y="37"/>
                    <a:pt x="8" y="48"/>
                    <a:pt x="2" y="59"/>
                  </a:cubicBezTo>
                  <a:cubicBezTo>
                    <a:pt x="0" y="62"/>
                    <a:pt x="2" y="67"/>
                    <a:pt x="5" y="68"/>
                  </a:cubicBezTo>
                  <a:cubicBezTo>
                    <a:pt x="15" y="70"/>
                    <a:pt x="24" y="76"/>
                    <a:pt x="32" y="82"/>
                  </a:cubicBezTo>
                  <a:cubicBezTo>
                    <a:pt x="41" y="88"/>
                    <a:pt x="50" y="94"/>
                    <a:pt x="59" y="101"/>
                  </a:cubicBezTo>
                  <a:cubicBezTo>
                    <a:pt x="66" y="105"/>
                    <a:pt x="71" y="95"/>
                    <a:pt x="65" y="91"/>
                  </a:cubicBezTo>
                  <a:close/>
                </a:path>
              </a:pathLst>
            </a:custGeom>
            <a:solidFill>
              <a:srgbClr val="322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423" name="任意多边形: 形状 422"/>
            <p:cNvSpPr/>
            <p:nvPr/>
          </p:nvSpPr>
          <p:spPr bwMode="auto">
            <a:xfrm>
              <a:off x="1979613" y="4311650"/>
              <a:ext cx="292100" cy="812800"/>
            </a:xfrm>
            <a:custGeom>
              <a:avLst/>
              <a:gdLst>
                <a:gd name="T0" fmla="*/ 14 w 144"/>
                <a:gd name="T1" fmla="*/ 7 h 401"/>
                <a:gd name="T2" fmla="*/ 12 w 144"/>
                <a:gd name="T3" fmla="*/ 186 h 401"/>
                <a:gd name="T4" fmla="*/ 73 w 144"/>
                <a:gd name="T5" fmla="*/ 334 h 401"/>
                <a:gd name="T6" fmla="*/ 101 w 144"/>
                <a:gd name="T7" fmla="*/ 368 h 401"/>
                <a:gd name="T8" fmla="*/ 133 w 144"/>
                <a:gd name="T9" fmla="*/ 398 h 401"/>
                <a:gd name="T10" fmla="*/ 139 w 144"/>
                <a:gd name="T11" fmla="*/ 390 h 401"/>
                <a:gd name="T12" fmla="*/ 112 w 144"/>
                <a:gd name="T13" fmla="*/ 364 h 401"/>
                <a:gd name="T14" fmla="*/ 88 w 144"/>
                <a:gd name="T15" fmla="*/ 335 h 401"/>
                <a:gd name="T16" fmla="*/ 49 w 144"/>
                <a:gd name="T17" fmla="*/ 270 h 401"/>
                <a:gd name="T18" fmla="*/ 15 w 144"/>
                <a:gd name="T19" fmla="*/ 108 h 401"/>
                <a:gd name="T20" fmla="*/ 24 w 144"/>
                <a:gd name="T21" fmla="*/ 10 h 401"/>
                <a:gd name="T22" fmla="*/ 14 w 144"/>
                <a:gd name="T23" fmla="*/ 7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4" h="401">
                  <a:moveTo>
                    <a:pt x="14" y="7"/>
                  </a:moveTo>
                  <a:cubicBezTo>
                    <a:pt x="2" y="66"/>
                    <a:pt x="0" y="127"/>
                    <a:pt x="12" y="186"/>
                  </a:cubicBezTo>
                  <a:cubicBezTo>
                    <a:pt x="21" y="239"/>
                    <a:pt x="42" y="290"/>
                    <a:pt x="73" y="334"/>
                  </a:cubicBezTo>
                  <a:cubicBezTo>
                    <a:pt x="82" y="346"/>
                    <a:pt x="91" y="357"/>
                    <a:pt x="101" y="368"/>
                  </a:cubicBezTo>
                  <a:cubicBezTo>
                    <a:pt x="111" y="378"/>
                    <a:pt x="121" y="389"/>
                    <a:pt x="133" y="398"/>
                  </a:cubicBezTo>
                  <a:cubicBezTo>
                    <a:pt x="138" y="401"/>
                    <a:pt x="144" y="393"/>
                    <a:pt x="139" y="390"/>
                  </a:cubicBezTo>
                  <a:cubicBezTo>
                    <a:pt x="130" y="381"/>
                    <a:pt x="121" y="373"/>
                    <a:pt x="112" y="364"/>
                  </a:cubicBezTo>
                  <a:cubicBezTo>
                    <a:pt x="103" y="355"/>
                    <a:pt x="95" y="345"/>
                    <a:pt x="88" y="335"/>
                  </a:cubicBezTo>
                  <a:cubicBezTo>
                    <a:pt x="72" y="315"/>
                    <a:pt x="60" y="293"/>
                    <a:pt x="49" y="270"/>
                  </a:cubicBezTo>
                  <a:cubicBezTo>
                    <a:pt x="26" y="220"/>
                    <a:pt x="15" y="164"/>
                    <a:pt x="15" y="108"/>
                  </a:cubicBezTo>
                  <a:cubicBezTo>
                    <a:pt x="14" y="75"/>
                    <a:pt x="18" y="42"/>
                    <a:pt x="24" y="10"/>
                  </a:cubicBezTo>
                  <a:cubicBezTo>
                    <a:pt x="25" y="3"/>
                    <a:pt x="15" y="0"/>
                    <a:pt x="14" y="7"/>
                  </a:cubicBezTo>
                  <a:close/>
                </a:path>
              </a:pathLst>
            </a:custGeom>
            <a:solidFill>
              <a:srgbClr val="322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424" name="任意多边形: 形状 423"/>
            <p:cNvSpPr/>
            <p:nvPr/>
          </p:nvSpPr>
          <p:spPr bwMode="auto">
            <a:xfrm>
              <a:off x="2073275" y="4872038"/>
              <a:ext cx="212725" cy="258763"/>
            </a:xfrm>
            <a:custGeom>
              <a:avLst/>
              <a:gdLst>
                <a:gd name="T0" fmla="*/ 5 w 105"/>
                <a:gd name="T1" fmla="*/ 109 h 128"/>
                <a:gd name="T2" fmla="*/ 81 w 105"/>
                <a:gd name="T3" fmla="*/ 125 h 128"/>
                <a:gd name="T4" fmla="*/ 98 w 105"/>
                <a:gd name="T5" fmla="*/ 120 h 128"/>
                <a:gd name="T6" fmla="*/ 102 w 105"/>
                <a:gd name="T7" fmla="*/ 104 h 128"/>
                <a:gd name="T8" fmla="*/ 94 w 105"/>
                <a:gd name="T9" fmla="*/ 59 h 128"/>
                <a:gd name="T10" fmla="*/ 92 w 105"/>
                <a:gd name="T11" fmla="*/ 7 h 128"/>
                <a:gd name="T12" fmla="*/ 81 w 105"/>
                <a:gd name="T13" fmla="*/ 7 h 128"/>
                <a:gd name="T14" fmla="*/ 92 w 105"/>
                <a:gd name="T15" fmla="*/ 110 h 128"/>
                <a:gd name="T16" fmla="*/ 92 w 105"/>
                <a:gd name="T17" fmla="*/ 112 h 128"/>
                <a:gd name="T18" fmla="*/ 86 w 105"/>
                <a:gd name="T19" fmla="*/ 114 h 128"/>
                <a:gd name="T20" fmla="*/ 76 w 105"/>
                <a:gd name="T21" fmla="*/ 115 h 128"/>
                <a:gd name="T22" fmla="*/ 53 w 105"/>
                <a:gd name="T23" fmla="*/ 115 h 128"/>
                <a:gd name="T24" fmla="*/ 10 w 105"/>
                <a:gd name="T25" fmla="*/ 100 h 128"/>
                <a:gd name="T26" fmla="*/ 5 w 105"/>
                <a:gd name="T27" fmla="*/ 109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5" h="128">
                  <a:moveTo>
                    <a:pt x="5" y="109"/>
                  </a:moveTo>
                  <a:cubicBezTo>
                    <a:pt x="28" y="122"/>
                    <a:pt x="55" y="128"/>
                    <a:pt x="81" y="125"/>
                  </a:cubicBezTo>
                  <a:cubicBezTo>
                    <a:pt x="87" y="124"/>
                    <a:pt x="94" y="123"/>
                    <a:pt x="98" y="120"/>
                  </a:cubicBezTo>
                  <a:cubicBezTo>
                    <a:pt x="105" y="117"/>
                    <a:pt x="103" y="110"/>
                    <a:pt x="102" y="104"/>
                  </a:cubicBezTo>
                  <a:cubicBezTo>
                    <a:pt x="98" y="89"/>
                    <a:pt x="96" y="74"/>
                    <a:pt x="94" y="59"/>
                  </a:cubicBezTo>
                  <a:cubicBezTo>
                    <a:pt x="92" y="42"/>
                    <a:pt x="92" y="25"/>
                    <a:pt x="92" y="7"/>
                  </a:cubicBezTo>
                  <a:cubicBezTo>
                    <a:pt x="92" y="0"/>
                    <a:pt x="81" y="0"/>
                    <a:pt x="81" y="7"/>
                  </a:cubicBezTo>
                  <a:cubicBezTo>
                    <a:pt x="79" y="41"/>
                    <a:pt x="83" y="77"/>
                    <a:pt x="92" y="110"/>
                  </a:cubicBezTo>
                  <a:cubicBezTo>
                    <a:pt x="93" y="111"/>
                    <a:pt x="93" y="111"/>
                    <a:pt x="92" y="112"/>
                  </a:cubicBezTo>
                  <a:cubicBezTo>
                    <a:pt x="91" y="113"/>
                    <a:pt x="88" y="113"/>
                    <a:pt x="86" y="114"/>
                  </a:cubicBezTo>
                  <a:cubicBezTo>
                    <a:pt x="83" y="114"/>
                    <a:pt x="79" y="115"/>
                    <a:pt x="76" y="115"/>
                  </a:cubicBezTo>
                  <a:cubicBezTo>
                    <a:pt x="68" y="116"/>
                    <a:pt x="61" y="116"/>
                    <a:pt x="53" y="115"/>
                  </a:cubicBezTo>
                  <a:cubicBezTo>
                    <a:pt x="38" y="113"/>
                    <a:pt x="23" y="108"/>
                    <a:pt x="10" y="100"/>
                  </a:cubicBezTo>
                  <a:cubicBezTo>
                    <a:pt x="5" y="97"/>
                    <a:pt x="0" y="105"/>
                    <a:pt x="5" y="109"/>
                  </a:cubicBezTo>
                  <a:close/>
                </a:path>
              </a:pathLst>
            </a:custGeom>
            <a:solidFill>
              <a:srgbClr val="322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425" name="任意多边形: 形状 424"/>
            <p:cNvSpPr/>
            <p:nvPr/>
          </p:nvSpPr>
          <p:spPr bwMode="auto">
            <a:xfrm>
              <a:off x="3330575" y="5386388"/>
              <a:ext cx="615950" cy="182563"/>
            </a:xfrm>
            <a:custGeom>
              <a:avLst/>
              <a:gdLst>
                <a:gd name="T0" fmla="*/ 6 w 303"/>
                <a:gd name="T1" fmla="*/ 90 h 90"/>
                <a:gd name="T2" fmla="*/ 239 w 303"/>
                <a:gd name="T3" fmla="*/ 41 h 90"/>
                <a:gd name="T4" fmla="*/ 270 w 303"/>
                <a:gd name="T5" fmla="*/ 26 h 90"/>
                <a:gd name="T6" fmla="*/ 284 w 303"/>
                <a:gd name="T7" fmla="*/ 19 h 90"/>
                <a:gd name="T8" fmla="*/ 299 w 303"/>
                <a:gd name="T9" fmla="*/ 9 h 90"/>
                <a:gd name="T10" fmla="*/ 295 w 303"/>
                <a:gd name="T11" fmla="*/ 2 h 90"/>
                <a:gd name="T12" fmla="*/ 269 w 303"/>
                <a:gd name="T13" fmla="*/ 15 h 90"/>
                <a:gd name="T14" fmla="*/ 242 w 303"/>
                <a:gd name="T15" fmla="*/ 28 h 90"/>
                <a:gd name="T16" fmla="*/ 187 w 303"/>
                <a:gd name="T17" fmla="*/ 49 h 90"/>
                <a:gd name="T18" fmla="*/ 73 w 303"/>
                <a:gd name="T19" fmla="*/ 76 h 90"/>
                <a:gd name="T20" fmla="*/ 6 w 303"/>
                <a:gd name="T21" fmla="*/ 81 h 90"/>
                <a:gd name="T22" fmla="*/ 6 w 303"/>
                <a:gd name="T23"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3" h="90">
                  <a:moveTo>
                    <a:pt x="6" y="90"/>
                  </a:moveTo>
                  <a:cubicBezTo>
                    <a:pt x="86" y="89"/>
                    <a:pt x="165" y="73"/>
                    <a:pt x="239" y="41"/>
                  </a:cubicBezTo>
                  <a:cubicBezTo>
                    <a:pt x="249" y="36"/>
                    <a:pt x="260" y="31"/>
                    <a:pt x="270" y="26"/>
                  </a:cubicBezTo>
                  <a:cubicBezTo>
                    <a:pt x="275" y="24"/>
                    <a:pt x="279" y="21"/>
                    <a:pt x="284" y="19"/>
                  </a:cubicBezTo>
                  <a:cubicBezTo>
                    <a:pt x="289" y="16"/>
                    <a:pt x="295" y="13"/>
                    <a:pt x="299" y="9"/>
                  </a:cubicBezTo>
                  <a:cubicBezTo>
                    <a:pt x="303" y="6"/>
                    <a:pt x="299" y="0"/>
                    <a:pt x="295" y="2"/>
                  </a:cubicBezTo>
                  <a:cubicBezTo>
                    <a:pt x="286" y="5"/>
                    <a:pt x="277" y="11"/>
                    <a:pt x="269" y="15"/>
                  </a:cubicBezTo>
                  <a:cubicBezTo>
                    <a:pt x="260" y="19"/>
                    <a:pt x="251" y="24"/>
                    <a:pt x="242" y="28"/>
                  </a:cubicBezTo>
                  <a:cubicBezTo>
                    <a:pt x="224" y="36"/>
                    <a:pt x="206" y="43"/>
                    <a:pt x="187" y="49"/>
                  </a:cubicBezTo>
                  <a:cubicBezTo>
                    <a:pt x="150" y="62"/>
                    <a:pt x="112" y="71"/>
                    <a:pt x="73" y="76"/>
                  </a:cubicBezTo>
                  <a:cubicBezTo>
                    <a:pt x="50" y="79"/>
                    <a:pt x="28" y="80"/>
                    <a:pt x="6" y="81"/>
                  </a:cubicBezTo>
                  <a:cubicBezTo>
                    <a:pt x="0" y="81"/>
                    <a:pt x="0" y="90"/>
                    <a:pt x="6" y="90"/>
                  </a:cubicBezTo>
                  <a:close/>
                </a:path>
              </a:pathLst>
            </a:custGeom>
            <a:solidFill>
              <a:srgbClr val="322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426" name="任意多边形: 形状 425"/>
            <p:cNvSpPr/>
            <p:nvPr/>
          </p:nvSpPr>
          <p:spPr bwMode="auto">
            <a:xfrm>
              <a:off x="3808413" y="5357813"/>
              <a:ext cx="153988" cy="173038"/>
            </a:xfrm>
            <a:custGeom>
              <a:avLst/>
              <a:gdLst>
                <a:gd name="T0" fmla="*/ 4 w 76"/>
                <a:gd name="T1" fmla="*/ 10 h 85"/>
                <a:gd name="T2" fmla="*/ 68 w 76"/>
                <a:gd name="T3" fmla="*/ 21 h 85"/>
                <a:gd name="T4" fmla="*/ 65 w 76"/>
                <a:gd name="T5" fmla="*/ 14 h 85"/>
                <a:gd name="T6" fmla="*/ 49 w 76"/>
                <a:gd name="T7" fmla="*/ 46 h 85"/>
                <a:gd name="T8" fmla="*/ 41 w 76"/>
                <a:gd name="T9" fmla="*/ 61 h 85"/>
                <a:gd name="T10" fmla="*/ 32 w 76"/>
                <a:gd name="T11" fmla="*/ 77 h 85"/>
                <a:gd name="T12" fmla="*/ 40 w 76"/>
                <a:gd name="T13" fmla="*/ 82 h 85"/>
                <a:gd name="T14" fmla="*/ 51 w 76"/>
                <a:gd name="T15" fmla="*/ 67 h 85"/>
                <a:gd name="T16" fmla="*/ 60 w 76"/>
                <a:gd name="T17" fmla="*/ 51 h 85"/>
                <a:gd name="T18" fmla="*/ 75 w 76"/>
                <a:gd name="T19" fmla="*/ 17 h 85"/>
                <a:gd name="T20" fmla="*/ 71 w 76"/>
                <a:gd name="T21" fmla="*/ 10 h 85"/>
                <a:gd name="T22" fmla="*/ 7 w 76"/>
                <a:gd name="T23" fmla="*/ 0 h 85"/>
                <a:gd name="T24" fmla="*/ 1 w 76"/>
                <a:gd name="T25" fmla="*/ 4 h 85"/>
                <a:gd name="T26" fmla="*/ 4 w 76"/>
                <a:gd name="T27" fmla="*/ 1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6" h="85">
                  <a:moveTo>
                    <a:pt x="4" y="10"/>
                  </a:moveTo>
                  <a:cubicBezTo>
                    <a:pt x="26" y="14"/>
                    <a:pt x="47" y="17"/>
                    <a:pt x="68" y="21"/>
                  </a:cubicBezTo>
                  <a:cubicBezTo>
                    <a:pt x="67" y="18"/>
                    <a:pt x="66" y="16"/>
                    <a:pt x="65" y="14"/>
                  </a:cubicBezTo>
                  <a:cubicBezTo>
                    <a:pt x="60" y="25"/>
                    <a:pt x="55" y="36"/>
                    <a:pt x="49" y="46"/>
                  </a:cubicBezTo>
                  <a:cubicBezTo>
                    <a:pt x="47" y="51"/>
                    <a:pt x="44" y="56"/>
                    <a:pt x="41" y="61"/>
                  </a:cubicBezTo>
                  <a:cubicBezTo>
                    <a:pt x="38" y="66"/>
                    <a:pt x="33" y="71"/>
                    <a:pt x="32" y="77"/>
                  </a:cubicBezTo>
                  <a:cubicBezTo>
                    <a:pt x="30" y="82"/>
                    <a:pt x="36" y="85"/>
                    <a:pt x="40" y="82"/>
                  </a:cubicBezTo>
                  <a:cubicBezTo>
                    <a:pt x="45" y="78"/>
                    <a:pt x="48" y="72"/>
                    <a:pt x="51" y="67"/>
                  </a:cubicBezTo>
                  <a:cubicBezTo>
                    <a:pt x="54" y="61"/>
                    <a:pt x="57" y="56"/>
                    <a:pt x="60" y="51"/>
                  </a:cubicBezTo>
                  <a:cubicBezTo>
                    <a:pt x="66" y="40"/>
                    <a:pt x="71" y="28"/>
                    <a:pt x="75" y="17"/>
                  </a:cubicBezTo>
                  <a:cubicBezTo>
                    <a:pt x="76" y="14"/>
                    <a:pt x="74" y="10"/>
                    <a:pt x="71" y="10"/>
                  </a:cubicBezTo>
                  <a:cubicBezTo>
                    <a:pt x="50" y="7"/>
                    <a:pt x="28" y="4"/>
                    <a:pt x="7" y="0"/>
                  </a:cubicBezTo>
                  <a:cubicBezTo>
                    <a:pt x="4" y="0"/>
                    <a:pt x="1" y="1"/>
                    <a:pt x="1" y="4"/>
                  </a:cubicBezTo>
                  <a:cubicBezTo>
                    <a:pt x="0" y="6"/>
                    <a:pt x="1" y="10"/>
                    <a:pt x="4" y="10"/>
                  </a:cubicBezTo>
                  <a:close/>
                </a:path>
              </a:pathLst>
            </a:custGeom>
            <a:solidFill>
              <a:srgbClr val="322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427" name="任意多边形: 形状 426"/>
            <p:cNvSpPr/>
            <p:nvPr/>
          </p:nvSpPr>
          <p:spPr bwMode="auto">
            <a:xfrm>
              <a:off x="2463800" y="4405313"/>
              <a:ext cx="1136650" cy="1296988"/>
            </a:xfrm>
            <a:custGeom>
              <a:avLst/>
              <a:gdLst>
                <a:gd name="T0" fmla="*/ 57 w 560"/>
                <a:gd name="T1" fmla="*/ 550 h 639"/>
                <a:gd name="T2" fmla="*/ 67 w 560"/>
                <a:gd name="T3" fmla="*/ 461 h 639"/>
                <a:gd name="T4" fmla="*/ 108 w 560"/>
                <a:gd name="T5" fmla="*/ 137 h 639"/>
                <a:gd name="T6" fmla="*/ 386 w 560"/>
                <a:gd name="T7" fmla="*/ 84 h 639"/>
                <a:gd name="T8" fmla="*/ 524 w 560"/>
                <a:gd name="T9" fmla="*/ 331 h 639"/>
                <a:gd name="T10" fmla="*/ 302 w 560"/>
                <a:gd name="T11" fmla="*/ 571 h 639"/>
                <a:gd name="T12" fmla="*/ 240 w 560"/>
                <a:gd name="T13" fmla="*/ 635 h 639"/>
                <a:gd name="T14" fmla="*/ 143 w 560"/>
                <a:gd name="T15" fmla="*/ 606 h 639"/>
                <a:gd name="T16" fmla="*/ 57 w 560"/>
                <a:gd name="T17" fmla="*/ 550 h 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0" h="639">
                  <a:moveTo>
                    <a:pt x="57" y="550"/>
                  </a:moveTo>
                  <a:cubicBezTo>
                    <a:pt x="46" y="530"/>
                    <a:pt x="50" y="505"/>
                    <a:pt x="67" y="461"/>
                  </a:cubicBezTo>
                  <a:cubicBezTo>
                    <a:pt x="101" y="375"/>
                    <a:pt x="0" y="274"/>
                    <a:pt x="108" y="137"/>
                  </a:cubicBezTo>
                  <a:cubicBezTo>
                    <a:pt x="215" y="0"/>
                    <a:pt x="386" y="84"/>
                    <a:pt x="386" y="84"/>
                  </a:cubicBezTo>
                  <a:cubicBezTo>
                    <a:pt x="386" y="84"/>
                    <a:pt x="560" y="161"/>
                    <a:pt x="524" y="331"/>
                  </a:cubicBezTo>
                  <a:cubicBezTo>
                    <a:pt x="488" y="501"/>
                    <a:pt x="346" y="489"/>
                    <a:pt x="302" y="571"/>
                  </a:cubicBezTo>
                  <a:cubicBezTo>
                    <a:pt x="280" y="612"/>
                    <a:pt x="263" y="632"/>
                    <a:pt x="240" y="635"/>
                  </a:cubicBezTo>
                  <a:cubicBezTo>
                    <a:pt x="218" y="639"/>
                    <a:pt x="189" y="627"/>
                    <a:pt x="143" y="606"/>
                  </a:cubicBezTo>
                  <a:cubicBezTo>
                    <a:pt x="96" y="584"/>
                    <a:pt x="69" y="570"/>
                    <a:pt x="57" y="550"/>
                  </a:cubicBezTo>
                  <a:close/>
                </a:path>
              </a:pathLst>
            </a:custGeom>
            <a:solidFill>
              <a:srgbClr val="FFF0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428" name="任意多边形: 形状 427"/>
            <p:cNvSpPr/>
            <p:nvPr/>
          </p:nvSpPr>
          <p:spPr bwMode="auto">
            <a:xfrm>
              <a:off x="2562225" y="5521325"/>
              <a:ext cx="388938" cy="244475"/>
            </a:xfrm>
            <a:custGeom>
              <a:avLst/>
              <a:gdLst>
                <a:gd name="T0" fmla="*/ 192 w 192"/>
                <a:gd name="T1" fmla="*/ 85 h 121"/>
                <a:gd name="T2" fmla="*/ 184 w 192"/>
                <a:gd name="T3" fmla="*/ 102 h 121"/>
                <a:gd name="T4" fmla="*/ 154 w 192"/>
                <a:gd name="T5" fmla="*/ 121 h 121"/>
                <a:gd name="T6" fmla="*/ 141 w 192"/>
                <a:gd name="T7" fmla="*/ 120 h 121"/>
                <a:gd name="T8" fmla="*/ 78 w 192"/>
                <a:gd name="T9" fmla="*/ 93 h 121"/>
                <a:gd name="T10" fmla="*/ 16 w 192"/>
                <a:gd name="T11" fmla="*/ 61 h 121"/>
                <a:gd name="T12" fmla="*/ 7 w 192"/>
                <a:gd name="T13" fmla="*/ 51 h 121"/>
                <a:gd name="T14" fmla="*/ 2 w 192"/>
                <a:gd name="T15" fmla="*/ 17 h 121"/>
                <a:gd name="T16" fmla="*/ 9 w 192"/>
                <a:gd name="T17" fmla="*/ 0 h 121"/>
                <a:gd name="T18" fmla="*/ 95 w 192"/>
                <a:gd name="T19" fmla="*/ 56 h 121"/>
                <a:gd name="T20" fmla="*/ 192 w 192"/>
                <a:gd name="T21" fmla="*/ 85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2" h="121">
                  <a:moveTo>
                    <a:pt x="192" y="85"/>
                  </a:moveTo>
                  <a:cubicBezTo>
                    <a:pt x="192" y="86"/>
                    <a:pt x="191" y="91"/>
                    <a:pt x="184" y="102"/>
                  </a:cubicBezTo>
                  <a:cubicBezTo>
                    <a:pt x="179" y="109"/>
                    <a:pt x="166" y="119"/>
                    <a:pt x="154" y="121"/>
                  </a:cubicBezTo>
                  <a:cubicBezTo>
                    <a:pt x="149" y="121"/>
                    <a:pt x="145" y="121"/>
                    <a:pt x="141" y="120"/>
                  </a:cubicBezTo>
                  <a:cubicBezTo>
                    <a:pt x="128" y="115"/>
                    <a:pt x="108" y="107"/>
                    <a:pt x="78" y="93"/>
                  </a:cubicBezTo>
                  <a:cubicBezTo>
                    <a:pt x="47" y="79"/>
                    <a:pt x="28" y="69"/>
                    <a:pt x="16" y="61"/>
                  </a:cubicBezTo>
                  <a:cubicBezTo>
                    <a:pt x="12" y="59"/>
                    <a:pt x="9" y="55"/>
                    <a:pt x="7" y="51"/>
                  </a:cubicBezTo>
                  <a:cubicBezTo>
                    <a:pt x="1" y="40"/>
                    <a:pt x="0" y="25"/>
                    <a:pt x="2" y="17"/>
                  </a:cubicBezTo>
                  <a:cubicBezTo>
                    <a:pt x="6" y="4"/>
                    <a:pt x="9" y="1"/>
                    <a:pt x="9" y="0"/>
                  </a:cubicBezTo>
                  <a:cubicBezTo>
                    <a:pt x="21" y="20"/>
                    <a:pt x="48" y="34"/>
                    <a:pt x="95" y="56"/>
                  </a:cubicBezTo>
                  <a:cubicBezTo>
                    <a:pt x="141" y="77"/>
                    <a:pt x="170" y="89"/>
                    <a:pt x="192" y="85"/>
                  </a:cubicBezTo>
                  <a:close/>
                </a:path>
              </a:pathLst>
            </a:custGeom>
            <a:solidFill>
              <a:srgbClr val="B6C47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429" name="任意多边形: 形状 428"/>
            <p:cNvSpPr/>
            <p:nvPr/>
          </p:nvSpPr>
          <p:spPr bwMode="auto">
            <a:xfrm>
              <a:off x="2490788" y="5624513"/>
              <a:ext cx="400050" cy="285750"/>
            </a:xfrm>
            <a:custGeom>
              <a:avLst/>
              <a:gdLst>
                <a:gd name="T0" fmla="*/ 166 w 197"/>
                <a:gd name="T1" fmla="*/ 125 h 141"/>
                <a:gd name="T2" fmla="*/ 159 w 197"/>
                <a:gd name="T3" fmla="*/ 141 h 141"/>
                <a:gd name="T4" fmla="*/ 140 w 197"/>
                <a:gd name="T5" fmla="*/ 135 h 141"/>
                <a:gd name="T6" fmla="*/ 81 w 197"/>
                <a:gd name="T7" fmla="*/ 110 h 141"/>
                <a:gd name="T8" fmla="*/ 24 w 197"/>
                <a:gd name="T9" fmla="*/ 81 h 141"/>
                <a:gd name="T10" fmla="*/ 7 w 197"/>
                <a:gd name="T11" fmla="*/ 70 h 141"/>
                <a:gd name="T12" fmla="*/ 14 w 197"/>
                <a:gd name="T13" fmla="*/ 54 h 141"/>
                <a:gd name="T14" fmla="*/ 19 w 197"/>
                <a:gd name="T15" fmla="*/ 44 h 141"/>
                <a:gd name="T16" fmla="*/ 27 w 197"/>
                <a:gd name="T17" fmla="*/ 27 h 141"/>
                <a:gd name="T18" fmla="*/ 31 w 197"/>
                <a:gd name="T19" fmla="*/ 18 h 141"/>
                <a:gd name="T20" fmla="*/ 39 w 197"/>
                <a:gd name="T21" fmla="*/ 1 h 141"/>
                <a:gd name="T22" fmla="*/ 42 w 197"/>
                <a:gd name="T23" fmla="*/ 0 h 141"/>
                <a:gd name="T24" fmla="*/ 51 w 197"/>
                <a:gd name="T25" fmla="*/ 10 h 141"/>
                <a:gd name="T26" fmla="*/ 113 w 197"/>
                <a:gd name="T27" fmla="*/ 42 h 141"/>
                <a:gd name="T28" fmla="*/ 176 w 197"/>
                <a:gd name="T29" fmla="*/ 69 h 141"/>
                <a:gd name="T30" fmla="*/ 189 w 197"/>
                <a:gd name="T31" fmla="*/ 70 h 141"/>
                <a:gd name="T32" fmla="*/ 191 w 197"/>
                <a:gd name="T33" fmla="*/ 72 h 141"/>
                <a:gd name="T34" fmla="*/ 183 w 197"/>
                <a:gd name="T35" fmla="*/ 89 h 141"/>
                <a:gd name="T36" fmla="*/ 179 w 197"/>
                <a:gd name="T37" fmla="*/ 97 h 141"/>
                <a:gd name="T38" fmla="*/ 171 w 197"/>
                <a:gd name="T39" fmla="*/ 115 h 141"/>
                <a:gd name="T40" fmla="*/ 166 w 197"/>
                <a:gd name="T41" fmla="*/ 125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7" h="141">
                  <a:moveTo>
                    <a:pt x="166" y="125"/>
                  </a:moveTo>
                  <a:cubicBezTo>
                    <a:pt x="166" y="125"/>
                    <a:pt x="175" y="137"/>
                    <a:pt x="159" y="141"/>
                  </a:cubicBezTo>
                  <a:cubicBezTo>
                    <a:pt x="159" y="141"/>
                    <a:pt x="156" y="141"/>
                    <a:pt x="140" y="135"/>
                  </a:cubicBezTo>
                  <a:cubicBezTo>
                    <a:pt x="128" y="131"/>
                    <a:pt x="110" y="123"/>
                    <a:pt x="81" y="110"/>
                  </a:cubicBezTo>
                  <a:cubicBezTo>
                    <a:pt x="52" y="96"/>
                    <a:pt x="34" y="87"/>
                    <a:pt x="24" y="81"/>
                  </a:cubicBezTo>
                  <a:cubicBezTo>
                    <a:pt x="9" y="73"/>
                    <a:pt x="7" y="70"/>
                    <a:pt x="7" y="70"/>
                  </a:cubicBezTo>
                  <a:cubicBezTo>
                    <a:pt x="0" y="55"/>
                    <a:pt x="14" y="54"/>
                    <a:pt x="14" y="54"/>
                  </a:cubicBezTo>
                  <a:cubicBezTo>
                    <a:pt x="19" y="44"/>
                    <a:pt x="19" y="44"/>
                    <a:pt x="19" y="44"/>
                  </a:cubicBezTo>
                  <a:cubicBezTo>
                    <a:pt x="13" y="29"/>
                    <a:pt x="27" y="27"/>
                    <a:pt x="27" y="27"/>
                  </a:cubicBezTo>
                  <a:cubicBezTo>
                    <a:pt x="31" y="18"/>
                    <a:pt x="31" y="18"/>
                    <a:pt x="31" y="18"/>
                  </a:cubicBezTo>
                  <a:cubicBezTo>
                    <a:pt x="28" y="3"/>
                    <a:pt x="39" y="1"/>
                    <a:pt x="39" y="1"/>
                  </a:cubicBezTo>
                  <a:cubicBezTo>
                    <a:pt x="42" y="0"/>
                    <a:pt x="42" y="0"/>
                    <a:pt x="42" y="0"/>
                  </a:cubicBezTo>
                  <a:cubicBezTo>
                    <a:pt x="44" y="4"/>
                    <a:pt x="47" y="8"/>
                    <a:pt x="51" y="10"/>
                  </a:cubicBezTo>
                  <a:cubicBezTo>
                    <a:pt x="63" y="18"/>
                    <a:pt x="82" y="28"/>
                    <a:pt x="113" y="42"/>
                  </a:cubicBezTo>
                  <a:cubicBezTo>
                    <a:pt x="143" y="56"/>
                    <a:pt x="163" y="64"/>
                    <a:pt x="176" y="69"/>
                  </a:cubicBezTo>
                  <a:cubicBezTo>
                    <a:pt x="180" y="70"/>
                    <a:pt x="184" y="70"/>
                    <a:pt x="189" y="70"/>
                  </a:cubicBezTo>
                  <a:cubicBezTo>
                    <a:pt x="191" y="72"/>
                    <a:pt x="191" y="72"/>
                    <a:pt x="191" y="72"/>
                  </a:cubicBezTo>
                  <a:cubicBezTo>
                    <a:pt x="191" y="72"/>
                    <a:pt x="197" y="82"/>
                    <a:pt x="183" y="89"/>
                  </a:cubicBezTo>
                  <a:cubicBezTo>
                    <a:pt x="179" y="97"/>
                    <a:pt x="179" y="97"/>
                    <a:pt x="179" y="97"/>
                  </a:cubicBezTo>
                  <a:cubicBezTo>
                    <a:pt x="179" y="97"/>
                    <a:pt x="187" y="110"/>
                    <a:pt x="171" y="115"/>
                  </a:cubicBezTo>
                  <a:lnTo>
                    <a:pt x="166" y="125"/>
                  </a:lnTo>
                  <a:close/>
                </a:path>
              </a:pathLst>
            </a:custGeom>
            <a:solidFill>
              <a:srgbClr val="B6C47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430" name="任意多边形: 形状 429"/>
            <p:cNvSpPr/>
            <p:nvPr/>
          </p:nvSpPr>
          <p:spPr bwMode="auto">
            <a:xfrm>
              <a:off x="2519363" y="5789613"/>
              <a:ext cx="255588" cy="157163"/>
            </a:xfrm>
            <a:custGeom>
              <a:avLst/>
              <a:gdLst>
                <a:gd name="T0" fmla="*/ 126 w 126"/>
                <a:gd name="T1" fmla="*/ 54 h 78"/>
                <a:gd name="T2" fmla="*/ 56 w 126"/>
                <a:gd name="T3" fmla="*/ 52 h 78"/>
                <a:gd name="T4" fmla="*/ 10 w 126"/>
                <a:gd name="T5" fmla="*/ 0 h 78"/>
                <a:gd name="T6" fmla="*/ 67 w 126"/>
                <a:gd name="T7" fmla="*/ 29 h 78"/>
                <a:gd name="T8" fmla="*/ 126 w 126"/>
                <a:gd name="T9" fmla="*/ 54 h 78"/>
              </a:gdLst>
              <a:ahLst/>
              <a:cxnLst>
                <a:cxn ang="0">
                  <a:pos x="T0" y="T1"/>
                </a:cxn>
                <a:cxn ang="0">
                  <a:pos x="T2" y="T3"/>
                </a:cxn>
                <a:cxn ang="0">
                  <a:pos x="T4" y="T5"/>
                </a:cxn>
                <a:cxn ang="0">
                  <a:pos x="T6" y="T7"/>
                </a:cxn>
                <a:cxn ang="0">
                  <a:pos x="T8" y="T9"/>
                </a:cxn>
              </a:cxnLst>
              <a:rect l="0" t="0" r="r" b="b"/>
              <a:pathLst>
                <a:path w="126" h="78">
                  <a:moveTo>
                    <a:pt x="126" y="54"/>
                  </a:moveTo>
                  <a:cubicBezTo>
                    <a:pt x="126" y="54"/>
                    <a:pt x="112" y="78"/>
                    <a:pt x="56" y="52"/>
                  </a:cubicBezTo>
                  <a:cubicBezTo>
                    <a:pt x="0" y="26"/>
                    <a:pt x="10" y="0"/>
                    <a:pt x="10" y="0"/>
                  </a:cubicBezTo>
                  <a:cubicBezTo>
                    <a:pt x="20" y="6"/>
                    <a:pt x="38" y="15"/>
                    <a:pt x="67" y="29"/>
                  </a:cubicBezTo>
                  <a:cubicBezTo>
                    <a:pt x="96" y="42"/>
                    <a:pt x="114" y="50"/>
                    <a:pt x="126" y="54"/>
                  </a:cubicBezTo>
                  <a:close/>
                </a:path>
              </a:pathLst>
            </a:custGeom>
            <a:solidFill>
              <a:srgbClr val="B6C47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431" name="任意多边形: 形状 430"/>
            <p:cNvSpPr/>
            <p:nvPr/>
          </p:nvSpPr>
          <p:spPr bwMode="auto">
            <a:xfrm>
              <a:off x="2570163" y="5614988"/>
              <a:ext cx="312738" cy="160338"/>
            </a:xfrm>
            <a:custGeom>
              <a:avLst/>
              <a:gdLst>
                <a:gd name="T0" fmla="*/ 0 w 154"/>
                <a:gd name="T1" fmla="*/ 4 h 79"/>
                <a:gd name="T2" fmla="*/ 12 w 154"/>
                <a:gd name="T3" fmla="*/ 17 h 79"/>
                <a:gd name="T4" fmla="*/ 31 w 154"/>
                <a:gd name="T5" fmla="*/ 30 h 79"/>
                <a:gd name="T6" fmla="*/ 68 w 154"/>
                <a:gd name="T7" fmla="*/ 53 h 79"/>
                <a:gd name="T8" fmla="*/ 106 w 154"/>
                <a:gd name="T9" fmla="*/ 70 h 79"/>
                <a:gd name="T10" fmla="*/ 127 w 154"/>
                <a:gd name="T11" fmla="*/ 76 h 79"/>
                <a:gd name="T12" fmla="*/ 149 w 154"/>
                <a:gd name="T13" fmla="*/ 78 h 79"/>
                <a:gd name="T14" fmla="*/ 150 w 154"/>
                <a:gd name="T15" fmla="*/ 72 h 79"/>
                <a:gd name="T16" fmla="*/ 129 w 154"/>
                <a:gd name="T17" fmla="*/ 69 h 79"/>
                <a:gd name="T18" fmla="*/ 110 w 154"/>
                <a:gd name="T19" fmla="*/ 64 h 79"/>
                <a:gd name="T20" fmla="*/ 71 w 154"/>
                <a:gd name="T21" fmla="*/ 47 h 79"/>
                <a:gd name="T22" fmla="*/ 3 w 154"/>
                <a:gd name="T23" fmla="*/ 1 h 79"/>
                <a:gd name="T24" fmla="*/ 0 w 154"/>
                <a:gd name="T25" fmla="*/ 4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79">
                  <a:moveTo>
                    <a:pt x="0" y="4"/>
                  </a:moveTo>
                  <a:cubicBezTo>
                    <a:pt x="2" y="10"/>
                    <a:pt x="7" y="13"/>
                    <a:pt x="12" y="17"/>
                  </a:cubicBezTo>
                  <a:cubicBezTo>
                    <a:pt x="19" y="22"/>
                    <a:pt x="25" y="26"/>
                    <a:pt x="31" y="30"/>
                  </a:cubicBezTo>
                  <a:cubicBezTo>
                    <a:pt x="43" y="39"/>
                    <a:pt x="55" y="46"/>
                    <a:pt x="68" y="53"/>
                  </a:cubicBezTo>
                  <a:cubicBezTo>
                    <a:pt x="80" y="60"/>
                    <a:pt x="93" y="66"/>
                    <a:pt x="106" y="70"/>
                  </a:cubicBezTo>
                  <a:cubicBezTo>
                    <a:pt x="113" y="73"/>
                    <a:pt x="120" y="74"/>
                    <a:pt x="127" y="76"/>
                  </a:cubicBezTo>
                  <a:cubicBezTo>
                    <a:pt x="134" y="77"/>
                    <a:pt x="142" y="79"/>
                    <a:pt x="149" y="78"/>
                  </a:cubicBezTo>
                  <a:cubicBezTo>
                    <a:pt x="152" y="78"/>
                    <a:pt x="154" y="73"/>
                    <a:pt x="150" y="72"/>
                  </a:cubicBezTo>
                  <a:cubicBezTo>
                    <a:pt x="143" y="71"/>
                    <a:pt x="136" y="71"/>
                    <a:pt x="129" y="69"/>
                  </a:cubicBezTo>
                  <a:cubicBezTo>
                    <a:pt x="122" y="68"/>
                    <a:pt x="116" y="66"/>
                    <a:pt x="110" y="64"/>
                  </a:cubicBezTo>
                  <a:cubicBezTo>
                    <a:pt x="97" y="60"/>
                    <a:pt x="84" y="54"/>
                    <a:pt x="71" y="47"/>
                  </a:cubicBezTo>
                  <a:cubicBezTo>
                    <a:pt x="47" y="34"/>
                    <a:pt x="25" y="18"/>
                    <a:pt x="3" y="1"/>
                  </a:cubicBezTo>
                  <a:cubicBezTo>
                    <a:pt x="2" y="0"/>
                    <a:pt x="0" y="2"/>
                    <a:pt x="0" y="4"/>
                  </a:cubicBezTo>
                  <a:close/>
                </a:path>
              </a:pathLst>
            </a:custGeom>
            <a:solidFill>
              <a:srgbClr val="322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432" name="任意多边形: 形状 431"/>
            <p:cNvSpPr/>
            <p:nvPr/>
          </p:nvSpPr>
          <p:spPr bwMode="auto">
            <a:xfrm>
              <a:off x="2551113" y="5656263"/>
              <a:ext cx="317500" cy="155575"/>
            </a:xfrm>
            <a:custGeom>
              <a:avLst/>
              <a:gdLst>
                <a:gd name="T0" fmla="*/ 1 w 156"/>
                <a:gd name="T1" fmla="*/ 4 h 76"/>
                <a:gd name="T2" fmla="*/ 35 w 156"/>
                <a:gd name="T3" fmla="*/ 28 h 76"/>
                <a:gd name="T4" fmla="*/ 74 w 156"/>
                <a:gd name="T5" fmla="*/ 50 h 76"/>
                <a:gd name="T6" fmla="*/ 151 w 156"/>
                <a:gd name="T7" fmla="*/ 75 h 76"/>
                <a:gd name="T8" fmla="*/ 152 w 156"/>
                <a:gd name="T9" fmla="*/ 69 h 76"/>
                <a:gd name="T10" fmla="*/ 113 w 156"/>
                <a:gd name="T11" fmla="*/ 59 h 76"/>
                <a:gd name="T12" fmla="*/ 75 w 156"/>
                <a:gd name="T13" fmla="*/ 43 h 76"/>
                <a:gd name="T14" fmla="*/ 39 w 156"/>
                <a:gd name="T15" fmla="*/ 23 h 76"/>
                <a:gd name="T16" fmla="*/ 3 w 156"/>
                <a:gd name="T17" fmla="*/ 1 h 76"/>
                <a:gd name="T18" fmla="*/ 1 w 156"/>
                <a:gd name="T19" fmla="*/ 4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6" h="76">
                  <a:moveTo>
                    <a:pt x="1" y="4"/>
                  </a:moveTo>
                  <a:cubicBezTo>
                    <a:pt x="11" y="14"/>
                    <a:pt x="24" y="21"/>
                    <a:pt x="35" y="28"/>
                  </a:cubicBezTo>
                  <a:cubicBezTo>
                    <a:pt x="48" y="36"/>
                    <a:pt x="60" y="43"/>
                    <a:pt x="74" y="50"/>
                  </a:cubicBezTo>
                  <a:cubicBezTo>
                    <a:pt x="98" y="62"/>
                    <a:pt x="124" y="72"/>
                    <a:pt x="151" y="75"/>
                  </a:cubicBezTo>
                  <a:cubicBezTo>
                    <a:pt x="155" y="76"/>
                    <a:pt x="156" y="69"/>
                    <a:pt x="152" y="69"/>
                  </a:cubicBezTo>
                  <a:cubicBezTo>
                    <a:pt x="139" y="66"/>
                    <a:pt x="126" y="63"/>
                    <a:pt x="113" y="59"/>
                  </a:cubicBezTo>
                  <a:cubicBezTo>
                    <a:pt x="100" y="54"/>
                    <a:pt x="87" y="49"/>
                    <a:pt x="75" y="43"/>
                  </a:cubicBezTo>
                  <a:cubicBezTo>
                    <a:pt x="62" y="37"/>
                    <a:pt x="51" y="30"/>
                    <a:pt x="39" y="23"/>
                  </a:cubicBezTo>
                  <a:cubicBezTo>
                    <a:pt x="27" y="15"/>
                    <a:pt x="16" y="6"/>
                    <a:pt x="3" y="1"/>
                  </a:cubicBezTo>
                  <a:cubicBezTo>
                    <a:pt x="1" y="0"/>
                    <a:pt x="0" y="3"/>
                    <a:pt x="1" y="4"/>
                  </a:cubicBezTo>
                  <a:close/>
                </a:path>
              </a:pathLst>
            </a:custGeom>
            <a:solidFill>
              <a:srgbClr val="322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433" name="任意多边形: 形状 432"/>
            <p:cNvSpPr/>
            <p:nvPr/>
          </p:nvSpPr>
          <p:spPr bwMode="auto">
            <a:xfrm>
              <a:off x="2541588" y="5673725"/>
              <a:ext cx="319088" cy="157163"/>
            </a:xfrm>
            <a:custGeom>
              <a:avLst/>
              <a:gdLst>
                <a:gd name="T0" fmla="*/ 1 w 157"/>
                <a:gd name="T1" fmla="*/ 4 h 78"/>
                <a:gd name="T2" fmla="*/ 33 w 157"/>
                <a:gd name="T3" fmla="*/ 29 h 78"/>
                <a:gd name="T4" fmla="*/ 72 w 157"/>
                <a:gd name="T5" fmla="*/ 53 h 78"/>
                <a:gd name="T6" fmla="*/ 153 w 157"/>
                <a:gd name="T7" fmla="*/ 78 h 78"/>
                <a:gd name="T8" fmla="*/ 153 w 157"/>
                <a:gd name="T9" fmla="*/ 72 h 78"/>
                <a:gd name="T10" fmla="*/ 74 w 157"/>
                <a:gd name="T11" fmla="*/ 47 h 78"/>
                <a:gd name="T12" fmla="*/ 39 w 157"/>
                <a:gd name="T13" fmla="*/ 26 h 78"/>
                <a:gd name="T14" fmla="*/ 22 w 157"/>
                <a:gd name="T15" fmla="*/ 14 h 78"/>
                <a:gd name="T16" fmla="*/ 5 w 157"/>
                <a:gd name="T17" fmla="*/ 2 h 78"/>
                <a:gd name="T18" fmla="*/ 1 w 157"/>
                <a:gd name="T19" fmla="*/ 4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7" h="78">
                  <a:moveTo>
                    <a:pt x="1" y="4"/>
                  </a:moveTo>
                  <a:cubicBezTo>
                    <a:pt x="9" y="15"/>
                    <a:pt x="22" y="22"/>
                    <a:pt x="33" y="29"/>
                  </a:cubicBezTo>
                  <a:cubicBezTo>
                    <a:pt x="46" y="38"/>
                    <a:pt x="59" y="46"/>
                    <a:pt x="72" y="53"/>
                  </a:cubicBezTo>
                  <a:cubicBezTo>
                    <a:pt x="97" y="66"/>
                    <a:pt x="124" y="76"/>
                    <a:pt x="153" y="78"/>
                  </a:cubicBezTo>
                  <a:cubicBezTo>
                    <a:pt x="157" y="78"/>
                    <a:pt x="157" y="72"/>
                    <a:pt x="153" y="72"/>
                  </a:cubicBezTo>
                  <a:cubicBezTo>
                    <a:pt x="125" y="69"/>
                    <a:pt x="99" y="60"/>
                    <a:pt x="74" y="47"/>
                  </a:cubicBezTo>
                  <a:cubicBezTo>
                    <a:pt x="62" y="40"/>
                    <a:pt x="51" y="33"/>
                    <a:pt x="39" y="26"/>
                  </a:cubicBezTo>
                  <a:cubicBezTo>
                    <a:pt x="33" y="22"/>
                    <a:pt x="27" y="18"/>
                    <a:pt x="22" y="14"/>
                  </a:cubicBezTo>
                  <a:cubicBezTo>
                    <a:pt x="16" y="11"/>
                    <a:pt x="9" y="7"/>
                    <a:pt x="5" y="2"/>
                  </a:cubicBezTo>
                  <a:cubicBezTo>
                    <a:pt x="3" y="0"/>
                    <a:pt x="0" y="2"/>
                    <a:pt x="1" y="4"/>
                  </a:cubicBezTo>
                  <a:close/>
                </a:path>
              </a:pathLst>
            </a:custGeom>
            <a:solidFill>
              <a:srgbClr val="322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434" name="任意多边形: 形状 433"/>
            <p:cNvSpPr/>
            <p:nvPr/>
          </p:nvSpPr>
          <p:spPr bwMode="auto">
            <a:xfrm>
              <a:off x="2525713" y="5705475"/>
              <a:ext cx="320675" cy="160338"/>
            </a:xfrm>
            <a:custGeom>
              <a:avLst/>
              <a:gdLst>
                <a:gd name="T0" fmla="*/ 2 w 158"/>
                <a:gd name="T1" fmla="*/ 5 h 79"/>
                <a:gd name="T2" fmla="*/ 72 w 158"/>
                <a:gd name="T3" fmla="*/ 52 h 79"/>
                <a:gd name="T4" fmla="*/ 152 w 158"/>
                <a:gd name="T5" fmla="*/ 78 h 79"/>
                <a:gd name="T6" fmla="*/ 154 w 158"/>
                <a:gd name="T7" fmla="*/ 72 h 79"/>
                <a:gd name="T8" fmla="*/ 74 w 158"/>
                <a:gd name="T9" fmla="*/ 46 h 79"/>
                <a:gd name="T10" fmla="*/ 5 w 158"/>
                <a:gd name="T11" fmla="*/ 2 h 79"/>
                <a:gd name="T12" fmla="*/ 2 w 158"/>
                <a:gd name="T13" fmla="*/ 5 h 79"/>
              </a:gdLst>
              <a:ahLst/>
              <a:cxnLst>
                <a:cxn ang="0">
                  <a:pos x="T0" y="T1"/>
                </a:cxn>
                <a:cxn ang="0">
                  <a:pos x="T2" y="T3"/>
                </a:cxn>
                <a:cxn ang="0">
                  <a:pos x="T4" y="T5"/>
                </a:cxn>
                <a:cxn ang="0">
                  <a:pos x="T6" y="T7"/>
                </a:cxn>
                <a:cxn ang="0">
                  <a:pos x="T8" y="T9"/>
                </a:cxn>
                <a:cxn ang="0">
                  <a:pos x="T10" y="T11"/>
                </a:cxn>
                <a:cxn ang="0">
                  <a:pos x="T12" y="T13"/>
                </a:cxn>
              </a:cxnLst>
              <a:rect l="0" t="0" r="r" b="b"/>
              <a:pathLst>
                <a:path w="158" h="79">
                  <a:moveTo>
                    <a:pt x="2" y="5"/>
                  </a:moveTo>
                  <a:cubicBezTo>
                    <a:pt x="22" y="25"/>
                    <a:pt x="46" y="40"/>
                    <a:pt x="72" y="52"/>
                  </a:cubicBezTo>
                  <a:cubicBezTo>
                    <a:pt x="97" y="64"/>
                    <a:pt x="124" y="74"/>
                    <a:pt x="152" y="78"/>
                  </a:cubicBezTo>
                  <a:cubicBezTo>
                    <a:pt x="156" y="79"/>
                    <a:pt x="158" y="73"/>
                    <a:pt x="154" y="72"/>
                  </a:cubicBezTo>
                  <a:cubicBezTo>
                    <a:pt x="126" y="66"/>
                    <a:pt x="100" y="58"/>
                    <a:pt x="74" y="46"/>
                  </a:cubicBezTo>
                  <a:cubicBezTo>
                    <a:pt x="49" y="34"/>
                    <a:pt x="27" y="18"/>
                    <a:pt x="5" y="2"/>
                  </a:cubicBezTo>
                  <a:cubicBezTo>
                    <a:pt x="3" y="0"/>
                    <a:pt x="0" y="3"/>
                    <a:pt x="2" y="5"/>
                  </a:cubicBezTo>
                  <a:close/>
                </a:path>
              </a:pathLst>
            </a:custGeom>
            <a:solidFill>
              <a:srgbClr val="322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435" name="任意多边形: 形状 434"/>
            <p:cNvSpPr/>
            <p:nvPr/>
          </p:nvSpPr>
          <p:spPr bwMode="auto">
            <a:xfrm>
              <a:off x="2519363" y="5727700"/>
              <a:ext cx="312738" cy="153988"/>
            </a:xfrm>
            <a:custGeom>
              <a:avLst/>
              <a:gdLst>
                <a:gd name="T0" fmla="*/ 1 w 154"/>
                <a:gd name="T1" fmla="*/ 5 h 76"/>
                <a:gd name="T2" fmla="*/ 71 w 154"/>
                <a:gd name="T3" fmla="*/ 52 h 76"/>
                <a:gd name="T4" fmla="*/ 150 w 154"/>
                <a:gd name="T5" fmla="*/ 76 h 76"/>
                <a:gd name="T6" fmla="*/ 151 w 154"/>
                <a:gd name="T7" fmla="*/ 70 h 76"/>
                <a:gd name="T8" fmla="*/ 72 w 154"/>
                <a:gd name="T9" fmla="*/ 46 h 76"/>
                <a:gd name="T10" fmla="*/ 37 w 154"/>
                <a:gd name="T11" fmla="*/ 26 h 76"/>
                <a:gd name="T12" fmla="*/ 4 w 154"/>
                <a:gd name="T13" fmla="*/ 2 h 76"/>
                <a:gd name="T14" fmla="*/ 1 w 154"/>
                <a:gd name="T15" fmla="*/ 5 h 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4" h="76">
                  <a:moveTo>
                    <a:pt x="1" y="5"/>
                  </a:moveTo>
                  <a:cubicBezTo>
                    <a:pt x="20" y="25"/>
                    <a:pt x="46" y="40"/>
                    <a:pt x="71" y="52"/>
                  </a:cubicBezTo>
                  <a:cubicBezTo>
                    <a:pt x="96" y="63"/>
                    <a:pt x="123" y="72"/>
                    <a:pt x="150" y="76"/>
                  </a:cubicBezTo>
                  <a:cubicBezTo>
                    <a:pt x="154" y="76"/>
                    <a:pt x="154" y="71"/>
                    <a:pt x="151" y="70"/>
                  </a:cubicBezTo>
                  <a:cubicBezTo>
                    <a:pt x="124" y="65"/>
                    <a:pt x="98" y="58"/>
                    <a:pt x="72" y="46"/>
                  </a:cubicBezTo>
                  <a:cubicBezTo>
                    <a:pt x="60" y="40"/>
                    <a:pt x="48" y="34"/>
                    <a:pt x="37" y="26"/>
                  </a:cubicBezTo>
                  <a:cubicBezTo>
                    <a:pt x="25" y="19"/>
                    <a:pt x="15" y="10"/>
                    <a:pt x="4" y="2"/>
                  </a:cubicBezTo>
                  <a:cubicBezTo>
                    <a:pt x="2" y="0"/>
                    <a:pt x="0" y="3"/>
                    <a:pt x="1" y="5"/>
                  </a:cubicBezTo>
                  <a:close/>
                </a:path>
              </a:pathLst>
            </a:custGeom>
            <a:solidFill>
              <a:srgbClr val="322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436" name="任意多边形: 形状 435"/>
            <p:cNvSpPr/>
            <p:nvPr/>
          </p:nvSpPr>
          <p:spPr bwMode="auto">
            <a:xfrm>
              <a:off x="2503488" y="5761038"/>
              <a:ext cx="315913" cy="155575"/>
            </a:xfrm>
            <a:custGeom>
              <a:avLst/>
              <a:gdLst>
                <a:gd name="T0" fmla="*/ 2 w 156"/>
                <a:gd name="T1" fmla="*/ 4 h 77"/>
                <a:gd name="T2" fmla="*/ 71 w 156"/>
                <a:gd name="T3" fmla="*/ 50 h 77"/>
                <a:gd name="T4" fmla="*/ 110 w 156"/>
                <a:gd name="T5" fmla="*/ 67 h 77"/>
                <a:gd name="T6" fmla="*/ 152 w 156"/>
                <a:gd name="T7" fmla="*/ 77 h 77"/>
                <a:gd name="T8" fmla="*/ 153 w 156"/>
                <a:gd name="T9" fmla="*/ 70 h 77"/>
                <a:gd name="T10" fmla="*/ 132 w 156"/>
                <a:gd name="T11" fmla="*/ 66 h 77"/>
                <a:gd name="T12" fmla="*/ 113 w 156"/>
                <a:gd name="T13" fmla="*/ 60 h 77"/>
                <a:gd name="T14" fmla="*/ 73 w 156"/>
                <a:gd name="T15" fmla="*/ 43 h 77"/>
                <a:gd name="T16" fmla="*/ 38 w 156"/>
                <a:gd name="T17" fmla="*/ 24 h 77"/>
                <a:gd name="T18" fmla="*/ 4 w 156"/>
                <a:gd name="T19" fmla="*/ 1 h 77"/>
                <a:gd name="T20" fmla="*/ 2 w 156"/>
                <a:gd name="T21" fmla="*/ 4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6" h="77">
                  <a:moveTo>
                    <a:pt x="2" y="4"/>
                  </a:moveTo>
                  <a:cubicBezTo>
                    <a:pt x="20" y="25"/>
                    <a:pt x="47" y="38"/>
                    <a:pt x="71" y="50"/>
                  </a:cubicBezTo>
                  <a:cubicBezTo>
                    <a:pt x="84" y="56"/>
                    <a:pt x="97" y="62"/>
                    <a:pt x="110" y="67"/>
                  </a:cubicBezTo>
                  <a:cubicBezTo>
                    <a:pt x="123" y="72"/>
                    <a:pt x="138" y="77"/>
                    <a:pt x="152" y="77"/>
                  </a:cubicBezTo>
                  <a:cubicBezTo>
                    <a:pt x="155" y="77"/>
                    <a:pt x="156" y="71"/>
                    <a:pt x="153" y="70"/>
                  </a:cubicBezTo>
                  <a:cubicBezTo>
                    <a:pt x="146" y="69"/>
                    <a:pt x="139" y="68"/>
                    <a:pt x="132" y="66"/>
                  </a:cubicBezTo>
                  <a:cubicBezTo>
                    <a:pt x="125" y="65"/>
                    <a:pt x="119" y="63"/>
                    <a:pt x="113" y="60"/>
                  </a:cubicBezTo>
                  <a:cubicBezTo>
                    <a:pt x="99" y="55"/>
                    <a:pt x="86" y="49"/>
                    <a:pt x="73" y="43"/>
                  </a:cubicBezTo>
                  <a:cubicBezTo>
                    <a:pt x="61" y="37"/>
                    <a:pt x="49" y="31"/>
                    <a:pt x="38" y="24"/>
                  </a:cubicBezTo>
                  <a:cubicBezTo>
                    <a:pt x="26" y="17"/>
                    <a:pt x="15" y="9"/>
                    <a:pt x="4" y="1"/>
                  </a:cubicBezTo>
                  <a:cubicBezTo>
                    <a:pt x="2" y="0"/>
                    <a:pt x="0" y="3"/>
                    <a:pt x="2" y="4"/>
                  </a:cubicBezTo>
                  <a:close/>
                </a:path>
              </a:pathLst>
            </a:custGeom>
            <a:solidFill>
              <a:srgbClr val="322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437" name="任意多边形: 形状 436"/>
            <p:cNvSpPr/>
            <p:nvPr/>
          </p:nvSpPr>
          <p:spPr bwMode="auto">
            <a:xfrm>
              <a:off x="2555875" y="4510088"/>
              <a:ext cx="998538" cy="1201738"/>
            </a:xfrm>
            <a:custGeom>
              <a:avLst/>
              <a:gdLst>
                <a:gd name="T0" fmla="*/ 151 w 492"/>
                <a:gd name="T1" fmla="*/ 580 h 592"/>
                <a:gd name="T2" fmla="*/ 225 w 492"/>
                <a:gd name="T3" fmla="*/ 576 h 592"/>
                <a:gd name="T4" fmla="*/ 263 w 492"/>
                <a:gd name="T5" fmla="*/ 515 h 592"/>
                <a:gd name="T6" fmla="*/ 379 w 492"/>
                <a:gd name="T7" fmla="*/ 432 h 592"/>
                <a:gd name="T8" fmla="*/ 475 w 492"/>
                <a:gd name="T9" fmla="*/ 316 h 592"/>
                <a:gd name="T10" fmla="*/ 491 w 492"/>
                <a:gd name="T11" fmla="*/ 234 h 592"/>
                <a:gd name="T12" fmla="*/ 471 w 492"/>
                <a:gd name="T13" fmla="*/ 150 h 592"/>
                <a:gd name="T14" fmla="*/ 367 w 492"/>
                <a:gd name="T15" fmla="*/ 40 h 592"/>
                <a:gd name="T16" fmla="*/ 219 w 492"/>
                <a:gd name="T17" fmla="*/ 4 h 592"/>
                <a:gd name="T18" fmla="*/ 77 w 492"/>
                <a:gd name="T19" fmla="*/ 62 h 592"/>
                <a:gd name="T20" fmla="*/ 7 w 492"/>
                <a:gd name="T21" fmla="*/ 193 h 592"/>
                <a:gd name="T22" fmla="*/ 11 w 492"/>
                <a:gd name="T23" fmla="*/ 274 h 592"/>
                <a:gd name="T24" fmla="*/ 25 w 492"/>
                <a:gd name="T25" fmla="*/ 362 h 592"/>
                <a:gd name="T26" fmla="*/ 19 w 492"/>
                <a:gd name="T27" fmla="*/ 405 h 592"/>
                <a:gd name="T28" fmla="*/ 6 w 492"/>
                <a:gd name="T29" fmla="*/ 447 h 592"/>
                <a:gd name="T30" fmla="*/ 4 w 492"/>
                <a:gd name="T31" fmla="*/ 487 h 592"/>
                <a:gd name="T32" fmla="*/ 21 w 492"/>
                <a:gd name="T33" fmla="*/ 517 h 592"/>
                <a:gd name="T34" fmla="*/ 52 w 492"/>
                <a:gd name="T35" fmla="*/ 537 h 592"/>
                <a:gd name="T36" fmla="*/ 55 w 492"/>
                <a:gd name="T37" fmla="*/ 531 h 592"/>
                <a:gd name="T38" fmla="*/ 11 w 492"/>
                <a:gd name="T39" fmla="*/ 478 h 592"/>
                <a:gd name="T40" fmla="*/ 30 w 492"/>
                <a:gd name="T41" fmla="*/ 398 h 592"/>
                <a:gd name="T42" fmla="*/ 13 w 492"/>
                <a:gd name="T43" fmla="*/ 231 h 592"/>
                <a:gd name="T44" fmla="*/ 58 w 492"/>
                <a:gd name="T45" fmla="*/ 95 h 592"/>
                <a:gd name="T46" fmla="*/ 183 w 492"/>
                <a:gd name="T47" fmla="*/ 17 h 592"/>
                <a:gd name="T48" fmla="*/ 332 w 492"/>
                <a:gd name="T49" fmla="*/ 32 h 592"/>
                <a:gd name="T50" fmla="*/ 444 w 492"/>
                <a:gd name="T51" fmla="*/ 123 h 592"/>
                <a:gd name="T52" fmla="*/ 479 w 492"/>
                <a:gd name="T53" fmla="*/ 196 h 592"/>
                <a:gd name="T54" fmla="*/ 477 w 492"/>
                <a:gd name="T55" fmla="*/ 281 h 592"/>
                <a:gd name="T56" fmla="*/ 400 w 492"/>
                <a:gd name="T57" fmla="*/ 406 h 592"/>
                <a:gd name="T58" fmla="*/ 284 w 492"/>
                <a:gd name="T59" fmla="*/ 482 h 592"/>
                <a:gd name="T60" fmla="*/ 260 w 492"/>
                <a:gd name="T61" fmla="*/ 506 h 592"/>
                <a:gd name="T62" fmla="*/ 243 w 492"/>
                <a:gd name="T63" fmla="*/ 535 h 592"/>
                <a:gd name="T64" fmla="*/ 224 w 492"/>
                <a:gd name="T65" fmla="*/ 566 h 592"/>
                <a:gd name="T66" fmla="*/ 190 w 492"/>
                <a:gd name="T67" fmla="*/ 579 h 592"/>
                <a:gd name="T68" fmla="*/ 153 w 492"/>
                <a:gd name="T69" fmla="*/ 574 h 592"/>
                <a:gd name="T70" fmla="*/ 151 w 492"/>
                <a:gd name="T71" fmla="*/ 580 h 5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92" h="592">
                  <a:moveTo>
                    <a:pt x="151" y="580"/>
                  </a:moveTo>
                  <a:cubicBezTo>
                    <a:pt x="175" y="587"/>
                    <a:pt x="203" y="592"/>
                    <a:pt x="225" y="576"/>
                  </a:cubicBezTo>
                  <a:cubicBezTo>
                    <a:pt x="244" y="561"/>
                    <a:pt x="250" y="535"/>
                    <a:pt x="263" y="515"/>
                  </a:cubicBezTo>
                  <a:cubicBezTo>
                    <a:pt x="291" y="476"/>
                    <a:pt x="340" y="457"/>
                    <a:pt x="379" y="432"/>
                  </a:cubicBezTo>
                  <a:cubicBezTo>
                    <a:pt x="422" y="404"/>
                    <a:pt x="456" y="364"/>
                    <a:pt x="475" y="316"/>
                  </a:cubicBezTo>
                  <a:cubicBezTo>
                    <a:pt x="485" y="290"/>
                    <a:pt x="491" y="262"/>
                    <a:pt x="491" y="234"/>
                  </a:cubicBezTo>
                  <a:cubicBezTo>
                    <a:pt x="492" y="205"/>
                    <a:pt x="485" y="176"/>
                    <a:pt x="471" y="150"/>
                  </a:cubicBezTo>
                  <a:cubicBezTo>
                    <a:pt x="447" y="105"/>
                    <a:pt x="411" y="67"/>
                    <a:pt x="367" y="40"/>
                  </a:cubicBezTo>
                  <a:cubicBezTo>
                    <a:pt x="323" y="13"/>
                    <a:pt x="271" y="0"/>
                    <a:pt x="219" y="4"/>
                  </a:cubicBezTo>
                  <a:cubicBezTo>
                    <a:pt x="167" y="7"/>
                    <a:pt x="116" y="27"/>
                    <a:pt x="77" y="62"/>
                  </a:cubicBezTo>
                  <a:cubicBezTo>
                    <a:pt x="40" y="96"/>
                    <a:pt x="14" y="143"/>
                    <a:pt x="7" y="193"/>
                  </a:cubicBezTo>
                  <a:cubicBezTo>
                    <a:pt x="3" y="220"/>
                    <a:pt x="6" y="247"/>
                    <a:pt x="11" y="274"/>
                  </a:cubicBezTo>
                  <a:cubicBezTo>
                    <a:pt x="16" y="303"/>
                    <a:pt x="24" y="332"/>
                    <a:pt x="25" y="362"/>
                  </a:cubicBezTo>
                  <a:cubicBezTo>
                    <a:pt x="25" y="377"/>
                    <a:pt x="23" y="391"/>
                    <a:pt x="19" y="405"/>
                  </a:cubicBezTo>
                  <a:cubicBezTo>
                    <a:pt x="15" y="419"/>
                    <a:pt x="10" y="433"/>
                    <a:pt x="6" y="447"/>
                  </a:cubicBezTo>
                  <a:cubicBezTo>
                    <a:pt x="2" y="460"/>
                    <a:pt x="0" y="474"/>
                    <a:pt x="4" y="487"/>
                  </a:cubicBezTo>
                  <a:cubicBezTo>
                    <a:pt x="6" y="499"/>
                    <a:pt x="13" y="509"/>
                    <a:pt x="21" y="517"/>
                  </a:cubicBezTo>
                  <a:cubicBezTo>
                    <a:pt x="30" y="526"/>
                    <a:pt x="40" y="532"/>
                    <a:pt x="52" y="537"/>
                  </a:cubicBezTo>
                  <a:cubicBezTo>
                    <a:pt x="56" y="539"/>
                    <a:pt x="59" y="533"/>
                    <a:pt x="55" y="531"/>
                  </a:cubicBezTo>
                  <a:cubicBezTo>
                    <a:pt x="34" y="521"/>
                    <a:pt x="13" y="502"/>
                    <a:pt x="11" y="478"/>
                  </a:cubicBezTo>
                  <a:cubicBezTo>
                    <a:pt x="8" y="450"/>
                    <a:pt x="24" y="425"/>
                    <a:pt x="30" y="398"/>
                  </a:cubicBezTo>
                  <a:cubicBezTo>
                    <a:pt x="42" y="342"/>
                    <a:pt x="16" y="287"/>
                    <a:pt x="13" y="231"/>
                  </a:cubicBezTo>
                  <a:cubicBezTo>
                    <a:pt x="11" y="182"/>
                    <a:pt x="28" y="133"/>
                    <a:pt x="58" y="95"/>
                  </a:cubicBezTo>
                  <a:cubicBezTo>
                    <a:pt x="89" y="55"/>
                    <a:pt x="134" y="28"/>
                    <a:pt x="183" y="17"/>
                  </a:cubicBezTo>
                  <a:cubicBezTo>
                    <a:pt x="233" y="6"/>
                    <a:pt x="286" y="11"/>
                    <a:pt x="332" y="32"/>
                  </a:cubicBezTo>
                  <a:cubicBezTo>
                    <a:pt x="377" y="51"/>
                    <a:pt x="416" y="83"/>
                    <a:pt x="444" y="123"/>
                  </a:cubicBezTo>
                  <a:cubicBezTo>
                    <a:pt x="460" y="145"/>
                    <a:pt x="473" y="169"/>
                    <a:pt x="479" y="196"/>
                  </a:cubicBezTo>
                  <a:cubicBezTo>
                    <a:pt x="485" y="224"/>
                    <a:pt x="484" y="253"/>
                    <a:pt x="477" y="281"/>
                  </a:cubicBezTo>
                  <a:cubicBezTo>
                    <a:pt x="466" y="329"/>
                    <a:pt x="438" y="374"/>
                    <a:pt x="400" y="406"/>
                  </a:cubicBezTo>
                  <a:cubicBezTo>
                    <a:pt x="364" y="436"/>
                    <a:pt x="320" y="453"/>
                    <a:pt x="284" y="482"/>
                  </a:cubicBezTo>
                  <a:cubicBezTo>
                    <a:pt x="275" y="489"/>
                    <a:pt x="267" y="497"/>
                    <a:pt x="260" y="506"/>
                  </a:cubicBezTo>
                  <a:cubicBezTo>
                    <a:pt x="253" y="515"/>
                    <a:pt x="248" y="525"/>
                    <a:pt x="243" y="535"/>
                  </a:cubicBezTo>
                  <a:cubicBezTo>
                    <a:pt x="238" y="546"/>
                    <a:pt x="232" y="558"/>
                    <a:pt x="224" y="566"/>
                  </a:cubicBezTo>
                  <a:cubicBezTo>
                    <a:pt x="215" y="575"/>
                    <a:pt x="202" y="579"/>
                    <a:pt x="190" y="579"/>
                  </a:cubicBezTo>
                  <a:cubicBezTo>
                    <a:pt x="177" y="580"/>
                    <a:pt x="165" y="577"/>
                    <a:pt x="153" y="574"/>
                  </a:cubicBezTo>
                  <a:cubicBezTo>
                    <a:pt x="149" y="574"/>
                    <a:pt x="148" y="579"/>
                    <a:pt x="151" y="580"/>
                  </a:cubicBezTo>
                  <a:close/>
                </a:path>
              </a:pathLst>
            </a:custGeom>
            <a:solidFill>
              <a:srgbClr val="322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438" name="任意多边形: 形状 437"/>
            <p:cNvSpPr/>
            <p:nvPr/>
          </p:nvSpPr>
          <p:spPr bwMode="auto">
            <a:xfrm>
              <a:off x="2638425" y="4575175"/>
              <a:ext cx="247650" cy="279400"/>
            </a:xfrm>
            <a:custGeom>
              <a:avLst/>
              <a:gdLst>
                <a:gd name="T0" fmla="*/ 4 w 122"/>
                <a:gd name="T1" fmla="*/ 136 h 138"/>
                <a:gd name="T2" fmla="*/ 25 w 122"/>
                <a:gd name="T3" fmla="*/ 94 h 138"/>
                <a:gd name="T4" fmla="*/ 50 w 122"/>
                <a:gd name="T5" fmla="*/ 60 h 138"/>
                <a:gd name="T6" fmla="*/ 118 w 122"/>
                <a:gd name="T7" fmla="*/ 10 h 138"/>
                <a:gd name="T8" fmla="*/ 114 w 122"/>
                <a:gd name="T9" fmla="*/ 3 h 138"/>
                <a:gd name="T10" fmla="*/ 43 w 122"/>
                <a:gd name="T11" fmla="*/ 56 h 138"/>
                <a:gd name="T12" fmla="*/ 17 w 122"/>
                <a:gd name="T13" fmla="*/ 92 h 138"/>
                <a:gd name="T14" fmla="*/ 0 w 122"/>
                <a:gd name="T15" fmla="*/ 136 h 138"/>
                <a:gd name="T16" fmla="*/ 4 w 122"/>
                <a:gd name="T17" fmla="*/ 136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2" h="138">
                  <a:moveTo>
                    <a:pt x="4" y="136"/>
                  </a:moveTo>
                  <a:cubicBezTo>
                    <a:pt x="8" y="121"/>
                    <a:pt x="17" y="107"/>
                    <a:pt x="25" y="94"/>
                  </a:cubicBezTo>
                  <a:cubicBezTo>
                    <a:pt x="32" y="82"/>
                    <a:pt x="40" y="71"/>
                    <a:pt x="50" y="60"/>
                  </a:cubicBezTo>
                  <a:cubicBezTo>
                    <a:pt x="69" y="39"/>
                    <a:pt x="92" y="22"/>
                    <a:pt x="118" y="10"/>
                  </a:cubicBezTo>
                  <a:cubicBezTo>
                    <a:pt x="122" y="7"/>
                    <a:pt x="118" y="0"/>
                    <a:pt x="114" y="3"/>
                  </a:cubicBezTo>
                  <a:cubicBezTo>
                    <a:pt x="87" y="15"/>
                    <a:pt x="63" y="34"/>
                    <a:pt x="43" y="56"/>
                  </a:cubicBezTo>
                  <a:cubicBezTo>
                    <a:pt x="33" y="67"/>
                    <a:pt x="24" y="79"/>
                    <a:pt x="17" y="92"/>
                  </a:cubicBezTo>
                  <a:cubicBezTo>
                    <a:pt x="9" y="105"/>
                    <a:pt x="2" y="120"/>
                    <a:pt x="0" y="136"/>
                  </a:cubicBezTo>
                  <a:cubicBezTo>
                    <a:pt x="0" y="138"/>
                    <a:pt x="4" y="138"/>
                    <a:pt x="4" y="136"/>
                  </a:cubicBezTo>
                  <a:close/>
                </a:path>
              </a:pathLst>
            </a:custGeom>
            <a:solidFill>
              <a:srgbClr val="322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439" name="任意多边形: 形状 438"/>
            <p:cNvSpPr/>
            <p:nvPr/>
          </p:nvSpPr>
          <p:spPr bwMode="auto">
            <a:xfrm>
              <a:off x="2724150" y="4683125"/>
              <a:ext cx="65088" cy="65088"/>
            </a:xfrm>
            <a:custGeom>
              <a:avLst/>
              <a:gdLst>
                <a:gd name="T0" fmla="*/ 4 w 32"/>
                <a:gd name="T1" fmla="*/ 30 h 32"/>
                <a:gd name="T2" fmla="*/ 6 w 32"/>
                <a:gd name="T3" fmla="*/ 29 h 32"/>
                <a:gd name="T4" fmla="*/ 8 w 32"/>
                <a:gd name="T5" fmla="*/ 28 h 32"/>
                <a:gd name="T6" fmla="*/ 11 w 32"/>
                <a:gd name="T7" fmla="*/ 25 h 32"/>
                <a:gd name="T8" fmla="*/ 17 w 32"/>
                <a:gd name="T9" fmla="*/ 19 h 32"/>
                <a:gd name="T10" fmla="*/ 24 w 32"/>
                <a:gd name="T11" fmla="*/ 14 h 32"/>
                <a:gd name="T12" fmla="*/ 27 w 32"/>
                <a:gd name="T13" fmla="*/ 11 h 32"/>
                <a:gd name="T14" fmla="*/ 30 w 32"/>
                <a:gd name="T15" fmla="*/ 7 h 32"/>
                <a:gd name="T16" fmla="*/ 25 w 32"/>
                <a:gd name="T17" fmla="*/ 2 h 32"/>
                <a:gd name="T18" fmla="*/ 22 w 32"/>
                <a:gd name="T19" fmla="*/ 5 h 32"/>
                <a:gd name="T20" fmla="*/ 19 w 32"/>
                <a:gd name="T21" fmla="*/ 8 h 32"/>
                <a:gd name="T22" fmla="*/ 13 w 32"/>
                <a:gd name="T23" fmla="*/ 15 h 32"/>
                <a:gd name="T24" fmla="*/ 7 w 32"/>
                <a:gd name="T25" fmla="*/ 21 h 32"/>
                <a:gd name="T26" fmla="*/ 4 w 32"/>
                <a:gd name="T27" fmla="*/ 24 h 32"/>
                <a:gd name="T28" fmla="*/ 3 w 32"/>
                <a:gd name="T29" fmla="*/ 26 h 32"/>
                <a:gd name="T30" fmla="*/ 2 w 32"/>
                <a:gd name="T31" fmla="*/ 28 h 32"/>
                <a:gd name="T32" fmla="*/ 4 w 32"/>
                <a:gd name="T33" fmla="*/ 3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 h="32">
                  <a:moveTo>
                    <a:pt x="4" y="30"/>
                  </a:moveTo>
                  <a:cubicBezTo>
                    <a:pt x="5" y="30"/>
                    <a:pt x="5" y="30"/>
                    <a:pt x="6" y="29"/>
                  </a:cubicBezTo>
                  <a:cubicBezTo>
                    <a:pt x="7" y="29"/>
                    <a:pt x="7" y="29"/>
                    <a:pt x="8" y="28"/>
                  </a:cubicBezTo>
                  <a:cubicBezTo>
                    <a:pt x="9" y="27"/>
                    <a:pt x="10" y="26"/>
                    <a:pt x="11" y="25"/>
                  </a:cubicBezTo>
                  <a:cubicBezTo>
                    <a:pt x="13" y="23"/>
                    <a:pt x="15" y="21"/>
                    <a:pt x="17" y="19"/>
                  </a:cubicBezTo>
                  <a:cubicBezTo>
                    <a:pt x="20" y="18"/>
                    <a:pt x="22" y="16"/>
                    <a:pt x="24" y="14"/>
                  </a:cubicBezTo>
                  <a:cubicBezTo>
                    <a:pt x="25" y="13"/>
                    <a:pt x="26" y="12"/>
                    <a:pt x="27" y="11"/>
                  </a:cubicBezTo>
                  <a:cubicBezTo>
                    <a:pt x="28" y="10"/>
                    <a:pt x="29" y="9"/>
                    <a:pt x="30" y="7"/>
                  </a:cubicBezTo>
                  <a:cubicBezTo>
                    <a:pt x="32" y="4"/>
                    <a:pt x="28" y="0"/>
                    <a:pt x="25" y="2"/>
                  </a:cubicBezTo>
                  <a:cubicBezTo>
                    <a:pt x="24" y="3"/>
                    <a:pt x="23" y="4"/>
                    <a:pt x="22" y="5"/>
                  </a:cubicBezTo>
                  <a:cubicBezTo>
                    <a:pt x="21" y="6"/>
                    <a:pt x="20" y="7"/>
                    <a:pt x="19" y="8"/>
                  </a:cubicBezTo>
                  <a:cubicBezTo>
                    <a:pt x="17" y="10"/>
                    <a:pt x="15" y="12"/>
                    <a:pt x="13" y="15"/>
                  </a:cubicBezTo>
                  <a:cubicBezTo>
                    <a:pt x="11" y="17"/>
                    <a:pt x="9" y="19"/>
                    <a:pt x="7" y="21"/>
                  </a:cubicBezTo>
                  <a:cubicBezTo>
                    <a:pt x="6" y="22"/>
                    <a:pt x="5" y="23"/>
                    <a:pt x="4" y="24"/>
                  </a:cubicBezTo>
                  <a:cubicBezTo>
                    <a:pt x="4" y="25"/>
                    <a:pt x="3" y="25"/>
                    <a:pt x="3" y="26"/>
                  </a:cubicBezTo>
                  <a:cubicBezTo>
                    <a:pt x="2" y="27"/>
                    <a:pt x="2" y="27"/>
                    <a:pt x="2" y="28"/>
                  </a:cubicBezTo>
                  <a:cubicBezTo>
                    <a:pt x="0" y="30"/>
                    <a:pt x="2" y="32"/>
                    <a:pt x="4" y="30"/>
                  </a:cubicBezTo>
                  <a:close/>
                </a:path>
              </a:pathLst>
            </a:custGeom>
            <a:solidFill>
              <a:srgbClr val="322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440" name="任意多边形: 形状 439"/>
            <p:cNvSpPr/>
            <p:nvPr/>
          </p:nvSpPr>
          <p:spPr bwMode="auto">
            <a:xfrm>
              <a:off x="3200400" y="5167313"/>
              <a:ext cx="279400" cy="244475"/>
            </a:xfrm>
            <a:custGeom>
              <a:avLst/>
              <a:gdLst>
                <a:gd name="T0" fmla="*/ 132 w 137"/>
                <a:gd name="T1" fmla="*/ 2 h 120"/>
                <a:gd name="T2" fmla="*/ 105 w 137"/>
                <a:gd name="T3" fmla="*/ 36 h 120"/>
                <a:gd name="T4" fmla="*/ 75 w 137"/>
                <a:gd name="T5" fmla="*/ 66 h 120"/>
                <a:gd name="T6" fmla="*/ 40 w 137"/>
                <a:gd name="T7" fmla="*/ 91 h 120"/>
                <a:gd name="T8" fmla="*/ 22 w 137"/>
                <a:gd name="T9" fmla="*/ 102 h 120"/>
                <a:gd name="T10" fmla="*/ 3 w 137"/>
                <a:gd name="T11" fmla="*/ 112 h 120"/>
                <a:gd name="T12" fmla="*/ 6 w 137"/>
                <a:gd name="T13" fmla="*/ 119 h 120"/>
                <a:gd name="T14" fmla="*/ 25 w 137"/>
                <a:gd name="T15" fmla="*/ 110 h 120"/>
                <a:gd name="T16" fmla="*/ 44 w 137"/>
                <a:gd name="T17" fmla="*/ 99 h 120"/>
                <a:gd name="T18" fmla="*/ 80 w 137"/>
                <a:gd name="T19" fmla="*/ 72 h 120"/>
                <a:gd name="T20" fmla="*/ 111 w 137"/>
                <a:gd name="T21" fmla="*/ 40 h 120"/>
                <a:gd name="T22" fmla="*/ 124 w 137"/>
                <a:gd name="T23" fmla="*/ 23 h 120"/>
                <a:gd name="T24" fmla="*/ 136 w 137"/>
                <a:gd name="T25" fmla="*/ 4 h 120"/>
                <a:gd name="T26" fmla="*/ 132 w 137"/>
                <a:gd name="T27" fmla="*/ 2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7" h="120">
                  <a:moveTo>
                    <a:pt x="132" y="2"/>
                  </a:moveTo>
                  <a:cubicBezTo>
                    <a:pt x="124" y="14"/>
                    <a:pt x="114" y="25"/>
                    <a:pt x="105" y="36"/>
                  </a:cubicBezTo>
                  <a:cubicBezTo>
                    <a:pt x="96" y="46"/>
                    <a:pt x="85" y="56"/>
                    <a:pt x="75" y="66"/>
                  </a:cubicBezTo>
                  <a:cubicBezTo>
                    <a:pt x="64" y="75"/>
                    <a:pt x="52" y="84"/>
                    <a:pt x="40" y="91"/>
                  </a:cubicBezTo>
                  <a:cubicBezTo>
                    <a:pt x="34" y="95"/>
                    <a:pt x="29" y="99"/>
                    <a:pt x="22" y="102"/>
                  </a:cubicBezTo>
                  <a:cubicBezTo>
                    <a:pt x="16" y="105"/>
                    <a:pt x="9" y="108"/>
                    <a:pt x="3" y="112"/>
                  </a:cubicBezTo>
                  <a:cubicBezTo>
                    <a:pt x="0" y="115"/>
                    <a:pt x="2" y="120"/>
                    <a:pt x="6" y="119"/>
                  </a:cubicBezTo>
                  <a:cubicBezTo>
                    <a:pt x="13" y="117"/>
                    <a:pt x="19" y="113"/>
                    <a:pt x="25" y="110"/>
                  </a:cubicBezTo>
                  <a:cubicBezTo>
                    <a:pt x="32" y="106"/>
                    <a:pt x="38" y="102"/>
                    <a:pt x="44" y="99"/>
                  </a:cubicBezTo>
                  <a:cubicBezTo>
                    <a:pt x="57" y="90"/>
                    <a:pt x="69" y="82"/>
                    <a:pt x="80" y="72"/>
                  </a:cubicBezTo>
                  <a:cubicBezTo>
                    <a:pt x="91" y="62"/>
                    <a:pt x="101" y="52"/>
                    <a:pt x="111" y="40"/>
                  </a:cubicBezTo>
                  <a:cubicBezTo>
                    <a:pt x="115" y="35"/>
                    <a:pt x="120" y="29"/>
                    <a:pt x="124" y="23"/>
                  </a:cubicBezTo>
                  <a:cubicBezTo>
                    <a:pt x="128" y="17"/>
                    <a:pt x="132" y="11"/>
                    <a:pt x="136" y="4"/>
                  </a:cubicBezTo>
                  <a:cubicBezTo>
                    <a:pt x="137" y="2"/>
                    <a:pt x="134" y="0"/>
                    <a:pt x="132" y="2"/>
                  </a:cubicBezTo>
                  <a:close/>
                </a:path>
              </a:pathLst>
            </a:custGeom>
            <a:solidFill>
              <a:srgbClr val="322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441" name="任意多边形: 形状 440"/>
            <p:cNvSpPr/>
            <p:nvPr/>
          </p:nvSpPr>
          <p:spPr bwMode="auto">
            <a:xfrm>
              <a:off x="2886075" y="5094288"/>
              <a:ext cx="584200" cy="328613"/>
            </a:xfrm>
            <a:custGeom>
              <a:avLst/>
              <a:gdLst>
                <a:gd name="T0" fmla="*/ 288 w 288"/>
                <a:gd name="T1" fmla="*/ 10 h 162"/>
                <a:gd name="T2" fmla="*/ 260 w 288"/>
                <a:gd name="T3" fmla="*/ 42 h 162"/>
                <a:gd name="T4" fmla="*/ 183 w 288"/>
                <a:gd name="T5" fmla="*/ 128 h 162"/>
                <a:gd name="T6" fmla="*/ 117 w 288"/>
                <a:gd name="T7" fmla="*/ 158 h 162"/>
                <a:gd name="T8" fmla="*/ 2 w 288"/>
                <a:gd name="T9" fmla="*/ 153 h 162"/>
                <a:gd name="T10" fmla="*/ 0 w 288"/>
                <a:gd name="T11" fmla="*/ 150 h 162"/>
                <a:gd name="T12" fmla="*/ 81 w 288"/>
                <a:gd name="T13" fmla="*/ 47 h 162"/>
                <a:gd name="T14" fmla="*/ 126 w 288"/>
                <a:gd name="T15" fmla="*/ 19 h 162"/>
                <a:gd name="T16" fmla="*/ 268 w 288"/>
                <a:gd name="T17" fmla="*/ 6 h 162"/>
                <a:gd name="T18" fmla="*/ 288 w 288"/>
                <a:gd name="T19" fmla="*/ 10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8" h="162">
                  <a:moveTo>
                    <a:pt x="288" y="10"/>
                  </a:moveTo>
                  <a:cubicBezTo>
                    <a:pt x="275" y="16"/>
                    <a:pt x="267" y="30"/>
                    <a:pt x="260" y="42"/>
                  </a:cubicBezTo>
                  <a:cubicBezTo>
                    <a:pt x="240" y="75"/>
                    <a:pt x="214" y="105"/>
                    <a:pt x="183" y="128"/>
                  </a:cubicBezTo>
                  <a:cubicBezTo>
                    <a:pt x="163" y="143"/>
                    <a:pt x="141" y="155"/>
                    <a:pt x="117" y="158"/>
                  </a:cubicBezTo>
                  <a:cubicBezTo>
                    <a:pt x="79" y="162"/>
                    <a:pt x="39" y="143"/>
                    <a:pt x="2" y="153"/>
                  </a:cubicBezTo>
                  <a:cubicBezTo>
                    <a:pt x="0" y="150"/>
                    <a:pt x="0" y="150"/>
                    <a:pt x="0" y="150"/>
                  </a:cubicBezTo>
                  <a:cubicBezTo>
                    <a:pt x="19" y="110"/>
                    <a:pt x="47" y="75"/>
                    <a:pt x="81" y="47"/>
                  </a:cubicBezTo>
                  <a:cubicBezTo>
                    <a:pt x="95" y="36"/>
                    <a:pt x="109" y="26"/>
                    <a:pt x="126" y="19"/>
                  </a:cubicBezTo>
                  <a:cubicBezTo>
                    <a:pt x="170" y="0"/>
                    <a:pt x="220" y="3"/>
                    <a:pt x="268" y="6"/>
                  </a:cubicBezTo>
                  <a:cubicBezTo>
                    <a:pt x="275" y="7"/>
                    <a:pt x="282" y="7"/>
                    <a:pt x="288" y="10"/>
                  </a:cubicBezTo>
                  <a:close/>
                </a:path>
              </a:pathLst>
            </a:custGeom>
            <a:solidFill>
              <a:srgbClr val="80A4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442" name="任意多边形: 形状 441"/>
            <p:cNvSpPr/>
            <p:nvPr/>
          </p:nvSpPr>
          <p:spPr bwMode="auto">
            <a:xfrm>
              <a:off x="2555875" y="5392738"/>
              <a:ext cx="482600" cy="328613"/>
            </a:xfrm>
            <a:custGeom>
              <a:avLst/>
              <a:gdLst>
                <a:gd name="T0" fmla="*/ 238 w 238"/>
                <a:gd name="T1" fmla="*/ 96 h 162"/>
                <a:gd name="T2" fmla="*/ 107 w 238"/>
                <a:gd name="T3" fmla="*/ 112 h 162"/>
                <a:gd name="T4" fmla="*/ 33 w 238"/>
                <a:gd name="T5" fmla="*/ 0 h 162"/>
                <a:gd name="T6" fmla="*/ 157 w 238"/>
                <a:gd name="T7" fmla="*/ 83 h 162"/>
                <a:gd name="T8" fmla="*/ 238 w 238"/>
                <a:gd name="T9" fmla="*/ 96 h 162"/>
              </a:gdLst>
              <a:ahLst/>
              <a:cxnLst>
                <a:cxn ang="0">
                  <a:pos x="T0" y="T1"/>
                </a:cxn>
                <a:cxn ang="0">
                  <a:pos x="T2" y="T3"/>
                </a:cxn>
                <a:cxn ang="0">
                  <a:pos x="T4" y="T5"/>
                </a:cxn>
                <a:cxn ang="0">
                  <a:pos x="T6" y="T7"/>
                </a:cxn>
                <a:cxn ang="0">
                  <a:pos x="T8" y="T9"/>
                </a:cxn>
              </a:cxnLst>
              <a:rect l="0" t="0" r="r" b="b"/>
              <a:pathLst>
                <a:path w="238" h="162">
                  <a:moveTo>
                    <a:pt x="238" y="96"/>
                  </a:moveTo>
                  <a:cubicBezTo>
                    <a:pt x="238" y="96"/>
                    <a:pt x="214" y="162"/>
                    <a:pt x="107" y="112"/>
                  </a:cubicBezTo>
                  <a:cubicBezTo>
                    <a:pt x="0" y="63"/>
                    <a:pt x="33" y="0"/>
                    <a:pt x="33" y="0"/>
                  </a:cubicBezTo>
                  <a:cubicBezTo>
                    <a:pt x="84" y="9"/>
                    <a:pt x="98" y="52"/>
                    <a:pt x="157" y="83"/>
                  </a:cubicBezTo>
                  <a:cubicBezTo>
                    <a:pt x="217" y="113"/>
                    <a:pt x="238" y="96"/>
                    <a:pt x="238" y="96"/>
                  </a:cubicBezTo>
                  <a:close/>
                </a:path>
              </a:pathLst>
            </a:custGeom>
            <a:solidFill>
              <a:srgbClr val="957C5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443" name="任意多边形: 形状 442"/>
            <p:cNvSpPr/>
            <p:nvPr/>
          </p:nvSpPr>
          <p:spPr bwMode="auto">
            <a:xfrm>
              <a:off x="2913063" y="4616450"/>
              <a:ext cx="271463" cy="641350"/>
            </a:xfrm>
            <a:custGeom>
              <a:avLst/>
              <a:gdLst>
                <a:gd name="T0" fmla="*/ 111 w 134"/>
                <a:gd name="T1" fmla="*/ 197 h 316"/>
                <a:gd name="T2" fmla="*/ 89 w 134"/>
                <a:gd name="T3" fmla="*/ 233 h 316"/>
                <a:gd name="T4" fmla="*/ 63 w 134"/>
                <a:gd name="T5" fmla="*/ 259 h 316"/>
                <a:gd name="T6" fmla="*/ 1 w 134"/>
                <a:gd name="T7" fmla="*/ 316 h 316"/>
                <a:gd name="T8" fmla="*/ 1 w 134"/>
                <a:gd name="T9" fmla="*/ 316 h 316"/>
                <a:gd name="T10" fmla="*/ 0 w 134"/>
                <a:gd name="T11" fmla="*/ 231 h 316"/>
                <a:gd name="T12" fmla="*/ 5 w 134"/>
                <a:gd name="T13" fmla="*/ 153 h 316"/>
                <a:gd name="T14" fmla="*/ 29 w 134"/>
                <a:gd name="T15" fmla="*/ 85 h 316"/>
                <a:gd name="T16" fmla="*/ 121 w 134"/>
                <a:gd name="T17" fmla="*/ 0 h 316"/>
                <a:gd name="T18" fmla="*/ 134 w 134"/>
                <a:gd name="T19" fmla="*/ 95 h 316"/>
                <a:gd name="T20" fmla="*/ 111 w 134"/>
                <a:gd name="T21" fmla="*/ 197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4" h="316">
                  <a:moveTo>
                    <a:pt x="111" y="197"/>
                  </a:moveTo>
                  <a:cubicBezTo>
                    <a:pt x="105" y="210"/>
                    <a:pt x="98" y="222"/>
                    <a:pt x="89" y="233"/>
                  </a:cubicBezTo>
                  <a:cubicBezTo>
                    <a:pt x="81" y="242"/>
                    <a:pt x="72" y="251"/>
                    <a:pt x="63" y="259"/>
                  </a:cubicBezTo>
                  <a:cubicBezTo>
                    <a:pt x="42" y="278"/>
                    <a:pt x="22" y="297"/>
                    <a:pt x="1" y="316"/>
                  </a:cubicBezTo>
                  <a:cubicBezTo>
                    <a:pt x="1" y="316"/>
                    <a:pt x="1" y="316"/>
                    <a:pt x="1" y="316"/>
                  </a:cubicBezTo>
                  <a:cubicBezTo>
                    <a:pt x="0" y="288"/>
                    <a:pt x="0" y="259"/>
                    <a:pt x="0" y="231"/>
                  </a:cubicBezTo>
                  <a:cubicBezTo>
                    <a:pt x="1" y="205"/>
                    <a:pt x="1" y="179"/>
                    <a:pt x="5" y="153"/>
                  </a:cubicBezTo>
                  <a:cubicBezTo>
                    <a:pt x="8" y="129"/>
                    <a:pt x="15" y="105"/>
                    <a:pt x="29" y="85"/>
                  </a:cubicBezTo>
                  <a:cubicBezTo>
                    <a:pt x="52" y="49"/>
                    <a:pt x="91" y="28"/>
                    <a:pt x="121" y="0"/>
                  </a:cubicBezTo>
                  <a:cubicBezTo>
                    <a:pt x="128" y="31"/>
                    <a:pt x="134" y="63"/>
                    <a:pt x="134" y="95"/>
                  </a:cubicBezTo>
                  <a:cubicBezTo>
                    <a:pt x="134" y="130"/>
                    <a:pt x="126" y="165"/>
                    <a:pt x="111" y="197"/>
                  </a:cubicBezTo>
                  <a:close/>
                </a:path>
              </a:pathLst>
            </a:custGeom>
            <a:solidFill>
              <a:srgbClr val="80A4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444" name="任意多边形: 形状 443"/>
            <p:cNvSpPr/>
            <p:nvPr/>
          </p:nvSpPr>
          <p:spPr bwMode="auto">
            <a:xfrm>
              <a:off x="2655888" y="4794250"/>
              <a:ext cx="225425" cy="582613"/>
            </a:xfrm>
            <a:custGeom>
              <a:avLst/>
              <a:gdLst>
                <a:gd name="T0" fmla="*/ 92 w 111"/>
                <a:gd name="T1" fmla="*/ 108 h 287"/>
                <a:gd name="T2" fmla="*/ 101 w 111"/>
                <a:gd name="T3" fmla="*/ 287 h 287"/>
                <a:gd name="T4" fmla="*/ 65 w 111"/>
                <a:gd name="T5" fmla="*/ 259 h 287"/>
                <a:gd name="T6" fmla="*/ 1 w 111"/>
                <a:gd name="T7" fmla="*/ 132 h 287"/>
                <a:gd name="T8" fmla="*/ 26 w 111"/>
                <a:gd name="T9" fmla="*/ 0 h 287"/>
                <a:gd name="T10" fmla="*/ 77 w 111"/>
                <a:gd name="T11" fmla="*/ 66 h 287"/>
                <a:gd name="T12" fmla="*/ 92 w 111"/>
                <a:gd name="T13" fmla="*/ 108 h 287"/>
              </a:gdLst>
              <a:ahLst/>
              <a:cxnLst>
                <a:cxn ang="0">
                  <a:pos x="T0" y="T1"/>
                </a:cxn>
                <a:cxn ang="0">
                  <a:pos x="T2" y="T3"/>
                </a:cxn>
                <a:cxn ang="0">
                  <a:pos x="T4" y="T5"/>
                </a:cxn>
                <a:cxn ang="0">
                  <a:pos x="T6" y="T7"/>
                </a:cxn>
                <a:cxn ang="0">
                  <a:pos x="T8" y="T9"/>
                </a:cxn>
                <a:cxn ang="0">
                  <a:pos x="T10" y="T11"/>
                </a:cxn>
                <a:cxn ang="0">
                  <a:pos x="T12" y="T13"/>
                </a:cxn>
              </a:cxnLst>
              <a:rect l="0" t="0" r="r" b="b"/>
              <a:pathLst>
                <a:path w="111" h="287">
                  <a:moveTo>
                    <a:pt x="92" y="108"/>
                  </a:moveTo>
                  <a:cubicBezTo>
                    <a:pt x="108" y="166"/>
                    <a:pt x="111" y="228"/>
                    <a:pt x="101" y="287"/>
                  </a:cubicBezTo>
                  <a:cubicBezTo>
                    <a:pt x="89" y="277"/>
                    <a:pt x="76" y="269"/>
                    <a:pt x="65" y="259"/>
                  </a:cubicBezTo>
                  <a:cubicBezTo>
                    <a:pt x="28" y="227"/>
                    <a:pt x="0" y="181"/>
                    <a:pt x="1" y="132"/>
                  </a:cubicBezTo>
                  <a:cubicBezTo>
                    <a:pt x="1" y="87"/>
                    <a:pt x="23" y="45"/>
                    <a:pt x="26" y="0"/>
                  </a:cubicBezTo>
                  <a:cubicBezTo>
                    <a:pt x="45" y="21"/>
                    <a:pt x="64" y="41"/>
                    <a:pt x="77" y="66"/>
                  </a:cubicBezTo>
                  <a:cubicBezTo>
                    <a:pt x="84" y="80"/>
                    <a:pt x="88" y="94"/>
                    <a:pt x="92" y="108"/>
                  </a:cubicBezTo>
                  <a:close/>
                </a:path>
              </a:pathLst>
            </a:custGeom>
            <a:solidFill>
              <a:srgbClr val="80A4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445" name="任意多边形: 形状 444"/>
            <p:cNvSpPr/>
            <p:nvPr/>
          </p:nvSpPr>
          <p:spPr bwMode="auto">
            <a:xfrm>
              <a:off x="2605088" y="5291138"/>
              <a:ext cx="500063" cy="382588"/>
            </a:xfrm>
            <a:custGeom>
              <a:avLst/>
              <a:gdLst>
                <a:gd name="T0" fmla="*/ 14 w 247"/>
                <a:gd name="T1" fmla="*/ 4 h 188"/>
                <a:gd name="T2" fmla="*/ 12 w 247"/>
                <a:gd name="T3" fmla="*/ 25 h 188"/>
                <a:gd name="T4" fmla="*/ 7 w 247"/>
                <a:gd name="T5" fmla="*/ 44 h 188"/>
                <a:gd name="T6" fmla="*/ 1 w 247"/>
                <a:gd name="T7" fmla="*/ 85 h 188"/>
                <a:gd name="T8" fmla="*/ 44 w 247"/>
                <a:gd name="T9" fmla="*/ 146 h 188"/>
                <a:gd name="T10" fmla="*/ 121 w 247"/>
                <a:gd name="T11" fmla="*/ 181 h 188"/>
                <a:gd name="T12" fmla="*/ 202 w 247"/>
                <a:gd name="T13" fmla="*/ 169 h 188"/>
                <a:gd name="T14" fmla="*/ 244 w 247"/>
                <a:gd name="T15" fmla="*/ 100 h 188"/>
                <a:gd name="T16" fmla="*/ 240 w 247"/>
                <a:gd name="T17" fmla="*/ 95 h 188"/>
                <a:gd name="T18" fmla="*/ 205 w 247"/>
                <a:gd name="T19" fmla="*/ 152 h 188"/>
                <a:gd name="T20" fmla="*/ 133 w 247"/>
                <a:gd name="T21" fmla="*/ 174 h 188"/>
                <a:gd name="T22" fmla="*/ 57 w 247"/>
                <a:gd name="T23" fmla="*/ 145 h 188"/>
                <a:gd name="T24" fmla="*/ 11 w 247"/>
                <a:gd name="T25" fmla="*/ 88 h 188"/>
                <a:gd name="T26" fmla="*/ 16 w 247"/>
                <a:gd name="T27" fmla="*/ 45 h 188"/>
                <a:gd name="T28" fmla="*/ 20 w 247"/>
                <a:gd name="T29" fmla="*/ 3 h 188"/>
                <a:gd name="T30" fmla="*/ 14 w 247"/>
                <a:gd name="T31" fmla="*/ 4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7" h="188">
                  <a:moveTo>
                    <a:pt x="14" y="4"/>
                  </a:moveTo>
                  <a:cubicBezTo>
                    <a:pt x="14" y="11"/>
                    <a:pt x="13" y="18"/>
                    <a:pt x="12" y="25"/>
                  </a:cubicBezTo>
                  <a:cubicBezTo>
                    <a:pt x="11" y="31"/>
                    <a:pt x="9" y="38"/>
                    <a:pt x="7" y="44"/>
                  </a:cubicBezTo>
                  <a:cubicBezTo>
                    <a:pt x="3" y="58"/>
                    <a:pt x="0" y="71"/>
                    <a:pt x="1" y="85"/>
                  </a:cubicBezTo>
                  <a:cubicBezTo>
                    <a:pt x="4" y="111"/>
                    <a:pt x="24" y="131"/>
                    <a:pt x="44" y="146"/>
                  </a:cubicBezTo>
                  <a:cubicBezTo>
                    <a:pt x="67" y="163"/>
                    <a:pt x="93" y="175"/>
                    <a:pt x="121" y="181"/>
                  </a:cubicBezTo>
                  <a:cubicBezTo>
                    <a:pt x="148" y="187"/>
                    <a:pt x="179" y="188"/>
                    <a:pt x="202" y="169"/>
                  </a:cubicBezTo>
                  <a:cubicBezTo>
                    <a:pt x="223" y="150"/>
                    <a:pt x="224" y="119"/>
                    <a:pt x="244" y="100"/>
                  </a:cubicBezTo>
                  <a:cubicBezTo>
                    <a:pt x="247" y="97"/>
                    <a:pt x="243" y="93"/>
                    <a:pt x="240" y="95"/>
                  </a:cubicBezTo>
                  <a:cubicBezTo>
                    <a:pt x="223" y="111"/>
                    <a:pt x="218" y="134"/>
                    <a:pt x="205" y="152"/>
                  </a:cubicBezTo>
                  <a:cubicBezTo>
                    <a:pt x="189" y="176"/>
                    <a:pt x="159" y="179"/>
                    <a:pt x="133" y="174"/>
                  </a:cubicBezTo>
                  <a:cubicBezTo>
                    <a:pt x="106" y="170"/>
                    <a:pt x="80" y="160"/>
                    <a:pt x="57" y="145"/>
                  </a:cubicBezTo>
                  <a:cubicBezTo>
                    <a:pt x="37" y="132"/>
                    <a:pt x="16" y="113"/>
                    <a:pt x="11" y="88"/>
                  </a:cubicBezTo>
                  <a:cubicBezTo>
                    <a:pt x="8" y="74"/>
                    <a:pt x="12" y="59"/>
                    <a:pt x="16" y="45"/>
                  </a:cubicBezTo>
                  <a:cubicBezTo>
                    <a:pt x="20" y="32"/>
                    <a:pt x="24" y="17"/>
                    <a:pt x="20" y="3"/>
                  </a:cubicBezTo>
                  <a:cubicBezTo>
                    <a:pt x="19" y="0"/>
                    <a:pt x="14" y="1"/>
                    <a:pt x="14" y="4"/>
                  </a:cubicBezTo>
                  <a:close/>
                </a:path>
              </a:pathLst>
            </a:custGeom>
            <a:solidFill>
              <a:srgbClr val="322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446" name="任意多边形: 形状 445"/>
            <p:cNvSpPr/>
            <p:nvPr/>
          </p:nvSpPr>
          <p:spPr bwMode="auto">
            <a:xfrm>
              <a:off x="2816225" y="4708525"/>
              <a:ext cx="317500" cy="838200"/>
            </a:xfrm>
            <a:custGeom>
              <a:avLst/>
              <a:gdLst>
                <a:gd name="T0" fmla="*/ 152 w 157"/>
                <a:gd name="T1" fmla="*/ 3 h 413"/>
                <a:gd name="T2" fmla="*/ 93 w 157"/>
                <a:gd name="T3" fmla="*/ 175 h 413"/>
                <a:gd name="T4" fmla="*/ 49 w 157"/>
                <a:gd name="T5" fmla="*/ 258 h 413"/>
                <a:gd name="T6" fmla="*/ 22 w 157"/>
                <a:gd name="T7" fmla="*/ 329 h 413"/>
                <a:gd name="T8" fmla="*/ 1 w 157"/>
                <a:gd name="T9" fmla="*/ 407 h 413"/>
                <a:gd name="T10" fmla="*/ 6 w 157"/>
                <a:gd name="T11" fmla="*/ 409 h 413"/>
                <a:gd name="T12" fmla="*/ 25 w 157"/>
                <a:gd name="T13" fmla="*/ 340 h 413"/>
                <a:gd name="T14" fmla="*/ 53 w 157"/>
                <a:gd name="T15" fmla="*/ 269 h 413"/>
                <a:gd name="T16" fmla="*/ 136 w 157"/>
                <a:gd name="T17" fmla="*/ 103 h 413"/>
                <a:gd name="T18" fmla="*/ 156 w 157"/>
                <a:gd name="T19" fmla="*/ 3 h 413"/>
                <a:gd name="T20" fmla="*/ 152 w 157"/>
                <a:gd name="T21" fmla="*/ 3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7" h="413">
                  <a:moveTo>
                    <a:pt x="152" y="3"/>
                  </a:moveTo>
                  <a:cubicBezTo>
                    <a:pt x="148" y="65"/>
                    <a:pt x="121" y="121"/>
                    <a:pt x="93" y="175"/>
                  </a:cubicBezTo>
                  <a:cubicBezTo>
                    <a:pt x="78" y="203"/>
                    <a:pt x="62" y="230"/>
                    <a:pt x="49" y="258"/>
                  </a:cubicBezTo>
                  <a:cubicBezTo>
                    <a:pt x="38" y="281"/>
                    <a:pt x="29" y="305"/>
                    <a:pt x="22" y="329"/>
                  </a:cubicBezTo>
                  <a:cubicBezTo>
                    <a:pt x="13" y="354"/>
                    <a:pt x="5" y="380"/>
                    <a:pt x="1" y="407"/>
                  </a:cubicBezTo>
                  <a:cubicBezTo>
                    <a:pt x="0" y="411"/>
                    <a:pt x="6" y="413"/>
                    <a:pt x="6" y="409"/>
                  </a:cubicBezTo>
                  <a:cubicBezTo>
                    <a:pt x="11" y="385"/>
                    <a:pt x="18" y="362"/>
                    <a:pt x="25" y="340"/>
                  </a:cubicBezTo>
                  <a:cubicBezTo>
                    <a:pt x="33" y="315"/>
                    <a:pt x="42" y="292"/>
                    <a:pt x="53" y="269"/>
                  </a:cubicBezTo>
                  <a:cubicBezTo>
                    <a:pt x="79" y="213"/>
                    <a:pt x="114" y="160"/>
                    <a:pt x="136" y="103"/>
                  </a:cubicBezTo>
                  <a:cubicBezTo>
                    <a:pt x="149" y="71"/>
                    <a:pt x="157" y="37"/>
                    <a:pt x="156" y="3"/>
                  </a:cubicBezTo>
                  <a:cubicBezTo>
                    <a:pt x="156" y="0"/>
                    <a:pt x="152" y="0"/>
                    <a:pt x="152" y="3"/>
                  </a:cubicBezTo>
                  <a:close/>
                </a:path>
              </a:pathLst>
            </a:custGeom>
            <a:solidFill>
              <a:srgbClr val="322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447" name="任意多边形: 形状 446"/>
            <p:cNvSpPr/>
            <p:nvPr/>
          </p:nvSpPr>
          <p:spPr bwMode="auto">
            <a:xfrm>
              <a:off x="2743200" y="4913313"/>
              <a:ext cx="128588" cy="490538"/>
            </a:xfrm>
            <a:custGeom>
              <a:avLst/>
              <a:gdLst>
                <a:gd name="T0" fmla="*/ 1 w 64"/>
                <a:gd name="T1" fmla="*/ 3 h 241"/>
                <a:gd name="T2" fmla="*/ 7 w 64"/>
                <a:gd name="T3" fmla="*/ 26 h 241"/>
                <a:gd name="T4" fmla="*/ 14 w 64"/>
                <a:gd name="T5" fmla="*/ 47 h 241"/>
                <a:gd name="T6" fmla="*/ 25 w 64"/>
                <a:gd name="T7" fmla="*/ 93 h 241"/>
                <a:gd name="T8" fmla="*/ 40 w 64"/>
                <a:gd name="T9" fmla="*/ 185 h 241"/>
                <a:gd name="T10" fmla="*/ 56 w 64"/>
                <a:gd name="T11" fmla="*/ 237 h 241"/>
                <a:gd name="T12" fmla="*/ 63 w 64"/>
                <a:gd name="T13" fmla="*/ 235 h 241"/>
                <a:gd name="T14" fmla="*/ 49 w 64"/>
                <a:gd name="T15" fmla="*/ 190 h 241"/>
                <a:gd name="T16" fmla="*/ 40 w 64"/>
                <a:gd name="T17" fmla="*/ 142 h 241"/>
                <a:gd name="T18" fmla="*/ 22 w 64"/>
                <a:gd name="T19" fmla="*/ 52 h 241"/>
                <a:gd name="T20" fmla="*/ 15 w 64"/>
                <a:gd name="T21" fmla="*/ 27 h 241"/>
                <a:gd name="T22" fmla="*/ 10 w 64"/>
                <a:gd name="T23" fmla="*/ 15 h 241"/>
                <a:gd name="T24" fmla="*/ 4 w 64"/>
                <a:gd name="T25" fmla="*/ 2 h 241"/>
                <a:gd name="T26" fmla="*/ 1 w 64"/>
                <a:gd name="T27" fmla="*/ 3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4" h="241">
                  <a:moveTo>
                    <a:pt x="1" y="3"/>
                  </a:moveTo>
                  <a:cubicBezTo>
                    <a:pt x="3" y="10"/>
                    <a:pt x="5" y="18"/>
                    <a:pt x="7" y="26"/>
                  </a:cubicBezTo>
                  <a:cubicBezTo>
                    <a:pt x="10" y="33"/>
                    <a:pt x="12" y="40"/>
                    <a:pt x="14" y="47"/>
                  </a:cubicBezTo>
                  <a:cubicBezTo>
                    <a:pt x="18" y="62"/>
                    <a:pt x="22" y="77"/>
                    <a:pt x="25" y="93"/>
                  </a:cubicBezTo>
                  <a:cubicBezTo>
                    <a:pt x="31" y="123"/>
                    <a:pt x="33" y="155"/>
                    <a:pt x="40" y="185"/>
                  </a:cubicBezTo>
                  <a:cubicBezTo>
                    <a:pt x="44" y="203"/>
                    <a:pt x="50" y="220"/>
                    <a:pt x="56" y="237"/>
                  </a:cubicBezTo>
                  <a:cubicBezTo>
                    <a:pt x="57" y="241"/>
                    <a:pt x="64" y="239"/>
                    <a:pt x="63" y="235"/>
                  </a:cubicBezTo>
                  <a:cubicBezTo>
                    <a:pt x="58" y="220"/>
                    <a:pt x="53" y="205"/>
                    <a:pt x="49" y="190"/>
                  </a:cubicBezTo>
                  <a:cubicBezTo>
                    <a:pt x="44" y="174"/>
                    <a:pt x="42" y="158"/>
                    <a:pt x="40" y="142"/>
                  </a:cubicBezTo>
                  <a:cubicBezTo>
                    <a:pt x="36" y="112"/>
                    <a:pt x="31" y="82"/>
                    <a:pt x="22" y="52"/>
                  </a:cubicBezTo>
                  <a:cubicBezTo>
                    <a:pt x="20" y="44"/>
                    <a:pt x="17" y="35"/>
                    <a:pt x="15" y="27"/>
                  </a:cubicBezTo>
                  <a:cubicBezTo>
                    <a:pt x="13" y="23"/>
                    <a:pt x="12" y="19"/>
                    <a:pt x="10" y="15"/>
                  </a:cubicBezTo>
                  <a:cubicBezTo>
                    <a:pt x="8" y="11"/>
                    <a:pt x="6" y="7"/>
                    <a:pt x="4" y="2"/>
                  </a:cubicBezTo>
                  <a:cubicBezTo>
                    <a:pt x="3" y="0"/>
                    <a:pt x="0" y="1"/>
                    <a:pt x="1" y="3"/>
                  </a:cubicBezTo>
                  <a:close/>
                </a:path>
              </a:pathLst>
            </a:custGeom>
            <a:solidFill>
              <a:srgbClr val="322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448" name="任意多边形: 形状 447"/>
            <p:cNvSpPr/>
            <p:nvPr/>
          </p:nvSpPr>
          <p:spPr bwMode="auto">
            <a:xfrm>
              <a:off x="2847975" y="5156200"/>
              <a:ext cx="547688" cy="273050"/>
            </a:xfrm>
            <a:custGeom>
              <a:avLst/>
              <a:gdLst>
                <a:gd name="T0" fmla="*/ 3 w 270"/>
                <a:gd name="T1" fmla="*/ 134 h 135"/>
                <a:gd name="T2" fmla="*/ 27 w 270"/>
                <a:gd name="T3" fmla="*/ 118 h 135"/>
                <a:gd name="T4" fmla="*/ 50 w 270"/>
                <a:gd name="T5" fmla="*/ 102 h 135"/>
                <a:gd name="T6" fmla="*/ 99 w 270"/>
                <a:gd name="T7" fmla="*/ 73 h 135"/>
                <a:gd name="T8" fmla="*/ 203 w 270"/>
                <a:gd name="T9" fmla="*/ 27 h 135"/>
                <a:gd name="T10" fmla="*/ 266 w 270"/>
                <a:gd name="T11" fmla="*/ 8 h 135"/>
                <a:gd name="T12" fmla="*/ 264 w 270"/>
                <a:gd name="T13" fmla="*/ 1 h 135"/>
                <a:gd name="T14" fmla="*/ 154 w 270"/>
                <a:gd name="T15" fmla="*/ 38 h 135"/>
                <a:gd name="T16" fmla="*/ 53 w 270"/>
                <a:gd name="T17" fmla="*/ 92 h 135"/>
                <a:gd name="T18" fmla="*/ 26 w 270"/>
                <a:gd name="T19" fmla="*/ 111 h 135"/>
                <a:gd name="T20" fmla="*/ 1 w 270"/>
                <a:gd name="T21" fmla="*/ 131 h 135"/>
                <a:gd name="T22" fmla="*/ 3 w 270"/>
                <a:gd name="T23" fmla="*/ 134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0" h="135">
                  <a:moveTo>
                    <a:pt x="3" y="134"/>
                  </a:moveTo>
                  <a:cubicBezTo>
                    <a:pt x="11" y="130"/>
                    <a:pt x="19" y="124"/>
                    <a:pt x="27" y="118"/>
                  </a:cubicBezTo>
                  <a:cubicBezTo>
                    <a:pt x="34" y="113"/>
                    <a:pt x="42" y="107"/>
                    <a:pt x="50" y="102"/>
                  </a:cubicBezTo>
                  <a:cubicBezTo>
                    <a:pt x="66" y="92"/>
                    <a:pt x="82" y="82"/>
                    <a:pt x="99" y="73"/>
                  </a:cubicBezTo>
                  <a:cubicBezTo>
                    <a:pt x="132" y="55"/>
                    <a:pt x="167" y="39"/>
                    <a:pt x="203" y="27"/>
                  </a:cubicBezTo>
                  <a:cubicBezTo>
                    <a:pt x="224" y="19"/>
                    <a:pt x="245" y="14"/>
                    <a:pt x="266" y="8"/>
                  </a:cubicBezTo>
                  <a:cubicBezTo>
                    <a:pt x="270" y="7"/>
                    <a:pt x="268" y="0"/>
                    <a:pt x="264" y="1"/>
                  </a:cubicBezTo>
                  <a:cubicBezTo>
                    <a:pt x="226" y="9"/>
                    <a:pt x="189" y="23"/>
                    <a:pt x="154" y="38"/>
                  </a:cubicBezTo>
                  <a:cubicBezTo>
                    <a:pt x="119" y="53"/>
                    <a:pt x="85" y="71"/>
                    <a:pt x="53" y="92"/>
                  </a:cubicBezTo>
                  <a:cubicBezTo>
                    <a:pt x="43" y="98"/>
                    <a:pt x="35" y="104"/>
                    <a:pt x="26" y="111"/>
                  </a:cubicBezTo>
                  <a:cubicBezTo>
                    <a:pt x="17" y="117"/>
                    <a:pt x="8" y="123"/>
                    <a:pt x="1" y="131"/>
                  </a:cubicBezTo>
                  <a:cubicBezTo>
                    <a:pt x="0" y="133"/>
                    <a:pt x="1" y="135"/>
                    <a:pt x="3" y="134"/>
                  </a:cubicBezTo>
                  <a:close/>
                </a:path>
              </a:pathLst>
            </a:custGeom>
            <a:solidFill>
              <a:srgbClr val="322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449" name="任意多边形: 形状 448"/>
            <p:cNvSpPr/>
            <p:nvPr/>
          </p:nvSpPr>
          <p:spPr bwMode="auto">
            <a:xfrm>
              <a:off x="3017838" y="4770438"/>
              <a:ext cx="165100" cy="219075"/>
            </a:xfrm>
            <a:custGeom>
              <a:avLst/>
              <a:gdLst>
                <a:gd name="T0" fmla="*/ 0 w 81"/>
                <a:gd name="T1" fmla="*/ 3 h 108"/>
                <a:gd name="T2" fmla="*/ 15 w 81"/>
                <a:gd name="T3" fmla="*/ 104 h 108"/>
                <a:gd name="T4" fmla="*/ 20 w 81"/>
                <a:gd name="T5" fmla="*/ 106 h 108"/>
                <a:gd name="T6" fmla="*/ 51 w 81"/>
                <a:gd name="T7" fmla="*/ 78 h 108"/>
                <a:gd name="T8" fmla="*/ 79 w 81"/>
                <a:gd name="T9" fmla="*/ 48 h 108"/>
                <a:gd name="T10" fmla="*/ 74 w 81"/>
                <a:gd name="T11" fmla="*/ 44 h 108"/>
                <a:gd name="T12" fmla="*/ 46 w 81"/>
                <a:gd name="T13" fmla="*/ 74 h 108"/>
                <a:gd name="T14" fmla="*/ 16 w 81"/>
                <a:gd name="T15" fmla="*/ 102 h 108"/>
                <a:gd name="T16" fmla="*/ 21 w 81"/>
                <a:gd name="T17" fmla="*/ 104 h 108"/>
                <a:gd name="T18" fmla="*/ 4 w 81"/>
                <a:gd name="T19" fmla="*/ 2 h 108"/>
                <a:gd name="T20" fmla="*/ 0 w 81"/>
                <a:gd name="T21" fmla="*/ 3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1" h="108">
                  <a:moveTo>
                    <a:pt x="0" y="3"/>
                  </a:moveTo>
                  <a:cubicBezTo>
                    <a:pt x="9" y="36"/>
                    <a:pt x="13" y="70"/>
                    <a:pt x="15" y="104"/>
                  </a:cubicBezTo>
                  <a:cubicBezTo>
                    <a:pt x="15" y="107"/>
                    <a:pt x="18" y="108"/>
                    <a:pt x="20" y="106"/>
                  </a:cubicBezTo>
                  <a:cubicBezTo>
                    <a:pt x="31" y="97"/>
                    <a:pt x="41" y="88"/>
                    <a:pt x="51" y="78"/>
                  </a:cubicBezTo>
                  <a:cubicBezTo>
                    <a:pt x="61" y="69"/>
                    <a:pt x="71" y="59"/>
                    <a:pt x="79" y="48"/>
                  </a:cubicBezTo>
                  <a:cubicBezTo>
                    <a:pt x="81" y="45"/>
                    <a:pt x="77" y="42"/>
                    <a:pt x="74" y="44"/>
                  </a:cubicBezTo>
                  <a:cubicBezTo>
                    <a:pt x="65" y="54"/>
                    <a:pt x="56" y="65"/>
                    <a:pt x="46" y="74"/>
                  </a:cubicBezTo>
                  <a:cubicBezTo>
                    <a:pt x="37" y="84"/>
                    <a:pt x="27" y="93"/>
                    <a:pt x="16" y="102"/>
                  </a:cubicBezTo>
                  <a:cubicBezTo>
                    <a:pt x="18" y="103"/>
                    <a:pt x="20" y="103"/>
                    <a:pt x="21" y="104"/>
                  </a:cubicBezTo>
                  <a:cubicBezTo>
                    <a:pt x="19" y="70"/>
                    <a:pt x="17" y="34"/>
                    <a:pt x="4" y="2"/>
                  </a:cubicBezTo>
                  <a:cubicBezTo>
                    <a:pt x="3" y="0"/>
                    <a:pt x="0" y="1"/>
                    <a:pt x="0" y="3"/>
                  </a:cubicBezTo>
                  <a:close/>
                </a:path>
              </a:pathLst>
            </a:custGeom>
            <a:solidFill>
              <a:srgbClr val="322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450" name="任意多边形: 形状 449"/>
            <p:cNvSpPr/>
            <p:nvPr/>
          </p:nvSpPr>
          <p:spPr bwMode="auto">
            <a:xfrm>
              <a:off x="2944813" y="4949825"/>
              <a:ext cx="155575" cy="215900"/>
            </a:xfrm>
            <a:custGeom>
              <a:avLst/>
              <a:gdLst>
                <a:gd name="T0" fmla="*/ 0 w 76"/>
                <a:gd name="T1" fmla="*/ 3 h 106"/>
                <a:gd name="T2" fmla="*/ 4 w 76"/>
                <a:gd name="T3" fmla="*/ 52 h 106"/>
                <a:gd name="T4" fmla="*/ 6 w 76"/>
                <a:gd name="T5" fmla="*/ 102 h 106"/>
                <a:gd name="T6" fmla="*/ 11 w 76"/>
                <a:gd name="T7" fmla="*/ 105 h 106"/>
                <a:gd name="T8" fmla="*/ 43 w 76"/>
                <a:gd name="T9" fmla="*/ 82 h 106"/>
                <a:gd name="T10" fmla="*/ 59 w 76"/>
                <a:gd name="T11" fmla="*/ 70 h 106"/>
                <a:gd name="T12" fmla="*/ 74 w 76"/>
                <a:gd name="T13" fmla="*/ 59 h 106"/>
                <a:gd name="T14" fmla="*/ 70 w 76"/>
                <a:gd name="T15" fmla="*/ 54 h 106"/>
                <a:gd name="T16" fmla="*/ 54 w 76"/>
                <a:gd name="T17" fmla="*/ 66 h 106"/>
                <a:gd name="T18" fmla="*/ 39 w 76"/>
                <a:gd name="T19" fmla="*/ 77 h 106"/>
                <a:gd name="T20" fmla="*/ 8 w 76"/>
                <a:gd name="T21" fmla="*/ 99 h 106"/>
                <a:gd name="T22" fmla="*/ 13 w 76"/>
                <a:gd name="T23" fmla="*/ 102 h 106"/>
                <a:gd name="T24" fmla="*/ 11 w 76"/>
                <a:gd name="T25" fmla="*/ 51 h 106"/>
                <a:gd name="T26" fmla="*/ 8 w 76"/>
                <a:gd name="T27" fmla="*/ 27 h 106"/>
                <a:gd name="T28" fmla="*/ 3 w 76"/>
                <a:gd name="T29" fmla="*/ 2 h 106"/>
                <a:gd name="T30" fmla="*/ 0 w 76"/>
                <a:gd name="T31" fmla="*/ 3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6" h="106">
                  <a:moveTo>
                    <a:pt x="0" y="3"/>
                  </a:moveTo>
                  <a:cubicBezTo>
                    <a:pt x="2" y="19"/>
                    <a:pt x="3" y="36"/>
                    <a:pt x="4" y="52"/>
                  </a:cubicBezTo>
                  <a:cubicBezTo>
                    <a:pt x="6" y="69"/>
                    <a:pt x="6" y="85"/>
                    <a:pt x="6" y="102"/>
                  </a:cubicBezTo>
                  <a:cubicBezTo>
                    <a:pt x="6" y="104"/>
                    <a:pt x="9" y="106"/>
                    <a:pt x="11" y="105"/>
                  </a:cubicBezTo>
                  <a:cubicBezTo>
                    <a:pt x="22" y="97"/>
                    <a:pt x="33" y="89"/>
                    <a:pt x="43" y="82"/>
                  </a:cubicBezTo>
                  <a:cubicBezTo>
                    <a:pt x="49" y="78"/>
                    <a:pt x="54" y="74"/>
                    <a:pt x="59" y="70"/>
                  </a:cubicBezTo>
                  <a:cubicBezTo>
                    <a:pt x="64" y="67"/>
                    <a:pt x="70" y="63"/>
                    <a:pt x="74" y="59"/>
                  </a:cubicBezTo>
                  <a:cubicBezTo>
                    <a:pt x="76" y="57"/>
                    <a:pt x="73" y="53"/>
                    <a:pt x="70" y="54"/>
                  </a:cubicBezTo>
                  <a:cubicBezTo>
                    <a:pt x="65" y="57"/>
                    <a:pt x="60" y="62"/>
                    <a:pt x="54" y="66"/>
                  </a:cubicBezTo>
                  <a:cubicBezTo>
                    <a:pt x="49" y="69"/>
                    <a:pt x="44" y="73"/>
                    <a:pt x="39" y="77"/>
                  </a:cubicBezTo>
                  <a:cubicBezTo>
                    <a:pt x="29" y="84"/>
                    <a:pt x="18" y="92"/>
                    <a:pt x="8" y="99"/>
                  </a:cubicBezTo>
                  <a:cubicBezTo>
                    <a:pt x="10" y="100"/>
                    <a:pt x="11" y="101"/>
                    <a:pt x="13" y="102"/>
                  </a:cubicBezTo>
                  <a:cubicBezTo>
                    <a:pt x="13" y="85"/>
                    <a:pt x="12" y="68"/>
                    <a:pt x="11" y="51"/>
                  </a:cubicBezTo>
                  <a:cubicBezTo>
                    <a:pt x="10" y="43"/>
                    <a:pt x="9" y="35"/>
                    <a:pt x="8" y="27"/>
                  </a:cubicBezTo>
                  <a:cubicBezTo>
                    <a:pt x="7" y="18"/>
                    <a:pt x="5" y="10"/>
                    <a:pt x="3" y="2"/>
                  </a:cubicBezTo>
                  <a:cubicBezTo>
                    <a:pt x="3" y="0"/>
                    <a:pt x="0" y="1"/>
                    <a:pt x="0" y="3"/>
                  </a:cubicBezTo>
                  <a:close/>
                </a:path>
              </a:pathLst>
            </a:custGeom>
            <a:solidFill>
              <a:srgbClr val="322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451" name="任意多边形: 形状 450"/>
            <p:cNvSpPr/>
            <p:nvPr/>
          </p:nvSpPr>
          <p:spPr bwMode="auto">
            <a:xfrm>
              <a:off x="2681288" y="4962525"/>
              <a:ext cx="142875" cy="106363"/>
            </a:xfrm>
            <a:custGeom>
              <a:avLst/>
              <a:gdLst>
                <a:gd name="T0" fmla="*/ 66 w 70"/>
                <a:gd name="T1" fmla="*/ 2 h 52"/>
                <a:gd name="T2" fmla="*/ 59 w 70"/>
                <a:gd name="T3" fmla="*/ 25 h 52"/>
                <a:gd name="T4" fmla="*/ 53 w 70"/>
                <a:gd name="T5" fmla="*/ 48 h 52"/>
                <a:gd name="T6" fmla="*/ 58 w 70"/>
                <a:gd name="T7" fmla="*/ 46 h 52"/>
                <a:gd name="T8" fmla="*/ 8 w 70"/>
                <a:gd name="T9" fmla="*/ 5 h 52"/>
                <a:gd name="T10" fmla="*/ 3 w 70"/>
                <a:gd name="T11" fmla="*/ 10 h 52"/>
                <a:gd name="T12" fmla="*/ 54 w 70"/>
                <a:gd name="T13" fmla="*/ 51 h 52"/>
                <a:gd name="T14" fmla="*/ 59 w 70"/>
                <a:gd name="T15" fmla="*/ 49 h 52"/>
                <a:gd name="T16" fmla="*/ 65 w 70"/>
                <a:gd name="T17" fmla="*/ 27 h 52"/>
                <a:gd name="T18" fmla="*/ 70 w 70"/>
                <a:gd name="T19" fmla="*/ 3 h 52"/>
                <a:gd name="T20" fmla="*/ 66 w 70"/>
                <a:gd name="T21" fmla="*/ 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0" h="52">
                  <a:moveTo>
                    <a:pt x="66" y="2"/>
                  </a:moveTo>
                  <a:cubicBezTo>
                    <a:pt x="64" y="10"/>
                    <a:pt x="61" y="17"/>
                    <a:pt x="59" y="25"/>
                  </a:cubicBezTo>
                  <a:cubicBezTo>
                    <a:pt x="57" y="33"/>
                    <a:pt x="55" y="40"/>
                    <a:pt x="53" y="48"/>
                  </a:cubicBezTo>
                  <a:cubicBezTo>
                    <a:pt x="55" y="47"/>
                    <a:pt x="56" y="47"/>
                    <a:pt x="58" y="46"/>
                  </a:cubicBezTo>
                  <a:cubicBezTo>
                    <a:pt x="41" y="32"/>
                    <a:pt x="25" y="18"/>
                    <a:pt x="8" y="5"/>
                  </a:cubicBezTo>
                  <a:cubicBezTo>
                    <a:pt x="4" y="2"/>
                    <a:pt x="0" y="8"/>
                    <a:pt x="3" y="10"/>
                  </a:cubicBezTo>
                  <a:cubicBezTo>
                    <a:pt x="20" y="24"/>
                    <a:pt x="37" y="38"/>
                    <a:pt x="54" y="51"/>
                  </a:cubicBezTo>
                  <a:cubicBezTo>
                    <a:pt x="56" y="52"/>
                    <a:pt x="58" y="52"/>
                    <a:pt x="59" y="49"/>
                  </a:cubicBezTo>
                  <a:cubicBezTo>
                    <a:pt x="61" y="42"/>
                    <a:pt x="63" y="34"/>
                    <a:pt x="65" y="27"/>
                  </a:cubicBezTo>
                  <a:cubicBezTo>
                    <a:pt x="67" y="19"/>
                    <a:pt x="68" y="11"/>
                    <a:pt x="70" y="3"/>
                  </a:cubicBezTo>
                  <a:cubicBezTo>
                    <a:pt x="70" y="1"/>
                    <a:pt x="67" y="0"/>
                    <a:pt x="66" y="2"/>
                  </a:cubicBezTo>
                  <a:close/>
                </a:path>
              </a:pathLst>
            </a:custGeom>
            <a:solidFill>
              <a:srgbClr val="322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452" name="任意多边形: 形状 451"/>
            <p:cNvSpPr/>
            <p:nvPr/>
          </p:nvSpPr>
          <p:spPr bwMode="auto">
            <a:xfrm>
              <a:off x="2695575" y="5110163"/>
              <a:ext cx="168275" cy="136525"/>
            </a:xfrm>
            <a:custGeom>
              <a:avLst/>
              <a:gdLst>
                <a:gd name="T0" fmla="*/ 2 w 83"/>
                <a:gd name="T1" fmla="*/ 4 h 67"/>
                <a:gd name="T2" fmla="*/ 60 w 83"/>
                <a:gd name="T3" fmla="*/ 65 h 67"/>
                <a:gd name="T4" fmla="*/ 66 w 83"/>
                <a:gd name="T5" fmla="*/ 64 h 67"/>
                <a:gd name="T6" fmla="*/ 82 w 83"/>
                <a:gd name="T7" fmla="*/ 14 h 67"/>
                <a:gd name="T8" fmla="*/ 76 w 83"/>
                <a:gd name="T9" fmla="*/ 12 h 67"/>
                <a:gd name="T10" fmla="*/ 60 w 83"/>
                <a:gd name="T11" fmla="*/ 62 h 67"/>
                <a:gd name="T12" fmla="*/ 65 w 83"/>
                <a:gd name="T13" fmla="*/ 62 h 67"/>
                <a:gd name="T14" fmla="*/ 4 w 83"/>
                <a:gd name="T15" fmla="*/ 1 h 67"/>
                <a:gd name="T16" fmla="*/ 2 w 83"/>
                <a:gd name="T17" fmla="*/ 4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 h="67">
                  <a:moveTo>
                    <a:pt x="2" y="4"/>
                  </a:moveTo>
                  <a:cubicBezTo>
                    <a:pt x="23" y="22"/>
                    <a:pt x="43" y="42"/>
                    <a:pt x="60" y="65"/>
                  </a:cubicBezTo>
                  <a:cubicBezTo>
                    <a:pt x="62" y="67"/>
                    <a:pt x="65" y="67"/>
                    <a:pt x="66" y="64"/>
                  </a:cubicBezTo>
                  <a:cubicBezTo>
                    <a:pt x="70" y="47"/>
                    <a:pt x="76" y="30"/>
                    <a:pt x="82" y="14"/>
                  </a:cubicBezTo>
                  <a:cubicBezTo>
                    <a:pt x="83" y="10"/>
                    <a:pt x="77" y="9"/>
                    <a:pt x="76" y="12"/>
                  </a:cubicBezTo>
                  <a:cubicBezTo>
                    <a:pt x="70" y="29"/>
                    <a:pt x="64" y="45"/>
                    <a:pt x="60" y="62"/>
                  </a:cubicBezTo>
                  <a:cubicBezTo>
                    <a:pt x="62" y="62"/>
                    <a:pt x="64" y="62"/>
                    <a:pt x="65" y="62"/>
                  </a:cubicBezTo>
                  <a:cubicBezTo>
                    <a:pt x="48" y="38"/>
                    <a:pt x="28" y="18"/>
                    <a:pt x="4" y="1"/>
                  </a:cubicBezTo>
                  <a:cubicBezTo>
                    <a:pt x="2" y="0"/>
                    <a:pt x="0" y="3"/>
                    <a:pt x="2" y="4"/>
                  </a:cubicBezTo>
                  <a:close/>
                </a:path>
              </a:pathLst>
            </a:custGeom>
            <a:solidFill>
              <a:srgbClr val="322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453" name="任意多边形: 形状 452"/>
            <p:cNvSpPr/>
            <p:nvPr/>
          </p:nvSpPr>
          <p:spPr bwMode="auto">
            <a:xfrm>
              <a:off x="3001963" y="5192713"/>
              <a:ext cx="211138" cy="163513"/>
            </a:xfrm>
            <a:custGeom>
              <a:avLst/>
              <a:gdLst>
                <a:gd name="T0" fmla="*/ 31 w 104"/>
                <a:gd name="T1" fmla="*/ 2 h 81"/>
                <a:gd name="T2" fmla="*/ 1 w 104"/>
                <a:gd name="T3" fmla="*/ 63 h 81"/>
                <a:gd name="T4" fmla="*/ 5 w 104"/>
                <a:gd name="T5" fmla="*/ 67 h 81"/>
                <a:gd name="T6" fmla="*/ 29 w 104"/>
                <a:gd name="T7" fmla="*/ 69 h 81"/>
                <a:gd name="T8" fmla="*/ 53 w 104"/>
                <a:gd name="T9" fmla="*/ 73 h 81"/>
                <a:gd name="T10" fmla="*/ 100 w 104"/>
                <a:gd name="T11" fmla="*/ 80 h 81"/>
                <a:gd name="T12" fmla="*/ 100 w 104"/>
                <a:gd name="T13" fmla="*/ 74 h 81"/>
                <a:gd name="T14" fmla="*/ 51 w 104"/>
                <a:gd name="T15" fmla="*/ 66 h 81"/>
                <a:gd name="T16" fmla="*/ 3 w 104"/>
                <a:gd name="T17" fmla="*/ 62 h 81"/>
                <a:gd name="T18" fmla="*/ 6 w 104"/>
                <a:gd name="T19" fmla="*/ 66 h 81"/>
                <a:gd name="T20" fmla="*/ 34 w 104"/>
                <a:gd name="T21" fmla="*/ 4 h 81"/>
                <a:gd name="T22" fmla="*/ 31 w 104"/>
                <a:gd name="T23" fmla="*/ 2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4" h="81">
                  <a:moveTo>
                    <a:pt x="31" y="2"/>
                  </a:moveTo>
                  <a:cubicBezTo>
                    <a:pt x="20" y="22"/>
                    <a:pt x="10" y="42"/>
                    <a:pt x="1" y="63"/>
                  </a:cubicBezTo>
                  <a:cubicBezTo>
                    <a:pt x="0" y="66"/>
                    <a:pt x="2" y="68"/>
                    <a:pt x="5" y="67"/>
                  </a:cubicBezTo>
                  <a:cubicBezTo>
                    <a:pt x="13" y="66"/>
                    <a:pt x="21" y="68"/>
                    <a:pt x="29" y="69"/>
                  </a:cubicBezTo>
                  <a:cubicBezTo>
                    <a:pt x="37" y="70"/>
                    <a:pt x="45" y="72"/>
                    <a:pt x="53" y="73"/>
                  </a:cubicBezTo>
                  <a:cubicBezTo>
                    <a:pt x="69" y="75"/>
                    <a:pt x="84" y="78"/>
                    <a:pt x="100" y="80"/>
                  </a:cubicBezTo>
                  <a:cubicBezTo>
                    <a:pt x="103" y="81"/>
                    <a:pt x="104" y="75"/>
                    <a:pt x="100" y="74"/>
                  </a:cubicBezTo>
                  <a:cubicBezTo>
                    <a:pt x="84" y="71"/>
                    <a:pt x="67" y="69"/>
                    <a:pt x="51" y="66"/>
                  </a:cubicBezTo>
                  <a:cubicBezTo>
                    <a:pt x="35" y="63"/>
                    <a:pt x="19" y="59"/>
                    <a:pt x="3" y="62"/>
                  </a:cubicBezTo>
                  <a:cubicBezTo>
                    <a:pt x="4" y="63"/>
                    <a:pt x="5" y="65"/>
                    <a:pt x="6" y="66"/>
                  </a:cubicBezTo>
                  <a:cubicBezTo>
                    <a:pt x="15" y="45"/>
                    <a:pt x="25" y="25"/>
                    <a:pt x="34" y="4"/>
                  </a:cubicBezTo>
                  <a:cubicBezTo>
                    <a:pt x="35" y="2"/>
                    <a:pt x="32" y="0"/>
                    <a:pt x="31" y="2"/>
                  </a:cubicBezTo>
                  <a:close/>
                </a:path>
              </a:pathLst>
            </a:custGeom>
            <a:solidFill>
              <a:srgbClr val="322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454" name="任意多边形: 形状 453"/>
            <p:cNvSpPr/>
            <p:nvPr/>
          </p:nvSpPr>
          <p:spPr bwMode="auto">
            <a:xfrm>
              <a:off x="3162300" y="5106988"/>
              <a:ext cx="161925" cy="150813"/>
            </a:xfrm>
            <a:custGeom>
              <a:avLst/>
              <a:gdLst>
                <a:gd name="T0" fmla="*/ 38 w 80"/>
                <a:gd name="T1" fmla="*/ 2 h 74"/>
                <a:gd name="T2" fmla="*/ 1 w 80"/>
                <a:gd name="T3" fmla="*/ 62 h 74"/>
                <a:gd name="T4" fmla="*/ 4 w 80"/>
                <a:gd name="T5" fmla="*/ 67 h 74"/>
                <a:gd name="T6" fmla="*/ 39 w 80"/>
                <a:gd name="T7" fmla="*/ 71 h 74"/>
                <a:gd name="T8" fmla="*/ 76 w 80"/>
                <a:gd name="T9" fmla="*/ 74 h 74"/>
                <a:gd name="T10" fmla="*/ 76 w 80"/>
                <a:gd name="T11" fmla="*/ 68 h 74"/>
                <a:gd name="T12" fmla="*/ 40 w 80"/>
                <a:gd name="T13" fmla="*/ 64 h 74"/>
                <a:gd name="T14" fmla="*/ 4 w 80"/>
                <a:gd name="T15" fmla="*/ 60 h 74"/>
                <a:gd name="T16" fmla="*/ 7 w 80"/>
                <a:gd name="T17" fmla="*/ 65 h 74"/>
                <a:gd name="T18" fmla="*/ 26 w 80"/>
                <a:gd name="T19" fmla="*/ 36 h 74"/>
                <a:gd name="T20" fmla="*/ 41 w 80"/>
                <a:gd name="T21" fmla="*/ 4 h 74"/>
                <a:gd name="T22" fmla="*/ 38 w 80"/>
                <a:gd name="T23" fmla="*/ 2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0" h="74">
                  <a:moveTo>
                    <a:pt x="38" y="2"/>
                  </a:moveTo>
                  <a:cubicBezTo>
                    <a:pt x="27" y="23"/>
                    <a:pt x="15" y="43"/>
                    <a:pt x="1" y="62"/>
                  </a:cubicBezTo>
                  <a:cubicBezTo>
                    <a:pt x="0" y="64"/>
                    <a:pt x="2" y="67"/>
                    <a:pt x="4" y="67"/>
                  </a:cubicBezTo>
                  <a:cubicBezTo>
                    <a:pt x="16" y="68"/>
                    <a:pt x="28" y="69"/>
                    <a:pt x="39" y="71"/>
                  </a:cubicBezTo>
                  <a:cubicBezTo>
                    <a:pt x="51" y="72"/>
                    <a:pt x="64" y="74"/>
                    <a:pt x="76" y="74"/>
                  </a:cubicBezTo>
                  <a:cubicBezTo>
                    <a:pt x="79" y="74"/>
                    <a:pt x="80" y="68"/>
                    <a:pt x="76" y="68"/>
                  </a:cubicBezTo>
                  <a:cubicBezTo>
                    <a:pt x="65" y="66"/>
                    <a:pt x="52" y="65"/>
                    <a:pt x="40" y="64"/>
                  </a:cubicBezTo>
                  <a:cubicBezTo>
                    <a:pt x="28" y="63"/>
                    <a:pt x="16" y="62"/>
                    <a:pt x="4" y="60"/>
                  </a:cubicBezTo>
                  <a:cubicBezTo>
                    <a:pt x="5" y="62"/>
                    <a:pt x="6" y="64"/>
                    <a:pt x="7" y="65"/>
                  </a:cubicBezTo>
                  <a:cubicBezTo>
                    <a:pt x="14" y="56"/>
                    <a:pt x="20" y="46"/>
                    <a:pt x="26" y="36"/>
                  </a:cubicBezTo>
                  <a:cubicBezTo>
                    <a:pt x="32" y="26"/>
                    <a:pt x="37" y="15"/>
                    <a:pt x="41" y="4"/>
                  </a:cubicBezTo>
                  <a:cubicBezTo>
                    <a:pt x="42" y="2"/>
                    <a:pt x="39" y="0"/>
                    <a:pt x="38" y="2"/>
                  </a:cubicBezTo>
                  <a:close/>
                </a:path>
              </a:pathLst>
            </a:custGeom>
            <a:solidFill>
              <a:srgbClr val="322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455" name="任意多边形: 形状 454"/>
            <p:cNvSpPr/>
            <p:nvPr/>
          </p:nvSpPr>
          <p:spPr bwMode="auto">
            <a:xfrm>
              <a:off x="1601788" y="5583238"/>
              <a:ext cx="612775" cy="349250"/>
            </a:xfrm>
            <a:custGeom>
              <a:avLst/>
              <a:gdLst>
                <a:gd name="T0" fmla="*/ 229 w 302"/>
                <a:gd name="T1" fmla="*/ 27 h 172"/>
                <a:gd name="T2" fmla="*/ 302 w 302"/>
                <a:gd name="T3" fmla="*/ 85 h 172"/>
                <a:gd name="T4" fmla="*/ 196 w 302"/>
                <a:gd name="T5" fmla="*/ 156 h 172"/>
                <a:gd name="T6" fmla="*/ 79 w 302"/>
                <a:gd name="T7" fmla="*/ 136 h 172"/>
                <a:gd name="T8" fmla="*/ 0 w 302"/>
                <a:gd name="T9" fmla="*/ 40 h 172"/>
                <a:gd name="T10" fmla="*/ 67 w 302"/>
                <a:gd name="T11" fmla="*/ 27 h 172"/>
                <a:gd name="T12" fmla="*/ 133 w 302"/>
                <a:gd name="T13" fmla="*/ 5 h 172"/>
                <a:gd name="T14" fmla="*/ 229 w 302"/>
                <a:gd name="T15" fmla="*/ 27 h 17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2" h="172">
                  <a:moveTo>
                    <a:pt x="229" y="27"/>
                  </a:moveTo>
                  <a:cubicBezTo>
                    <a:pt x="256" y="42"/>
                    <a:pt x="279" y="64"/>
                    <a:pt x="302" y="85"/>
                  </a:cubicBezTo>
                  <a:cubicBezTo>
                    <a:pt x="262" y="100"/>
                    <a:pt x="236" y="141"/>
                    <a:pt x="196" y="156"/>
                  </a:cubicBezTo>
                  <a:cubicBezTo>
                    <a:pt x="158" y="172"/>
                    <a:pt x="112" y="160"/>
                    <a:pt x="79" y="136"/>
                  </a:cubicBezTo>
                  <a:cubicBezTo>
                    <a:pt x="45" y="111"/>
                    <a:pt x="21" y="76"/>
                    <a:pt x="0" y="40"/>
                  </a:cubicBezTo>
                  <a:cubicBezTo>
                    <a:pt x="23" y="43"/>
                    <a:pt x="46" y="36"/>
                    <a:pt x="67" y="27"/>
                  </a:cubicBezTo>
                  <a:cubicBezTo>
                    <a:pt x="89" y="19"/>
                    <a:pt x="110" y="9"/>
                    <a:pt x="133" y="5"/>
                  </a:cubicBezTo>
                  <a:cubicBezTo>
                    <a:pt x="166" y="0"/>
                    <a:pt x="200" y="10"/>
                    <a:pt x="229" y="27"/>
                  </a:cubicBezTo>
                  <a:close/>
                </a:path>
              </a:pathLst>
            </a:custGeom>
            <a:solidFill>
              <a:srgbClr val="AAC4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456" name="任意多边形: 形状 455"/>
            <p:cNvSpPr/>
            <p:nvPr/>
          </p:nvSpPr>
          <p:spPr bwMode="auto">
            <a:xfrm>
              <a:off x="1646238" y="5691188"/>
              <a:ext cx="647700" cy="111125"/>
            </a:xfrm>
            <a:custGeom>
              <a:avLst/>
              <a:gdLst>
                <a:gd name="T0" fmla="*/ 2 w 319"/>
                <a:gd name="T1" fmla="*/ 5 h 55"/>
                <a:gd name="T2" fmla="*/ 58 w 319"/>
                <a:gd name="T3" fmla="*/ 32 h 55"/>
                <a:gd name="T4" fmla="*/ 123 w 319"/>
                <a:gd name="T5" fmla="*/ 40 h 55"/>
                <a:gd name="T6" fmla="*/ 249 w 319"/>
                <a:gd name="T7" fmla="*/ 33 h 55"/>
                <a:gd name="T8" fmla="*/ 281 w 319"/>
                <a:gd name="T9" fmla="*/ 39 h 55"/>
                <a:gd name="T10" fmla="*/ 311 w 319"/>
                <a:gd name="T11" fmla="*/ 53 h 55"/>
                <a:gd name="T12" fmla="*/ 315 w 319"/>
                <a:gd name="T13" fmla="*/ 47 h 55"/>
                <a:gd name="T14" fmla="*/ 263 w 319"/>
                <a:gd name="T15" fmla="*/ 26 h 55"/>
                <a:gd name="T16" fmla="*/ 206 w 319"/>
                <a:gd name="T17" fmla="*/ 24 h 55"/>
                <a:gd name="T18" fmla="*/ 73 w 319"/>
                <a:gd name="T19" fmla="*/ 28 h 55"/>
                <a:gd name="T20" fmla="*/ 5 w 319"/>
                <a:gd name="T21" fmla="*/ 1 h 55"/>
                <a:gd name="T22" fmla="*/ 2 w 319"/>
                <a:gd name="T23" fmla="*/ 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9" h="55">
                  <a:moveTo>
                    <a:pt x="2" y="5"/>
                  </a:moveTo>
                  <a:cubicBezTo>
                    <a:pt x="19" y="17"/>
                    <a:pt x="38" y="26"/>
                    <a:pt x="58" y="32"/>
                  </a:cubicBezTo>
                  <a:cubicBezTo>
                    <a:pt x="80" y="39"/>
                    <a:pt x="101" y="41"/>
                    <a:pt x="123" y="40"/>
                  </a:cubicBezTo>
                  <a:cubicBezTo>
                    <a:pt x="165" y="38"/>
                    <a:pt x="207" y="29"/>
                    <a:pt x="249" y="33"/>
                  </a:cubicBezTo>
                  <a:cubicBezTo>
                    <a:pt x="260" y="34"/>
                    <a:pt x="271" y="36"/>
                    <a:pt x="281" y="39"/>
                  </a:cubicBezTo>
                  <a:cubicBezTo>
                    <a:pt x="292" y="43"/>
                    <a:pt x="301" y="48"/>
                    <a:pt x="311" y="53"/>
                  </a:cubicBezTo>
                  <a:cubicBezTo>
                    <a:pt x="314" y="55"/>
                    <a:pt x="319" y="50"/>
                    <a:pt x="315" y="47"/>
                  </a:cubicBezTo>
                  <a:cubicBezTo>
                    <a:pt x="301" y="35"/>
                    <a:pt x="281" y="29"/>
                    <a:pt x="263" y="26"/>
                  </a:cubicBezTo>
                  <a:cubicBezTo>
                    <a:pt x="244" y="23"/>
                    <a:pt x="225" y="23"/>
                    <a:pt x="206" y="24"/>
                  </a:cubicBezTo>
                  <a:cubicBezTo>
                    <a:pt x="162" y="27"/>
                    <a:pt x="117" y="37"/>
                    <a:pt x="73" y="28"/>
                  </a:cubicBezTo>
                  <a:cubicBezTo>
                    <a:pt x="49" y="22"/>
                    <a:pt x="27" y="11"/>
                    <a:pt x="5" y="1"/>
                  </a:cubicBezTo>
                  <a:cubicBezTo>
                    <a:pt x="2" y="0"/>
                    <a:pt x="0" y="3"/>
                    <a:pt x="2" y="5"/>
                  </a:cubicBezTo>
                  <a:close/>
                </a:path>
              </a:pathLst>
            </a:custGeom>
            <a:solidFill>
              <a:srgbClr val="322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457" name="任意多边形: 形状 456"/>
            <p:cNvSpPr/>
            <p:nvPr/>
          </p:nvSpPr>
          <p:spPr bwMode="auto">
            <a:xfrm>
              <a:off x="1919288" y="5634038"/>
              <a:ext cx="238125" cy="241300"/>
            </a:xfrm>
            <a:custGeom>
              <a:avLst/>
              <a:gdLst>
                <a:gd name="T0" fmla="*/ 4 w 118"/>
                <a:gd name="T1" fmla="*/ 118 h 119"/>
                <a:gd name="T2" fmla="*/ 57 w 118"/>
                <a:gd name="T3" fmla="*/ 84 h 119"/>
                <a:gd name="T4" fmla="*/ 115 w 118"/>
                <a:gd name="T5" fmla="*/ 59 h 119"/>
                <a:gd name="T6" fmla="*/ 116 w 118"/>
                <a:gd name="T7" fmla="*/ 53 h 119"/>
                <a:gd name="T8" fmla="*/ 70 w 118"/>
                <a:gd name="T9" fmla="*/ 27 h 119"/>
                <a:gd name="T10" fmla="*/ 25 w 118"/>
                <a:gd name="T11" fmla="*/ 2 h 119"/>
                <a:gd name="T12" fmla="*/ 21 w 118"/>
                <a:gd name="T13" fmla="*/ 9 h 119"/>
                <a:gd name="T14" fmla="*/ 67 w 118"/>
                <a:gd name="T15" fmla="*/ 34 h 119"/>
                <a:gd name="T16" fmla="*/ 112 w 118"/>
                <a:gd name="T17" fmla="*/ 59 h 119"/>
                <a:gd name="T18" fmla="*/ 113 w 118"/>
                <a:gd name="T19" fmla="*/ 52 h 119"/>
                <a:gd name="T20" fmla="*/ 55 w 118"/>
                <a:gd name="T21" fmla="*/ 77 h 119"/>
                <a:gd name="T22" fmla="*/ 2 w 118"/>
                <a:gd name="T23" fmla="*/ 114 h 119"/>
                <a:gd name="T24" fmla="*/ 4 w 118"/>
                <a:gd name="T25" fmla="*/ 118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8" h="119">
                  <a:moveTo>
                    <a:pt x="4" y="118"/>
                  </a:moveTo>
                  <a:cubicBezTo>
                    <a:pt x="22" y="106"/>
                    <a:pt x="39" y="94"/>
                    <a:pt x="57" y="84"/>
                  </a:cubicBezTo>
                  <a:cubicBezTo>
                    <a:pt x="75" y="73"/>
                    <a:pt x="94" y="64"/>
                    <a:pt x="115" y="59"/>
                  </a:cubicBezTo>
                  <a:cubicBezTo>
                    <a:pt x="118" y="58"/>
                    <a:pt x="118" y="54"/>
                    <a:pt x="116" y="53"/>
                  </a:cubicBezTo>
                  <a:cubicBezTo>
                    <a:pt x="101" y="44"/>
                    <a:pt x="86" y="36"/>
                    <a:pt x="70" y="27"/>
                  </a:cubicBezTo>
                  <a:cubicBezTo>
                    <a:pt x="55" y="19"/>
                    <a:pt x="41" y="10"/>
                    <a:pt x="25" y="2"/>
                  </a:cubicBezTo>
                  <a:cubicBezTo>
                    <a:pt x="21" y="0"/>
                    <a:pt x="17" y="7"/>
                    <a:pt x="21" y="9"/>
                  </a:cubicBezTo>
                  <a:cubicBezTo>
                    <a:pt x="36" y="18"/>
                    <a:pt x="51" y="26"/>
                    <a:pt x="67" y="34"/>
                  </a:cubicBezTo>
                  <a:cubicBezTo>
                    <a:pt x="82" y="42"/>
                    <a:pt x="97" y="51"/>
                    <a:pt x="112" y="59"/>
                  </a:cubicBezTo>
                  <a:cubicBezTo>
                    <a:pt x="112" y="57"/>
                    <a:pt x="113" y="54"/>
                    <a:pt x="113" y="52"/>
                  </a:cubicBezTo>
                  <a:cubicBezTo>
                    <a:pt x="93" y="57"/>
                    <a:pt x="73" y="66"/>
                    <a:pt x="55" y="77"/>
                  </a:cubicBezTo>
                  <a:cubicBezTo>
                    <a:pt x="36" y="88"/>
                    <a:pt x="19" y="101"/>
                    <a:pt x="2" y="114"/>
                  </a:cubicBezTo>
                  <a:cubicBezTo>
                    <a:pt x="0" y="115"/>
                    <a:pt x="2" y="119"/>
                    <a:pt x="4" y="118"/>
                  </a:cubicBezTo>
                  <a:close/>
                </a:path>
              </a:pathLst>
            </a:custGeom>
            <a:solidFill>
              <a:srgbClr val="322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458" name="任意多边形: 形状 457"/>
            <p:cNvSpPr/>
            <p:nvPr/>
          </p:nvSpPr>
          <p:spPr bwMode="auto">
            <a:xfrm>
              <a:off x="1770063" y="5651500"/>
              <a:ext cx="174625" cy="187325"/>
            </a:xfrm>
            <a:custGeom>
              <a:avLst/>
              <a:gdLst>
                <a:gd name="T0" fmla="*/ 3 w 86"/>
                <a:gd name="T1" fmla="*/ 93 h 93"/>
                <a:gd name="T2" fmla="*/ 23 w 86"/>
                <a:gd name="T3" fmla="*/ 84 h 93"/>
                <a:gd name="T4" fmla="*/ 42 w 86"/>
                <a:gd name="T5" fmla="*/ 75 h 93"/>
                <a:gd name="T6" fmla="*/ 82 w 86"/>
                <a:gd name="T7" fmla="*/ 59 h 93"/>
                <a:gd name="T8" fmla="*/ 83 w 86"/>
                <a:gd name="T9" fmla="*/ 52 h 93"/>
                <a:gd name="T10" fmla="*/ 47 w 86"/>
                <a:gd name="T11" fmla="*/ 31 h 93"/>
                <a:gd name="T12" fmla="*/ 31 w 86"/>
                <a:gd name="T13" fmla="*/ 18 h 93"/>
                <a:gd name="T14" fmla="*/ 15 w 86"/>
                <a:gd name="T15" fmla="*/ 3 h 93"/>
                <a:gd name="T16" fmla="*/ 9 w 86"/>
                <a:gd name="T17" fmla="*/ 9 h 93"/>
                <a:gd name="T18" fmla="*/ 25 w 86"/>
                <a:gd name="T19" fmla="*/ 24 h 93"/>
                <a:gd name="T20" fmla="*/ 41 w 86"/>
                <a:gd name="T21" fmla="*/ 37 h 93"/>
                <a:gd name="T22" fmla="*/ 79 w 86"/>
                <a:gd name="T23" fmla="*/ 59 h 93"/>
                <a:gd name="T24" fmla="*/ 80 w 86"/>
                <a:gd name="T25" fmla="*/ 51 h 93"/>
                <a:gd name="T26" fmla="*/ 39 w 86"/>
                <a:gd name="T27" fmla="*/ 68 h 93"/>
                <a:gd name="T28" fmla="*/ 2 w 86"/>
                <a:gd name="T29" fmla="*/ 90 h 93"/>
                <a:gd name="T30" fmla="*/ 3 w 86"/>
                <a:gd name="T31" fmla="*/ 93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6" h="93">
                  <a:moveTo>
                    <a:pt x="3" y="93"/>
                  </a:moveTo>
                  <a:cubicBezTo>
                    <a:pt x="10" y="91"/>
                    <a:pt x="17" y="87"/>
                    <a:pt x="23" y="84"/>
                  </a:cubicBezTo>
                  <a:cubicBezTo>
                    <a:pt x="29" y="81"/>
                    <a:pt x="35" y="78"/>
                    <a:pt x="42" y="75"/>
                  </a:cubicBezTo>
                  <a:cubicBezTo>
                    <a:pt x="55" y="69"/>
                    <a:pt x="68" y="64"/>
                    <a:pt x="82" y="59"/>
                  </a:cubicBezTo>
                  <a:cubicBezTo>
                    <a:pt x="85" y="58"/>
                    <a:pt x="86" y="53"/>
                    <a:pt x="83" y="52"/>
                  </a:cubicBezTo>
                  <a:cubicBezTo>
                    <a:pt x="70" y="46"/>
                    <a:pt x="58" y="39"/>
                    <a:pt x="47" y="31"/>
                  </a:cubicBezTo>
                  <a:cubicBezTo>
                    <a:pt x="41" y="27"/>
                    <a:pt x="36" y="22"/>
                    <a:pt x="31" y="18"/>
                  </a:cubicBezTo>
                  <a:cubicBezTo>
                    <a:pt x="25" y="13"/>
                    <a:pt x="20" y="8"/>
                    <a:pt x="15" y="3"/>
                  </a:cubicBezTo>
                  <a:cubicBezTo>
                    <a:pt x="11" y="0"/>
                    <a:pt x="6" y="5"/>
                    <a:pt x="9" y="9"/>
                  </a:cubicBezTo>
                  <a:cubicBezTo>
                    <a:pt x="13" y="14"/>
                    <a:pt x="19" y="19"/>
                    <a:pt x="25" y="24"/>
                  </a:cubicBezTo>
                  <a:cubicBezTo>
                    <a:pt x="30" y="28"/>
                    <a:pt x="36" y="33"/>
                    <a:pt x="41" y="37"/>
                  </a:cubicBezTo>
                  <a:cubicBezTo>
                    <a:pt x="53" y="45"/>
                    <a:pt x="66" y="53"/>
                    <a:pt x="79" y="59"/>
                  </a:cubicBezTo>
                  <a:cubicBezTo>
                    <a:pt x="79" y="56"/>
                    <a:pt x="80" y="54"/>
                    <a:pt x="80" y="51"/>
                  </a:cubicBezTo>
                  <a:cubicBezTo>
                    <a:pt x="66" y="56"/>
                    <a:pt x="53" y="62"/>
                    <a:pt x="39" y="68"/>
                  </a:cubicBezTo>
                  <a:cubicBezTo>
                    <a:pt x="27" y="74"/>
                    <a:pt x="12" y="80"/>
                    <a:pt x="2" y="90"/>
                  </a:cubicBezTo>
                  <a:cubicBezTo>
                    <a:pt x="0" y="91"/>
                    <a:pt x="2" y="93"/>
                    <a:pt x="3" y="93"/>
                  </a:cubicBezTo>
                  <a:close/>
                </a:path>
              </a:pathLst>
            </a:custGeom>
            <a:solidFill>
              <a:srgbClr val="322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459" name="任意多边形: 形状 458"/>
            <p:cNvSpPr/>
            <p:nvPr/>
          </p:nvSpPr>
          <p:spPr bwMode="auto">
            <a:xfrm>
              <a:off x="1679575" y="5210175"/>
              <a:ext cx="387350" cy="298450"/>
            </a:xfrm>
            <a:custGeom>
              <a:avLst/>
              <a:gdLst>
                <a:gd name="T0" fmla="*/ 189 w 191"/>
                <a:gd name="T1" fmla="*/ 137 h 147"/>
                <a:gd name="T2" fmla="*/ 186 w 191"/>
                <a:gd name="T3" fmla="*/ 113 h 147"/>
                <a:gd name="T4" fmla="*/ 178 w 191"/>
                <a:gd name="T5" fmla="*/ 91 h 147"/>
                <a:gd name="T6" fmla="*/ 152 w 191"/>
                <a:gd name="T7" fmla="*/ 52 h 147"/>
                <a:gd name="T8" fmla="*/ 65 w 191"/>
                <a:gd name="T9" fmla="*/ 5 h 147"/>
                <a:gd name="T10" fmla="*/ 5 w 191"/>
                <a:gd name="T11" fmla="*/ 1 h 147"/>
                <a:gd name="T12" fmla="*/ 2 w 191"/>
                <a:gd name="T13" fmla="*/ 7 h 147"/>
                <a:gd name="T14" fmla="*/ 20 w 191"/>
                <a:gd name="T15" fmla="*/ 61 h 147"/>
                <a:gd name="T16" fmla="*/ 40 w 191"/>
                <a:gd name="T17" fmla="*/ 108 h 147"/>
                <a:gd name="T18" fmla="*/ 74 w 191"/>
                <a:gd name="T19" fmla="*/ 139 h 147"/>
                <a:gd name="T20" fmla="*/ 125 w 191"/>
                <a:gd name="T21" fmla="*/ 146 h 147"/>
                <a:gd name="T22" fmla="*/ 154 w 191"/>
                <a:gd name="T23" fmla="*/ 144 h 147"/>
                <a:gd name="T24" fmla="*/ 185 w 191"/>
                <a:gd name="T25" fmla="*/ 145 h 147"/>
                <a:gd name="T26" fmla="*/ 187 w 191"/>
                <a:gd name="T27" fmla="*/ 138 h 147"/>
                <a:gd name="T28" fmla="*/ 137 w 191"/>
                <a:gd name="T29" fmla="*/ 135 h 147"/>
                <a:gd name="T30" fmla="*/ 86 w 191"/>
                <a:gd name="T31" fmla="*/ 133 h 147"/>
                <a:gd name="T32" fmla="*/ 30 w 191"/>
                <a:gd name="T33" fmla="*/ 60 h 147"/>
                <a:gd name="T34" fmla="*/ 20 w 191"/>
                <a:gd name="T35" fmla="*/ 31 h 147"/>
                <a:gd name="T36" fmla="*/ 8 w 191"/>
                <a:gd name="T37" fmla="*/ 3 h 147"/>
                <a:gd name="T38" fmla="*/ 5 w 191"/>
                <a:gd name="T39" fmla="*/ 9 h 147"/>
                <a:gd name="T40" fmla="*/ 103 w 191"/>
                <a:gd name="T41" fmla="*/ 27 h 147"/>
                <a:gd name="T42" fmla="*/ 168 w 191"/>
                <a:gd name="T43" fmla="*/ 89 h 147"/>
                <a:gd name="T44" fmla="*/ 185 w 191"/>
                <a:gd name="T45" fmla="*/ 138 h 147"/>
                <a:gd name="T46" fmla="*/ 189 w 191"/>
                <a:gd name="T47" fmla="*/ 137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1" h="147">
                  <a:moveTo>
                    <a:pt x="189" y="137"/>
                  </a:moveTo>
                  <a:cubicBezTo>
                    <a:pt x="188" y="129"/>
                    <a:pt x="188" y="121"/>
                    <a:pt x="186" y="113"/>
                  </a:cubicBezTo>
                  <a:cubicBezTo>
                    <a:pt x="184" y="105"/>
                    <a:pt x="181" y="98"/>
                    <a:pt x="178" y="91"/>
                  </a:cubicBezTo>
                  <a:cubicBezTo>
                    <a:pt x="172" y="77"/>
                    <a:pt x="162" y="64"/>
                    <a:pt x="152" y="52"/>
                  </a:cubicBezTo>
                  <a:cubicBezTo>
                    <a:pt x="129" y="28"/>
                    <a:pt x="98" y="12"/>
                    <a:pt x="65" y="5"/>
                  </a:cubicBezTo>
                  <a:cubicBezTo>
                    <a:pt x="45" y="1"/>
                    <a:pt x="25" y="0"/>
                    <a:pt x="5" y="1"/>
                  </a:cubicBezTo>
                  <a:cubicBezTo>
                    <a:pt x="2" y="2"/>
                    <a:pt x="0" y="4"/>
                    <a:pt x="2" y="7"/>
                  </a:cubicBezTo>
                  <a:cubicBezTo>
                    <a:pt x="11" y="23"/>
                    <a:pt x="15" y="43"/>
                    <a:pt x="20" y="61"/>
                  </a:cubicBezTo>
                  <a:cubicBezTo>
                    <a:pt x="25" y="77"/>
                    <a:pt x="31" y="93"/>
                    <a:pt x="40" y="108"/>
                  </a:cubicBezTo>
                  <a:cubicBezTo>
                    <a:pt x="48" y="121"/>
                    <a:pt x="59" y="133"/>
                    <a:pt x="74" y="139"/>
                  </a:cubicBezTo>
                  <a:cubicBezTo>
                    <a:pt x="90" y="146"/>
                    <a:pt x="108" y="147"/>
                    <a:pt x="125" y="146"/>
                  </a:cubicBezTo>
                  <a:cubicBezTo>
                    <a:pt x="135" y="145"/>
                    <a:pt x="144" y="144"/>
                    <a:pt x="154" y="144"/>
                  </a:cubicBezTo>
                  <a:cubicBezTo>
                    <a:pt x="165" y="143"/>
                    <a:pt x="175" y="144"/>
                    <a:pt x="185" y="145"/>
                  </a:cubicBezTo>
                  <a:cubicBezTo>
                    <a:pt x="190" y="146"/>
                    <a:pt x="191" y="140"/>
                    <a:pt x="187" y="138"/>
                  </a:cubicBezTo>
                  <a:cubicBezTo>
                    <a:pt x="171" y="132"/>
                    <a:pt x="153" y="134"/>
                    <a:pt x="137" y="135"/>
                  </a:cubicBezTo>
                  <a:cubicBezTo>
                    <a:pt x="120" y="136"/>
                    <a:pt x="102" y="138"/>
                    <a:pt x="86" y="133"/>
                  </a:cubicBezTo>
                  <a:cubicBezTo>
                    <a:pt x="54" y="123"/>
                    <a:pt x="39" y="90"/>
                    <a:pt x="30" y="60"/>
                  </a:cubicBezTo>
                  <a:cubicBezTo>
                    <a:pt x="27" y="50"/>
                    <a:pt x="24" y="40"/>
                    <a:pt x="20" y="31"/>
                  </a:cubicBezTo>
                  <a:cubicBezTo>
                    <a:pt x="17" y="21"/>
                    <a:pt x="12" y="12"/>
                    <a:pt x="8" y="3"/>
                  </a:cubicBezTo>
                  <a:cubicBezTo>
                    <a:pt x="7" y="5"/>
                    <a:pt x="6" y="7"/>
                    <a:pt x="5" y="9"/>
                  </a:cubicBezTo>
                  <a:cubicBezTo>
                    <a:pt x="38" y="7"/>
                    <a:pt x="73" y="12"/>
                    <a:pt x="103" y="27"/>
                  </a:cubicBezTo>
                  <a:cubicBezTo>
                    <a:pt x="131" y="41"/>
                    <a:pt x="154" y="62"/>
                    <a:pt x="168" y="89"/>
                  </a:cubicBezTo>
                  <a:cubicBezTo>
                    <a:pt x="176" y="104"/>
                    <a:pt x="182" y="121"/>
                    <a:pt x="185" y="138"/>
                  </a:cubicBezTo>
                  <a:cubicBezTo>
                    <a:pt x="185" y="140"/>
                    <a:pt x="189" y="140"/>
                    <a:pt x="189" y="137"/>
                  </a:cubicBezTo>
                  <a:close/>
                </a:path>
              </a:pathLst>
            </a:custGeom>
            <a:solidFill>
              <a:srgbClr val="322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460" name="任意多边形: 形状 459"/>
            <p:cNvSpPr/>
            <p:nvPr/>
          </p:nvSpPr>
          <p:spPr bwMode="auto">
            <a:xfrm>
              <a:off x="1798638" y="5295900"/>
              <a:ext cx="303213" cy="241300"/>
            </a:xfrm>
            <a:custGeom>
              <a:avLst/>
              <a:gdLst>
                <a:gd name="T0" fmla="*/ 147 w 149"/>
                <a:gd name="T1" fmla="*/ 114 h 119"/>
                <a:gd name="T2" fmla="*/ 118 w 149"/>
                <a:gd name="T3" fmla="*/ 79 h 119"/>
                <a:gd name="T4" fmla="*/ 84 w 149"/>
                <a:gd name="T5" fmla="*/ 48 h 119"/>
                <a:gd name="T6" fmla="*/ 5 w 149"/>
                <a:gd name="T7" fmla="*/ 1 h 119"/>
                <a:gd name="T8" fmla="*/ 3 w 149"/>
                <a:gd name="T9" fmla="*/ 7 h 119"/>
                <a:gd name="T10" fmla="*/ 79 w 149"/>
                <a:gd name="T11" fmla="*/ 55 h 119"/>
                <a:gd name="T12" fmla="*/ 144 w 149"/>
                <a:gd name="T13" fmla="*/ 117 h 119"/>
                <a:gd name="T14" fmla="*/ 147 w 149"/>
                <a:gd name="T15" fmla="*/ 114 h 1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9" h="119">
                  <a:moveTo>
                    <a:pt x="147" y="114"/>
                  </a:moveTo>
                  <a:cubicBezTo>
                    <a:pt x="138" y="101"/>
                    <a:pt x="129" y="90"/>
                    <a:pt x="118" y="79"/>
                  </a:cubicBezTo>
                  <a:cubicBezTo>
                    <a:pt x="107" y="68"/>
                    <a:pt x="96" y="57"/>
                    <a:pt x="84" y="48"/>
                  </a:cubicBezTo>
                  <a:cubicBezTo>
                    <a:pt x="60" y="29"/>
                    <a:pt x="33" y="12"/>
                    <a:pt x="5" y="1"/>
                  </a:cubicBezTo>
                  <a:cubicBezTo>
                    <a:pt x="2" y="0"/>
                    <a:pt x="0" y="5"/>
                    <a:pt x="3" y="7"/>
                  </a:cubicBezTo>
                  <a:cubicBezTo>
                    <a:pt x="29" y="21"/>
                    <a:pt x="55" y="36"/>
                    <a:pt x="79" y="55"/>
                  </a:cubicBezTo>
                  <a:cubicBezTo>
                    <a:pt x="103" y="73"/>
                    <a:pt x="124" y="95"/>
                    <a:pt x="144" y="117"/>
                  </a:cubicBezTo>
                  <a:cubicBezTo>
                    <a:pt x="145" y="119"/>
                    <a:pt x="149" y="116"/>
                    <a:pt x="147" y="114"/>
                  </a:cubicBezTo>
                  <a:close/>
                </a:path>
              </a:pathLst>
            </a:custGeom>
            <a:solidFill>
              <a:srgbClr val="322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461" name="任意多边形: 形状 460"/>
            <p:cNvSpPr/>
            <p:nvPr/>
          </p:nvSpPr>
          <p:spPr bwMode="auto">
            <a:xfrm>
              <a:off x="1797050" y="5270500"/>
              <a:ext cx="155575" cy="123825"/>
            </a:xfrm>
            <a:custGeom>
              <a:avLst/>
              <a:gdLst>
                <a:gd name="T0" fmla="*/ 44 w 77"/>
                <a:gd name="T1" fmla="*/ 3 h 61"/>
                <a:gd name="T2" fmla="*/ 56 w 77"/>
                <a:gd name="T3" fmla="*/ 32 h 61"/>
                <a:gd name="T4" fmla="*/ 71 w 77"/>
                <a:gd name="T5" fmla="*/ 60 h 61"/>
                <a:gd name="T6" fmla="*/ 73 w 77"/>
                <a:gd name="T7" fmla="*/ 55 h 61"/>
                <a:gd name="T8" fmla="*/ 4 w 77"/>
                <a:gd name="T9" fmla="*/ 50 h 61"/>
                <a:gd name="T10" fmla="*/ 4 w 77"/>
                <a:gd name="T11" fmla="*/ 55 h 61"/>
                <a:gd name="T12" fmla="*/ 73 w 77"/>
                <a:gd name="T13" fmla="*/ 61 h 61"/>
                <a:gd name="T14" fmla="*/ 76 w 77"/>
                <a:gd name="T15" fmla="*/ 57 h 61"/>
                <a:gd name="T16" fmla="*/ 62 w 77"/>
                <a:gd name="T17" fmla="*/ 29 h 61"/>
                <a:gd name="T18" fmla="*/ 48 w 77"/>
                <a:gd name="T19" fmla="*/ 2 h 61"/>
                <a:gd name="T20" fmla="*/ 44 w 77"/>
                <a:gd name="T21" fmla="*/ 3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7" h="61">
                  <a:moveTo>
                    <a:pt x="44" y="3"/>
                  </a:moveTo>
                  <a:cubicBezTo>
                    <a:pt x="46" y="13"/>
                    <a:pt x="51" y="23"/>
                    <a:pt x="56" y="32"/>
                  </a:cubicBezTo>
                  <a:cubicBezTo>
                    <a:pt x="60" y="42"/>
                    <a:pt x="66" y="51"/>
                    <a:pt x="71" y="60"/>
                  </a:cubicBezTo>
                  <a:cubicBezTo>
                    <a:pt x="72" y="58"/>
                    <a:pt x="72" y="57"/>
                    <a:pt x="73" y="55"/>
                  </a:cubicBezTo>
                  <a:cubicBezTo>
                    <a:pt x="50" y="53"/>
                    <a:pt x="27" y="51"/>
                    <a:pt x="4" y="50"/>
                  </a:cubicBezTo>
                  <a:cubicBezTo>
                    <a:pt x="0" y="49"/>
                    <a:pt x="0" y="55"/>
                    <a:pt x="4" y="55"/>
                  </a:cubicBezTo>
                  <a:cubicBezTo>
                    <a:pt x="27" y="57"/>
                    <a:pt x="50" y="59"/>
                    <a:pt x="73" y="61"/>
                  </a:cubicBezTo>
                  <a:cubicBezTo>
                    <a:pt x="76" y="61"/>
                    <a:pt x="77" y="58"/>
                    <a:pt x="76" y="57"/>
                  </a:cubicBezTo>
                  <a:cubicBezTo>
                    <a:pt x="71" y="48"/>
                    <a:pt x="67" y="38"/>
                    <a:pt x="62" y="29"/>
                  </a:cubicBezTo>
                  <a:cubicBezTo>
                    <a:pt x="58" y="20"/>
                    <a:pt x="54" y="10"/>
                    <a:pt x="48" y="2"/>
                  </a:cubicBezTo>
                  <a:cubicBezTo>
                    <a:pt x="47" y="0"/>
                    <a:pt x="43" y="1"/>
                    <a:pt x="44" y="3"/>
                  </a:cubicBezTo>
                  <a:close/>
                </a:path>
              </a:pathLst>
            </a:custGeom>
            <a:solidFill>
              <a:srgbClr val="322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462" name="任意多边形: 形状 461"/>
            <p:cNvSpPr/>
            <p:nvPr/>
          </p:nvSpPr>
          <p:spPr bwMode="auto">
            <a:xfrm>
              <a:off x="1879600" y="5430838"/>
              <a:ext cx="131763" cy="17463"/>
            </a:xfrm>
            <a:custGeom>
              <a:avLst/>
              <a:gdLst>
                <a:gd name="T0" fmla="*/ 63 w 65"/>
                <a:gd name="T1" fmla="*/ 1 h 8"/>
                <a:gd name="T2" fmla="*/ 4 w 65"/>
                <a:gd name="T3" fmla="*/ 2 h 8"/>
                <a:gd name="T4" fmla="*/ 4 w 65"/>
                <a:gd name="T5" fmla="*/ 8 h 8"/>
                <a:gd name="T6" fmla="*/ 63 w 65"/>
                <a:gd name="T7" fmla="*/ 4 h 8"/>
                <a:gd name="T8" fmla="*/ 63 w 65"/>
                <a:gd name="T9" fmla="*/ 1 h 8"/>
              </a:gdLst>
              <a:ahLst/>
              <a:cxnLst>
                <a:cxn ang="0">
                  <a:pos x="T0" y="T1"/>
                </a:cxn>
                <a:cxn ang="0">
                  <a:pos x="T2" y="T3"/>
                </a:cxn>
                <a:cxn ang="0">
                  <a:pos x="T4" y="T5"/>
                </a:cxn>
                <a:cxn ang="0">
                  <a:pos x="T6" y="T7"/>
                </a:cxn>
                <a:cxn ang="0">
                  <a:pos x="T8" y="T9"/>
                </a:cxn>
              </a:cxnLst>
              <a:rect l="0" t="0" r="r" b="b"/>
              <a:pathLst>
                <a:path w="65" h="8">
                  <a:moveTo>
                    <a:pt x="63" y="1"/>
                  </a:moveTo>
                  <a:cubicBezTo>
                    <a:pt x="43" y="0"/>
                    <a:pt x="23" y="1"/>
                    <a:pt x="4" y="2"/>
                  </a:cubicBezTo>
                  <a:cubicBezTo>
                    <a:pt x="0" y="2"/>
                    <a:pt x="0" y="8"/>
                    <a:pt x="4" y="8"/>
                  </a:cubicBezTo>
                  <a:cubicBezTo>
                    <a:pt x="23" y="7"/>
                    <a:pt x="44" y="7"/>
                    <a:pt x="63" y="4"/>
                  </a:cubicBezTo>
                  <a:cubicBezTo>
                    <a:pt x="65" y="4"/>
                    <a:pt x="65" y="1"/>
                    <a:pt x="63" y="1"/>
                  </a:cubicBezTo>
                  <a:close/>
                </a:path>
              </a:pathLst>
            </a:custGeom>
            <a:solidFill>
              <a:srgbClr val="322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463" name="任意多边形: 形状 462"/>
            <p:cNvSpPr/>
            <p:nvPr/>
          </p:nvSpPr>
          <p:spPr bwMode="auto">
            <a:xfrm>
              <a:off x="2120900" y="5207000"/>
              <a:ext cx="284163" cy="488950"/>
            </a:xfrm>
            <a:custGeom>
              <a:avLst/>
              <a:gdLst>
                <a:gd name="T0" fmla="*/ 32 w 140"/>
                <a:gd name="T1" fmla="*/ 189 h 241"/>
                <a:gd name="T2" fmla="*/ 90 w 140"/>
                <a:gd name="T3" fmla="*/ 241 h 241"/>
                <a:gd name="T4" fmla="*/ 133 w 140"/>
                <a:gd name="T5" fmla="*/ 144 h 241"/>
                <a:gd name="T6" fmla="*/ 99 w 140"/>
                <a:gd name="T7" fmla="*/ 50 h 241"/>
                <a:gd name="T8" fmla="*/ 9 w 140"/>
                <a:gd name="T9" fmla="*/ 0 h 241"/>
                <a:gd name="T10" fmla="*/ 9 w 140"/>
                <a:gd name="T11" fmla="*/ 57 h 241"/>
                <a:gd name="T12" fmla="*/ 0 w 140"/>
                <a:gd name="T13" fmla="*/ 114 h 241"/>
                <a:gd name="T14" fmla="*/ 32 w 140"/>
                <a:gd name="T15" fmla="*/ 189 h 2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0" h="241">
                  <a:moveTo>
                    <a:pt x="32" y="189"/>
                  </a:moveTo>
                  <a:cubicBezTo>
                    <a:pt x="48" y="209"/>
                    <a:pt x="69" y="226"/>
                    <a:pt x="90" y="241"/>
                  </a:cubicBezTo>
                  <a:cubicBezTo>
                    <a:pt x="97" y="206"/>
                    <a:pt x="126" y="179"/>
                    <a:pt x="133" y="144"/>
                  </a:cubicBezTo>
                  <a:cubicBezTo>
                    <a:pt x="140" y="110"/>
                    <a:pt x="124" y="75"/>
                    <a:pt x="99" y="50"/>
                  </a:cubicBezTo>
                  <a:cubicBezTo>
                    <a:pt x="74" y="26"/>
                    <a:pt x="42" y="12"/>
                    <a:pt x="9" y="0"/>
                  </a:cubicBezTo>
                  <a:cubicBezTo>
                    <a:pt x="15" y="18"/>
                    <a:pt x="13" y="38"/>
                    <a:pt x="9" y="57"/>
                  </a:cubicBezTo>
                  <a:cubicBezTo>
                    <a:pt x="5" y="76"/>
                    <a:pt x="0" y="95"/>
                    <a:pt x="0" y="114"/>
                  </a:cubicBezTo>
                  <a:cubicBezTo>
                    <a:pt x="1" y="142"/>
                    <a:pt x="14" y="168"/>
                    <a:pt x="32" y="189"/>
                  </a:cubicBezTo>
                  <a:close/>
                </a:path>
              </a:pathLst>
            </a:custGeom>
            <a:solidFill>
              <a:srgbClr val="AAC4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464" name="任意多边形: 形状 463"/>
            <p:cNvSpPr/>
            <p:nvPr/>
          </p:nvSpPr>
          <p:spPr bwMode="auto">
            <a:xfrm>
              <a:off x="2168525" y="5237163"/>
              <a:ext cx="185738" cy="519113"/>
            </a:xfrm>
            <a:custGeom>
              <a:avLst/>
              <a:gdLst>
                <a:gd name="T0" fmla="*/ 1 w 92"/>
                <a:gd name="T1" fmla="*/ 5 h 256"/>
                <a:gd name="T2" fmla="*/ 30 w 92"/>
                <a:gd name="T3" fmla="*/ 50 h 256"/>
                <a:gd name="T4" fmla="*/ 44 w 92"/>
                <a:gd name="T5" fmla="*/ 104 h 256"/>
                <a:gd name="T6" fmla="*/ 57 w 92"/>
                <a:gd name="T7" fmla="*/ 207 h 256"/>
                <a:gd name="T8" fmla="*/ 84 w 92"/>
                <a:gd name="T9" fmla="*/ 253 h 256"/>
                <a:gd name="T10" fmla="*/ 89 w 92"/>
                <a:gd name="T11" fmla="*/ 248 h 256"/>
                <a:gd name="T12" fmla="*/ 75 w 92"/>
                <a:gd name="T13" fmla="*/ 228 h 256"/>
                <a:gd name="T14" fmla="*/ 66 w 92"/>
                <a:gd name="T15" fmla="*/ 206 h 256"/>
                <a:gd name="T16" fmla="*/ 57 w 92"/>
                <a:gd name="T17" fmla="*/ 157 h 256"/>
                <a:gd name="T18" fmla="*/ 39 w 92"/>
                <a:gd name="T19" fmla="*/ 51 h 256"/>
                <a:gd name="T20" fmla="*/ 5 w 92"/>
                <a:gd name="T21" fmla="*/ 2 h 256"/>
                <a:gd name="T22" fmla="*/ 1 w 92"/>
                <a:gd name="T23" fmla="*/ 5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2" h="256">
                  <a:moveTo>
                    <a:pt x="1" y="5"/>
                  </a:moveTo>
                  <a:cubicBezTo>
                    <a:pt x="11" y="19"/>
                    <a:pt x="22" y="34"/>
                    <a:pt x="30" y="50"/>
                  </a:cubicBezTo>
                  <a:cubicBezTo>
                    <a:pt x="38" y="67"/>
                    <a:pt x="42" y="85"/>
                    <a:pt x="44" y="104"/>
                  </a:cubicBezTo>
                  <a:cubicBezTo>
                    <a:pt x="48" y="138"/>
                    <a:pt x="47" y="174"/>
                    <a:pt x="57" y="207"/>
                  </a:cubicBezTo>
                  <a:cubicBezTo>
                    <a:pt x="62" y="223"/>
                    <a:pt x="70" y="242"/>
                    <a:pt x="84" y="253"/>
                  </a:cubicBezTo>
                  <a:cubicBezTo>
                    <a:pt x="88" y="256"/>
                    <a:pt x="92" y="252"/>
                    <a:pt x="89" y="248"/>
                  </a:cubicBezTo>
                  <a:cubicBezTo>
                    <a:pt x="84" y="241"/>
                    <a:pt x="79" y="235"/>
                    <a:pt x="75" y="228"/>
                  </a:cubicBezTo>
                  <a:cubicBezTo>
                    <a:pt x="71" y="221"/>
                    <a:pt x="68" y="213"/>
                    <a:pt x="66" y="206"/>
                  </a:cubicBezTo>
                  <a:cubicBezTo>
                    <a:pt x="61" y="190"/>
                    <a:pt x="58" y="173"/>
                    <a:pt x="57" y="157"/>
                  </a:cubicBezTo>
                  <a:cubicBezTo>
                    <a:pt x="54" y="121"/>
                    <a:pt x="54" y="84"/>
                    <a:pt x="39" y="51"/>
                  </a:cubicBezTo>
                  <a:cubicBezTo>
                    <a:pt x="31" y="33"/>
                    <a:pt x="19" y="16"/>
                    <a:pt x="5" y="2"/>
                  </a:cubicBezTo>
                  <a:cubicBezTo>
                    <a:pt x="3" y="0"/>
                    <a:pt x="0" y="2"/>
                    <a:pt x="1" y="5"/>
                  </a:cubicBezTo>
                  <a:close/>
                </a:path>
              </a:pathLst>
            </a:custGeom>
            <a:solidFill>
              <a:srgbClr val="322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465" name="任意多边形: 形状 464"/>
            <p:cNvSpPr/>
            <p:nvPr/>
          </p:nvSpPr>
          <p:spPr bwMode="auto">
            <a:xfrm>
              <a:off x="2166938" y="5434013"/>
              <a:ext cx="193675" cy="220663"/>
            </a:xfrm>
            <a:custGeom>
              <a:avLst/>
              <a:gdLst>
                <a:gd name="T0" fmla="*/ 91 w 96"/>
                <a:gd name="T1" fmla="*/ 3 h 109"/>
                <a:gd name="T2" fmla="*/ 68 w 96"/>
                <a:gd name="T3" fmla="*/ 52 h 109"/>
                <a:gd name="T4" fmla="*/ 56 w 96"/>
                <a:gd name="T5" fmla="*/ 103 h 109"/>
                <a:gd name="T6" fmla="*/ 62 w 96"/>
                <a:gd name="T7" fmla="*/ 101 h 109"/>
                <a:gd name="T8" fmla="*/ 36 w 96"/>
                <a:gd name="T9" fmla="*/ 67 h 109"/>
                <a:gd name="T10" fmla="*/ 9 w 96"/>
                <a:gd name="T11" fmla="*/ 33 h 109"/>
                <a:gd name="T12" fmla="*/ 2 w 96"/>
                <a:gd name="T13" fmla="*/ 38 h 109"/>
                <a:gd name="T14" fmla="*/ 30 w 96"/>
                <a:gd name="T15" fmla="*/ 72 h 109"/>
                <a:gd name="T16" fmla="*/ 57 w 96"/>
                <a:gd name="T17" fmla="*/ 106 h 109"/>
                <a:gd name="T18" fmla="*/ 64 w 96"/>
                <a:gd name="T19" fmla="*/ 103 h 109"/>
                <a:gd name="T20" fmla="*/ 75 w 96"/>
                <a:gd name="T21" fmla="*/ 53 h 109"/>
                <a:gd name="T22" fmla="*/ 95 w 96"/>
                <a:gd name="T23" fmla="*/ 5 h 109"/>
                <a:gd name="T24" fmla="*/ 91 w 96"/>
                <a:gd name="T25" fmla="*/ 3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6" h="109">
                  <a:moveTo>
                    <a:pt x="91" y="3"/>
                  </a:moveTo>
                  <a:cubicBezTo>
                    <a:pt x="83" y="19"/>
                    <a:pt x="75" y="35"/>
                    <a:pt x="68" y="52"/>
                  </a:cubicBezTo>
                  <a:cubicBezTo>
                    <a:pt x="62" y="68"/>
                    <a:pt x="58" y="86"/>
                    <a:pt x="56" y="103"/>
                  </a:cubicBezTo>
                  <a:cubicBezTo>
                    <a:pt x="58" y="103"/>
                    <a:pt x="60" y="102"/>
                    <a:pt x="62" y="101"/>
                  </a:cubicBezTo>
                  <a:cubicBezTo>
                    <a:pt x="53" y="90"/>
                    <a:pt x="45" y="78"/>
                    <a:pt x="36" y="67"/>
                  </a:cubicBezTo>
                  <a:cubicBezTo>
                    <a:pt x="27" y="56"/>
                    <a:pt x="18" y="44"/>
                    <a:pt x="9" y="33"/>
                  </a:cubicBezTo>
                  <a:cubicBezTo>
                    <a:pt x="6" y="30"/>
                    <a:pt x="0" y="34"/>
                    <a:pt x="2" y="38"/>
                  </a:cubicBezTo>
                  <a:cubicBezTo>
                    <a:pt x="11" y="50"/>
                    <a:pt x="21" y="61"/>
                    <a:pt x="30" y="72"/>
                  </a:cubicBezTo>
                  <a:cubicBezTo>
                    <a:pt x="39" y="83"/>
                    <a:pt x="48" y="95"/>
                    <a:pt x="57" y="106"/>
                  </a:cubicBezTo>
                  <a:cubicBezTo>
                    <a:pt x="60" y="109"/>
                    <a:pt x="63" y="106"/>
                    <a:pt x="64" y="103"/>
                  </a:cubicBezTo>
                  <a:cubicBezTo>
                    <a:pt x="65" y="86"/>
                    <a:pt x="69" y="70"/>
                    <a:pt x="75" y="53"/>
                  </a:cubicBezTo>
                  <a:cubicBezTo>
                    <a:pt x="81" y="37"/>
                    <a:pt x="88" y="21"/>
                    <a:pt x="95" y="5"/>
                  </a:cubicBezTo>
                  <a:cubicBezTo>
                    <a:pt x="96" y="3"/>
                    <a:pt x="92" y="0"/>
                    <a:pt x="91" y="3"/>
                  </a:cubicBezTo>
                  <a:close/>
                </a:path>
              </a:pathLst>
            </a:custGeom>
            <a:solidFill>
              <a:srgbClr val="322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466" name="任意多边形: 形状 465"/>
            <p:cNvSpPr/>
            <p:nvPr/>
          </p:nvSpPr>
          <p:spPr bwMode="auto">
            <a:xfrm>
              <a:off x="2154238" y="5319713"/>
              <a:ext cx="153988" cy="153988"/>
            </a:xfrm>
            <a:custGeom>
              <a:avLst/>
              <a:gdLst>
                <a:gd name="T0" fmla="*/ 73 w 76"/>
                <a:gd name="T1" fmla="*/ 1 h 76"/>
                <a:gd name="T2" fmla="*/ 66 w 76"/>
                <a:gd name="T3" fmla="*/ 18 h 76"/>
                <a:gd name="T4" fmla="*/ 61 w 76"/>
                <a:gd name="T5" fmla="*/ 35 h 76"/>
                <a:gd name="T6" fmla="*/ 53 w 76"/>
                <a:gd name="T7" fmla="*/ 70 h 76"/>
                <a:gd name="T8" fmla="*/ 60 w 76"/>
                <a:gd name="T9" fmla="*/ 69 h 76"/>
                <a:gd name="T10" fmla="*/ 37 w 76"/>
                <a:gd name="T11" fmla="*/ 41 h 76"/>
                <a:gd name="T12" fmla="*/ 23 w 76"/>
                <a:gd name="T13" fmla="*/ 30 h 76"/>
                <a:gd name="T14" fmla="*/ 8 w 76"/>
                <a:gd name="T15" fmla="*/ 18 h 76"/>
                <a:gd name="T16" fmla="*/ 3 w 76"/>
                <a:gd name="T17" fmla="*/ 25 h 76"/>
                <a:gd name="T18" fmla="*/ 17 w 76"/>
                <a:gd name="T19" fmla="*/ 35 h 76"/>
                <a:gd name="T20" fmla="*/ 30 w 76"/>
                <a:gd name="T21" fmla="*/ 47 h 76"/>
                <a:gd name="T22" fmla="*/ 53 w 76"/>
                <a:gd name="T23" fmla="*/ 74 h 76"/>
                <a:gd name="T24" fmla="*/ 61 w 76"/>
                <a:gd name="T25" fmla="*/ 73 h 76"/>
                <a:gd name="T26" fmla="*/ 68 w 76"/>
                <a:gd name="T27" fmla="*/ 37 h 76"/>
                <a:gd name="T28" fmla="*/ 73 w 76"/>
                <a:gd name="T29" fmla="*/ 20 h 76"/>
                <a:gd name="T30" fmla="*/ 76 w 76"/>
                <a:gd name="T31" fmla="*/ 2 h 76"/>
                <a:gd name="T32" fmla="*/ 73 w 76"/>
                <a:gd name="T33" fmla="*/ 1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6" h="76">
                  <a:moveTo>
                    <a:pt x="73" y="1"/>
                  </a:moveTo>
                  <a:cubicBezTo>
                    <a:pt x="70" y="6"/>
                    <a:pt x="68" y="12"/>
                    <a:pt x="66" y="18"/>
                  </a:cubicBezTo>
                  <a:cubicBezTo>
                    <a:pt x="64" y="23"/>
                    <a:pt x="62" y="29"/>
                    <a:pt x="61" y="35"/>
                  </a:cubicBezTo>
                  <a:cubicBezTo>
                    <a:pt x="58" y="47"/>
                    <a:pt x="55" y="58"/>
                    <a:pt x="53" y="70"/>
                  </a:cubicBezTo>
                  <a:cubicBezTo>
                    <a:pt x="55" y="70"/>
                    <a:pt x="58" y="70"/>
                    <a:pt x="60" y="69"/>
                  </a:cubicBezTo>
                  <a:cubicBezTo>
                    <a:pt x="53" y="59"/>
                    <a:pt x="45" y="50"/>
                    <a:pt x="37" y="41"/>
                  </a:cubicBezTo>
                  <a:cubicBezTo>
                    <a:pt x="32" y="37"/>
                    <a:pt x="28" y="33"/>
                    <a:pt x="23" y="30"/>
                  </a:cubicBezTo>
                  <a:cubicBezTo>
                    <a:pt x="19" y="26"/>
                    <a:pt x="14" y="21"/>
                    <a:pt x="8" y="18"/>
                  </a:cubicBezTo>
                  <a:cubicBezTo>
                    <a:pt x="4" y="16"/>
                    <a:pt x="0" y="21"/>
                    <a:pt x="3" y="25"/>
                  </a:cubicBezTo>
                  <a:cubicBezTo>
                    <a:pt x="8" y="29"/>
                    <a:pt x="13" y="32"/>
                    <a:pt x="17" y="35"/>
                  </a:cubicBezTo>
                  <a:cubicBezTo>
                    <a:pt x="22" y="39"/>
                    <a:pt x="26" y="43"/>
                    <a:pt x="30" y="47"/>
                  </a:cubicBezTo>
                  <a:cubicBezTo>
                    <a:pt x="39" y="55"/>
                    <a:pt x="46" y="64"/>
                    <a:pt x="53" y="74"/>
                  </a:cubicBezTo>
                  <a:cubicBezTo>
                    <a:pt x="55" y="76"/>
                    <a:pt x="60" y="76"/>
                    <a:pt x="61" y="73"/>
                  </a:cubicBezTo>
                  <a:cubicBezTo>
                    <a:pt x="63" y="61"/>
                    <a:pt x="65" y="49"/>
                    <a:pt x="68" y="37"/>
                  </a:cubicBezTo>
                  <a:cubicBezTo>
                    <a:pt x="70" y="31"/>
                    <a:pt x="71" y="25"/>
                    <a:pt x="73" y="20"/>
                  </a:cubicBezTo>
                  <a:cubicBezTo>
                    <a:pt x="74" y="14"/>
                    <a:pt x="76" y="8"/>
                    <a:pt x="76" y="2"/>
                  </a:cubicBezTo>
                  <a:cubicBezTo>
                    <a:pt x="76" y="0"/>
                    <a:pt x="74" y="0"/>
                    <a:pt x="73" y="1"/>
                  </a:cubicBezTo>
                  <a:close/>
                </a:path>
              </a:pathLst>
            </a:custGeom>
            <a:solidFill>
              <a:srgbClr val="322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467" name="任意多边形: 形状 466"/>
            <p:cNvSpPr/>
            <p:nvPr/>
          </p:nvSpPr>
          <p:spPr bwMode="auto">
            <a:xfrm>
              <a:off x="6092825" y="1357313"/>
              <a:ext cx="439738" cy="461963"/>
            </a:xfrm>
            <a:custGeom>
              <a:avLst/>
              <a:gdLst>
                <a:gd name="T0" fmla="*/ 98 w 217"/>
                <a:gd name="T1" fmla="*/ 199 h 227"/>
                <a:gd name="T2" fmla="*/ 9 w 217"/>
                <a:gd name="T3" fmla="*/ 227 h 227"/>
                <a:gd name="T4" fmla="*/ 10 w 217"/>
                <a:gd name="T5" fmla="*/ 99 h 227"/>
                <a:gd name="T6" fmla="*/ 93 w 217"/>
                <a:gd name="T7" fmla="*/ 14 h 227"/>
                <a:gd name="T8" fmla="*/ 217 w 217"/>
                <a:gd name="T9" fmla="*/ 2 h 227"/>
                <a:gd name="T10" fmla="*/ 189 w 217"/>
                <a:gd name="T11" fmla="*/ 66 h 227"/>
                <a:gd name="T12" fmla="*/ 170 w 217"/>
                <a:gd name="T13" fmla="*/ 133 h 227"/>
                <a:gd name="T14" fmla="*/ 98 w 217"/>
                <a:gd name="T15" fmla="*/ 199 h 2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7" h="227">
                  <a:moveTo>
                    <a:pt x="98" y="199"/>
                  </a:moveTo>
                  <a:cubicBezTo>
                    <a:pt x="70" y="213"/>
                    <a:pt x="40" y="220"/>
                    <a:pt x="9" y="227"/>
                  </a:cubicBezTo>
                  <a:cubicBezTo>
                    <a:pt x="19" y="186"/>
                    <a:pt x="0" y="141"/>
                    <a:pt x="10" y="99"/>
                  </a:cubicBezTo>
                  <a:cubicBezTo>
                    <a:pt x="19" y="59"/>
                    <a:pt x="54" y="28"/>
                    <a:pt x="93" y="14"/>
                  </a:cubicBezTo>
                  <a:cubicBezTo>
                    <a:pt x="132" y="0"/>
                    <a:pt x="175" y="0"/>
                    <a:pt x="217" y="2"/>
                  </a:cubicBezTo>
                  <a:cubicBezTo>
                    <a:pt x="201" y="20"/>
                    <a:pt x="194" y="43"/>
                    <a:pt x="189" y="66"/>
                  </a:cubicBezTo>
                  <a:cubicBezTo>
                    <a:pt x="184" y="88"/>
                    <a:pt x="180" y="112"/>
                    <a:pt x="170" y="133"/>
                  </a:cubicBezTo>
                  <a:cubicBezTo>
                    <a:pt x="156" y="162"/>
                    <a:pt x="128" y="185"/>
                    <a:pt x="98" y="199"/>
                  </a:cubicBezTo>
                  <a:close/>
                </a:path>
              </a:pathLst>
            </a:custGeom>
            <a:solidFill>
              <a:srgbClr val="AAC4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468" name="任意多边形: 形状 467"/>
            <p:cNvSpPr/>
            <p:nvPr/>
          </p:nvSpPr>
          <p:spPr bwMode="auto">
            <a:xfrm>
              <a:off x="6032500" y="1382713"/>
              <a:ext cx="449263" cy="481013"/>
            </a:xfrm>
            <a:custGeom>
              <a:avLst/>
              <a:gdLst>
                <a:gd name="T0" fmla="*/ 218 w 222"/>
                <a:gd name="T1" fmla="*/ 0 h 237"/>
                <a:gd name="T2" fmla="*/ 162 w 222"/>
                <a:gd name="T3" fmla="*/ 33 h 237"/>
                <a:gd name="T4" fmla="*/ 121 w 222"/>
                <a:gd name="T5" fmla="*/ 81 h 237"/>
                <a:gd name="T6" fmla="*/ 56 w 222"/>
                <a:gd name="T7" fmla="*/ 188 h 237"/>
                <a:gd name="T8" fmla="*/ 33 w 222"/>
                <a:gd name="T9" fmla="*/ 211 h 237"/>
                <a:gd name="T10" fmla="*/ 4 w 222"/>
                <a:gd name="T11" fmla="*/ 229 h 237"/>
                <a:gd name="T12" fmla="*/ 7 w 222"/>
                <a:gd name="T13" fmla="*/ 236 h 237"/>
                <a:gd name="T14" fmla="*/ 55 w 222"/>
                <a:gd name="T15" fmla="*/ 203 h 237"/>
                <a:gd name="T16" fmla="*/ 89 w 222"/>
                <a:gd name="T17" fmla="*/ 155 h 237"/>
                <a:gd name="T18" fmla="*/ 159 w 222"/>
                <a:gd name="T19" fmla="*/ 47 h 237"/>
                <a:gd name="T20" fmla="*/ 220 w 222"/>
                <a:gd name="T21" fmla="*/ 5 h 237"/>
                <a:gd name="T22" fmla="*/ 218 w 222"/>
                <a:gd name="T23" fmla="*/ 0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2" h="237">
                  <a:moveTo>
                    <a:pt x="218" y="0"/>
                  </a:moveTo>
                  <a:cubicBezTo>
                    <a:pt x="198" y="8"/>
                    <a:pt x="179" y="19"/>
                    <a:pt x="162" y="33"/>
                  </a:cubicBezTo>
                  <a:cubicBezTo>
                    <a:pt x="146" y="46"/>
                    <a:pt x="133" y="63"/>
                    <a:pt x="121" y="81"/>
                  </a:cubicBezTo>
                  <a:cubicBezTo>
                    <a:pt x="99" y="116"/>
                    <a:pt x="83" y="156"/>
                    <a:pt x="56" y="188"/>
                  </a:cubicBezTo>
                  <a:cubicBezTo>
                    <a:pt x="49" y="197"/>
                    <a:pt x="42" y="204"/>
                    <a:pt x="33" y="211"/>
                  </a:cubicBezTo>
                  <a:cubicBezTo>
                    <a:pt x="24" y="218"/>
                    <a:pt x="14" y="223"/>
                    <a:pt x="4" y="229"/>
                  </a:cubicBezTo>
                  <a:cubicBezTo>
                    <a:pt x="0" y="230"/>
                    <a:pt x="3" y="237"/>
                    <a:pt x="7" y="236"/>
                  </a:cubicBezTo>
                  <a:cubicBezTo>
                    <a:pt x="25" y="230"/>
                    <a:pt x="42" y="216"/>
                    <a:pt x="55" y="203"/>
                  </a:cubicBezTo>
                  <a:cubicBezTo>
                    <a:pt x="68" y="188"/>
                    <a:pt x="79" y="172"/>
                    <a:pt x="89" y="155"/>
                  </a:cubicBezTo>
                  <a:cubicBezTo>
                    <a:pt x="110" y="118"/>
                    <a:pt x="127" y="77"/>
                    <a:pt x="159" y="47"/>
                  </a:cubicBezTo>
                  <a:cubicBezTo>
                    <a:pt x="177" y="30"/>
                    <a:pt x="199" y="17"/>
                    <a:pt x="220" y="5"/>
                  </a:cubicBezTo>
                  <a:cubicBezTo>
                    <a:pt x="222" y="4"/>
                    <a:pt x="221" y="0"/>
                    <a:pt x="218" y="0"/>
                  </a:cubicBezTo>
                  <a:close/>
                </a:path>
              </a:pathLst>
            </a:custGeom>
            <a:solidFill>
              <a:srgbClr val="322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469" name="任意多边形: 形状 468"/>
            <p:cNvSpPr/>
            <p:nvPr/>
          </p:nvSpPr>
          <p:spPr bwMode="auto">
            <a:xfrm>
              <a:off x="6145213" y="1509713"/>
              <a:ext cx="211138" cy="268288"/>
            </a:xfrm>
            <a:custGeom>
              <a:avLst/>
              <a:gdLst>
                <a:gd name="T0" fmla="*/ 15 w 104"/>
                <a:gd name="T1" fmla="*/ 3 h 132"/>
                <a:gd name="T2" fmla="*/ 14 w 104"/>
                <a:gd name="T3" fmla="*/ 65 h 132"/>
                <a:gd name="T4" fmla="*/ 1 w 104"/>
                <a:gd name="T5" fmla="*/ 127 h 132"/>
                <a:gd name="T6" fmla="*/ 6 w 104"/>
                <a:gd name="T7" fmla="*/ 131 h 132"/>
                <a:gd name="T8" fmla="*/ 53 w 104"/>
                <a:gd name="T9" fmla="*/ 108 h 132"/>
                <a:gd name="T10" fmla="*/ 99 w 104"/>
                <a:gd name="T11" fmla="*/ 84 h 132"/>
                <a:gd name="T12" fmla="*/ 95 w 104"/>
                <a:gd name="T13" fmla="*/ 77 h 132"/>
                <a:gd name="T14" fmla="*/ 49 w 104"/>
                <a:gd name="T15" fmla="*/ 101 h 132"/>
                <a:gd name="T16" fmla="*/ 3 w 104"/>
                <a:gd name="T17" fmla="*/ 125 h 132"/>
                <a:gd name="T18" fmla="*/ 8 w 104"/>
                <a:gd name="T19" fmla="*/ 129 h 132"/>
                <a:gd name="T20" fmla="*/ 20 w 104"/>
                <a:gd name="T21" fmla="*/ 67 h 132"/>
                <a:gd name="T22" fmla="*/ 20 w 104"/>
                <a:gd name="T23" fmla="*/ 3 h 132"/>
                <a:gd name="T24" fmla="*/ 15 w 104"/>
                <a:gd name="T25" fmla="*/ 3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 h="132">
                  <a:moveTo>
                    <a:pt x="15" y="3"/>
                  </a:moveTo>
                  <a:cubicBezTo>
                    <a:pt x="15" y="23"/>
                    <a:pt x="15" y="45"/>
                    <a:pt x="14" y="65"/>
                  </a:cubicBezTo>
                  <a:cubicBezTo>
                    <a:pt x="12" y="86"/>
                    <a:pt x="8" y="107"/>
                    <a:pt x="1" y="127"/>
                  </a:cubicBezTo>
                  <a:cubicBezTo>
                    <a:pt x="0" y="130"/>
                    <a:pt x="4" y="132"/>
                    <a:pt x="6" y="131"/>
                  </a:cubicBezTo>
                  <a:cubicBezTo>
                    <a:pt x="22" y="123"/>
                    <a:pt x="37" y="115"/>
                    <a:pt x="53" y="108"/>
                  </a:cubicBezTo>
                  <a:cubicBezTo>
                    <a:pt x="68" y="100"/>
                    <a:pt x="84" y="93"/>
                    <a:pt x="99" y="84"/>
                  </a:cubicBezTo>
                  <a:cubicBezTo>
                    <a:pt x="104" y="82"/>
                    <a:pt x="100" y="75"/>
                    <a:pt x="95" y="77"/>
                  </a:cubicBezTo>
                  <a:cubicBezTo>
                    <a:pt x="79" y="85"/>
                    <a:pt x="64" y="93"/>
                    <a:pt x="49" y="101"/>
                  </a:cubicBezTo>
                  <a:cubicBezTo>
                    <a:pt x="33" y="109"/>
                    <a:pt x="18" y="117"/>
                    <a:pt x="3" y="125"/>
                  </a:cubicBezTo>
                  <a:cubicBezTo>
                    <a:pt x="5" y="126"/>
                    <a:pt x="6" y="127"/>
                    <a:pt x="8" y="129"/>
                  </a:cubicBezTo>
                  <a:cubicBezTo>
                    <a:pt x="15" y="109"/>
                    <a:pt x="19" y="88"/>
                    <a:pt x="20" y="67"/>
                  </a:cubicBezTo>
                  <a:cubicBezTo>
                    <a:pt x="22" y="45"/>
                    <a:pt x="21" y="24"/>
                    <a:pt x="20" y="3"/>
                  </a:cubicBezTo>
                  <a:cubicBezTo>
                    <a:pt x="20" y="0"/>
                    <a:pt x="15" y="0"/>
                    <a:pt x="15" y="3"/>
                  </a:cubicBezTo>
                  <a:close/>
                </a:path>
              </a:pathLst>
            </a:custGeom>
            <a:solidFill>
              <a:srgbClr val="322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470" name="任意多边形: 形状 469"/>
            <p:cNvSpPr/>
            <p:nvPr/>
          </p:nvSpPr>
          <p:spPr bwMode="auto">
            <a:xfrm>
              <a:off x="6253163" y="1406525"/>
              <a:ext cx="182563" cy="187325"/>
            </a:xfrm>
            <a:custGeom>
              <a:avLst/>
              <a:gdLst>
                <a:gd name="T0" fmla="*/ 18 w 90"/>
                <a:gd name="T1" fmla="*/ 2 h 92"/>
                <a:gd name="T2" fmla="*/ 14 w 90"/>
                <a:gd name="T3" fmla="*/ 23 h 92"/>
                <a:gd name="T4" fmla="*/ 10 w 90"/>
                <a:gd name="T5" fmla="*/ 44 h 92"/>
                <a:gd name="T6" fmla="*/ 1 w 90"/>
                <a:gd name="T7" fmla="*/ 86 h 92"/>
                <a:gd name="T8" fmla="*/ 7 w 90"/>
                <a:gd name="T9" fmla="*/ 91 h 92"/>
                <a:gd name="T10" fmla="*/ 46 w 90"/>
                <a:gd name="T11" fmla="*/ 73 h 92"/>
                <a:gd name="T12" fmla="*/ 66 w 90"/>
                <a:gd name="T13" fmla="*/ 66 h 92"/>
                <a:gd name="T14" fmla="*/ 86 w 90"/>
                <a:gd name="T15" fmla="*/ 62 h 92"/>
                <a:gd name="T16" fmla="*/ 85 w 90"/>
                <a:gd name="T17" fmla="*/ 54 h 92"/>
                <a:gd name="T18" fmla="*/ 63 w 90"/>
                <a:gd name="T19" fmla="*/ 58 h 92"/>
                <a:gd name="T20" fmla="*/ 43 w 90"/>
                <a:gd name="T21" fmla="*/ 65 h 92"/>
                <a:gd name="T22" fmla="*/ 3 w 90"/>
                <a:gd name="T23" fmla="*/ 84 h 92"/>
                <a:gd name="T24" fmla="*/ 9 w 90"/>
                <a:gd name="T25" fmla="*/ 88 h 92"/>
                <a:gd name="T26" fmla="*/ 18 w 90"/>
                <a:gd name="T27" fmla="*/ 45 h 92"/>
                <a:gd name="T28" fmla="*/ 21 w 90"/>
                <a:gd name="T29" fmla="*/ 2 h 92"/>
                <a:gd name="T30" fmla="*/ 18 w 90"/>
                <a:gd name="T31" fmla="*/ 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0" h="92">
                  <a:moveTo>
                    <a:pt x="18" y="2"/>
                  </a:moveTo>
                  <a:cubicBezTo>
                    <a:pt x="16" y="9"/>
                    <a:pt x="15" y="16"/>
                    <a:pt x="14" y="23"/>
                  </a:cubicBezTo>
                  <a:cubicBezTo>
                    <a:pt x="13" y="30"/>
                    <a:pt x="12" y="37"/>
                    <a:pt x="10" y="44"/>
                  </a:cubicBezTo>
                  <a:cubicBezTo>
                    <a:pt x="8" y="58"/>
                    <a:pt x="5" y="72"/>
                    <a:pt x="1" y="86"/>
                  </a:cubicBezTo>
                  <a:cubicBezTo>
                    <a:pt x="0" y="89"/>
                    <a:pt x="4" y="92"/>
                    <a:pt x="7" y="91"/>
                  </a:cubicBezTo>
                  <a:cubicBezTo>
                    <a:pt x="19" y="84"/>
                    <a:pt x="32" y="77"/>
                    <a:pt x="46" y="73"/>
                  </a:cubicBezTo>
                  <a:cubicBezTo>
                    <a:pt x="52" y="70"/>
                    <a:pt x="59" y="68"/>
                    <a:pt x="66" y="66"/>
                  </a:cubicBezTo>
                  <a:cubicBezTo>
                    <a:pt x="72" y="65"/>
                    <a:pt x="79" y="64"/>
                    <a:pt x="86" y="62"/>
                  </a:cubicBezTo>
                  <a:cubicBezTo>
                    <a:pt x="90" y="60"/>
                    <a:pt x="90" y="54"/>
                    <a:pt x="85" y="54"/>
                  </a:cubicBezTo>
                  <a:cubicBezTo>
                    <a:pt x="78" y="54"/>
                    <a:pt x="70" y="56"/>
                    <a:pt x="63" y="58"/>
                  </a:cubicBezTo>
                  <a:cubicBezTo>
                    <a:pt x="56" y="60"/>
                    <a:pt x="49" y="62"/>
                    <a:pt x="43" y="65"/>
                  </a:cubicBezTo>
                  <a:cubicBezTo>
                    <a:pt x="29" y="70"/>
                    <a:pt x="16" y="76"/>
                    <a:pt x="3" y="84"/>
                  </a:cubicBezTo>
                  <a:cubicBezTo>
                    <a:pt x="5" y="85"/>
                    <a:pt x="7" y="87"/>
                    <a:pt x="9" y="88"/>
                  </a:cubicBezTo>
                  <a:cubicBezTo>
                    <a:pt x="13" y="74"/>
                    <a:pt x="16" y="59"/>
                    <a:pt x="18" y="45"/>
                  </a:cubicBezTo>
                  <a:cubicBezTo>
                    <a:pt x="20" y="31"/>
                    <a:pt x="24" y="16"/>
                    <a:pt x="21" y="2"/>
                  </a:cubicBezTo>
                  <a:cubicBezTo>
                    <a:pt x="21" y="0"/>
                    <a:pt x="19" y="1"/>
                    <a:pt x="18" y="2"/>
                  </a:cubicBezTo>
                  <a:close/>
                </a:path>
              </a:pathLst>
            </a:custGeom>
            <a:solidFill>
              <a:srgbClr val="322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471" name="任意多边形: 形状 470"/>
            <p:cNvSpPr/>
            <p:nvPr/>
          </p:nvSpPr>
          <p:spPr bwMode="auto">
            <a:xfrm>
              <a:off x="6403975" y="1625600"/>
              <a:ext cx="455613" cy="258763"/>
            </a:xfrm>
            <a:custGeom>
              <a:avLst/>
              <a:gdLst>
                <a:gd name="T0" fmla="*/ 7 w 225"/>
                <a:gd name="T1" fmla="*/ 107 h 127"/>
                <a:gd name="T2" fmla="*/ 30 w 225"/>
                <a:gd name="T3" fmla="*/ 119 h 127"/>
                <a:gd name="T4" fmla="*/ 55 w 225"/>
                <a:gd name="T5" fmla="*/ 125 h 127"/>
                <a:gd name="T6" fmla="*/ 106 w 225"/>
                <a:gd name="T7" fmla="*/ 123 h 127"/>
                <a:gd name="T8" fmla="*/ 191 w 225"/>
                <a:gd name="T9" fmla="*/ 75 h 127"/>
                <a:gd name="T10" fmla="*/ 223 w 225"/>
                <a:gd name="T11" fmla="*/ 32 h 127"/>
                <a:gd name="T12" fmla="*/ 220 w 225"/>
                <a:gd name="T13" fmla="*/ 26 h 127"/>
                <a:gd name="T14" fmla="*/ 189 w 225"/>
                <a:gd name="T15" fmla="*/ 19 h 127"/>
                <a:gd name="T16" fmla="*/ 159 w 225"/>
                <a:gd name="T17" fmla="*/ 9 h 127"/>
                <a:gd name="T18" fmla="*/ 104 w 225"/>
                <a:gd name="T19" fmla="*/ 1 h 127"/>
                <a:gd name="T20" fmla="*/ 58 w 225"/>
                <a:gd name="T21" fmla="*/ 20 h 127"/>
                <a:gd name="T22" fmla="*/ 32 w 225"/>
                <a:gd name="T23" fmla="*/ 57 h 127"/>
                <a:gd name="T24" fmla="*/ 19 w 225"/>
                <a:gd name="T25" fmla="*/ 79 h 127"/>
                <a:gd name="T26" fmla="*/ 2 w 225"/>
                <a:gd name="T27" fmla="*/ 100 h 127"/>
                <a:gd name="T28" fmla="*/ 7 w 225"/>
                <a:gd name="T29" fmla="*/ 105 h 127"/>
                <a:gd name="T30" fmla="*/ 35 w 225"/>
                <a:gd name="T31" fmla="*/ 71 h 127"/>
                <a:gd name="T32" fmla="*/ 59 w 225"/>
                <a:gd name="T33" fmla="*/ 34 h 127"/>
                <a:gd name="T34" fmla="*/ 100 w 225"/>
                <a:gd name="T35" fmla="*/ 11 h 127"/>
                <a:gd name="T36" fmla="*/ 154 w 225"/>
                <a:gd name="T37" fmla="*/ 17 h 127"/>
                <a:gd name="T38" fmla="*/ 187 w 225"/>
                <a:gd name="T39" fmla="*/ 27 h 127"/>
                <a:gd name="T40" fmla="*/ 220 w 225"/>
                <a:gd name="T41" fmla="*/ 33 h 127"/>
                <a:gd name="T42" fmla="*/ 217 w 225"/>
                <a:gd name="T43" fmla="*/ 28 h 127"/>
                <a:gd name="T44" fmla="*/ 155 w 225"/>
                <a:gd name="T45" fmla="*/ 94 h 127"/>
                <a:gd name="T46" fmla="*/ 64 w 225"/>
                <a:gd name="T47" fmla="*/ 118 h 127"/>
                <a:gd name="T48" fmla="*/ 9 w 225"/>
                <a:gd name="T49" fmla="*/ 103 h 127"/>
                <a:gd name="T50" fmla="*/ 7 w 225"/>
                <a:gd name="T51" fmla="*/ 107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25" h="127">
                  <a:moveTo>
                    <a:pt x="7" y="107"/>
                  </a:moveTo>
                  <a:cubicBezTo>
                    <a:pt x="15" y="111"/>
                    <a:pt x="22" y="116"/>
                    <a:pt x="30" y="119"/>
                  </a:cubicBezTo>
                  <a:cubicBezTo>
                    <a:pt x="38" y="122"/>
                    <a:pt x="47" y="124"/>
                    <a:pt x="55" y="125"/>
                  </a:cubicBezTo>
                  <a:cubicBezTo>
                    <a:pt x="72" y="127"/>
                    <a:pt x="89" y="127"/>
                    <a:pt x="106" y="123"/>
                  </a:cubicBezTo>
                  <a:cubicBezTo>
                    <a:pt x="138" y="116"/>
                    <a:pt x="168" y="98"/>
                    <a:pt x="191" y="75"/>
                  </a:cubicBezTo>
                  <a:cubicBezTo>
                    <a:pt x="203" y="62"/>
                    <a:pt x="214" y="47"/>
                    <a:pt x="223" y="32"/>
                  </a:cubicBezTo>
                  <a:cubicBezTo>
                    <a:pt x="225" y="29"/>
                    <a:pt x="223" y="26"/>
                    <a:pt x="220" y="26"/>
                  </a:cubicBezTo>
                  <a:cubicBezTo>
                    <a:pt x="210" y="25"/>
                    <a:pt x="199" y="22"/>
                    <a:pt x="189" y="19"/>
                  </a:cubicBezTo>
                  <a:cubicBezTo>
                    <a:pt x="179" y="15"/>
                    <a:pt x="169" y="12"/>
                    <a:pt x="159" y="9"/>
                  </a:cubicBezTo>
                  <a:cubicBezTo>
                    <a:pt x="141" y="4"/>
                    <a:pt x="123" y="0"/>
                    <a:pt x="104" y="1"/>
                  </a:cubicBezTo>
                  <a:cubicBezTo>
                    <a:pt x="87" y="2"/>
                    <a:pt x="71" y="8"/>
                    <a:pt x="58" y="20"/>
                  </a:cubicBezTo>
                  <a:cubicBezTo>
                    <a:pt x="47" y="31"/>
                    <a:pt x="40" y="44"/>
                    <a:pt x="32" y="57"/>
                  </a:cubicBezTo>
                  <a:cubicBezTo>
                    <a:pt x="28" y="64"/>
                    <a:pt x="23" y="72"/>
                    <a:pt x="19" y="79"/>
                  </a:cubicBezTo>
                  <a:cubicBezTo>
                    <a:pt x="14" y="87"/>
                    <a:pt x="8" y="93"/>
                    <a:pt x="2" y="100"/>
                  </a:cubicBezTo>
                  <a:cubicBezTo>
                    <a:pt x="0" y="102"/>
                    <a:pt x="3" y="108"/>
                    <a:pt x="7" y="105"/>
                  </a:cubicBezTo>
                  <a:cubicBezTo>
                    <a:pt x="19" y="97"/>
                    <a:pt x="27" y="84"/>
                    <a:pt x="35" y="71"/>
                  </a:cubicBezTo>
                  <a:cubicBezTo>
                    <a:pt x="42" y="58"/>
                    <a:pt x="49" y="45"/>
                    <a:pt x="59" y="34"/>
                  </a:cubicBezTo>
                  <a:cubicBezTo>
                    <a:pt x="70" y="21"/>
                    <a:pt x="84" y="14"/>
                    <a:pt x="100" y="11"/>
                  </a:cubicBezTo>
                  <a:cubicBezTo>
                    <a:pt x="118" y="9"/>
                    <a:pt x="137" y="12"/>
                    <a:pt x="154" y="17"/>
                  </a:cubicBezTo>
                  <a:cubicBezTo>
                    <a:pt x="165" y="21"/>
                    <a:pt x="176" y="24"/>
                    <a:pt x="187" y="27"/>
                  </a:cubicBezTo>
                  <a:cubicBezTo>
                    <a:pt x="198" y="30"/>
                    <a:pt x="209" y="32"/>
                    <a:pt x="220" y="33"/>
                  </a:cubicBezTo>
                  <a:cubicBezTo>
                    <a:pt x="219" y="32"/>
                    <a:pt x="218" y="30"/>
                    <a:pt x="217" y="28"/>
                  </a:cubicBezTo>
                  <a:cubicBezTo>
                    <a:pt x="201" y="54"/>
                    <a:pt x="180" y="77"/>
                    <a:pt x="155" y="94"/>
                  </a:cubicBezTo>
                  <a:cubicBezTo>
                    <a:pt x="128" y="111"/>
                    <a:pt x="96" y="120"/>
                    <a:pt x="64" y="118"/>
                  </a:cubicBezTo>
                  <a:cubicBezTo>
                    <a:pt x="45" y="117"/>
                    <a:pt x="26" y="112"/>
                    <a:pt x="9" y="103"/>
                  </a:cubicBezTo>
                  <a:cubicBezTo>
                    <a:pt x="7" y="102"/>
                    <a:pt x="5" y="106"/>
                    <a:pt x="7" y="107"/>
                  </a:cubicBezTo>
                  <a:close/>
                </a:path>
              </a:pathLst>
            </a:custGeom>
            <a:solidFill>
              <a:srgbClr val="322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472" name="任意多边形: 形状 471"/>
            <p:cNvSpPr/>
            <p:nvPr/>
          </p:nvSpPr>
          <p:spPr bwMode="auto">
            <a:xfrm>
              <a:off x="6361113" y="1728788"/>
              <a:ext cx="363538" cy="122238"/>
            </a:xfrm>
            <a:custGeom>
              <a:avLst/>
              <a:gdLst>
                <a:gd name="T0" fmla="*/ 3 w 179"/>
                <a:gd name="T1" fmla="*/ 60 h 60"/>
                <a:gd name="T2" fmla="*/ 49 w 179"/>
                <a:gd name="T3" fmla="*/ 56 h 60"/>
                <a:gd name="T4" fmla="*/ 93 w 179"/>
                <a:gd name="T5" fmla="*/ 45 h 60"/>
                <a:gd name="T6" fmla="*/ 176 w 179"/>
                <a:gd name="T7" fmla="*/ 6 h 60"/>
                <a:gd name="T8" fmla="*/ 173 w 179"/>
                <a:gd name="T9" fmla="*/ 1 h 60"/>
                <a:gd name="T10" fmla="*/ 91 w 179"/>
                <a:gd name="T11" fmla="*/ 37 h 60"/>
                <a:gd name="T12" fmla="*/ 3 w 179"/>
                <a:gd name="T13" fmla="*/ 55 h 60"/>
                <a:gd name="T14" fmla="*/ 3 w 179"/>
                <a:gd name="T15" fmla="*/ 60 h 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9" h="60">
                  <a:moveTo>
                    <a:pt x="3" y="60"/>
                  </a:moveTo>
                  <a:cubicBezTo>
                    <a:pt x="18" y="60"/>
                    <a:pt x="33" y="59"/>
                    <a:pt x="49" y="56"/>
                  </a:cubicBezTo>
                  <a:cubicBezTo>
                    <a:pt x="64" y="53"/>
                    <a:pt x="78" y="50"/>
                    <a:pt x="93" y="45"/>
                  </a:cubicBezTo>
                  <a:cubicBezTo>
                    <a:pt x="122" y="36"/>
                    <a:pt x="151" y="24"/>
                    <a:pt x="176" y="6"/>
                  </a:cubicBezTo>
                  <a:cubicBezTo>
                    <a:pt x="179" y="4"/>
                    <a:pt x="176" y="0"/>
                    <a:pt x="173" y="1"/>
                  </a:cubicBezTo>
                  <a:cubicBezTo>
                    <a:pt x="146" y="15"/>
                    <a:pt x="119" y="28"/>
                    <a:pt x="91" y="37"/>
                  </a:cubicBezTo>
                  <a:cubicBezTo>
                    <a:pt x="62" y="46"/>
                    <a:pt x="32" y="52"/>
                    <a:pt x="3" y="55"/>
                  </a:cubicBezTo>
                  <a:cubicBezTo>
                    <a:pt x="0" y="56"/>
                    <a:pt x="0" y="60"/>
                    <a:pt x="3" y="60"/>
                  </a:cubicBezTo>
                  <a:close/>
                </a:path>
              </a:pathLst>
            </a:custGeom>
            <a:solidFill>
              <a:srgbClr val="322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473" name="任意多边形: 形状 472"/>
            <p:cNvSpPr/>
            <p:nvPr/>
          </p:nvSpPr>
          <p:spPr bwMode="auto">
            <a:xfrm>
              <a:off x="6557963" y="1682750"/>
              <a:ext cx="138113" cy="141288"/>
            </a:xfrm>
            <a:custGeom>
              <a:avLst/>
              <a:gdLst>
                <a:gd name="T0" fmla="*/ 66 w 68"/>
                <a:gd name="T1" fmla="*/ 66 h 70"/>
                <a:gd name="T2" fmla="*/ 35 w 68"/>
                <a:gd name="T3" fmla="*/ 60 h 70"/>
                <a:gd name="T4" fmla="*/ 4 w 68"/>
                <a:gd name="T5" fmla="*/ 56 h 70"/>
                <a:gd name="T6" fmla="*/ 6 w 68"/>
                <a:gd name="T7" fmla="*/ 62 h 70"/>
                <a:gd name="T8" fmla="*/ 50 w 68"/>
                <a:gd name="T9" fmla="*/ 7 h 70"/>
                <a:gd name="T10" fmla="*/ 46 w 68"/>
                <a:gd name="T11" fmla="*/ 3 h 70"/>
                <a:gd name="T12" fmla="*/ 2 w 68"/>
                <a:gd name="T13" fmla="*/ 57 h 70"/>
                <a:gd name="T14" fmla="*/ 4 w 68"/>
                <a:gd name="T15" fmla="*/ 62 h 70"/>
                <a:gd name="T16" fmla="*/ 35 w 68"/>
                <a:gd name="T17" fmla="*/ 67 h 70"/>
                <a:gd name="T18" fmla="*/ 65 w 68"/>
                <a:gd name="T19" fmla="*/ 70 h 70"/>
                <a:gd name="T20" fmla="*/ 66 w 68"/>
                <a:gd name="T21" fmla="*/ 6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8" h="70">
                  <a:moveTo>
                    <a:pt x="66" y="66"/>
                  </a:moveTo>
                  <a:cubicBezTo>
                    <a:pt x="56" y="62"/>
                    <a:pt x="45" y="61"/>
                    <a:pt x="35" y="60"/>
                  </a:cubicBezTo>
                  <a:cubicBezTo>
                    <a:pt x="25" y="58"/>
                    <a:pt x="14" y="57"/>
                    <a:pt x="4" y="56"/>
                  </a:cubicBezTo>
                  <a:cubicBezTo>
                    <a:pt x="5" y="58"/>
                    <a:pt x="6" y="60"/>
                    <a:pt x="6" y="62"/>
                  </a:cubicBezTo>
                  <a:cubicBezTo>
                    <a:pt x="21" y="43"/>
                    <a:pt x="35" y="25"/>
                    <a:pt x="50" y="7"/>
                  </a:cubicBezTo>
                  <a:cubicBezTo>
                    <a:pt x="52" y="4"/>
                    <a:pt x="48" y="0"/>
                    <a:pt x="46" y="3"/>
                  </a:cubicBezTo>
                  <a:cubicBezTo>
                    <a:pt x="31" y="21"/>
                    <a:pt x="17" y="39"/>
                    <a:pt x="2" y="57"/>
                  </a:cubicBezTo>
                  <a:cubicBezTo>
                    <a:pt x="0" y="59"/>
                    <a:pt x="1" y="62"/>
                    <a:pt x="4" y="62"/>
                  </a:cubicBezTo>
                  <a:cubicBezTo>
                    <a:pt x="14" y="63"/>
                    <a:pt x="25" y="65"/>
                    <a:pt x="35" y="67"/>
                  </a:cubicBezTo>
                  <a:cubicBezTo>
                    <a:pt x="45" y="68"/>
                    <a:pt x="55" y="70"/>
                    <a:pt x="65" y="70"/>
                  </a:cubicBezTo>
                  <a:cubicBezTo>
                    <a:pt x="68" y="70"/>
                    <a:pt x="68" y="67"/>
                    <a:pt x="66" y="66"/>
                  </a:cubicBezTo>
                  <a:close/>
                </a:path>
              </a:pathLst>
            </a:custGeom>
            <a:solidFill>
              <a:srgbClr val="322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474" name="任意多边形: 形状 473"/>
            <p:cNvSpPr/>
            <p:nvPr/>
          </p:nvSpPr>
          <p:spPr bwMode="auto">
            <a:xfrm>
              <a:off x="6486525" y="1717675"/>
              <a:ext cx="79375" cy="115888"/>
            </a:xfrm>
            <a:custGeom>
              <a:avLst/>
              <a:gdLst>
                <a:gd name="T0" fmla="*/ 4 w 39"/>
                <a:gd name="T1" fmla="*/ 56 h 57"/>
                <a:gd name="T2" fmla="*/ 37 w 39"/>
                <a:gd name="T3" fmla="*/ 6 h 57"/>
                <a:gd name="T4" fmla="*/ 32 w 39"/>
                <a:gd name="T5" fmla="*/ 3 h 57"/>
                <a:gd name="T6" fmla="*/ 1 w 39"/>
                <a:gd name="T7" fmla="*/ 53 h 57"/>
                <a:gd name="T8" fmla="*/ 4 w 39"/>
                <a:gd name="T9" fmla="*/ 56 h 57"/>
              </a:gdLst>
              <a:ahLst/>
              <a:cxnLst>
                <a:cxn ang="0">
                  <a:pos x="T0" y="T1"/>
                </a:cxn>
                <a:cxn ang="0">
                  <a:pos x="T2" y="T3"/>
                </a:cxn>
                <a:cxn ang="0">
                  <a:pos x="T4" y="T5"/>
                </a:cxn>
                <a:cxn ang="0">
                  <a:pos x="T6" y="T7"/>
                </a:cxn>
                <a:cxn ang="0">
                  <a:pos x="T8" y="T9"/>
                </a:cxn>
              </a:cxnLst>
              <a:rect l="0" t="0" r="r" b="b"/>
              <a:pathLst>
                <a:path w="39" h="57">
                  <a:moveTo>
                    <a:pt x="4" y="56"/>
                  </a:moveTo>
                  <a:cubicBezTo>
                    <a:pt x="16" y="40"/>
                    <a:pt x="26" y="22"/>
                    <a:pt x="37" y="6"/>
                  </a:cubicBezTo>
                  <a:cubicBezTo>
                    <a:pt x="39" y="3"/>
                    <a:pt x="34" y="0"/>
                    <a:pt x="32" y="3"/>
                  </a:cubicBezTo>
                  <a:cubicBezTo>
                    <a:pt x="21" y="19"/>
                    <a:pt x="10" y="36"/>
                    <a:pt x="1" y="53"/>
                  </a:cubicBezTo>
                  <a:cubicBezTo>
                    <a:pt x="0" y="55"/>
                    <a:pt x="3" y="57"/>
                    <a:pt x="4" y="56"/>
                  </a:cubicBezTo>
                  <a:close/>
                </a:path>
              </a:pathLst>
            </a:custGeom>
            <a:solidFill>
              <a:srgbClr val="322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475" name="任意多边形: 形状 474"/>
            <p:cNvSpPr/>
            <p:nvPr/>
          </p:nvSpPr>
          <p:spPr bwMode="auto">
            <a:xfrm>
              <a:off x="6111875" y="1881188"/>
              <a:ext cx="496888" cy="292100"/>
            </a:xfrm>
            <a:custGeom>
              <a:avLst/>
              <a:gdLst>
                <a:gd name="T0" fmla="*/ 75 w 245"/>
                <a:gd name="T1" fmla="*/ 3 h 144"/>
                <a:gd name="T2" fmla="*/ 0 w 245"/>
                <a:gd name="T3" fmla="*/ 22 h 144"/>
                <a:gd name="T4" fmla="*/ 55 w 245"/>
                <a:gd name="T5" fmla="*/ 113 h 144"/>
                <a:gd name="T6" fmla="*/ 152 w 245"/>
                <a:gd name="T7" fmla="*/ 137 h 144"/>
                <a:gd name="T8" fmla="*/ 245 w 245"/>
                <a:gd name="T9" fmla="*/ 92 h 144"/>
                <a:gd name="T10" fmla="*/ 198 w 245"/>
                <a:gd name="T11" fmla="*/ 59 h 144"/>
                <a:gd name="T12" fmla="*/ 155 w 245"/>
                <a:gd name="T13" fmla="*/ 19 h 144"/>
                <a:gd name="T14" fmla="*/ 75 w 245"/>
                <a:gd name="T15" fmla="*/ 3 h 1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5" h="144">
                  <a:moveTo>
                    <a:pt x="75" y="3"/>
                  </a:moveTo>
                  <a:cubicBezTo>
                    <a:pt x="49" y="6"/>
                    <a:pt x="24" y="14"/>
                    <a:pt x="0" y="22"/>
                  </a:cubicBezTo>
                  <a:cubicBezTo>
                    <a:pt x="25" y="47"/>
                    <a:pt x="31" y="87"/>
                    <a:pt x="55" y="113"/>
                  </a:cubicBezTo>
                  <a:cubicBezTo>
                    <a:pt x="80" y="137"/>
                    <a:pt x="118" y="144"/>
                    <a:pt x="152" y="137"/>
                  </a:cubicBezTo>
                  <a:cubicBezTo>
                    <a:pt x="186" y="130"/>
                    <a:pt x="216" y="112"/>
                    <a:pt x="245" y="92"/>
                  </a:cubicBezTo>
                  <a:cubicBezTo>
                    <a:pt x="226" y="86"/>
                    <a:pt x="211" y="73"/>
                    <a:pt x="198" y="59"/>
                  </a:cubicBezTo>
                  <a:cubicBezTo>
                    <a:pt x="184" y="45"/>
                    <a:pt x="172" y="30"/>
                    <a:pt x="155" y="19"/>
                  </a:cubicBezTo>
                  <a:cubicBezTo>
                    <a:pt x="132" y="4"/>
                    <a:pt x="103" y="0"/>
                    <a:pt x="75" y="3"/>
                  </a:cubicBezTo>
                  <a:close/>
                </a:path>
              </a:pathLst>
            </a:custGeom>
            <a:solidFill>
              <a:srgbClr val="AAC4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476" name="任意多边形: 形状 475"/>
            <p:cNvSpPr/>
            <p:nvPr/>
          </p:nvSpPr>
          <p:spPr bwMode="auto">
            <a:xfrm>
              <a:off x="6038850" y="1914525"/>
              <a:ext cx="525463" cy="174625"/>
            </a:xfrm>
            <a:custGeom>
              <a:avLst/>
              <a:gdLst>
                <a:gd name="T0" fmla="*/ 256 w 259"/>
                <a:gd name="T1" fmla="*/ 77 h 86"/>
                <a:gd name="T2" fmla="*/ 200 w 259"/>
                <a:gd name="T3" fmla="*/ 74 h 86"/>
                <a:gd name="T4" fmla="*/ 152 w 259"/>
                <a:gd name="T5" fmla="*/ 57 h 86"/>
                <a:gd name="T6" fmla="*/ 60 w 259"/>
                <a:gd name="T7" fmla="*/ 10 h 86"/>
                <a:gd name="T8" fmla="*/ 4 w 259"/>
                <a:gd name="T9" fmla="*/ 5 h 86"/>
                <a:gd name="T10" fmla="*/ 5 w 259"/>
                <a:gd name="T11" fmla="*/ 12 h 86"/>
                <a:gd name="T12" fmla="*/ 31 w 259"/>
                <a:gd name="T13" fmla="*/ 12 h 86"/>
                <a:gd name="T14" fmla="*/ 56 w 259"/>
                <a:gd name="T15" fmla="*/ 17 h 86"/>
                <a:gd name="T16" fmla="*/ 104 w 259"/>
                <a:gd name="T17" fmla="*/ 40 h 86"/>
                <a:gd name="T18" fmla="*/ 196 w 259"/>
                <a:gd name="T19" fmla="*/ 82 h 86"/>
                <a:gd name="T20" fmla="*/ 256 w 259"/>
                <a:gd name="T21" fmla="*/ 81 h 86"/>
                <a:gd name="T22" fmla="*/ 256 w 259"/>
                <a:gd name="T23" fmla="*/ 77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9" h="86">
                  <a:moveTo>
                    <a:pt x="256" y="77"/>
                  </a:moveTo>
                  <a:cubicBezTo>
                    <a:pt x="237" y="77"/>
                    <a:pt x="218" y="77"/>
                    <a:pt x="200" y="74"/>
                  </a:cubicBezTo>
                  <a:cubicBezTo>
                    <a:pt x="183" y="71"/>
                    <a:pt x="167" y="65"/>
                    <a:pt x="152" y="57"/>
                  </a:cubicBezTo>
                  <a:cubicBezTo>
                    <a:pt x="121" y="41"/>
                    <a:pt x="93" y="21"/>
                    <a:pt x="60" y="10"/>
                  </a:cubicBezTo>
                  <a:cubicBezTo>
                    <a:pt x="43" y="4"/>
                    <a:pt x="22" y="0"/>
                    <a:pt x="4" y="5"/>
                  </a:cubicBezTo>
                  <a:cubicBezTo>
                    <a:pt x="0" y="6"/>
                    <a:pt x="0" y="13"/>
                    <a:pt x="5" y="12"/>
                  </a:cubicBezTo>
                  <a:cubicBezTo>
                    <a:pt x="13" y="12"/>
                    <a:pt x="22" y="11"/>
                    <a:pt x="31" y="12"/>
                  </a:cubicBezTo>
                  <a:cubicBezTo>
                    <a:pt x="39" y="13"/>
                    <a:pt x="48" y="15"/>
                    <a:pt x="56" y="17"/>
                  </a:cubicBezTo>
                  <a:cubicBezTo>
                    <a:pt x="73" y="23"/>
                    <a:pt x="89" y="31"/>
                    <a:pt x="104" y="40"/>
                  </a:cubicBezTo>
                  <a:cubicBezTo>
                    <a:pt x="133" y="56"/>
                    <a:pt x="162" y="76"/>
                    <a:pt x="196" y="82"/>
                  </a:cubicBezTo>
                  <a:cubicBezTo>
                    <a:pt x="216" y="85"/>
                    <a:pt x="237" y="86"/>
                    <a:pt x="256" y="81"/>
                  </a:cubicBezTo>
                  <a:cubicBezTo>
                    <a:pt x="259" y="81"/>
                    <a:pt x="258" y="77"/>
                    <a:pt x="256" y="77"/>
                  </a:cubicBezTo>
                  <a:close/>
                </a:path>
              </a:pathLst>
            </a:custGeom>
            <a:solidFill>
              <a:srgbClr val="322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477" name="任意多边形: 形状 476"/>
            <p:cNvSpPr/>
            <p:nvPr/>
          </p:nvSpPr>
          <p:spPr bwMode="auto">
            <a:xfrm>
              <a:off x="6151563" y="1920875"/>
              <a:ext cx="196850" cy="198438"/>
            </a:xfrm>
            <a:custGeom>
              <a:avLst/>
              <a:gdLst>
                <a:gd name="T0" fmla="*/ 71 w 97"/>
                <a:gd name="T1" fmla="*/ 93 h 98"/>
                <a:gd name="T2" fmla="*/ 44 w 97"/>
                <a:gd name="T3" fmla="*/ 47 h 98"/>
                <a:gd name="T4" fmla="*/ 8 w 97"/>
                <a:gd name="T5" fmla="*/ 8 h 98"/>
                <a:gd name="T6" fmla="*/ 6 w 97"/>
                <a:gd name="T7" fmla="*/ 15 h 98"/>
                <a:gd name="T8" fmla="*/ 49 w 97"/>
                <a:gd name="T9" fmla="*/ 11 h 98"/>
                <a:gd name="T10" fmla="*/ 92 w 97"/>
                <a:gd name="T11" fmla="*/ 8 h 98"/>
                <a:gd name="T12" fmla="*/ 92 w 97"/>
                <a:gd name="T13" fmla="*/ 0 h 98"/>
                <a:gd name="T14" fmla="*/ 49 w 97"/>
                <a:gd name="T15" fmla="*/ 4 h 98"/>
                <a:gd name="T16" fmla="*/ 6 w 97"/>
                <a:gd name="T17" fmla="*/ 7 h 98"/>
                <a:gd name="T18" fmla="*/ 3 w 97"/>
                <a:gd name="T19" fmla="*/ 13 h 98"/>
                <a:gd name="T20" fmla="*/ 39 w 97"/>
                <a:gd name="T21" fmla="*/ 52 h 98"/>
                <a:gd name="T22" fmla="*/ 67 w 97"/>
                <a:gd name="T23" fmla="*/ 95 h 98"/>
                <a:gd name="T24" fmla="*/ 71 w 97"/>
                <a:gd name="T25" fmla="*/ 93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7" h="98">
                  <a:moveTo>
                    <a:pt x="71" y="93"/>
                  </a:moveTo>
                  <a:cubicBezTo>
                    <a:pt x="62" y="77"/>
                    <a:pt x="54" y="62"/>
                    <a:pt x="44" y="47"/>
                  </a:cubicBezTo>
                  <a:cubicBezTo>
                    <a:pt x="33" y="33"/>
                    <a:pt x="22" y="19"/>
                    <a:pt x="8" y="8"/>
                  </a:cubicBezTo>
                  <a:cubicBezTo>
                    <a:pt x="7" y="10"/>
                    <a:pt x="6" y="12"/>
                    <a:pt x="6" y="15"/>
                  </a:cubicBezTo>
                  <a:cubicBezTo>
                    <a:pt x="20" y="13"/>
                    <a:pt x="34" y="12"/>
                    <a:pt x="49" y="11"/>
                  </a:cubicBezTo>
                  <a:cubicBezTo>
                    <a:pt x="63" y="10"/>
                    <a:pt x="77" y="10"/>
                    <a:pt x="92" y="8"/>
                  </a:cubicBezTo>
                  <a:cubicBezTo>
                    <a:pt x="96" y="8"/>
                    <a:pt x="97" y="0"/>
                    <a:pt x="92" y="0"/>
                  </a:cubicBezTo>
                  <a:cubicBezTo>
                    <a:pt x="77" y="1"/>
                    <a:pt x="63" y="3"/>
                    <a:pt x="49" y="4"/>
                  </a:cubicBezTo>
                  <a:cubicBezTo>
                    <a:pt x="34" y="5"/>
                    <a:pt x="20" y="6"/>
                    <a:pt x="6" y="7"/>
                  </a:cubicBezTo>
                  <a:cubicBezTo>
                    <a:pt x="3" y="8"/>
                    <a:pt x="0" y="11"/>
                    <a:pt x="3" y="13"/>
                  </a:cubicBezTo>
                  <a:cubicBezTo>
                    <a:pt x="17" y="24"/>
                    <a:pt x="28" y="37"/>
                    <a:pt x="39" y="52"/>
                  </a:cubicBezTo>
                  <a:cubicBezTo>
                    <a:pt x="49" y="66"/>
                    <a:pt x="58" y="81"/>
                    <a:pt x="67" y="95"/>
                  </a:cubicBezTo>
                  <a:cubicBezTo>
                    <a:pt x="69" y="98"/>
                    <a:pt x="72" y="96"/>
                    <a:pt x="71" y="93"/>
                  </a:cubicBezTo>
                  <a:close/>
                </a:path>
              </a:pathLst>
            </a:custGeom>
            <a:solidFill>
              <a:srgbClr val="322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sp>
          <p:nvSpPr>
            <p:cNvPr id="478" name="任意多边形: 形状 477"/>
            <p:cNvSpPr/>
            <p:nvPr/>
          </p:nvSpPr>
          <p:spPr bwMode="auto">
            <a:xfrm>
              <a:off x="6310313" y="1989138"/>
              <a:ext cx="163513" cy="152400"/>
            </a:xfrm>
            <a:custGeom>
              <a:avLst/>
              <a:gdLst>
                <a:gd name="T0" fmla="*/ 54 w 81"/>
                <a:gd name="T1" fmla="*/ 72 h 75"/>
                <a:gd name="T2" fmla="*/ 34 w 81"/>
                <a:gd name="T3" fmla="*/ 43 h 75"/>
                <a:gd name="T4" fmla="*/ 8 w 81"/>
                <a:gd name="T5" fmla="*/ 16 h 75"/>
                <a:gd name="T6" fmla="*/ 5 w 81"/>
                <a:gd name="T7" fmla="*/ 23 h 75"/>
                <a:gd name="T8" fmla="*/ 42 w 81"/>
                <a:gd name="T9" fmla="*/ 19 h 75"/>
                <a:gd name="T10" fmla="*/ 59 w 81"/>
                <a:gd name="T11" fmla="*/ 15 h 75"/>
                <a:gd name="T12" fmla="*/ 77 w 81"/>
                <a:gd name="T13" fmla="*/ 9 h 75"/>
                <a:gd name="T14" fmla="*/ 74 w 81"/>
                <a:gd name="T15" fmla="*/ 1 h 75"/>
                <a:gd name="T16" fmla="*/ 57 w 81"/>
                <a:gd name="T17" fmla="*/ 7 h 75"/>
                <a:gd name="T18" fmla="*/ 40 w 81"/>
                <a:gd name="T19" fmla="*/ 11 h 75"/>
                <a:gd name="T20" fmla="*/ 5 w 81"/>
                <a:gd name="T21" fmla="*/ 15 h 75"/>
                <a:gd name="T22" fmla="*/ 3 w 81"/>
                <a:gd name="T23" fmla="*/ 22 h 75"/>
                <a:gd name="T24" fmla="*/ 27 w 81"/>
                <a:gd name="T25" fmla="*/ 48 h 75"/>
                <a:gd name="T26" fmla="*/ 39 w 81"/>
                <a:gd name="T27" fmla="*/ 61 h 75"/>
                <a:gd name="T28" fmla="*/ 51 w 81"/>
                <a:gd name="T29" fmla="*/ 74 h 75"/>
                <a:gd name="T30" fmla="*/ 54 w 81"/>
                <a:gd name="T31" fmla="*/ 72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1" h="75">
                  <a:moveTo>
                    <a:pt x="54" y="72"/>
                  </a:moveTo>
                  <a:cubicBezTo>
                    <a:pt x="50" y="61"/>
                    <a:pt x="41" y="52"/>
                    <a:pt x="34" y="43"/>
                  </a:cubicBezTo>
                  <a:cubicBezTo>
                    <a:pt x="25" y="34"/>
                    <a:pt x="17" y="25"/>
                    <a:pt x="8" y="16"/>
                  </a:cubicBezTo>
                  <a:cubicBezTo>
                    <a:pt x="7" y="18"/>
                    <a:pt x="6" y="21"/>
                    <a:pt x="5" y="23"/>
                  </a:cubicBezTo>
                  <a:cubicBezTo>
                    <a:pt x="18" y="23"/>
                    <a:pt x="30" y="22"/>
                    <a:pt x="42" y="19"/>
                  </a:cubicBezTo>
                  <a:cubicBezTo>
                    <a:pt x="48" y="18"/>
                    <a:pt x="54" y="17"/>
                    <a:pt x="59" y="15"/>
                  </a:cubicBezTo>
                  <a:cubicBezTo>
                    <a:pt x="65" y="13"/>
                    <a:pt x="72" y="12"/>
                    <a:pt x="77" y="9"/>
                  </a:cubicBezTo>
                  <a:cubicBezTo>
                    <a:pt x="81" y="6"/>
                    <a:pt x="78" y="0"/>
                    <a:pt x="74" y="1"/>
                  </a:cubicBezTo>
                  <a:cubicBezTo>
                    <a:pt x="68" y="3"/>
                    <a:pt x="62" y="5"/>
                    <a:pt x="57" y="7"/>
                  </a:cubicBezTo>
                  <a:cubicBezTo>
                    <a:pt x="51" y="9"/>
                    <a:pt x="46" y="10"/>
                    <a:pt x="40" y="11"/>
                  </a:cubicBezTo>
                  <a:cubicBezTo>
                    <a:pt x="29" y="13"/>
                    <a:pt x="17" y="15"/>
                    <a:pt x="5" y="15"/>
                  </a:cubicBezTo>
                  <a:cubicBezTo>
                    <a:pt x="2" y="15"/>
                    <a:pt x="0" y="19"/>
                    <a:pt x="3" y="22"/>
                  </a:cubicBezTo>
                  <a:cubicBezTo>
                    <a:pt x="11" y="30"/>
                    <a:pt x="19" y="39"/>
                    <a:pt x="27" y="48"/>
                  </a:cubicBezTo>
                  <a:cubicBezTo>
                    <a:pt x="31" y="52"/>
                    <a:pt x="35" y="57"/>
                    <a:pt x="39" y="61"/>
                  </a:cubicBezTo>
                  <a:cubicBezTo>
                    <a:pt x="43" y="66"/>
                    <a:pt x="47" y="70"/>
                    <a:pt x="51" y="74"/>
                  </a:cubicBezTo>
                  <a:cubicBezTo>
                    <a:pt x="52" y="75"/>
                    <a:pt x="55" y="74"/>
                    <a:pt x="54" y="72"/>
                  </a:cubicBezTo>
                  <a:close/>
                </a:path>
              </a:pathLst>
            </a:custGeom>
            <a:solidFill>
              <a:srgbClr val="322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2F2F2F"/>
                </a:solidFill>
                <a:effectLst/>
                <a:uLnTx/>
                <a:uFillTx/>
                <a:cs typeface="+mn-ea"/>
                <a:sym typeface="+mn-lt"/>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7" name="图片 6" descr="微信图片11"/>
          <p:cNvPicPr>
            <a:picLocks noChangeAspect="1"/>
          </p:cNvPicPr>
          <p:nvPr/>
        </p:nvPicPr>
        <p:blipFill>
          <a:blip r:embed="rId1"/>
          <a:stretch>
            <a:fillRect/>
          </a:stretch>
        </p:blipFill>
        <p:spPr>
          <a:xfrm rot="16200000">
            <a:off x="2985135" y="-2084705"/>
            <a:ext cx="6261735" cy="11017885"/>
          </a:xfrm>
          <a:prstGeom prst="rect">
            <a:avLst/>
          </a:prstGeom>
        </p:spPr>
      </p:pic>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7" name="图片 6" descr="22"/>
          <p:cNvPicPr>
            <a:picLocks noChangeAspect="1"/>
          </p:cNvPicPr>
          <p:nvPr/>
        </p:nvPicPr>
        <p:blipFill>
          <a:blip r:embed="rId1"/>
          <a:stretch>
            <a:fillRect/>
          </a:stretch>
        </p:blipFill>
        <p:spPr>
          <a:xfrm rot="16200000">
            <a:off x="2940685" y="-2240915"/>
            <a:ext cx="6362700" cy="11331575"/>
          </a:xfrm>
          <a:prstGeom prst="rect">
            <a:avLst/>
          </a:prstGeom>
        </p:spPr>
      </p:pic>
    </p:spTree>
  </p:cSld>
  <p:clrMapOvr>
    <a:masterClrMapping/>
  </p:clrMapOvr>
  <p:transition/>
</p:sld>
</file>

<file path=ppt/tags/tag1.xml><?xml version="1.0" encoding="utf-8"?>
<p:tagLst xmlns:p="http://schemas.openxmlformats.org/presentationml/2006/main">
  <p:tag name="ISLIDE.DIAGRAM" val="#867921;"/>
</p:tagLst>
</file>

<file path=ppt/tags/tag10.xml><?xml version="1.0" encoding="utf-8"?>
<p:tagLst xmlns:p="http://schemas.openxmlformats.org/presentationml/2006/main">
  <p:tag name="OP_SCP_ITEM_INDEX" val="1"/>
</p:tagLst>
</file>

<file path=ppt/tags/tag11.xml><?xml version="1.0" encoding="utf-8"?>
<p:tagLst xmlns:p="http://schemas.openxmlformats.org/presentationml/2006/main">
  <p:tag name="OP_SCP_SHAPE_TYPE" val="Title"/>
  <p:tag name="OP_SCP_ITEM_INDEX" val="1"/>
  <p:tag name="OP_SCP_DEFAULT_TEXT" val="添加标题"/>
</p:tagLst>
</file>

<file path=ppt/tags/tag12.xml><?xml version="1.0" encoding="utf-8"?>
<p:tagLst xmlns:p="http://schemas.openxmlformats.org/presentationml/2006/main">
  <p:tag name="OP_SCP_ITEM_INDEX" val="3"/>
</p:tagLst>
</file>

<file path=ppt/tags/tag13.xml><?xml version="1.0" encoding="utf-8"?>
<p:tagLst xmlns:p="http://schemas.openxmlformats.org/presentationml/2006/main">
  <p:tag name="OP_SCP_ITEM_INDEX" val="2"/>
</p:tagLst>
</file>

<file path=ppt/tags/tag14.xml><?xml version="1.0" encoding="utf-8"?>
<p:tagLst xmlns:p="http://schemas.openxmlformats.org/presentationml/2006/main">
  <p:tag name="OP_SCP_ITEM_INDEX" val="2"/>
</p:tagLst>
</file>

<file path=ppt/tags/tag15.xml><?xml version="1.0" encoding="utf-8"?>
<p:tagLst xmlns:p="http://schemas.openxmlformats.org/presentationml/2006/main">
  <p:tag name="OP_SCP_ITEM_INDEX" val="2"/>
</p:tagLst>
</file>

<file path=ppt/tags/tag16.xml><?xml version="1.0" encoding="utf-8"?>
<p:tagLst xmlns:p="http://schemas.openxmlformats.org/presentationml/2006/main">
  <p:tag name="OP_SCP_SHAPE_TYPE" val="Title"/>
  <p:tag name="OP_SCP_ITEM_INDEX" val="2"/>
  <p:tag name="OP_SCP_DEFAULT_TEXT" val="添加标题"/>
</p:tagLst>
</file>

<file path=ppt/tags/tag17.xml><?xml version="1.0" encoding="utf-8"?>
<p:tagLst xmlns:p="http://schemas.openxmlformats.org/presentationml/2006/main">
  <p:tag name="OP_SCP_ITEM_INDEX" val="3"/>
</p:tagLst>
</file>

<file path=ppt/tags/tag18.xml><?xml version="1.0" encoding="utf-8"?>
<p:tagLst xmlns:p="http://schemas.openxmlformats.org/presentationml/2006/main">
  <p:tag name="OP_SCP_ITEM_INDEX" val="2"/>
</p:tagLst>
</file>

<file path=ppt/tags/tag19.xml><?xml version="1.0" encoding="utf-8"?>
<p:tagLst xmlns:p="http://schemas.openxmlformats.org/presentationml/2006/main">
  <p:tag name="OP_SCP_ITEM_INDEX" val="3"/>
</p:tagLst>
</file>

<file path=ppt/tags/tag2.xml><?xml version="1.0" encoding="utf-8"?>
<p:tagLst xmlns:p="http://schemas.openxmlformats.org/presentationml/2006/main">
  <p:tag name="DATA_TYPE" val="OfficePlusSmartComponent"/>
  <p:tag name="OP_SCP_TAG_VERSION" val="1.0"/>
  <p:tag name="OP_SCP_CHANGE_COLOR" val="N"/>
  <p:tag name="OP_SCP_COMPONENT_TYPE" val="Relation"/>
  <p:tag name="OP_SCP_CONTENT_ID" val="MatlComponentContent-73"/>
  <p:tag name="OP_SCP_COMPONENT_INFO" val="{&quot;title&quot;:&quot;渐变3项总分PPT组件&quot;,&quot;description&quot;:&quot;渐变3项总分PPT组件&quot;,&quot;keywords&quot;:[&quot;渐变&quot;,&quot;3项&quot;,&quot;总分&quot;,&quot;PPT组件&quot;],&quot;labels&quot;:[]}"/>
  <p:tag name="OP_SCP_GROUP_ID" val="7ee10ef4-6f61-42f2-9675-2f231cd42ddc"/>
  <p:tag name="OP_SCP_ITEM_COUNT" val="3"/>
</p:tagLst>
</file>

<file path=ppt/tags/tag20.xml><?xml version="1.0" encoding="utf-8"?>
<p:tagLst xmlns:p="http://schemas.openxmlformats.org/presentationml/2006/main">
  <p:tag name="OP_SCP_ITEM_INDEX" val="3"/>
</p:tagLst>
</file>

<file path=ppt/tags/tag21.xml><?xml version="1.0" encoding="utf-8"?>
<p:tagLst xmlns:p="http://schemas.openxmlformats.org/presentationml/2006/main">
  <p:tag name="OP_SCP_SHAPE_TYPE" val="Title"/>
  <p:tag name="OP_SCP_ITEM_INDEX" val="3"/>
  <p:tag name="OP_SCP_DEFAULT_TEXT" val="添加标题"/>
</p:tagLst>
</file>

<file path=ppt/tags/tag22.xml><?xml version="1.0" encoding="utf-8"?>
<p:tagLst xmlns:p="http://schemas.openxmlformats.org/presentationml/2006/main">
  <p:tag name="OP_SCP_ITEM_INDEX" val="0"/>
</p:tagLst>
</file>

<file path=ppt/tags/tag23.xml><?xml version="1.0" encoding="utf-8"?>
<p:tagLst xmlns:p="http://schemas.openxmlformats.org/presentationml/2006/main">
  <p:tag name="OP_SCP_ITEM_INDEX" val="0"/>
</p:tagLst>
</file>

<file path=ppt/tags/tag24.xml><?xml version="1.0" encoding="utf-8"?>
<p:tagLst xmlns:p="http://schemas.openxmlformats.org/presentationml/2006/main">
  <p:tag name="OP_SCP_ITEM_INDEX" val="0"/>
</p:tagLst>
</file>

<file path=ppt/tags/tag25.xml><?xml version="1.0" encoding="utf-8"?>
<p:tagLst xmlns:p="http://schemas.openxmlformats.org/presentationml/2006/main">
  <p:tag name="OP_SCP_ITEM_INDEX" val="0"/>
</p:tagLst>
</file>

<file path=ppt/tags/tag26.xml><?xml version="1.0" encoding="utf-8"?>
<p:tagLst xmlns:p="http://schemas.openxmlformats.org/presentationml/2006/main">
  <p:tag name="OP_SCP_SHAPE_TYPE" val="Title"/>
  <p:tag name="OP_SCP_ITEM_INDEX" val="0"/>
  <p:tag name="OP_SCP_DEFAULT_TEXT" val="添加&#10;标题"/>
</p:tagLst>
</file>

<file path=ppt/tags/tag27.xml><?xml version="1.0" encoding="utf-8"?>
<p:tagLst xmlns:p="http://schemas.openxmlformats.org/presentationml/2006/main">
  <p:tag name="OP_SCP_ITEM_INDEX" val="0"/>
</p:tagLst>
</file>

<file path=ppt/tags/tag28.xml><?xml version="1.0" encoding="utf-8"?>
<p:tagLst xmlns:p="http://schemas.openxmlformats.org/presentationml/2006/main">
  <p:tag name="OP_SCP_SHAPE_TYPE" val="Title"/>
  <p:tag name="OP_SCP_ITEM_INDEX" val="1"/>
  <p:tag name="OP_SCP_DEFAULT_TEXT" val="添加标题"/>
</p:tagLst>
</file>

<file path=ppt/tags/tag29.xml><?xml version="1.0" encoding="utf-8"?>
<p:tagLst xmlns:p="http://schemas.openxmlformats.org/presentationml/2006/main">
  <p:tag name="OP_SCP_SHAPE_TYPE" val="Index"/>
  <p:tag name="OP_SCP_ITEM_INDEX" val="1"/>
  <p:tag name="OP_SCP_DEFAULT_TEXT" val="01"/>
</p:tagLst>
</file>

<file path=ppt/tags/tag3.xml><?xml version="1.0" encoding="utf-8"?>
<p:tagLst xmlns:p="http://schemas.openxmlformats.org/presentationml/2006/main">
  <p:tag name="OP_SCP_ITEM_INDEX" val="0"/>
</p:tagLst>
</file>

<file path=ppt/tags/tag30.xml><?xml version="1.0" encoding="utf-8"?>
<p:tagLst xmlns:p="http://schemas.openxmlformats.org/presentationml/2006/main">
  <p:tag name="OP_SCP_ITEM_INDEX" val="1"/>
</p:tagLst>
</file>

<file path=ppt/tags/tag31.xml><?xml version="1.0" encoding="utf-8"?>
<p:tagLst xmlns:p="http://schemas.openxmlformats.org/presentationml/2006/main">
  <p:tag name="OP_SCP_SHAPE_TYPE" val="Title"/>
  <p:tag name="OP_SCP_ITEM_INDEX" val="2"/>
  <p:tag name="OP_SCP_DEFAULT_TEXT" val="添加标题"/>
</p:tagLst>
</file>

<file path=ppt/tags/tag32.xml><?xml version="1.0" encoding="utf-8"?>
<p:tagLst xmlns:p="http://schemas.openxmlformats.org/presentationml/2006/main">
  <p:tag name="OP_SCP_SHAPE_TYPE" val="Index"/>
  <p:tag name="OP_SCP_ITEM_INDEX" val="2"/>
  <p:tag name="OP_SCP_DEFAULT_TEXT" val="02"/>
</p:tagLst>
</file>

<file path=ppt/tags/tag33.xml><?xml version="1.0" encoding="utf-8"?>
<p:tagLst xmlns:p="http://schemas.openxmlformats.org/presentationml/2006/main">
  <p:tag name="OP_SCP_ITEM_INDEX" val="2"/>
</p:tagLst>
</file>

<file path=ppt/tags/tag34.xml><?xml version="1.0" encoding="utf-8"?>
<p:tagLst xmlns:p="http://schemas.openxmlformats.org/presentationml/2006/main">
  <p:tag name="OP_SCP_SHAPE_TYPE" val="Title"/>
  <p:tag name="OP_SCP_ITEM_INDEX" val="3"/>
  <p:tag name="OP_SCP_DEFAULT_TEXT" val="添加标题"/>
</p:tagLst>
</file>

<file path=ppt/tags/tag35.xml><?xml version="1.0" encoding="utf-8"?>
<p:tagLst xmlns:p="http://schemas.openxmlformats.org/presentationml/2006/main">
  <p:tag name="OP_SCP_SHAPE_TYPE" val="Index"/>
  <p:tag name="OP_SCP_ITEM_INDEX" val="3"/>
  <p:tag name="OP_SCP_DEFAULT_TEXT" val="03"/>
</p:tagLst>
</file>

<file path=ppt/tags/tag36.xml><?xml version="1.0" encoding="utf-8"?>
<p:tagLst xmlns:p="http://schemas.openxmlformats.org/presentationml/2006/main">
  <p:tag name="OP_SCP_ITEM_INDEX" val="3"/>
</p:tagLst>
</file>

<file path=ppt/tags/tag37.xml><?xml version="1.0" encoding="utf-8"?>
<p:tagLst xmlns:p="http://schemas.openxmlformats.org/presentationml/2006/main">
  <p:tag name="OP_SCP_ITEM_INDEX" val="0"/>
</p:tagLst>
</file>

<file path=ppt/tags/tag38.xml><?xml version="1.0" encoding="utf-8"?>
<p:tagLst xmlns:p="http://schemas.openxmlformats.org/presentationml/2006/main">
  <p:tag name="OP_SCP_ITEM_INDEX" val="0"/>
</p:tagLst>
</file>

<file path=ppt/tags/tag39.xml><?xml version="1.0" encoding="utf-8"?>
<p:tagLst xmlns:p="http://schemas.openxmlformats.org/presentationml/2006/main">
  <p:tag name="OP_SCP_ITEM_INDEX" val="0"/>
</p:tagLst>
</file>

<file path=ppt/tags/tag4.xml><?xml version="1.0" encoding="utf-8"?>
<p:tagLst xmlns:p="http://schemas.openxmlformats.org/presentationml/2006/main">
  <p:tag name="OP_SCP_ITEM_INDEX" val="0"/>
</p:tagLst>
</file>

<file path=ppt/tags/tag40.xml><?xml version="1.0" encoding="utf-8"?>
<p:tagLst xmlns:p="http://schemas.openxmlformats.org/presentationml/2006/main">
  <p:tag name="OP_SCP_ITEM_INDEX" val="0"/>
</p:tagLst>
</file>

<file path=ppt/tags/tag41.xml><?xml version="1.0" encoding="utf-8"?>
<p:tagLst xmlns:p="http://schemas.openxmlformats.org/presentationml/2006/main">
  <p:tag name="OP_SCP_SHAPE_TYPE" val="Title"/>
  <p:tag name="OP_SCP_ITEM_INDEX" val="0"/>
  <p:tag name="OP_SCP_DEFAULT_TEXT" val="添加&#10;标题"/>
</p:tagLst>
</file>

<file path=ppt/tags/tag42.xml><?xml version="1.0" encoding="utf-8"?>
<p:tagLst xmlns:p="http://schemas.openxmlformats.org/presentationml/2006/main">
  <p:tag name="OP_SCP_ITEM_INDEX" val="0"/>
</p:tagLst>
</file>

<file path=ppt/tags/tag43.xml><?xml version="1.0" encoding="utf-8"?>
<p:tagLst xmlns:p="http://schemas.openxmlformats.org/presentationml/2006/main">
  <p:tag name="OP_SCP_SHAPE_TYPE" val="Body"/>
  <p:tag name="OP_SCP_ITEM_INDEX" val="1"/>
  <p:tag name="OP_SCP_DEFAULT_TEXT" val="单击此处添加文本，单击此处添加文本，单击此处添加文本。"/>
</p:tagLst>
</file>

<file path=ppt/tags/tag44.xml><?xml version="1.0" encoding="utf-8"?>
<p:tagLst xmlns:p="http://schemas.openxmlformats.org/presentationml/2006/main">
  <p:tag name="OP_SCP_SHAPE_TYPE" val="Title"/>
  <p:tag name="OP_SCP_ITEM_INDEX" val="1"/>
  <p:tag name="OP_SCP_DEFAULT_TEXT" val="添加标题"/>
</p:tagLst>
</file>

<file path=ppt/tags/tag45.xml><?xml version="1.0" encoding="utf-8"?>
<p:tagLst xmlns:p="http://schemas.openxmlformats.org/presentationml/2006/main">
  <p:tag name="OP_SCP_SHAPE_TYPE" val="Index"/>
  <p:tag name="OP_SCP_ITEM_INDEX" val="1"/>
  <p:tag name="OP_SCP_DEFAULT_TEXT" val="01"/>
</p:tagLst>
</file>

<file path=ppt/tags/tag46.xml><?xml version="1.0" encoding="utf-8"?>
<p:tagLst xmlns:p="http://schemas.openxmlformats.org/presentationml/2006/main">
  <p:tag name="OP_SCP_ITEM_INDEX" val="1"/>
</p:tagLst>
</file>

<file path=ppt/tags/tag47.xml><?xml version="1.0" encoding="utf-8"?>
<p:tagLst xmlns:p="http://schemas.openxmlformats.org/presentationml/2006/main">
  <p:tag name="OP_SCP_SHAPE_TYPE" val="Body"/>
  <p:tag name="OP_SCP_ITEM_INDEX" val="2"/>
  <p:tag name="OP_SCP_DEFAULT_TEXT" val="单击此处添加文本，单击此处添加文本，单击此处添加文本。"/>
</p:tagLst>
</file>

<file path=ppt/tags/tag48.xml><?xml version="1.0" encoding="utf-8"?>
<p:tagLst xmlns:p="http://schemas.openxmlformats.org/presentationml/2006/main">
  <p:tag name="OP_SCP_SHAPE_TYPE" val="Title"/>
  <p:tag name="OP_SCP_ITEM_INDEX" val="2"/>
  <p:tag name="OP_SCP_DEFAULT_TEXT" val="添加标题"/>
</p:tagLst>
</file>

<file path=ppt/tags/tag49.xml><?xml version="1.0" encoding="utf-8"?>
<p:tagLst xmlns:p="http://schemas.openxmlformats.org/presentationml/2006/main">
  <p:tag name="OP_SCP_SHAPE_TYPE" val="Index"/>
  <p:tag name="OP_SCP_ITEM_INDEX" val="2"/>
  <p:tag name="OP_SCP_DEFAULT_TEXT" val="02"/>
</p:tagLst>
</file>

<file path=ppt/tags/tag5.xml><?xml version="1.0" encoding="utf-8"?>
<p:tagLst xmlns:p="http://schemas.openxmlformats.org/presentationml/2006/main">
  <p:tag name="OP_SCP_ITEM_INDEX" val="0"/>
</p:tagLst>
</file>

<file path=ppt/tags/tag50.xml><?xml version="1.0" encoding="utf-8"?>
<p:tagLst xmlns:p="http://schemas.openxmlformats.org/presentationml/2006/main">
  <p:tag name="OP_SCP_ITEM_INDEX" val="2"/>
</p:tagLst>
</file>

<file path=ppt/tags/tag51.xml><?xml version="1.0" encoding="utf-8"?>
<p:tagLst xmlns:p="http://schemas.openxmlformats.org/presentationml/2006/main">
  <p:tag name="OP_SCP_SHAPE_TYPE" val="Body"/>
  <p:tag name="OP_SCP_ITEM_INDEX" val="3"/>
  <p:tag name="OP_SCP_DEFAULT_TEXT" val="单击此处添加文本，单击此处添加文本，单击此处添加文本。"/>
</p:tagLst>
</file>

<file path=ppt/tags/tag52.xml><?xml version="1.0" encoding="utf-8"?>
<p:tagLst xmlns:p="http://schemas.openxmlformats.org/presentationml/2006/main">
  <p:tag name="OP_SCP_SHAPE_TYPE" val="Title"/>
  <p:tag name="OP_SCP_ITEM_INDEX" val="3"/>
  <p:tag name="OP_SCP_DEFAULT_TEXT" val="添加标题"/>
</p:tagLst>
</file>

<file path=ppt/tags/tag53.xml><?xml version="1.0" encoding="utf-8"?>
<p:tagLst xmlns:p="http://schemas.openxmlformats.org/presentationml/2006/main">
  <p:tag name="OP_SCP_SHAPE_TYPE" val="Index"/>
  <p:tag name="OP_SCP_ITEM_INDEX" val="3"/>
  <p:tag name="OP_SCP_DEFAULT_TEXT" val="03"/>
</p:tagLst>
</file>

<file path=ppt/tags/tag54.xml><?xml version="1.0" encoding="utf-8"?>
<p:tagLst xmlns:p="http://schemas.openxmlformats.org/presentationml/2006/main">
  <p:tag name="OP_SCP_ITEM_INDEX" val="3"/>
</p:tagLst>
</file>

<file path=ppt/tags/tag55.xml><?xml version="1.0" encoding="utf-8"?>
<p:tagLst xmlns:p="http://schemas.openxmlformats.org/presentationml/2006/main">
  <p:tag name="OP_SCP_ITEM_INDEX" val="1"/>
</p:tagLst>
</file>

<file path=ppt/tags/tag56.xml><?xml version="1.0" encoding="utf-8"?>
<p:tagLst xmlns:p="http://schemas.openxmlformats.org/presentationml/2006/main">
  <p:tag name="OP_SCP_SHAPE_TYPE" val="Title"/>
  <p:tag name="OP_SCP_ITEM_INDEX" val="1"/>
  <p:tag name="OP_SCP_DEFAULT_TEXT" val="添加标题"/>
</p:tagLst>
</file>

<file path=ppt/tags/tag57.xml><?xml version="1.0" encoding="utf-8"?>
<p:tagLst xmlns:p="http://schemas.openxmlformats.org/presentationml/2006/main">
  <p:tag name="OP_SCP_SHAPE_TYPE" val="Body"/>
  <p:tag name="OP_SCP_ITEM_INDEX" val="1"/>
  <p:tag name="OP_SCP_DEFAULT_TEXT" val="单击此处添加文本，单击此处添加文本，单击此处添加文本。"/>
</p:tagLst>
</file>

<file path=ppt/tags/tag58.xml><?xml version="1.0" encoding="utf-8"?>
<p:tagLst xmlns:p="http://schemas.openxmlformats.org/presentationml/2006/main">
  <p:tag name="OP_SCP_ITEM_INDEX" val="0"/>
</p:tagLst>
</file>

<file path=ppt/tags/tag59.xml><?xml version="1.0" encoding="utf-8"?>
<p:tagLst xmlns:p="http://schemas.openxmlformats.org/presentationml/2006/main">
  <p:tag name="OP_SCP_ITEM_INDEX" val="0"/>
</p:tagLst>
</file>

<file path=ppt/tags/tag6.xml><?xml version="1.0" encoding="utf-8"?>
<p:tagLst xmlns:p="http://schemas.openxmlformats.org/presentationml/2006/main">
  <p:tag name="OP_SCP_SHAPE_TYPE" val="Title"/>
  <p:tag name="OP_SCP_ITEM_INDEX" val="0"/>
  <p:tag name="OP_SCP_DEFAULT_TEXT" val="添加标题"/>
</p:tagLst>
</file>

<file path=ppt/tags/tag60.xml><?xml version="1.0" encoding="utf-8"?>
<p:tagLst xmlns:p="http://schemas.openxmlformats.org/presentationml/2006/main">
  <p:tag name="OP_SCP_ITEM_INDEX" val="0"/>
</p:tagLst>
</file>

<file path=ppt/tags/tag61.xml><?xml version="1.0" encoding="utf-8"?>
<p:tagLst xmlns:p="http://schemas.openxmlformats.org/presentationml/2006/main">
  <p:tag name="OP_SCP_ITEM_INDEX" val="0"/>
</p:tagLst>
</file>

<file path=ppt/tags/tag62.xml><?xml version="1.0" encoding="utf-8"?>
<p:tagLst xmlns:p="http://schemas.openxmlformats.org/presentationml/2006/main">
  <p:tag name="OP_SCP_SHAPE_TYPE" val="Title"/>
  <p:tag name="OP_SCP_ITEM_INDEX" val="0"/>
  <p:tag name="OP_SCP_DEFAULT_TEXT" val="添加&#10;标题"/>
</p:tagLst>
</file>

<file path=ppt/tags/tag63.xml><?xml version="1.0" encoding="utf-8"?>
<p:tagLst xmlns:p="http://schemas.openxmlformats.org/presentationml/2006/main">
  <p:tag name="OP_SCP_ITEM_INDEX" val="0"/>
</p:tagLst>
</file>

<file path=ppt/tags/tag64.xml><?xml version="1.0" encoding="utf-8"?>
<p:tagLst xmlns:p="http://schemas.openxmlformats.org/presentationml/2006/main">
  <p:tag name="OP_SCP_SHAPE_TYPE" val="Body"/>
  <p:tag name="OP_SCP_ITEM_INDEX" val="1"/>
  <p:tag name="OP_SCP_DEFAULT_TEXT" val="单击此处添加文本，单击此处添加文本，单击此处添加文本。"/>
</p:tagLst>
</file>

<file path=ppt/tags/tag65.xml><?xml version="1.0" encoding="utf-8"?>
<p:tagLst xmlns:p="http://schemas.openxmlformats.org/presentationml/2006/main">
  <p:tag name="OP_SCP_SHAPE_TYPE" val="Title"/>
  <p:tag name="OP_SCP_ITEM_INDEX" val="1"/>
  <p:tag name="OP_SCP_DEFAULT_TEXT" val="添加标题"/>
</p:tagLst>
</file>

<file path=ppt/tags/tag66.xml><?xml version="1.0" encoding="utf-8"?>
<p:tagLst xmlns:p="http://schemas.openxmlformats.org/presentationml/2006/main">
  <p:tag name="OP_SCP_SHAPE_TYPE" val="Index"/>
  <p:tag name="OP_SCP_ITEM_INDEX" val="1"/>
  <p:tag name="OP_SCP_DEFAULT_TEXT" val="01"/>
</p:tagLst>
</file>

<file path=ppt/tags/tag67.xml><?xml version="1.0" encoding="utf-8"?>
<p:tagLst xmlns:p="http://schemas.openxmlformats.org/presentationml/2006/main">
  <p:tag name="OP_SCP_ITEM_INDEX" val="1"/>
</p:tagLst>
</file>

<file path=ppt/tags/tag68.xml><?xml version="1.0" encoding="utf-8"?>
<p:tagLst xmlns:p="http://schemas.openxmlformats.org/presentationml/2006/main">
  <p:tag name="OP_SCP_SHAPE_TYPE" val="Body"/>
  <p:tag name="OP_SCP_ITEM_INDEX" val="3"/>
  <p:tag name="OP_SCP_DEFAULT_TEXT" val="单击此处添加文本，单击此处添加文本，单击此处添加文本。"/>
</p:tagLst>
</file>

<file path=ppt/tags/tag69.xml><?xml version="1.0" encoding="utf-8"?>
<p:tagLst xmlns:p="http://schemas.openxmlformats.org/presentationml/2006/main">
  <p:tag name="OP_SCP_SHAPE_TYPE" val="Title"/>
  <p:tag name="OP_SCP_ITEM_INDEX" val="3"/>
  <p:tag name="OP_SCP_DEFAULT_TEXT" val="添加标题"/>
</p:tagLst>
</file>

<file path=ppt/tags/tag7.xml><?xml version="1.0" encoding="utf-8"?>
<p:tagLst xmlns:p="http://schemas.openxmlformats.org/presentationml/2006/main">
  <p:tag name="OP_SCP_ITEM_INDEX" val="1"/>
</p:tagLst>
</file>

<file path=ppt/tags/tag70.xml><?xml version="1.0" encoding="utf-8"?>
<p:tagLst xmlns:p="http://schemas.openxmlformats.org/presentationml/2006/main">
  <p:tag name="OP_SCP_SHAPE_TYPE" val="Index"/>
  <p:tag name="OP_SCP_ITEM_INDEX" val="3"/>
  <p:tag name="OP_SCP_DEFAULT_TEXT" val="03"/>
</p:tagLst>
</file>

<file path=ppt/tags/tag71.xml><?xml version="1.0" encoding="utf-8"?>
<p:tagLst xmlns:p="http://schemas.openxmlformats.org/presentationml/2006/main">
  <p:tag name="OP_SCP_ITEM_INDEX" val="3"/>
</p:tagLst>
</file>

<file path=ppt/tags/tag72.xml><?xml version="1.0" encoding="utf-8"?>
<p:tagLst xmlns:p="http://schemas.openxmlformats.org/presentationml/2006/main">
  <p:tag name="OP_SCP_ITEM_INDEX" val="1"/>
</p:tagLst>
</file>

<file path=ppt/tags/tag73.xml><?xml version="1.0" encoding="utf-8"?>
<p:tagLst xmlns:p="http://schemas.openxmlformats.org/presentationml/2006/main">
  <p:tag name="OP_SCP_SHAPE_TYPE" val="Title"/>
  <p:tag name="OP_SCP_ITEM_INDEX" val="1"/>
  <p:tag name="OP_SCP_DEFAULT_TEXT" val="添加标题"/>
</p:tagLst>
</file>

<file path=ppt/tags/tag74.xml><?xml version="1.0" encoding="utf-8"?>
<p:tagLst xmlns:p="http://schemas.openxmlformats.org/presentationml/2006/main">
  <p:tag name="OP_SCP_SHAPE_TYPE" val="Body"/>
  <p:tag name="OP_SCP_ITEM_INDEX" val="1"/>
  <p:tag name="OP_SCP_DEFAULT_TEXT" val="单击此处添加文本，单击此处添加文本，单击此处添加文本。"/>
</p:tagLst>
</file>

<file path=ppt/tags/tag8.xml><?xml version="1.0" encoding="utf-8"?>
<p:tagLst xmlns:p="http://schemas.openxmlformats.org/presentationml/2006/main">
  <p:tag name="OP_SCP_ITEM_INDEX" val="1"/>
</p:tagLst>
</file>

<file path=ppt/tags/tag9.xml><?xml version="1.0" encoding="utf-8"?>
<p:tagLst xmlns:p="http://schemas.openxmlformats.org/presentationml/2006/main">
  <p:tag name="OP_SCP_ITEM_INDEX" val="1"/>
</p:tagLst>
</file>

<file path=ppt/theme/theme1.xml><?xml version="1.0" encoding="utf-8"?>
<a:theme xmlns:a="http://schemas.openxmlformats.org/drawingml/2006/main" name="Designed by OfficePLUS">
  <a:themeElements>
    <a:clrScheme name="iSlide">
      <a:dk1>
        <a:srgbClr val="2F2F2F"/>
      </a:dk1>
      <a:lt1>
        <a:srgbClr val="FFFFFF"/>
      </a:lt1>
      <a:dk2>
        <a:srgbClr val="778495"/>
      </a:dk2>
      <a:lt2>
        <a:srgbClr val="F0F0F0"/>
      </a:lt2>
      <a:accent1>
        <a:srgbClr val="00793C"/>
      </a:accent1>
      <a:accent2>
        <a:srgbClr val="005579"/>
      </a:accent2>
      <a:accent3>
        <a:srgbClr val="467900"/>
      </a:accent3>
      <a:accent4>
        <a:srgbClr val="880000"/>
      </a:accent4>
      <a:accent5>
        <a:srgbClr val="BC9205"/>
      </a:accent5>
      <a:accent6>
        <a:srgbClr val="010079"/>
      </a:accent6>
      <a:hlink>
        <a:srgbClr val="F84D4D"/>
      </a:hlink>
      <a:folHlink>
        <a:srgbClr val="979797"/>
      </a:folHlink>
    </a:clrScheme>
    <a:fontScheme name="iSlide">
      <a:majorFont>
        <a:latin typeface="Arial"/>
        <a:ea typeface="微软雅黑"/>
        <a:cs typeface=""/>
      </a:majorFont>
      <a:minorFont>
        <a:latin typeface="Arial"/>
        <a:ea typeface="微软雅黑"/>
        <a:cs typeface=""/>
      </a:minorFont>
    </a:fontScheme>
    <a:fmtScheme name="iSlid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8693</Words>
  <Application>WPS 演示</Application>
  <PresentationFormat>宽屏</PresentationFormat>
  <Paragraphs>291</Paragraphs>
  <Slides>20</Slides>
  <Notes>1</Notes>
  <HiddenSlides>0</HiddenSlides>
  <MMClips>1</MMClips>
  <ScaleCrop>false</ScaleCrop>
  <HeadingPairs>
    <vt:vector size="6" baseType="variant">
      <vt:variant>
        <vt:lpstr>已用的字体</vt:lpstr>
      </vt:variant>
      <vt:variant>
        <vt:i4>17</vt:i4>
      </vt:variant>
      <vt:variant>
        <vt:lpstr>主题</vt:lpstr>
      </vt:variant>
      <vt:variant>
        <vt:i4>1</vt:i4>
      </vt:variant>
      <vt:variant>
        <vt:lpstr>幻灯片标题</vt:lpstr>
      </vt:variant>
      <vt:variant>
        <vt:i4>20</vt:i4>
      </vt:variant>
    </vt:vector>
  </HeadingPairs>
  <TitlesOfParts>
    <vt:vector size="38" baseType="lpstr">
      <vt:lpstr>Arial</vt:lpstr>
      <vt:lpstr>宋体</vt:lpstr>
      <vt:lpstr>Wingdings</vt:lpstr>
      <vt:lpstr>Arial</vt:lpstr>
      <vt:lpstr>微软雅黑</vt:lpstr>
      <vt:lpstr>华文楷体</vt:lpstr>
      <vt:lpstr>Times New Roman</vt:lpstr>
      <vt:lpstr>等线</vt:lpstr>
      <vt:lpstr>YF补 汉仪夏日体</vt:lpstr>
      <vt:lpstr>楷体</vt:lpstr>
      <vt:lpstr>迷你简卡通</vt:lpstr>
      <vt:lpstr>Times New Roman</vt:lpstr>
      <vt:lpstr>Arial Unicode MS</vt:lpstr>
      <vt:lpstr>HelveticaNeue</vt:lpstr>
      <vt:lpstr>华文新魏</vt:lpstr>
      <vt:lpstr>Segoe Print</vt:lpstr>
      <vt:lpstr>MS UI Gothic</vt:lpstr>
      <vt:lpstr>Designed by OfficePLUS</vt:lpstr>
      <vt:lpstr>PowerPoint 演示文稿</vt:lpstr>
      <vt:lpstr>Vocabulary Revision in Thematic Contexts --Environment and Protection</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Activity2 Thematic vocabulary application</vt:lpstr>
      <vt:lpstr>Activity2 Thematic vocabulary application</vt:lpstr>
      <vt:lpstr>Activity3  Discussion &amp; Production</vt:lpstr>
      <vt:lpstr>Assignment</vt:lpstr>
      <vt:lpstr>Thank you</vt:lpstr>
    </vt:vector>
  </TitlesOfParts>
  <Company>OfficePLUS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OfficePLUS PowerPoint Template</dc:title>
  <dc:creator>OfficePLUS</dc:creator>
  <cp:lastModifiedBy>Administrator</cp:lastModifiedBy>
  <cp:revision>46</cp:revision>
  <cp:lastPrinted>2024-07-16T16:00:00Z</cp:lastPrinted>
  <dcterms:created xsi:type="dcterms:W3CDTF">2024-07-16T16:00:00Z</dcterms:created>
  <dcterms:modified xsi:type="dcterms:W3CDTF">2024-08-22T06:17:33Z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7B34607FF6D944AD9BFEADED0B196348_12</vt:lpwstr>
  </property>
  <property fmtid="{D5CDD505-2E9C-101B-9397-08002B2CF9AE}" pid="3" name="KSOProductBuildVer">
    <vt:lpwstr>2052-11.8.2.7978</vt:lpwstr>
  </property>
</Properties>
</file>