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632" r:id="rId2"/>
    <p:sldId id="257" r:id="rId3"/>
    <p:sldId id="258" r:id="rId4"/>
    <p:sldId id="260" r:id="rId5"/>
    <p:sldId id="261" r:id="rId6"/>
    <p:sldId id="262" r:id="rId7"/>
    <p:sldId id="264" r:id="rId8"/>
    <p:sldId id="633" r:id="rId9"/>
    <p:sldId id="265" r:id="rId10"/>
    <p:sldId id="268" r:id="rId11"/>
    <p:sldId id="266" r:id="rId12"/>
    <p:sldId id="269" r:id="rId13"/>
    <p:sldId id="270" r:id="rId14"/>
    <p:sldId id="634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>
          <p15:clr>
            <a:srgbClr val="A4A3A4"/>
          </p15:clr>
        </p15:guide>
        <p15:guide id="2" pos="3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00" y="208"/>
      </p:cViewPr>
      <p:guideLst>
        <p:guide orient="horz" pos="2198"/>
        <p:guide pos="393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0EE499-D129-484D-B5C0-D0F3AC30E8B1}" type="doc">
      <dgm:prSet loTypeId="urn:microsoft.com/office/officeart/2005/8/layout/vList3" loCatId="list" qsTypeId="urn:microsoft.com/office/officeart/2005/8/quickstyle/simple5#1" qsCatId="simple" csTypeId="urn:microsoft.com/office/officeart/2005/8/colors/accent1_2#1" csCatId="accent1" phldr="0"/>
      <dgm:spPr/>
    </dgm:pt>
    <dgm:pt modelId="{BEB4A0DE-FB16-4C4F-8DEA-03570694B93A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be misunderstood</a:t>
          </a:r>
        </a:p>
      </dgm:t>
    </dgm:pt>
    <dgm:pt modelId="{A1CD0B47-03FC-4535-A972-2673574CE2F3}" type="parTrans" cxnId="{A2EACC7B-A305-40DF-8C26-41AEF6E083CB}">
      <dgm:prSet/>
      <dgm:spPr/>
      <dgm:t>
        <a:bodyPr/>
        <a:lstStyle/>
        <a:p>
          <a:endParaRPr lang="zh-CN" altLang="en-US"/>
        </a:p>
      </dgm:t>
    </dgm:pt>
    <dgm:pt modelId="{66283CB7-69B8-41D5-A569-950515985F71}" type="sibTrans" cxnId="{A2EACC7B-A305-40DF-8C26-41AEF6E083CB}">
      <dgm:prSet/>
      <dgm:spPr/>
      <dgm:t>
        <a:bodyPr/>
        <a:lstStyle/>
        <a:p>
          <a:endParaRPr lang="zh-CN" altLang="en-US"/>
        </a:p>
      </dgm:t>
    </dgm:pt>
    <dgm:pt modelId="{11A5EA0A-517A-463B-9BA8-5EB54D7D10F8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be gossiped</a:t>
          </a:r>
        </a:p>
      </dgm:t>
    </dgm:pt>
    <dgm:pt modelId="{E2B15CF1-464F-45CC-BFE4-6F0AA417C19E}" type="parTrans" cxnId="{B1451DE8-45A1-4300-8C39-BEF47CD136C8}">
      <dgm:prSet/>
      <dgm:spPr/>
      <dgm:t>
        <a:bodyPr/>
        <a:lstStyle/>
        <a:p>
          <a:endParaRPr lang="zh-CN" altLang="en-US"/>
        </a:p>
      </dgm:t>
    </dgm:pt>
    <dgm:pt modelId="{4EA87785-B7B3-4F48-BB13-D91C5DEA8DC1}" type="sibTrans" cxnId="{B1451DE8-45A1-4300-8C39-BEF47CD136C8}">
      <dgm:prSet/>
      <dgm:spPr/>
      <dgm:t>
        <a:bodyPr/>
        <a:lstStyle/>
        <a:p>
          <a:endParaRPr lang="zh-CN" altLang="en-US"/>
        </a:p>
      </dgm:t>
    </dgm:pt>
    <dgm:pt modelId="{25EF8B53-4C57-43A4-9FE1-40C318A0AD88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not good at communicating</a:t>
          </a:r>
        </a:p>
      </dgm:t>
    </dgm:pt>
    <dgm:pt modelId="{62CE1C4C-AE05-4247-9728-BCA5F5CA780A}" type="parTrans" cxnId="{FD9A6AB1-C8D1-46FA-BE3B-BA706A66B5E2}">
      <dgm:prSet/>
      <dgm:spPr/>
      <dgm:t>
        <a:bodyPr/>
        <a:lstStyle/>
        <a:p>
          <a:endParaRPr lang="zh-CN" altLang="en-US"/>
        </a:p>
      </dgm:t>
    </dgm:pt>
    <dgm:pt modelId="{F463D266-32E5-414A-9781-DA46FFE60955}" type="sibTrans" cxnId="{FD9A6AB1-C8D1-46FA-BE3B-BA706A66B5E2}">
      <dgm:prSet/>
      <dgm:spPr/>
      <dgm:t>
        <a:bodyPr/>
        <a:lstStyle/>
        <a:p>
          <a:endParaRPr lang="zh-CN" altLang="en-US"/>
        </a:p>
      </dgm:t>
    </dgm:pt>
    <dgm:pt modelId="{EC6F8BF7-9F33-4870-A3B1-C9692D3D63F4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...</a:t>
          </a:r>
        </a:p>
      </dgm:t>
    </dgm:pt>
    <dgm:pt modelId="{66F1E097-88CB-42AD-BD17-C4D7DD310010}" type="parTrans" cxnId="{0944AA3E-5019-4D1C-ADCD-AFD0D30BC461}">
      <dgm:prSet/>
      <dgm:spPr/>
      <dgm:t>
        <a:bodyPr/>
        <a:lstStyle/>
        <a:p>
          <a:endParaRPr lang="zh-CN" altLang="en-US"/>
        </a:p>
      </dgm:t>
    </dgm:pt>
    <dgm:pt modelId="{B65E2ECB-CC00-4390-9DD5-F2A0E0247D44}" type="sibTrans" cxnId="{0944AA3E-5019-4D1C-ADCD-AFD0D30BC461}">
      <dgm:prSet/>
      <dgm:spPr/>
      <dgm:t>
        <a:bodyPr/>
        <a:lstStyle/>
        <a:p>
          <a:endParaRPr lang="zh-CN" altLang="en-US"/>
        </a:p>
      </dgm:t>
    </dgm:pt>
    <dgm:pt modelId="{3A30B1D0-F146-41C6-9373-8CC849B0566C}" type="pres">
      <dgm:prSet presAssocID="{800EE499-D129-484D-B5C0-D0F3AC30E8B1}" presName="linearFlow" presStyleCnt="0">
        <dgm:presLayoutVars>
          <dgm:dir/>
          <dgm:resizeHandles val="exact"/>
        </dgm:presLayoutVars>
      </dgm:prSet>
      <dgm:spPr/>
    </dgm:pt>
    <dgm:pt modelId="{65AAD8D9-A2BB-4BC0-ADC4-32A3E0934999}" type="pres">
      <dgm:prSet presAssocID="{BEB4A0DE-FB16-4C4F-8DEA-03570694B93A}" presName="composite" presStyleCnt="0"/>
      <dgm:spPr/>
    </dgm:pt>
    <dgm:pt modelId="{F8DF891C-0D10-4055-A8A8-3FC34ADEDC5B}" type="pres">
      <dgm:prSet presAssocID="{BEB4A0DE-FB16-4C4F-8DEA-03570694B93A}" presName="imgShp" presStyleLbl="fgImgPlace1" presStyleIdx="0" presStyleCnt="4"/>
      <dgm:spPr/>
    </dgm:pt>
    <dgm:pt modelId="{5D3E6026-A697-4D8F-84B5-C5321A8528B3}" type="pres">
      <dgm:prSet presAssocID="{BEB4A0DE-FB16-4C4F-8DEA-03570694B93A}" presName="txShp" presStyleLbl="node1" presStyleIdx="0" presStyleCnt="4">
        <dgm:presLayoutVars>
          <dgm:bulletEnabled val="1"/>
        </dgm:presLayoutVars>
      </dgm:prSet>
      <dgm:spPr/>
    </dgm:pt>
    <dgm:pt modelId="{01F33C7F-4C3C-42D3-8542-4BC345A10B4C}" type="pres">
      <dgm:prSet presAssocID="{66283CB7-69B8-41D5-A569-950515985F71}" presName="spacing" presStyleCnt="0"/>
      <dgm:spPr/>
    </dgm:pt>
    <dgm:pt modelId="{5373068E-DCEB-4D3C-BFF1-43C34CE727FD}" type="pres">
      <dgm:prSet presAssocID="{11A5EA0A-517A-463B-9BA8-5EB54D7D10F8}" presName="composite" presStyleCnt="0"/>
      <dgm:spPr/>
    </dgm:pt>
    <dgm:pt modelId="{48C23F44-CDC2-4998-B9C4-F737C51D3228}" type="pres">
      <dgm:prSet presAssocID="{11A5EA0A-517A-463B-9BA8-5EB54D7D10F8}" presName="imgShp" presStyleLbl="fgImgPlace1" presStyleIdx="1" presStyleCnt="4"/>
      <dgm:spPr/>
    </dgm:pt>
    <dgm:pt modelId="{DC27DDA6-73A4-45AF-8B52-70E594C6E063}" type="pres">
      <dgm:prSet presAssocID="{11A5EA0A-517A-463B-9BA8-5EB54D7D10F8}" presName="txShp" presStyleLbl="node1" presStyleIdx="1" presStyleCnt="4">
        <dgm:presLayoutVars>
          <dgm:bulletEnabled val="1"/>
        </dgm:presLayoutVars>
      </dgm:prSet>
      <dgm:spPr/>
    </dgm:pt>
    <dgm:pt modelId="{1BD648EC-230D-47E1-A618-F93D265B0703}" type="pres">
      <dgm:prSet presAssocID="{4EA87785-B7B3-4F48-BB13-D91C5DEA8DC1}" presName="spacing" presStyleCnt="0"/>
      <dgm:spPr/>
    </dgm:pt>
    <dgm:pt modelId="{7D4A810A-A6D4-47BA-AF8D-AB4F73C04080}" type="pres">
      <dgm:prSet presAssocID="{25EF8B53-4C57-43A4-9FE1-40C318A0AD88}" presName="composite" presStyleCnt="0"/>
      <dgm:spPr/>
    </dgm:pt>
    <dgm:pt modelId="{69DE5637-6198-4292-ADFF-69DC2A063BC5}" type="pres">
      <dgm:prSet presAssocID="{25EF8B53-4C57-43A4-9FE1-40C318A0AD88}" presName="imgShp" presStyleLbl="fgImgPlace1" presStyleIdx="2" presStyleCnt="4"/>
      <dgm:spPr/>
    </dgm:pt>
    <dgm:pt modelId="{00C34D87-B2DD-493A-BAA2-1A14EA17DEB1}" type="pres">
      <dgm:prSet presAssocID="{25EF8B53-4C57-43A4-9FE1-40C318A0AD88}" presName="txShp" presStyleLbl="node1" presStyleIdx="2" presStyleCnt="4">
        <dgm:presLayoutVars>
          <dgm:bulletEnabled val="1"/>
        </dgm:presLayoutVars>
      </dgm:prSet>
      <dgm:spPr/>
    </dgm:pt>
    <dgm:pt modelId="{3E375975-6291-4076-9C53-029F2F59E175}" type="pres">
      <dgm:prSet presAssocID="{F463D266-32E5-414A-9781-DA46FFE60955}" presName="spacing" presStyleCnt="0"/>
      <dgm:spPr/>
    </dgm:pt>
    <dgm:pt modelId="{C591554D-6F84-40E7-A5BF-E494566908B7}" type="pres">
      <dgm:prSet presAssocID="{EC6F8BF7-9F33-4870-A3B1-C9692D3D63F4}" presName="composite" presStyleCnt="0"/>
      <dgm:spPr/>
    </dgm:pt>
    <dgm:pt modelId="{6C475D71-D5E7-456B-BDFF-A170CD5F01AB}" type="pres">
      <dgm:prSet presAssocID="{EC6F8BF7-9F33-4870-A3B1-C9692D3D63F4}" presName="imgShp" presStyleLbl="fgImgPlace1" presStyleIdx="3" presStyleCnt="4"/>
      <dgm:spPr/>
    </dgm:pt>
    <dgm:pt modelId="{07490ECF-D84D-4D88-B408-6866D152FE6F}" type="pres">
      <dgm:prSet presAssocID="{EC6F8BF7-9F33-4870-A3B1-C9692D3D63F4}" presName="txShp" presStyleLbl="node1" presStyleIdx="3" presStyleCnt="4">
        <dgm:presLayoutVars>
          <dgm:bulletEnabled val="1"/>
        </dgm:presLayoutVars>
      </dgm:prSet>
      <dgm:spPr/>
    </dgm:pt>
  </dgm:ptLst>
  <dgm:cxnLst>
    <dgm:cxn modelId="{654BD315-8A94-45FF-AA22-EDF100AE5FC4}" type="presOf" srcId="{11A5EA0A-517A-463B-9BA8-5EB54D7D10F8}" destId="{DC27DDA6-73A4-45AF-8B52-70E594C6E063}" srcOrd="0" destOrd="0" presId="urn:microsoft.com/office/officeart/2005/8/layout/vList3"/>
    <dgm:cxn modelId="{77543419-6F20-4C82-94DC-C3A67E3AC0BA}" type="presOf" srcId="{800EE499-D129-484D-B5C0-D0F3AC30E8B1}" destId="{3A30B1D0-F146-41C6-9373-8CC849B0566C}" srcOrd="0" destOrd="0" presId="urn:microsoft.com/office/officeart/2005/8/layout/vList3"/>
    <dgm:cxn modelId="{200F2928-781A-4E3B-8439-24D585D6EAC5}" type="presOf" srcId="{4EA87785-B7B3-4F48-BB13-D91C5DEA8DC1}" destId="{1BD648EC-230D-47E1-A618-F93D265B0703}" srcOrd="0" destOrd="0" presId="urn:microsoft.com/office/officeart/2005/8/layout/vList3"/>
    <dgm:cxn modelId="{E9350C2D-3797-4CBA-BE5B-9034C2CE17CA}" type="presOf" srcId="{BEB4A0DE-FB16-4C4F-8DEA-03570694B93A}" destId="{5D3E6026-A697-4D8F-84B5-C5321A8528B3}" srcOrd="0" destOrd="0" presId="urn:microsoft.com/office/officeart/2005/8/layout/vList3"/>
    <dgm:cxn modelId="{6634DF2D-A7AE-4A92-814E-A70C4659E5DB}" type="presOf" srcId="{EC6F8BF7-9F33-4870-A3B1-C9692D3D63F4}" destId="{07490ECF-D84D-4D88-B408-6866D152FE6F}" srcOrd="0" destOrd="0" presId="urn:microsoft.com/office/officeart/2005/8/layout/vList3"/>
    <dgm:cxn modelId="{4CCC7139-5D16-4C0D-A3C3-819BB0F5F2E7}" type="presOf" srcId="{66283CB7-69B8-41D5-A569-950515985F71}" destId="{01F33C7F-4C3C-42D3-8542-4BC345A10B4C}" srcOrd="0" destOrd="0" presId="urn:microsoft.com/office/officeart/2005/8/layout/vList3"/>
    <dgm:cxn modelId="{0944AA3E-5019-4D1C-ADCD-AFD0D30BC461}" srcId="{800EE499-D129-484D-B5C0-D0F3AC30E8B1}" destId="{EC6F8BF7-9F33-4870-A3B1-C9692D3D63F4}" srcOrd="3" destOrd="0" parTransId="{66F1E097-88CB-42AD-BD17-C4D7DD310010}" sibTransId="{B65E2ECB-CC00-4390-9DD5-F2A0E0247D44}"/>
    <dgm:cxn modelId="{A2EACC7B-A305-40DF-8C26-41AEF6E083CB}" srcId="{800EE499-D129-484D-B5C0-D0F3AC30E8B1}" destId="{BEB4A0DE-FB16-4C4F-8DEA-03570694B93A}" srcOrd="0" destOrd="0" parTransId="{A1CD0B47-03FC-4535-A972-2673574CE2F3}" sibTransId="{66283CB7-69B8-41D5-A569-950515985F71}"/>
    <dgm:cxn modelId="{FD9A6AB1-C8D1-46FA-BE3B-BA706A66B5E2}" srcId="{800EE499-D129-484D-B5C0-D0F3AC30E8B1}" destId="{25EF8B53-4C57-43A4-9FE1-40C318A0AD88}" srcOrd="2" destOrd="0" parTransId="{62CE1C4C-AE05-4247-9728-BCA5F5CA780A}" sibTransId="{F463D266-32E5-414A-9781-DA46FFE60955}"/>
    <dgm:cxn modelId="{B1451DE8-45A1-4300-8C39-BEF47CD136C8}" srcId="{800EE499-D129-484D-B5C0-D0F3AC30E8B1}" destId="{11A5EA0A-517A-463B-9BA8-5EB54D7D10F8}" srcOrd="1" destOrd="0" parTransId="{E2B15CF1-464F-45CC-BFE4-6F0AA417C19E}" sibTransId="{4EA87785-B7B3-4F48-BB13-D91C5DEA8DC1}"/>
    <dgm:cxn modelId="{110F84F4-E37A-4E63-B770-DC01FFF1128F}" type="presOf" srcId="{F463D266-32E5-414A-9781-DA46FFE60955}" destId="{3E375975-6291-4076-9C53-029F2F59E175}" srcOrd="0" destOrd="0" presId="urn:microsoft.com/office/officeart/2005/8/layout/vList3"/>
    <dgm:cxn modelId="{47834BF5-4875-4CC5-9134-C98010969DB8}" type="presOf" srcId="{25EF8B53-4C57-43A4-9FE1-40C318A0AD88}" destId="{00C34D87-B2DD-493A-BAA2-1A14EA17DEB1}" srcOrd="0" destOrd="0" presId="urn:microsoft.com/office/officeart/2005/8/layout/vList3"/>
    <dgm:cxn modelId="{2CD7C4CB-187B-4BBF-A6D3-6F9B16FA63B5}" type="presParOf" srcId="{3A30B1D0-F146-41C6-9373-8CC849B0566C}" destId="{65AAD8D9-A2BB-4BC0-ADC4-32A3E0934999}" srcOrd="0" destOrd="0" presId="urn:microsoft.com/office/officeart/2005/8/layout/vList3"/>
    <dgm:cxn modelId="{94EE3EEF-4254-44AE-9439-46CD7FB243A8}" type="presParOf" srcId="{65AAD8D9-A2BB-4BC0-ADC4-32A3E0934999}" destId="{F8DF891C-0D10-4055-A8A8-3FC34ADEDC5B}" srcOrd="0" destOrd="0" presId="urn:microsoft.com/office/officeart/2005/8/layout/vList3"/>
    <dgm:cxn modelId="{EB5998DC-07D1-42FB-A494-3A13946F9EF9}" type="presParOf" srcId="{65AAD8D9-A2BB-4BC0-ADC4-32A3E0934999}" destId="{5D3E6026-A697-4D8F-84B5-C5321A8528B3}" srcOrd="1" destOrd="0" presId="urn:microsoft.com/office/officeart/2005/8/layout/vList3"/>
    <dgm:cxn modelId="{7B27786A-69CC-46DF-970C-7D92F0B2985F}" type="presParOf" srcId="{3A30B1D0-F146-41C6-9373-8CC849B0566C}" destId="{01F33C7F-4C3C-42D3-8542-4BC345A10B4C}" srcOrd="1" destOrd="0" presId="urn:microsoft.com/office/officeart/2005/8/layout/vList3"/>
    <dgm:cxn modelId="{29352BE4-E1AF-4B25-8681-C97B92B92FF3}" type="presParOf" srcId="{3A30B1D0-F146-41C6-9373-8CC849B0566C}" destId="{5373068E-DCEB-4D3C-BFF1-43C34CE727FD}" srcOrd="2" destOrd="0" presId="urn:microsoft.com/office/officeart/2005/8/layout/vList3"/>
    <dgm:cxn modelId="{5C215DDB-DBC7-49E8-950F-8F869C413052}" type="presParOf" srcId="{5373068E-DCEB-4D3C-BFF1-43C34CE727FD}" destId="{48C23F44-CDC2-4998-B9C4-F737C51D3228}" srcOrd="0" destOrd="0" presId="urn:microsoft.com/office/officeart/2005/8/layout/vList3"/>
    <dgm:cxn modelId="{36964BA4-4F8F-4A5F-923E-36D4842E730A}" type="presParOf" srcId="{5373068E-DCEB-4D3C-BFF1-43C34CE727FD}" destId="{DC27DDA6-73A4-45AF-8B52-70E594C6E063}" srcOrd="1" destOrd="0" presId="urn:microsoft.com/office/officeart/2005/8/layout/vList3"/>
    <dgm:cxn modelId="{908755FD-B50D-4B4E-961C-15B137E777B1}" type="presParOf" srcId="{3A30B1D0-F146-41C6-9373-8CC849B0566C}" destId="{1BD648EC-230D-47E1-A618-F93D265B0703}" srcOrd="3" destOrd="0" presId="urn:microsoft.com/office/officeart/2005/8/layout/vList3"/>
    <dgm:cxn modelId="{A9802C0C-6008-4CB7-880D-B53F21A9DEDD}" type="presParOf" srcId="{3A30B1D0-F146-41C6-9373-8CC849B0566C}" destId="{7D4A810A-A6D4-47BA-AF8D-AB4F73C04080}" srcOrd="4" destOrd="0" presId="urn:microsoft.com/office/officeart/2005/8/layout/vList3"/>
    <dgm:cxn modelId="{DBD6924B-61DC-4CFE-A06A-FA259E92F033}" type="presParOf" srcId="{7D4A810A-A6D4-47BA-AF8D-AB4F73C04080}" destId="{69DE5637-6198-4292-ADFF-69DC2A063BC5}" srcOrd="0" destOrd="0" presId="urn:microsoft.com/office/officeart/2005/8/layout/vList3"/>
    <dgm:cxn modelId="{5066891A-F92E-4CF1-991D-BC768B6DD772}" type="presParOf" srcId="{7D4A810A-A6D4-47BA-AF8D-AB4F73C04080}" destId="{00C34D87-B2DD-493A-BAA2-1A14EA17DEB1}" srcOrd="1" destOrd="0" presId="urn:microsoft.com/office/officeart/2005/8/layout/vList3"/>
    <dgm:cxn modelId="{72C1BF20-04A0-4C2C-B87A-A50B272B7B57}" type="presParOf" srcId="{3A30B1D0-F146-41C6-9373-8CC849B0566C}" destId="{3E375975-6291-4076-9C53-029F2F59E175}" srcOrd="5" destOrd="0" presId="urn:microsoft.com/office/officeart/2005/8/layout/vList3"/>
    <dgm:cxn modelId="{47CBDC03-12BD-4C61-B934-6E21C7FB0B01}" type="presParOf" srcId="{3A30B1D0-F146-41C6-9373-8CC849B0566C}" destId="{C591554D-6F84-40E7-A5BF-E494566908B7}" srcOrd="6" destOrd="0" presId="urn:microsoft.com/office/officeart/2005/8/layout/vList3"/>
    <dgm:cxn modelId="{A771AAC0-82E3-4991-9652-9E04D8B03080}" type="presParOf" srcId="{C591554D-6F84-40E7-A5BF-E494566908B7}" destId="{6C475D71-D5E7-456B-BDFF-A170CD5F01AB}" srcOrd="0" destOrd="0" presId="urn:microsoft.com/office/officeart/2005/8/layout/vList3"/>
    <dgm:cxn modelId="{7CA6E994-ED7C-4002-B1B7-F42F55A9AF26}" type="presParOf" srcId="{C591554D-6F84-40E7-A5BF-E494566908B7}" destId="{07490ECF-D84D-4D88-B408-6866D152FE6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0EE499-D129-484D-B5C0-D0F3AC30E8B1}" type="doc">
      <dgm:prSet loTypeId="urn:microsoft.com/office/officeart/2005/8/layout/vList3" loCatId="list" qsTypeId="urn:microsoft.com/office/officeart/2005/8/quickstyle/simple5#2" qsCatId="simple" csTypeId="urn:microsoft.com/office/officeart/2005/8/colors/accent1_2#2" csCatId="accent1" phldr="0"/>
      <dgm:spPr/>
    </dgm:pt>
    <dgm:pt modelId="{BEB4A0DE-FB16-4C4F-8DEA-03570694B93A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be misunderstood</a:t>
          </a:r>
        </a:p>
      </dgm:t>
    </dgm:pt>
    <dgm:pt modelId="{A1CD0B47-03FC-4535-A972-2673574CE2F3}" type="parTrans" cxnId="{BFCAA412-15FD-454B-9677-6EBFAB30BA71}">
      <dgm:prSet/>
      <dgm:spPr/>
    </dgm:pt>
    <dgm:pt modelId="{66283CB7-69B8-41D5-A569-950515985F71}" type="sibTrans" cxnId="{BFCAA412-15FD-454B-9677-6EBFAB30BA71}">
      <dgm:prSet/>
      <dgm:spPr/>
    </dgm:pt>
    <dgm:pt modelId="{11A5EA0A-517A-463B-9BA8-5EB54D7D10F8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be gossiped</a:t>
          </a:r>
        </a:p>
      </dgm:t>
    </dgm:pt>
    <dgm:pt modelId="{E2B15CF1-464F-45CC-BFE4-6F0AA417C19E}" type="parTrans" cxnId="{2171890E-37D9-4789-8F45-BDA554C4A6D8}">
      <dgm:prSet/>
      <dgm:spPr/>
    </dgm:pt>
    <dgm:pt modelId="{4EA87785-B7B3-4F48-BB13-D91C5DEA8DC1}" type="sibTrans" cxnId="{2171890E-37D9-4789-8F45-BDA554C4A6D8}">
      <dgm:prSet/>
      <dgm:spPr/>
    </dgm:pt>
    <dgm:pt modelId="{25EF8B53-4C57-43A4-9FE1-40C318A0AD88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not good at communicating</a:t>
          </a:r>
        </a:p>
      </dgm:t>
    </dgm:pt>
    <dgm:pt modelId="{62CE1C4C-AE05-4247-9728-BCA5F5CA780A}" type="parTrans" cxnId="{75FCBAF0-855E-4587-A44E-218A4C9C84C8}">
      <dgm:prSet/>
      <dgm:spPr/>
    </dgm:pt>
    <dgm:pt modelId="{F463D266-32E5-414A-9781-DA46FFE60955}" type="sibTrans" cxnId="{75FCBAF0-855E-4587-A44E-218A4C9C84C8}">
      <dgm:prSet/>
      <dgm:spPr/>
    </dgm:pt>
    <dgm:pt modelId="{3A30B1D0-F146-41C6-9373-8CC849B0566C}" type="pres">
      <dgm:prSet presAssocID="{800EE499-D129-484D-B5C0-D0F3AC30E8B1}" presName="linearFlow" presStyleCnt="0">
        <dgm:presLayoutVars>
          <dgm:dir/>
          <dgm:resizeHandles val="exact"/>
        </dgm:presLayoutVars>
      </dgm:prSet>
      <dgm:spPr/>
    </dgm:pt>
    <dgm:pt modelId="{65AAD8D9-A2BB-4BC0-ADC4-32A3E0934999}" type="pres">
      <dgm:prSet presAssocID="{BEB4A0DE-FB16-4C4F-8DEA-03570694B93A}" presName="composite" presStyleCnt="0"/>
      <dgm:spPr/>
    </dgm:pt>
    <dgm:pt modelId="{F8DF891C-0D10-4055-A8A8-3FC34ADEDC5B}" type="pres">
      <dgm:prSet presAssocID="{BEB4A0DE-FB16-4C4F-8DEA-03570694B93A}" presName="imgShp" presStyleLbl="fgImgPlace1" presStyleIdx="0" presStyleCnt="3"/>
      <dgm:spPr/>
    </dgm:pt>
    <dgm:pt modelId="{5D3E6026-A697-4D8F-84B5-C5321A8528B3}" type="pres">
      <dgm:prSet presAssocID="{BEB4A0DE-FB16-4C4F-8DEA-03570694B93A}" presName="txShp" presStyleLbl="node1" presStyleIdx="0" presStyleCnt="3">
        <dgm:presLayoutVars>
          <dgm:bulletEnabled val="1"/>
        </dgm:presLayoutVars>
      </dgm:prSet>
      <dgm:spPr/>
    </dgm:pt>
    <dgm:pt modelId="{01F33C7F-4C3C-42D3-8542-4BC345A10B4C}" type="pres">
      <dgm:prSet presAssocID="{66283CB7-69B8-41D5-A569-950515985F71}" presName="spacing" presStyleCnt="0"/>
      <dgm:spPr/>
    </dgm:pt>
    <dgm:pt modelId="{5373068E-DCEB-4D3C-BFF1-43C34CE727FD}" type="pres">
      <dgm:prSet presAssocID="{11A5EA0A-517A-463B-9BA8-5EB54D7D10F8}" presName="composite" presStyleCnt="0"/>
      <dgm:spPr/>
    </dgm:pt>
    <dgm:pt modelId="{48C23F44-CDC2-4998-B9C4-F737C51D3228}" type="pres">
      <dgm:prSet presAssocID="{11A5EA0A-517A-463B-9BA8-5EB54D7D10F8}" presName="imgShp" presStyleLbl="fgImgPlace1" presStyleIdx="1" presStyleCnt="3"/>
      <dgm:spPr/>
    </dgm:pt>
    <dgm:pt modelId="{DC27DDA6-73A4-45AF-8B52-70E594C6E063}" type="pres">
      <dgm:prSet presAssocID="{11A5EA0A-517A-463B-9BA8-5EB54D7D10F8}" presName="txShp" presStyleLbl="node1" presStyleIdx="1" presStyleCnt="3">
        <dgm:presLayoutVars>
          <dgm:bulletEnabled val="1"/>
        </dgm:presLayoutVars>
      </dgm:prSet>
      <dgm:spPr/>
    </dgm:pt>
    <dgm:pt modelId="{1BD648EC-230D-47E1-A618-F93D265B0703}" type="pres">
      <dgm:prSet presAssocID="{4EA87785-B7B3-4F48-BB13-D91C5DEA8DC1}" presName="spacing" presStyleCnt="0"/>
      <dgm:spPr/>
    </dgm:pt>
    <dgm:pt modelId="{7D4A810A-A6D4-47BA-AF8D-AB4F73C04080}" type="pres">
      <dgm:prSet presAssocID="{25EF8B53-4C57-43A4-9FE1-40C318A0AD88}" presName="composite" presStyleCnt="0"/>
      <dgm:spPr/>
    </dgm:pt>
    <dgm:pt modelId="{69DE5637-6198-4292-ADFF-69DC2A063BC5}" type="pres">
      <dgm:prSet presAssocID="{25EF8B53-4C57-43A4-9FE1-40C318A0AD88}" presName="imgShp" presStyleLbl="fgImgPlace1" presStyleIdx="2" presStyleCnt="3"/>
      <dgm:spPr/>
    </dgm:pt>
    <dgm:pt modelId="{00C34D87-B2DD-493A-BAA2-1A14EA17DEB1}" type="pres">
      <dgm:prSet presAssocID="{25EF8B53-4C57-43A4-9FE1-40C318A0AD88}" presName="txShp" presStyleLbl="node1" presStyleIdx="2" presStyleCnt="3">
        <dgm:presLayoutVars>
          <dgm:bulletEnabled val="1"/>
        </dgm:presLayoutVars>
      </dgm:prSet>
      <dgm:spPr/>
    </dgm:pt>
  </dgm:ptLst>
  <dgm:cxnLst>
    <dgm:cxn modelId="{2171890E-37D9-4789-8F45-BDA554C4A6D8}" srcId="{800EE499-D129-484D-B5C0-D0F3AC30E8B1}" destId="{11A5EA0A-517A-463B-9BA8-5EB54D7D10F8}" srcOrd="1" destOrd="0" parTransId="{E2B15CF1-464F-45CC-BFE4-6F0AA417C19E}" sibTransId="{4EA87785-B7B3-4F48-BB13-D91C5DEA8DC1}"/>
    <dgm:cxn modelId="{BFCAA412-15FD-454B-9677-6EBFAB30BA71}" srcId="{800EE499-D129-484D-B5C0-D0F3AC30E8B1}" destId="{BEB4A0DE-FB16-4C4F-8DEA-03570694B93A}" srcOrd="0" destOrd="0" parTransId="{A1CD0B47-03FC-4535-A972-2673574CE2F3}" sibTransId="{66283CB7-69B8-41D5-A569-950515985F71}"/>
    <dgm:cxn modelId="{8FFF843A-0BDC-4A57-AF20-DD0552F2B55A}" type="presOf" srcId="{11A5EA0A-517A-463B-9BA8-5EB54D7D10F8}" destId="{DC27DDA6-73A4-45AF-8B52-70E594C6E063}" srcOrd="0" destOrd="0" presId="urn:microsoft.com/office/officeart/2005/8/layout/vList3"/>
    <dgm:cxn modelId="{C3BF5950-1652-4971-8DFC-279AE49E30D1}" type="presOf" srcId="{25EF8B53-4C57-43A4-9FE1-40C318A0AD88}" destId="{00C34D87-B2DD-493A-BAA2-1A14EA17DEB1}" srcOrd="0" destOrd="0" presId="urn:microsoft.com/office/officeart/2005/8/layout/vList3"/>
    <dgm:cxn modelId="{7B96E576-9AA2-4A0F-833B-D17A86C74D67}" type="presOf" srcId="{800EE499-D129-484D-B5C0-D0F3AC30E8B1}" destId="{3A30B1D0-F146-41C6-9373-8CC849B0566C}" srcOrd="0" destOrd="0" presId="urn:microsoft.com/office/officeart/2005/8/layout/vList3"/>
    <dgm:cxn modelId="{38691685-AD42-42C4-8FBE-53B4074AF960}" type="presOf" srcId="{66283CB7-69B8-41D5-A569-950515985F71}" destId="{01F33C7F-4C3C-42D3-8542-4BC345A10B4C}" srcOrd="0" destOrd="0" presId="urn:microsoft.com/office/officeart/2005/8/layout/vList3"/>
    <dgm:cxn modelId="{67718FB6-4795-4754-8AA7-1B3B3E6A206F}" type="presOf" srcId="{BEB4A0DE-FB16-4C4F-8DEA-03570694B93A}" destId="{5D3E6026-A697-4D8F-84B5-C5321A8528B3}" srcOrd="0" destOrd="0" presId="urn:microsoft.com/office/officeart/2005/8/layout/vList3"/>
    <dgm:cxn modelId="{865C7EEB-BC4B-492A-9473-0E4B4F1B1AD9}" type="presOf" srcId="{4EA87785-B7B3-4F48-BB13-D91C5DEA8DC1}" destId="{1BD648EC-230D-47E1-A618-F93D265B0703}" srcOrd="0" destOrd="0" presId="urn:microsoft.com/office/officeart/2005/8/layout/vList3"/>
    <dgm:cxn modelId="{75FCBAF0-855E-4587-A44E-218A4C9C84C8}" srcId="{800EE499-D129-484D-B5C0-D0F3AC30E8B1}" destId="{25EF8B53-4C57-43A4-9FE1-40C318A0AD88}" srcOrd="2" destOrd="0" parTransId="{62CE1C4C-AE05-4247-9728-BCA5F5CA780A}" sibTransId="{F463D266-32E5-414A-9781-DA46FFE60955}"/>
    <dgm:cxn modelId="{0BD9A47F-2659-4357-A8F0-C224306679DC}" type="presParOf" srcId="{3A30B1D0-F146-41C6-9373-8CC849B0566C}" destId="{65AAD8D9-A2BB-4BC0-ADC4-32A3E0934999}" srcOrd="0" destOrd="0" presId="urn:microsoft.com/office/officeart/2005/8/layout/vList3"/>
    <dgm:cxn modelId="{0F60EA3B-3603-4D1A-8286-89B0A05CF190}" type="presParOf" srcId="{65AAD8D9-A2BB-4BC0-ADC4-32A3E0934999}" destId="{F8DF891C-0D10-4055-A8A8-3FC34ADEDC5B}" srcOrd="0" destOrd="0" presId="urn:microsoft.com/office/officeart/2005/8/layout/vList3"/>
    <dgm:cxn modelId="{4F41BA6F-4889-442D-8F76-1EBC5ACC8394}" type="presParOf" srcId="{65AAD8D9-A2BB-4BC0-ADC4-32A3E0934999}" destId="{5D3E6026-A697-4D8F-84B5-C5321A8528B3}" srcOrd="1" destOrd="0" presId="urn:microsoft.com/office/officeart/2005/8/layout/vList3"/>
    <dgm:cxn modelId="{73DDE4F0-51CE-487C-8939-303F27803A5A}" type="presParOf" srcId="{3A30B1D0-F146-41C6-9373-8CC849B0566C}" destId="{01F33C7F-4C3C-42D3-8542-4BC345A10B4C}" srcOrd="1" destOrd="0" presId="urn:microsoft.com/office/officeart/2005/8/layout/vList3"/>
    <dgm:cxn modelId="{B309D90E-7374-4CFF-A2B1-7A00303E828C}" type="presParOf" srcId="{3A30B1D0-F146-41C6-9373-8CC849B0566C}" destId="{5373068E-DCEB-4D3C-BFF1-43C34CE727FD}" srcOrd="2" destOrd="0" presId="urn:microsoft.com/office/officeart/2005/8/layout/vList3"/>
    <dgm:cxn modelId="{A070BDF2-B4DA-4863-87B2-629119F5D2A5}" type="presParOf" srcId="{5373068E-DCEB-4D3C-BFF1-43C34CE727FD}" destId="{48C23F44-CDC2-4998-B9C4-F737C51D3228}" srcOrd="0" destOrd="0" presId="urn:microsoft.com/office/officeart/2005/8/layout/vList3"/>
    <dgm:cxn modelId="{31716B84-0CF7-4ECC-9243-A95916671B65}" type="presParOf" srcId="{5373068E-DCEB-4D3C-BFF1-43C34CE727FD}" destId="{DC27DDA6-73A4-45AF-8B52-70E594C6E063}" srcOrd="1" destOrd="0" presId="urn:microsoft.com/office/officeart/2005/8/layout/vList3"/>
    <dgm:cxn modelId="{B4DC9BE1-11FF-4105-B752-F110EE6BF6E0}" type="presParOf" srcId="{3A30B1D0-F146-41C6-9373-8CC849B0566C}" destId="{1BD648EC-230D-47E1-A618-F93D265B0703}" srcOrd="3" destOrd="0" presId="urn:microsoft.com/office/officeart/2005/8/layout/vList3"/>
    <dgm:cxn modelId="{2083432D-33AB-47DC-A28D-AE961EA2F003}" type="presParOf" srcId="{3A30B1D0-F146-41C6-9373-8CC849B0566C}" destId="{7D4A810A-A6D4-47BA-AF8D-AB4F73C04080}" srcOrd="4" destOrd="0" presId="urn:microsoft.com/office/officeart/2005/8/layout/vList3"/>
    <dgm:cxn modelId="{EF7737D2-348E-489F-9F55-A90298600E93}" type="presParOf" srcId="{7D4A810A-A6D4-47BA-AF8D-AB4F73C04080}" destId="{69DE5637-6198-4292-ADFF-69DC2A063BC5}" srcOrd="0" destOrd="0" presId="urn:microsoft.com/office/officeart/2005/8/layout/vList3"/>
    <dgm:cxn modelId="{AC3CC5C6-0D6D-4171-AEFC-817051B19210}" type="presParOf" srcId="{7D4A810A-A6D4-47BA-AF8D-AB4F73C04080}" destId="{00C34D87-B2DD-493A-BAA2-1A14EA17DE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E6026-A697-4D8F-84B5-C5321A8528B3}">
      <dsp:nvSpPr>
        <dsp:cNvPr id="0" name=""/>
        <dsp:cNvSpPr/>
      </dsp:nvSpPr>
      <dsp:spPr>
        <a:xfrm rot="10800000">
          <a:off x="1389798" y="622"/>
          <a:ext cx="4969332" cy="55249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3636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/>
            <a:t>be misunderstood</a:t>
          </a:r>
        </a:p>
      </dsp:txBody>
      <dsp:txXfrm rot="10800000">
        <a:off x="1527922" y="622"/>
        <a:ext cx="4831208" cy="552496"/>
      </dsp:txXfrm>
    </dsp:sp>
    <dsp:sp modelId="{F8DF891C-0D10-4055-A8A8-3FC34ADEDC5B}">
      <dsp:nvSpPr>
        <dsp:cNvPr id="0" name=""/>
        <dsp:cNvSpPr/>
      </dsp:nvSpPr>
      <dsp:spPr>
        <a:xfrm>
          <a:off x="1113549" y="622"/>
          <a:ext cx="552496" cy="5524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C27DDA6-73A4-45AF-8B52-70E594C6E063}">
      <dsp:nvSpPr>
        <dsp:cNvPr id="0" name=""/>
        <dsp:cNvSpPr/>
      </dsp:nvSpPr>
      <dsp:spPr>
        <a:xfrm rot="10800000">
          <a:off x="1389798" y="699326"/>
          <a:ext cx="4969332" cy="55249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3636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/>
            <a:t>be gossiped</a:t>
          </a:r>
        </a:p>
      </dsp:txBody>
      <dsp:txXfrm rot="10800000">
        <a:off x="1527922" y="699326"/>
        <a:ext cx="4831208" cy="552496"/>
      </dsp:txXfrm>
    </dsp:sp>
    <dsp:sp modelId="{48C23F44-CDC2-4998-B9C4-F737C51D3228}">
      <dsp:nvSpPr>
        <dsp:cNvPr id="0" name=""/>
        <dsp:cNvSpPr/>
      </dsp:nvSpPr>
      <dsp:spPr>
        <a:xfrm>
          <a:off x="1113549" y="699326"/>
          <a:ext cx="552496" cy="5524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0C34D87-B2DD-493A-BAA2-1A14EA17DEB1}">
      <dsp:nvSpPr>
        <dsp:cNvPr id="0" name=""/>
        <dsp:cNvSpPr/>
      </dsp:nvSpPr>
      <dsp:spPr>
        <a:xfrm rot="10800000">
          <a:off x="1389798" y="1398031"/>
          <a:ext cx="4969332" cy="55249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3636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/>
            <a:t>not good at communicating</a:t>
          </a:r>
        </a:p>
      </dsp:txBody>
      <dsp:txXfrm rot="10800000">
        <a:off x="1527922" y="1398031"/>
        <a:ext cx="4831208" cy="552496"/>
      </dsp:txXfrm>
    </dsp:sp>
    <dsp:sp modelId="{69DE5637-6198-4292-ADFF-69DC2A063BC5}">
      <dsp:nvSpPr>
        <dsp:cNvPr id="0" name=""/>
        <dsp:cNvSpPr/>
      </dsp:nvSpPr>
      <dsp:spPr>
        <a:xfrm>
          <a:off x="1113549" y="1398031"/>
          <a:ext cx="552496" cy="5524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7490ECF-D84D-4D88-B408-6866D152FE6F}">
      <dsp:nvSpPr>
        <dsp:cNvPr id="0" name=""/>
        <dsp:cNvSpPr/>
      </dsp:nvSpPr>
      <dsp:spPr>
        <a:xfrm rot="10800000">
          <a:off x="1389798" y="2096735"/>
          <a:ext cx="4969332" cy="55249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3636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/>
            <a:t>...</a:t>
          </a:r>
        </a:p>
      </dsp:txBody>
      <dsp:txXfrm rot="10800000">
        <a:off x="1527922" y="2096735"/>
        <a:ext cx="4831208" cy="552496"/>
      </dsp:txXfrm>
    </dsp:sp>
    <dsp:sp modelId="{6C475D71-D5E7-456B-BDFF-A170CD5F01AB}">
      <dsp:nvSpPr>
        <dsp:cNvPr id="0" name=""/>
        <dsp:cNvSpPr/>
      </dsp:nvSpPr>
      <dsp:spPr>
        <a:xfrm>
          <a:off x="1113549" y="2096735"/>
          <a:ext cx="552496" cy="5524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E6026-A697-4D8F-84B5-C5321A8528B3}">
      <dsp:nvSpPr>
        <dsp:cNvPr id="0" name=""/>
        <dsp:cNvSpPr/>
      </dsp:nvSpPr>
      <dsp:spPr>
        <a:xfrm rot="10800000">
          <a:off x="1354800" y="242"/>
          <a:ext cx="4815624" cy="56737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0194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kern="1200"/>
            <a:t>be misunderstood</a:t>
          </a:r>
        </a:p>
      </dsp:txBody>
      <dsp:txXfrm rot="10800000">
        <a:off x="1496642" y="242"/>
        <a:ext cx="4673782" cy="567370"/>
      </dsp:txXfrm>
    </dsp:sp>
    <dsp:sp modelId="{F8DF891C-0D10-4055-A8A8-3FC34ADEDC5B}">
      <dsp:nvSpPr>
        <dsp:cNvPr id="0" name=""/>
        <dsp:cNvSpPr/>
      </dsp:nvSpPr>
      <dsp:spPr>
        <a:xfrm>
          <a:off x="1071115" y="242"/>
          <a:ext cx="567370" cy="5673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C27DDA6-73A4-45AF-8B52-70E594C6E063}">
      <dsp:nvSpPr>
        <dsp:cNvPr id="0" name=""/>
        <dsp:cNvSpPr/>
      </dsp:nvSpPr>
      <dsp:spPr>
        <a:xfrm rot="10800000">
          <a:off x="1354800" y="709454"/>
          <a:ext cx="4815624" cy="56737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0194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kern="1200"/>
            <a:t>be gossiped</a:t>
          </a:r>
        </a:p>
      </dsp:txBody>
      <dsp:txXfrm rot="10800000">
        <a:off x="1496642" y="709454"/>
        <a:ext cx="4673782" cy="567370"/>
      </dsp:txXfrm>
    </dsp:sp>
    <dsp:sp modelId="{48C23F44-CDC2-4998-B9C4-F737C51D3228}">
      <dsp:nvSpPr>
        <dsp:cNvPr id="0" name=""/>
        <dsp:cNvSpPr/>
      </dsp:nvSpPr>
      <dsp:spPr>
        <a:xfrm>
          <a:off x="1071115" y="709454"/>
          <a:ext cx="567370" cy="5673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0C34D87-B2DD-493A-BAA2-1A14EA17DEB1}">
      <dsp:nvSpPr>
        <dsp:cNvPr id="0" name=""/>
        <dsp:cNvSpPr/>
      </dsp:nvSpPr>
      <dsp:spPr>
        <a:xfrm rot="10800000">
          <a:off x="1354800" y="1418667"/>
          <a:ext cx="4815624" cy="56737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0194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kern="1200"/>
            <a:t>not good at communicating</a:t>
          </a:r>
        </a:p>
      </dsp:txBody>
      <dsp:txXfrm rot="10800000">
        <a:off x="1496642" y="1418667"/>
        <a:ext cx="4673782" cy="567370"/>
      </dsp:txXfrm>
    </dsp:sp>
    <dsp:sp modelId="{69DE5637-6198-4292-ADFF-69DC2A063BC5}">
      <dsp:nvSpPr>
        <dsp:cNvPr id="0" name=""/>
        <dsp:cNvSpPr/>
      </dsp:nvSpPr>
      <dsp:spPr>
        <a:xfrm>
          <a:off x="1071115" y="1418667"/>
          <a:ext cx="567370" cy="5673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2019/8/12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2019/8/12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2019/8/12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2019/8/12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图片包含 物体, 室内, 天空, 浅色&#10;&#10;描述已自动生成">
            <a:extLst>
              <a:ext uri="{FF2B5EF4-FFF2-40B4-BE49-F238E27FC236}">
                <a16:creationId xmlns:a16="http://schemas.microsoft.com/office/drawing/2014/main" id="{991ADE16-411D-E842-8432-2BA4613A0F1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1367"/>
            <a:ext cx="3327400" cy="106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>
            <a:extLst>
              <a:ext uri="{FF2B5EF4-FFF2-40B4-BE49-F238E27FC236}">
                <a16:creationId xmlns:a16="http://schemas.microsoft.com/office/drawing/2014/main" id="{1BB92BAB-C431-F540-9ACE-54691F2BD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1749426"/>
            <a:ext cx="4572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</a:p>
        </p:txBody>
      </p:sp>
      <p:pic>
        <p:nvPicPr>
          <p:cNvPr id="19458" name="图片 2">
            <a:extLst>
              <a:ext uri="{FF2B5EF4-FFF2-40B4-BE49-F238E27FC236}">
                <a16:creationId xmlns:a16="http://schemas.microsoft.com/office/drawing/2014/main" id="{027A5259-9CE5-6C4E-A987-FEFA30554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2735263"/>
            <a:ext cx="2457451" cy="24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>
            <a:extLst>
              <a:ext uri="{FF2B5EF4-FFF2-40B4-BE49-F238E27FC236}">
                <a16:creationId xmlns:a16="http://schemas.microsoft.com/office/drawing/2014/main" id="{5CFC9920-D99F-9042-81D2-C7CE9D821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5" y="1749425"/>
            <a:ext cx="390048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500" b="1">
                <a:latin typeface="华文新魏" panose="02010800040101010101" pitchFamily="2" charset="-122"/>
              </a:rPr>
              <a:t>知识产权声明</a:t>
            </a:r>
          </a:p>
        </p:txBody>
      </p:sp>
    </p:spTree>
    <p:extLst>
      <p:ext uri="{BB962C8B-B14F-4D97-AF65-F5344CB8AC3E}">
        <p14:creationId xmlns:p14="http://schemas.microsoft.com/office/powerpoint/2010/main" val="146741749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6132" y="-5176"/>
            <a:ext cx="10999736" cy="6867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Calibri" panose="020F0502020204030204" charset="0"/>
                <a:cs typeface="Impact" panose="020B0806030902050204" charset="0"/>
                <a:sym typeface="+mn-ea"/>
              </a:rPr>
              <a:t>①</a:t>
            </a:r>
            <a:endParaRPr lang="zh-CN" altLang="en-US">
              <a:latin typeface="Calibri" panose="020F05020202040302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6132" y="343062"/>
            <a:ext cx="11595868" cy="1296035"/>
            <a:chOff x="596132" y="343062"/>
            <a:chExt cx="11595868" cy="1296035"/>
          </a:xfrm>
        </p:grpSpPr>
        <p:sp>
          <p:nvSpPr>
            <p:cNvPr id="5" name="矩形 4"/>
            <p:cNvSpPr/>
            <p:nvPr/>
          </p:nvSpPr>
          <p:spPr>
            <a:xfrm>
              <a:off x="596132" y="447959"/>
              <a:ext cx="11595868" cy="1086351"/>
            </a:xfrm>
            <a:prstGeom prst="rect">
              <a:avLst/>
            </a:prstGeom>
            <a:gradFill flip="none" rotWithShape="1">
              <a:gsLst>
                <a:gs pos="99083">
                  <a:schemeClr val="accent3"/>
                </a:gs>
                <a:gs pos="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596132" y="343062"/>
              <a:ext cx="5043170" cy="1296035"/>
            </a:xfrm>
            <a:prstGeom prst="rect">
              <a:avLst/>
            </a:prstGeom>
            <a:noFill/>
            <a:ln w="15875">
              <a:noFill/>
            </a:ln>
            <a:effectLst>
              <a:outerShdw blurRad="101600" dist="76200" dir="5400000" algn="t" rotWithShape="0">
                <a:schemeClr val="bg1">
                  <a:lumMod val="65000"/>
                  <a:alpha val="18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600" b="1" dirty="0">
                  <a:ln w="9525">
                    <a:solidFill>
                      <a:schemeClr val="bg1"/>
                    </a:solidFill>
                  </a:ln>
                  <a:gradFill flip="none" rotWithShape="1">
                    <a:gsLst>
                      <a:gs pos="66000">
                        <a:srgbClr val="FCFCFC"/>
                      </a:gs>
                      <a:gs pos="16000">
                        <a:srgbClr val="FFF2D8"/>
                      </a:gs>
                    </a:gsLst>
                    <a:lin ang="16200000" scaled="1"/>
                    <a:tileRect/>
                  </a:gradFill>
                  <a:effectLst>
                    <a:outerShdw blurRad="127000" dist="63500" dir="5400000" algn="t" rotWithShape="0">
                      <a:schemeClr val="tx1">
                        <a:lumMod val="50000"/>
                        <a:lumOff val="50000"/>
                        <a:alpha val="12000"/>
                      </a:schemeClr>
                    </a:outerShdw>
                  </a:effectLst>
                  <a:ea typeface="汉仪特细等线简" panose="02010604000101010101" pitchFamily="2" charset="-122"/>
                </a:rPr>
                <a:t>Organizing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596265" y="1685290"/>
            <a:ext cx="11000105" cy="6819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>
                <a:ea typeface="黑体" panose="02010609060101010101" pitchFamily="49" charset="-122"/>
                <a:sym typeface="+mn-ea"/>
              </a:rPr>
              <a:t>Tip 4 Add an ending.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67205" y="3263265"/>
            <a:ext cx="958342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123950" indent="-51435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3200">
                <a:latin typeface="Arial Narrow" panose="020B0606020202030204" charset="0"/>
                <a:ea typeface="黑体" panose="02010609060101010101" pitchFamily="49" charset="-122"/>
                <a:sym typeface="+mn-ea"/>
              </a:rPr>
              <a:t>I hope you’ll find my suggestions helpful. </a:t>
            </a:r>
          </a:p>
          <a:p>
            <a:pPr marL="1123950" indent="-51435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3200">
                <a:latin typeface="Arial Narrow" panose="020B0606020202030204" charset="0"/>
                <a:ea typeface="黑体" panose="02010609060101010101" pitchFamily="49" charset="-122"/>
                <a:sym typeface="+mn-ea"/>
              </a:rPr>
              <a:t>I hope my tips will be of some help to you.</a:t>
            </a:r>
          </a:p>
          <a:p>
            <a:pPr marL="1123950" indent="-51435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3200">
                <a:latin typeface="Arial Narrow" panose="020B0606020202030204" charset="0"/>
                <a:ea typeface="黑体" panose="02010609060101010101" pitchFamily="49" charset="-122"/>
                <a:sym typeface="+mn-ea"/>
              </a:rPr>
              <a:t>Hopefully these suggestions will be of help to you.</a:t>
            </a:r>
          </a:p>
        </p:txBody>
      </p:sp>
      <p:sp>
        <p:nvSpPr>
          <p:cNvPr id="16" name="椭圆 15"/>
          <p:cNvSpPr/>
          <p:nvPr/>
        </p:nvSpPr>
        <p:spPr>
          <a:xfrm>
            <a:off x="190190" y="3109372"/>
            <a:ext cx="2043534" cy="204353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241300" dist="38100" dir="5400000" algn="t" rotWithShape="0">
              <a:prstClr val="black">
                <a:alpha val="34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图片包含 物体, 室内, 天空, 浅色&#10;&#10;描述已自动生成">
            <a:extLst>
              <a:ext uri="{FF2B5EF4-FFF2-40B4-BE49-F238E27FC236}">
                <a16:creationId xmlns:a16="http://schemas.microsoft.com/office/drawing/2014/main" id="{06CC6B20-7CDC-6E43-82CE-0A43809A6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1367"/>
            <a:ext cx="3327400" cy="1066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4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6132" y="-4541"/>
            <a:ext cx="10999736" cy="6867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Calibri" panose="020F0502020204030204" charset="0"/>
                <a:cs typeface="Impact" panose="020B0806030902050204" charset="0"/>
                <a:sym typeface="+mn-ea"/>
              </a:rPr>
              <a:t>①</a:t>
            </a:r>
            <a:endParaRPr lang="zh-CN" altLang="en-US">
              <a:latin typeface="Calibri" panose="020F05020202040302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6132" y="343062"/>
            <a:ext cx="11595868" cy="1296035"/>
            <a:chOff x="596132" y="343062"/>
            <a:chExt cx="11595868" cy="1296035"/>
          </a:xfrm>
        </p:grpSpPr>
        <p:sp>
          <p:nvSpPr>
            <p:cNvPr id="5" name="矩形 4"/>
            <p:cNvSpPr/>
            <p:nvPr/>
          </p:nvSpPr>
          <p:spPr>
            <a:xfrm>
              <a:off x="596132" y="447959"/>
              <a:ext cx="11595868" cy="1086351"/>
            </a:xfrm>
            <a:prstGeom prst="rect">
              <a:avLst/>
            </a:prstGeom>
            <a:gradFill flip="none" rotWithShape="1">
              <a:gsLst>
                <a:gs pos="99083">
                  <a:schemeClr val="accent3"/>
                </a:gs>
                <a:gs pos="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596132" y="343062"/>
              <a:ext cx="3929380" cy="1296035"/>
            </a:xfrm>
            <a:prstGeom prst="rect">
              <a:avLst/>
            </a:prstGeom>
            <a:noFill/>
            <a:ln w="15875">
              <a:noFill/>
            </a:ln>
            <a:effectLst>
              <a:outerShdw blurRad="101600" dist="76200" dir="5400000" algn="t" rotWithShape="0">
                <a:schemeClr val="bg1">
                  <a:lumMod val="65000"/>
                  <a:alpha val="18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600" b="1" dirty="0">
                  <a:ln w="9525">
                    <a:solidFill>
                      <a:schemeClr val="bg1"/>
                    </a:solidFill>
                  </a:ln>
                  <a:gradFill flip="none" rotWithShape="1">
                    <a:gsLst>
                      <a:gs pos="66000">
                        <a:srgbClr val="FCFCFC"/>
                      </a:gs>
                      <a:gs pos="16000">
                        <a:srgbClr val="FFF2D8"/>
                      </a:gs>
                    </a:gsLst>
                    <a:lin ang="16200000" scaled="1"/>
                    <a:tileRect/>
                  </a:gradFill>
                  <a:effectLst>
                    <a:outerShdw blurRad="127000" dist="63500" dir="5400000" algn="t" rotWithShape="0">
                      <a:schemeClr val="tx1">
                        <a:lumMod val="50000"/>
                        <a:lumOff val="50000"/>
                        <a:alpha val="12000"/>
                      </a:schemeClr>
                    </a:outerShdw>
                  </a:effectLst>
                  <a:ea typeface="汉仪特细等线简" panose="02010604000101010101" pitchFamily="2" charset="-122"/>
                </a:rPr>
                <a:t>Writing</a:t>
              </a:r>
            </a:p>
          </p:txBody>
        </p:sp>
      </p:grpSp>
      <p:sp>
        <p:nvSpPr>
          <p:cNvPr id="16" name="椭圆 15"/>
          <p:cNvSpPr/>
          <p:nvPr/>
        </p:nvSpPr>
        <p:spPr>
          <a:xfrm>
            <a:off x="65095" y="3490372"/>
            <a:ext cx="2043534" cy="204353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241300" dist="38100" dir="5400000" algn="t" rotWithShape="0">
              <a:prstClr val="black">
                <a:alpha val="34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82650" y="1922145"/>
            <a:ext cx="107130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Suppose you are Miss Wang, please write a letter of suggestion to Lisa, using the sentence patterns and suggestions you've learned.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556510" y="3097530"/>
            <a:ext cx="8544560" cy="12725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sz="3200">
                <a:latin typeface="Arial Narrow" panose="020B0606020202030204" charset="0"/>
                <a:ea typeface="黑体" panose="02010609060101010101" pitchFamily="49" charset="-122"/>
                <a:cs typeface="Arial Narrow" panose="020B0606020202030204" charset="0"/>
                <a:sym typeface="+mn-ea"/>
              </a:rPr>
              <a:t>Tip 1 Show your acknowledgement of the other side's situation and express your understanding.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56510" y="4469765"/>
            <a:ext cx="8544560" cy="6819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sz="3200">
                <a:latin typeface="Arial Narrow" panose="020B0606020202030204" charset="0"/>
                <a:ea typeface="黑体" panose="02010609060101010101" pitchFamily="49" charset="-122"/>
                <a:cs typeface="Arial Narrow" panose="020B0606020202030204" charset="0"/>
                <a:sym typeface="+mn-ea"/>
              </a:rPr>
              <a:t>Tip 2 Analyze the causes of the problem.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57145" y="5244465"/>
            <a:ext cx="8544560" cy="6819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sz="3200">
                <a:latin typeface="Arial Narrow" panose="020B0606020202030204" charset="0"/>
                <a:ea typeface="黑体" panose="02010609060101010101" pitchFamily="49" charset="-122"/>
                <a:cs typeface="Arial Narrow" panose="020B0606020202030204" charset="0"/>
                <a:sym typeface="+mn-ea"/>
              </a:rPr>
              <a:t>Tip 3 Offer some practical suggestions with reasons.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56510" y="6018530"/>
            <a:ext cx="8545195" cy="6819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>
                <a:latin typeface="Arial Narrow" panose="020B0606020202030204" charset="0"/>
                <a:ea typeface="黑体" panose="02010609060101010101" pitchFamily="49" charset="-122"/>
                <a:cs typeface="Arial Narrow" panose="020B0606020202030204" charset="0"/>
                <a:sym typeface="+mn-ea"/>
              </a:rPr>
              <a:t>Tip 4 Add an ending.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charset="0"/>
              <a:ea typeface="黑体" panose="02010609060101010101" pitchFamily="49" charset="-122"/>
              <a:cs typeface="Arial Narrow" panose="020B0606020202030204" charset="0"/>
              <a:sym typeface="+mn-ea"/>
            </a:endParaRPr>
          </a:p>
        </p:txBody>
      </p:sp>
      <p:pic>
        <p:nvPicPr>
          <p:cNvPr id="12" name="图片 11" descr="图片包含 物体, 室内, 天空, 浅色&#10;&#10;描述已自动生成">
            <a:extLst>
              <a:ext uri="{FF2B5EF4-FFF2-40B4-BE49-F238E27FC236}">
                <a16:creationId xmlns:a16="http://schemas.microsoft.com/office/drawing/2014/main" id="{5CA6429D-0F76-C24B-8C4D-C0E36BA91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1367"/>
            <a:ext cx="3327400" cy="1066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4" grpId="0" bldLvl="0" animBg="1"/>
      <p:bldP spid="7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6132" y="-4541"/>
            <a:ext cx="10999736" cy="6867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Calibri" panose="020F0502020204030204" charset="0"/>
                <a:cs typeface="Impact" panose="020B0806030902050204" charset="0"/>
                <a:sym typeface="+mn-ea"/>
              </a:rPr>
              <a:t>①</a:t>
            </a:r>
            <a:endParaRPr lang="zh-CN" altLang="en-US">
              <a:latin typeface="Calibri" panose="020F05020202040302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6132" y="343062"/>
            <a:ext cx="11595868" cy="1296035"/>
            <a:chOff x="596132" y="343062"/>
            <a:chExt cx="11595868" cy="1296035"/>
          </a:xfrm>
        </p:grpSpPr>
        <p:sp>
          <p:nvSpPr>
            <p:cNvPr id="5" name="矩形 4"/>
            <p:cNvSpPr/>
            <p:nvPr/>
          </p:nvSpPr>
          <p:spPr>
            <a:xfrm>
              <a:off x="596132" y="447959"/>
              <a:ext cx="11595868" cy="1086351"/>
            </a:xfrm>
            <a:prstGeom prst="rect">
              <a:avLst/>
            </a:prstGeom>
            <a:gradFill flip="none" rotWithShape="1">
              <a:gsLst>
                <a:gs pos="99083">
                  <a:schemeClr val="accent3"/>
                </a:gs>
                <a:gs pos="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596132" y="343062"/>
              <a:ext cx="3929380" cy="1296035"/>
            </a:xfrm>
            <a:prstGeom prst="rect">
              <a:avLst/>
            </a:prstGeom>
            <a:noFill/>
            <a:ln w="15875">
              <a:noFill/>
            </a:ln>
            <a:effectLst>
              <a:outerShdw blurRad="101600" dist="76200" dir="5400000" algn="t" rotWithShape="0">
                <a:schemeClr val="bg1">
                  <a:lumMod val="65000"/>
                  <a:alpha val="18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600" b="1" dirty="0">
                  <a:ln w="9525">
                    <a:solidFill>
                      <a:schemeClr val="bg1"/>
                    </a:solidFill>
                  </a:ln>
                  <a:gradFill flip="none" rotWithShape="1">
                    <a:gsLst>
                      <a:gs pos="66000">
                        <a:srgbClr val="FCFCFC"/>
                      </a:gs>
                      <a:gs pos="16000">
                        <a:srgbClr val="FFF2D8"/>
                      </a:gs>
                    </a:gsLst>
                    <a:lin ang="16200000" scaled="1"/>
                    <a:tileRect/>
                  </a:gradFill>
                  <a:effectLst>
                    <a:outerShdw blurRad="127000" dist="63500" dir="5400000" algn="t" rotWithShape="0">
                      <a:schemeClr val="tx1">
                        <a:lumMod val="50000"/>
                        <a:lumOff val="50000"/>
                        <a:alpha val="12000"/>
                      </a:schemeClr>
                    </a:outerShdw>
                  </a:effectLst>
                  <a:ea typeface="汉仪特细等线简" panose="02010604000101010101" pitchFamily="2" charset="-122"/>
                </a:rPr>
                <a:t>Sharing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96265" y="1423035"/>
            <a:ext cx="10999470" cy="5582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CN" sz="2800">
                <a:latin typeface="Arial Narrow" panose="020B0606020202030204" charset="0"/>
                <a:sym typeface="+mn-ea"/>
              </a:rPr>
              <a:t>Dear Lisa,</a:t>
            </a:r>
          </a:p>
          <a:p>
            <a:pPr>
              <a:lnSpc>
                <a:spcPct val="85000"/>
              </a:lnSpc>
            </a:pPr>
            <a:r>
              <a:rPr lang="en-US" altLang="zh-CN" sz="2800">
                <a:latin typeface="Arial Narrow" panose="020B0606020202030204" charset="0"/>
                <a:sym typeface="+mn-ea"/>
              </a:rPr>
              <a:t>    </a:t>
            </a:r>
            <a:r>
              <a:rPr lang="en-US" altLang="zh-CN" sz="2800">
                <a:solidFill>
                  <a:srgbClr val="FF0000"/>
                </a:solidFill>
                <a:latin typeface="Arial Narrow" panose="020B0606020202030204" charset="0"/>
                <a:ea typeface="黑体" panose="02010609060101010101" pitchFamily="49" charset="-122"/>
                <a:sym typeface="+mn-ea"/>
              </a:rPr>
              <a:t>I’m so sad to learn that</a:t>
            </a:r>
            <a:r>
              <a:rPr lang="en-US" altLang="zh-CN" sz="2800">
                <a:solidFill>
                  <a:srgbClr val="0000FF"/>
                </a:solidFill>
                <a:latin typeface="Arial Narrow" panose="020B0606020202030204" charset="0"/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Arial Narrow" panose="020B0606020202030204" charset="0"/>
                <a:ea typeface="黑体" panose="02010609060101010101" pitchFamily="49" charset="-122"/>
                <a:sym typeface="+mn-ea"/>
              </a:rPr>
              <a:t>it </a:t>
            </a:r>
            <a:r>
              <a:rPr lang="en-US" altLang="zh-CN" sz="2800">
                <a:solidFill>
                  <a:srgbClr val="0000FF"/>
                </a:solidFill>
                <a:latin typeface="Arial Narrow" panose="020B0606020202030204" charset="0"/>
                <a:ea typeface="黑体" panose="02010609060101010101" pitchFamily="49" charset="-122"/>
                <a:sym typeface="+mn-ea"/>
              </a:rPr>
              <a:t>upsets</a:t>
            </a:r>
            <a:r>
              <a:rPr lang="en-US" altLang="zh-CN" sz="2800">
                <a:latin typeface="Arial Narrow" panose="020B0606020202030204" charset="0"/>
                <a:ea typeface="黑体" panose="02010609060101010101" pitchFamily="49" charset="-122"/>
                <a:sym typeface="+mn-ea"/>
              </a:rPr>
              <a:t> you a lot since you are being gossiped by others on your friendship with a boy. </a:t>
            </a:r>
            <a:r>
              <a:rPr lang="en-US" altLang="zh-CN" sz="2800">
                <a:latin typeface="Arial Narrow" panose="020B0606020202030204" charset="0"/>
                <a:sym typeface="+mn-ea"/>
              </a:rPr>
              <a:t>I can </a:t>
            </a:r>
            <a:r>
              <a:rPr lang="en-US" altLang="zh-CN" sz="2800">
                <a:solidFill>
                  <a:srgbClr val="0000FF"/>
                </a:solidFill>
                <a:latin typeface="Arial Narrow" panose="020B0606020202030204" charset="0"/>
                <a:sym typeface="+mn-ea"/>
              </a:rPr>
              <a:t>completely understand</a:t>
            </a:r>
            <a:r>
              <a:rPr lang="en-US" altLang="zh-CN" sz="2800">
                <a:latin typeface="Arial Narrow" panose="020B0606020202030204" charset="0"/>
                <a:sym typeface="+mn-ea"/>
              </a:rPr>
              <a:t> your situation and how </a:t>
            </a:r>
            <a:r>
              <a:rPr lang="en-US" altLang="zh-CN" sz="2800">
                <a:solidFill>
                  <a:srgbClr val="0000FF"/>
                </a:solidFill>
                <a:latin typeface="Arial Narrow" panose="020B0606020202030204" charset="0"/>
                <a:sym typeface="+mn-ea"/>
              </a:rPr>
              <a:t>bothered </a:t>
            </a:r>
            <a:r>
              <a:rPr lang="en-US" altLang="zh-CN" sz="2800">
                <a:latin typeface="Arial Narrow" panose="020B0606020202030204" charset="0"/>
                <a:sym typeface="+mn-ea"/>
              </a:rPr>
              <a:t>you are feeling now. However, do not worry too much since it's normal for t</a:t>
            </a:r>
            <a:r>
              <a:rPr lang="en-US" altLang="zh-CN" sz="2800">
                <a:latin typeface="Arial Narrow" panose="020B0606020202030204" charset="0"/>
                <a:cs typeface="Arial Narrow" panose="020B0606020202030204" charset="0"/>
                <a:sym typeface="+mn-ea"/>
              </a:rPr>
              <a:t>eenagers to gossip as they often see something that isn't real. </a:t>
            </a:r>
            <a:r>
              <a:rPr lang="en-US" altLang="zh-CN" sz="2800">
                <a:solidFill>
                  <a:srgbClr val="333399"/>
                </a:solidFill>
                <a:latin typeface="Arial Narrow" panose="020B0606020202030204" charset="0"/>
                <a:sym typeface="+mn-ea"/>
              </a:rPr>
              <a:t>So I’d like to offer my advice. </a:t>
            </a:r>
            <a:endParaRPr lang="en-US" altLang="zh-CN" sz="2800">
              <a:solidFill>
                <a:srgbClr val="333399"/>
              </a:solidFill>
              <a:latin typeface="Arial Narrow" panose="020B0606020202030204" charset="0"/>
            </a:endParaRPr>
          </a:p>
          <a:p>
            <a:pPr>
              <a:lnSpc>
                <a:spcPct val="85000"/>
              </a:lnSpc>
            </a:pPr>
            <a:r>
              <a:rPr lang="en-US" altLang="zh-CN" sz="2800">
                <a:latin typeface="Arial Narrow" panose="020B0606020202030204" charset="0"/>
                <a:sym typeface="+mn-ea"/>
              </a:rPr>
              <a:t>    </a:t>
            </a:r>
            <a:r>
              <a:rPr lang="en-US" altLang="zh-CN" sz="2800">
                <a:solidFill>
                  <a:srgbClr val="FF0000"/>
                </a:solidFill>
                <a:latin typeface="Arial Narrow" panose="020B0606020202030204" charset="0"/>
                <a:sym typeface="+mn-ea"/>
              </a:rPr>
              <a:t>First, why not</a:t>
            </a:r>
            <a:r>
              <a:rPr lang="en-US" altLang="zh-CN" sz="2800">
                <a:latin typeface="Arial Narrow" panose="020B0606020202030204" charset="0"/>
                <a:sym typeface="+mn-ea"/>
              </a:rPr>
              <a:t> just ignore your classmates? I agree this is difficult but if you do, you will show them that you are more  grown-up than they are. </a:t>
            </a:r>
            <a:r>
              <a:rPr lang="en-US" altLang="zh-CN" sz="2800">
                <a:solidFill>
                  <a:srgbClr val="FF0000"/>
                </a:solidFill>
                <a:latin typeface="Arial Narrow" panose="020B0606020202030204" charset="0"/>
                <a:sym typeface="+mn-ea"/>
              </a:rPr>
              <a:t>Second, you can </a:t>
            </a:r>
            <a:r>
              <a:rPr lang="en-US" altLang="zh-CN" sz="2800">
                <a:solidFill>
                  <a:schemeClr val="tx1"/>
                </a:solidFill>
                <a:latin typeface="Arial Narrow" panose="020B0606020202030204" charset="0"/>
                <a:sym typeface="+mn-ea"/>
              </a:rPr>
              <a:t>hold a class meeting to discuss whether boys and girls can be good friends. </a:t>
            </a:r>
            <a:r>
              <a:rPr lang="en-US" altLang="zh-CN" sz="2800">
                <a:solidFill>
                  <a:srgbClr val="FF0000"/>
                </a:solidFill>
                <a:latin typeface="Arial Narrow" panose="020B0606020202030204" charset="0"/>
                <a:sym typeface="+mn-ea"/>
              </a:rPr>
              <a:t>That way, you can fully </a:t>
            </a:r>
            <a:r>
              <a:rPr lang="en-US" altLang="zh-CN" sz="2800">
                <a:latin typeface="Arial Narrow" panose="020B0606020202030204" charset="0"/>
                <a:sym typeface="+mn-ea"/>
              </a:rPr>
              <a:t>express yourself </a:t>
            </a:r>
            <a:r>
              <a:rPr lang="en-US" altLang="zh-CN" sz="2800">
                <a:solidFill>
                  <a:srgbClr val="0000FF"/>
                </a:solidFill>
                <a:latin typeface="Arial Narrow" panose="020B0606020202030204" charset="0"/>
                <a:sym typeface="+mn-ea"/>
              </a:rPr>
              <a:t>avoid misunderstandings</a:t>
            </a:r>
            <a:r>
              <a:rPr lang="en-US" altLang="zh-CN" sz="2800">
                <a:latin typeface="Arial Narrow" panose="020B0606020202030204" charset="0"/>
                <a:sym typeface="+mn-ea"/>
              </a:rPr>
              <a:t>. </a:t>
            </a:r>
            <a:r>
              <a:rPr lang="en-US" altLang="zh-CN" sz="2800">
                <a:solidFill>
                  <a:srgbClr val="FF0000"/>
                </a:solidFill>
                <a:latin typeface="Arial Narrow" panose="020B0606020202030204" charset="0"/>
                <a:sym typeface="+mn-ea"/>
              </a:rPr>
              <a:t>Thirdly, it would be a great idea if</a:t>
            </a:r>
            <a:r>
              <a:rPr lang="en-US" altLang="zh-CN" sz="2800">
                <a:latin typeface="Arial Narrow" panose="020B0606020202030204" charset="0"/>
                <a:sym typeface="+mn-ea"/>
              </a:rPr>
              <a:t> you make more friends, either boys or girls. </a:t>
            </a:r>
            <a:r>
              <a:rPr lang="en-US" altLang="zh-CN" sz="2800">
                <a:solidFill>
                  <a:srgbClr val="FF0000"/>
                </a:solidFill>
                <a:latin typeface="Arial Narrow" panose="020B0606020202030204" charset="0"/>
                <a:sym typeface="+mn-ea"/>
              </a:rPr>
              <a:t>By doing so</a:t>
            </a:r>
            <a:r>
              <a:rPr lang="en-US" altLang="zh-CN" sz="2800">
                <a:latin typeface="Arial Narrow" panose="020B0606020202030204" charset="0"/>
                <a:sym typeface="+mn-ea"/>
              </a:rPr>
              <a:t>, you are letting people know how friendly you are. </a:t>
            </a:r>
            <a:endParaRPr lang="en-US" altLang="zh-CN" sz="2800">
              <a:latin typeface="Arial Narrow" panose="020B0606020202030204" charset="0"/>
            </a:endParaRPr>
          </a:p>
          <a:p>
            <a:pPr>
              <a:lnSpc>
                <a:spcPct val="85000"/>
              </a:lnSpc>
            </a:pPr>
            <a:r>
              <a:rPr lang="en-US" altLang="zh-CN" sz="2800">
                <a:latin typeface="Arial Narrow" panose="020B0606020202030204" charset="0"/>
                <a:sym typeface="+mn-ea"/>
              </a:rPr>
              <a:t>    I hope you’ll </a:t>
            </a:r>
            <a:r>
              <a:rPr lang="en-US" altLang="zh-CN" sz="2800">
                <a:solidFill>
                  <a:srgbClr val="0000FF"/>
                </a:solidFill>
                <a:latin typeface="Arial Narrow" panose="020B0606020202030204" charset="0"/>
                <a:sym typeface="+mn-ea"/>
              </a:rPr>
              <a:t>find my suggestions helpful</a:t>
            </a:r>
            <a:r>
              <a:rPr lang="en-US" altLang="zh-CN" sz="2800">
                <a:latin typeface="Arial Narrow" panose="020B0606020202030204" charset="0"/>
                <a:sym typeface="+mn-ea"/>
              </a:rPr>
              <a:t>. </a:t>
            </a:r>
            <a:endParaRPr lang="en-US" altLang="zh-CN" sz="2800">
              <a:latin typeface="Arial Narrow" panose="020B0606020202030204" charset="0"/>
            </a:endParaRPr>
          </a:p>
          <a:p>
            <a:pPr>
              <a:lnSpc>
                <a:spcPct val="85000"/>
              </a:lnSpc>
            </a:pPr>
            <a:r>
              <a:rPr lang="en-US" altLang="zh-CN" sz="2800">
                <a:latin typeface="Arial Narrow" panose="020B0606020202030204" charset="0"/>
                <a:sym typeface="+mn-ea"/>
              </a:rPr>
              <a:t>                                                                                                         Yours, </a:t>
            </a:r>
            <a:endParaRPr lang="en-US" altLang="zh-CN" sz="2800">
              <a:latin typeface="Arial Narrow" panose="020B0606020202030204" charset="0"/>
            </a:endParaRPr>
          </a:p>
          <a:p>
            <a:pPr>
              <a:lnSpc>
                <a:spcPct val="85000"/>
              </a:lnSpc>
            </a:pPr>
            <a:r>
              <a:rPr lang="en-US" altLang="zh-CN" sz="2800">
                <a:latin typeface="Arial Narrow" panose="020B0606020202030204" charset="0"/>
                <a:sym typeface="+mn-ea"/>
              </a:rPr>
              <a:t>                                                                                                         </a:t>
            </a:r>
            <a:r>
              <a:rPr lang="en-US" sz="2800">
                <a:latin typeface="Arial Narrow" panose="020B0606020202030204" charset="0"/>
                <a:sym typeface="+mn-ea"/>
              </a:rPr>
              <a:t>Miss Wang</a:t>
            </a:r>
            <a:endParaRPr lang="en-US" sz="2800"/>
          </a:p>
        </p:txBody>
      </p:sp>
      <p:pic>
        <p:nvPicPr>
          <p:cNvPr id="7" name="图片 6" descr="图片包含 物体, 室内, 天空, 浅色&#10;&#10;描述已自动生成">
            <a:extLst>
              <a:ext uri="{FF2B5EF4-FFF2-40B4-BE49-F238E27FC236}">
                <a16:creationId xmlns:a16="http://schemas.microsoft.com/office/drawing/2014/main" id="{40049879-C56A-4A44-BB23-6FE0DC84A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1367"/>
            <a:ext cx="3327400" cy="1066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6132" y="-4541"/>
            <a:ext cx="10999736" cy="6867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Calibri" panose="020F0502020204030204" charset="0"/>
                <a:cs typeface="Impact" panose="020B0806030902050204" charset="0"/>
                <a:sym typeface="+mn-ea"/>
              </a:rPr>
              <a:t>①</a:t>
            </a:r>
            <a:endParaRPr lang="zh-CN" altLang="en-US">
              <a:latin typeface="Calibri" panose="020F05020202040302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6132" y="343062"/>
            <a:ext cx="11595868" cy="1296035"/>
            <a:chOff x="596132" y="343062"/>
            <a:chExt cx="11595868" cy="1296035"/>
          </a:xfrm>
        </p:grpSpPr>
        <p:sp>
          <p:nvSpPr>
            <p:cNvPr id="5" name="矩形 4"/>
            <p:cNvSpPr/>
            <p:nvPr/>
          </p:nvSpPr>
          <p:spPr>
            <a:xfrm>
              <a:off x="596132" y="447959"/>
              <a:ext cx="11595868" cy="1086351"/>
            </a:xfrm>
            <a:prstGeom prst="rect">
              <a:avLst/>
            </a:prstGeom>
            <a:gradFill flip="none" rotWithShape="1">
              <a:gsLst>
                <a:gs pos="99083">
                  <a:schemeClr val="accent3"/>
                </a:gs>
                <a:gs pos="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596132" y="343062"/>
              <a:ext cx="3929380" cy="1296035"/>
            </a:xfrm>
            <a:prstGeom prst="rect">
              <a:avLst/>
            </a:prstGeom>
            <a:noFill/>
            <a:ln w="15875">
              <a:noFill/>
            </a:ln>
            <a:effectLst>
              <a:outerShdw blurRad="101600" dist="76200" dir="5400000" algn="t" rotWithShape="0">
                <a:schemeClr val="bg1">
                  <a:lumMod val="65000"/>
                  <a:alpha val="18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600" b="1" dirty="0">
                  <a:ln w="9525">
                    <a:solidFill>
                      <a:schemeClr val="bg1"/>
                    </a:solidFill>
                  </a:ln>
                  <a:gradFill flip="none" rotWithShape="1">
                    <a:gsLst>
                      <a:gs pos="66000">
                        <a:srgbClr val="FCFCFC"/>
                      </a:gs>
                      <a:gs pos="16000">
                        <a:srgbClr val="FFF2D8"/>
                      </a:gs>
                    </a:gsLst>
                    <a:lin ang="16200000" scaled="1"/>
                    <a:tileRect/>
                  </a:gradFill>
                  <a:effectLst>
                    <a:outerShdw blurRad="127000" dist="63500" dir="5400000" algn="t" rotWithShape="0">
                      <a:schemeClr val="tx1">
                        <a:lumMod val="50000"/>
                        <a:lumOff val="50000"/>
                        <a:alpha val="12000"/>
                      </a:schemeClr>
                    </a:outerShdw>
                  </a:effectLst>
                  <a:ea typeface="汉仪特细等线简" panose="02010604000101010101" pitchFamily="2" charset="-122"/>
                </a:rPr>
                <a:t>Creating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744220" y="1821180"/>
            <a:ext cx="1099947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Read the letter from XiaoDong on Page 7:</a:t>
            </a:r>
          </a:p>
          <a:p>
            <a:pPr fontAlgn="auto">
              <a:lnSpc>
                <a:spcPct val="100000"/>
              </a:lnSpc>
            </a:pP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1. Find out his problem.</a:t>
            </a:r>
          </a:p>
          <a:p>
            <a:pPr fontAlgn="auto">
              <a:lnSpc>
                <a:spcPct val="100000"/>
              </a:lnSpc>
            </a:pP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2. Work out at least 3 suggestions to help him.</a:t>
            </a:r>
          </a:p>
          <a:p>
            <a:pPr fontAlgn="auto">
              <a:lnSpc>
                <a:spcPct val="100000"/>
              </a:lnSpc>
            </a:pP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3.  Write a letter of suggestion to him, using the useful expressions you've learned today.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386445" y="5139690"/>
            <a:ext cx="3209290" cy="1924050"/>
          </a:xfrm>
          <a:prstGeom prst="rect">
            <a:avLst/>
          </a:prstGeom>
        </p:spPr>
      </p:pic>
      <p:pic>
        <p:nvPicPr>
          <p:cNvPr id="8" name="图片 7" descr="图片包含 物体, 室内, 天空, 浅色&#10;&#10;描述已自动生成">
            <a:extLst>
              <a:ext uri="{FF2B5EF4-FFF2-40B4-BE49-F238E27FC236}">
                <a16:creationId xmlns:a16="http://schemas.microsoft.com/office/drawing/2014/main" id="{743C16A0-B6E7-EC48-99CD-843541FD6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1367"/>
            <a:ext cx="3327400" cy="1066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>
            <a:extLst>
              <a:ext uri="{FF2B5EF4-FFF2-40B4-BE49-F238E27FC236}">
                <a16:creationId xmlns:a16="http://schemas.microsoft.com/office/drawing/2014/main" id="{1BB92BAB-C431-F540-9ACE-54691F2BD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1749426"/>
            <a:ext cx="4572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</a:p>
        </p:txBody>
      </p:sp>
      <p:pic>
        <p:nvPicPr>
          <p:cNvPr id="19458" name="图片 2">
            <a:extLst>
              <a:ext uri="{FF2B5EF4-FFF2-40B4-BE49-F238E27FC236}">
                <a16:creationId xmlns:a16="http://schemas.microsoft.com/office/drawing/2014/main" id="{027A5259-9CE5-6C4E-A987-FEFA30554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2735263"/>
            <a:ext cx="2457451" cy="24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>
            <a:extLst>
              <a:ext uri="{FF2B5EF4-FFF2-40B4-BE49-F238E27FC236}">
                <a16:creationId xmlns:a16="http://schemas.microsoft.com/office/drawing/2014/main" id="{5CFC9920-D99F-9042-81D2-C7CE9D821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5" y="1749425"/>
            <a:ext cx="390048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500" b="1">
                <a:latin typeface="华文新魏" panose="02010800040101010101" pitchFamily="2" charset="-122"/>
              </a:rPr>
              <a:t>知识产权声明</a:t>
            </a:r>
          </a:p>
        </p:txBody>
      </p:sp>
    </p:spTree>
    <p:extLst>
      <p:ext uri="{BB962C8B-B14F-4D97-AF65-F5344CB8AC3E}">
        <p14:creationId xmlns:p14="http://schemas.microsoft.com/office/powerpoint/2010/main" val="279736567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 42"/>
          <p:cNvSpPr/>
          <p:nvPr/>
        </p:nvSpPr>
        <p:spPr>
          <a:xfrm>
            <a:off x="8220773" y="476672"/>
            <a:ext cx="333722" cy="446417"/>
          </a:xfrm>
          <a:custGeom>
            <a:avLst/>
            <a:gdLst>
              <a:gd name="connsiteX0" fmla="*/ 0 w 247650"/>
              <a:gd name="connsiteY0" fmla="*/ 0 h 285750"/>
              <a:gd name="connsiteX1" fmla="*/ 247650 w 247650"/>
              <a:gd name="connsiteY1" fmla="*/ 285750 h 285750"/>
              <a:gd name="connsiteX2" fmla="*/ 0 w 247650"/>
              <a:gd name="connsiteY2" fmla="*/ 266700 h 285750"/>
              <a:gd name="connsiteX3" fmla="*/ 0 w 247650"/>
              <a:gd name="connsiteY3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650" h="285750">
                <a:moveTo>
                  <a:pt x="0" y="0"/>
                </a:moveTo>
                <a:lnTo>
                  <a:pt x="247650" y="285750"/>
                </a:lnTo>
                <a:lnTo>
                  <a:pt x="0" y="266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39788" y="620712"/>
            <a:ext cx="10512425" cy="62372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schemeClr val="tx1">
                <a:alpha val="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69215" y="307975"/>
            <a:ext cx="1682750" cy="4456430"/>
            <a:chOff x="-109" y="1740"/>
            <a:chExt cx="2650" cy="7018"/>
          </a:xfrm>
        </p:grpSpPr>
        <p:sp>
          <p:nvSpPr>
            <p:cNvPr id="72" name="任意多边形 71"/>
            <p:cNvSpPr/>
            <p:nvPr/>
          </p:nvSpPr>
          <p:spPr>
            <a:xfrm rot="5400000">
              <a:off x="-2282" y="3935"/>
              <a:ext cx="7018" cy="2628"/>
            </a:xfrm>
            <a:custGeom>
              <a:avLst/>
              <a:gdLst>
                <a:gd name="connsiteX0" fmla="*/ 0 w 5394482"/>
                <a:gd name="connsiteY0" fmla="*/ 2711624 h 2711624"/>
                <a:gd name="connsiteX1" fmla="*/ 0 w 5394482"/>
                <a:gd name="connsiteY1" fmla="*/ 1554286 h 2711624"/>
                <a:gd name="connsiteX2" fmla="*/ 1965482 w 5394482"/>
                <a:gd name="connsiteY2" fmla="*/ 0 h 2711624"/>
                <a:gd name="connsiteX3" fmla="*/ 5394482 w 5394482"/>
                <a:gd name="connsiteY3" fmla="*/ 2711624 h 2711624"/>
                <a:gd name="connsiteX4" fmla="*/ 0 w 5394482"/>
                <a:gd name="connsiteY4" fmla="*/ 2711624 h 2711624"/>
                <a:gd name="connsiteX0-1" fmla="*/ 5394482 w 5394482"/>
                <a:gd name="connsiteY0-2" fmla="*/ 2711624 h 2711624"/>
                <a:gd name="connsiteX1-3" fmla="*/ 0 w 5394482"/>
                <a:gd name="connsiteY1-4" fmla="*/ 1554286 h 2711624"/>
                <a:gd name="connsiteX2-5" fmla="*/ 1965482 w 5394482"/>
                <a:gd name="connsiteY2-6" fmla="*/ 0 h 2711624"/>
                <a:gd name="connsiteX3-7" fmla="*/ 5394482 w 5394482"/>
                <a:gd name="connsiteY3-8" fmla="*/ 2711624 h 2711624"/>
                <a:gd name="connsiteX0-9" fmla="*/ 5413532 w 5413532"/>
                <a:gd name="connsiteY0-10" fmla="*/ 2711624 h 2711624"/>
                <a:gd name="connsiteX1-11" fmla="*/ 0 w 5413532"/>
                <a:gd name="connsiteY1-12" fmla="*/ 1554286 h 2711624"/>
                <a:gd name="connsiteX2-13" fmla="*/ 1965482 w 5413532"/>
                <a:gd name="connsiteY2-14" fmla="*/ 0 h 2711624"/>
                <a:gd name="connsiteX3-15" fmla="*/ 5413532 w 5413532"/>
                <a:gd name="connsiteY3-16" fmla="*/ 2711624 h 2711624"/>
                <a:gd name="connsiteX0-17" fmla="*/ 3794282 w 3794282"/>
                <a:gd name="connsiteY0-18" fmla="*/ 1435274 h 1554286"/>
                <a:gd name="connsiteX1-19" fmla="*/ 0 w 3794282"/>
                <a:gd name="connsiteY1-20" fmla="*/ 1554286 h 1554286"/>
                <a:gd name="connsiteX2-21" fmla="*/ 1965482 w 3794282"/>
                <a:gd name="connsiteY2-22" fmla="*/ 0 h 1554286"/>
                <a:gd name="connsiteX3-23" fmla="*/ 3794282 w 3794282"/>
                <a:gd name="connsiteY3-24" fmla="*/ 1435274 h 1554286"/>
                <a:gd name="connsiteX0-25" fmla="*/ 3832382 w 3832382"/>
                <a:gd name="connsiteY0-26" fmla="*/ 1435274 h 1435274"/>
                <a:gd name="connsiteX1-27" fmla="*/ 0 w 3832382"/>
                <a:gd name="connsiteY1-28" fmla="*/ 1382836 h 1435274"/>
                <a:gd name="connsiteX2-29" fmla="*/ 2003582 w 3832382"/>
                <a:gd name="connsiteY2-30" fmla="*/ 0 h 1435274"/>
                <a:gd name="connsiteX3-31" fmla="*/ 3832382 w 3832382"/>
                <a:gd name="connsiteY3-32" fmla="*/ 1435274 h 14352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832382" h="1435274">
                  <a:moveTo>
                    <a:pt x="3832382" y="1435274"/>
                  </a:moveTo>
                  <a:lnTo>
                    <a:pt x="0" y="1382836"/>
                  </a:lnTo>
                  <a:lnTo>
                    <a:pt x="2003582" y="0"/>
                  </a:lnTo>
                  <a:lnTo>
                    <a:pt x="3832382" y="143527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101600" dist="38100" algn="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任意多边形 35"/>
            <p:cNvSpPr/>
            <p:nvPr/>
          </p:nvSpPr>
          <p:spPr>
            <a:xfrm rot="5400000">
              <a:off x="-1996" y="4119"/>
              <a:ext cx="6035" cy="2260"/>
            </a:xfrm>
            <a:custGeom>
              <a:avLst/>
              <a:gdLst>
                <a:gd name="connsiteX0" fmla="*/ 0 w 5394482"/>
                <a:gd name="connsiteY0" fmla="*/ 2711624 h 2711624"/>
                <a:gd name="connsiteX1" fmla="*/ 0 w 5394482"/>
                <a:gd name="connsiteY1" fmla="*/ 1554286 h 2711624"/>
                <a:gd name="connsiteX2" fmla="*/ 1965482 w 5394482"/>
                <a:gd name="connsiteY2" fmla="*/ 0 h 2711624"/>
                <a:gd name="connsiteX3" fmla="*/ 5394482 w 5394482"/>
                <a:gd name="connsiteY3" fmla="*/ 2711624 h 2711624"/>
                <a:gd name="connsiteX4" fmla="*/ 0 w 5394482"/>
                <a:gd name="connsiteY4" fmla="*/ 2711624 h 2711624"/>
                <a:gd name="connsiteX0-1" fmla="*/ 5394482 w 5394482"/>
                <a:gd name="connsiteY0-2" fmla="*/ 2711624 h 2711624"/>
                <a:gd name="connsiteX1-3" fmla="*/ 0 w 5394482"/>
                <a:gd name="connsiteY1-4" fmla="*/ 1554286 h 2711624"/>
                <a:gd name="connsiteX2-5" fmla="*/ 1965482 w 5394482"/>
                <a:gd name="connsiteY2-6" fmla="*/ 0 h 2711624"/>
                <a:gd name="connsiteX3-7" fmla="*/ 5394482 w 5394482"/>
                <a:gd name="connsiteY3-8" fmla="*/ 2711624 h 2711624"/>
                <a:gd name="connsiteX0-9" fmla="*/ 5413532 w 5413532"/>
                <a:gd name="connsiteY0-10" fmla="*/ 2711624 h 2711624"/>
                <a:gd name="connsiteX1-11" fmla="*/ 0 w 5413532"/>
                <a:gd name="connsiteY1-12" fmla="*/ 1554286 h 2711624"/>
                <a:gd name="connsiteX2-13" fmla="*/ 1965482 w 5413532"/>
                <a:gd name="connsiteY2-14" fmla="*/ 0 h 2711624"/>
                <a:gd name="connsiteX3-15" fmla="*/ 5413532 w 5413532"/>
                <a:gd name="connsiteY3-16" fmla="*/ 2711624 h 2711624"/>
                <a:gd name="connsiteX0-17" fmla="*/ 3794282 w 3794282"/>
                <a:gd name="connsiteY0-18" fmla="*/ 1435274 h 1554286"/>
                <a:gd name="connsiteX1-19" fmla="*/ 0 w 3794282"/>
                <a:gd name="connsiteY1-20" fmla="*/ 1554286 h 1554286"/>
                <a:gd name="connsiteX2-21" fmla="*/ 1965482 w 3794282"/>
                <a:gd name="connsiteY2-22" fmla="*/ 0 h 1554286"/>
                <a:gd name="connsiteX3-23" fmla="*/ 3794282 w 3794282"/>
                <a:gd name="connsiteY3-24" fmla="*/ 1435274 h 1554286"/>
                <a:gd name="connsiteX0-25" fmla="*/ 3832382 w 3832382"/>
                <a:gd name="connsiteY0-26" fmla="*/ 1435274 h 1435274"/>
                <a:gd name="connsiteX1-27" fmla="*/ 0 w 3832382"/>
                <a:gd name="connsiteY1-28" fmla="*/ 1382836 h 1435274"/>
                <a:gd name="connsiteX2-29" fmla="*/ 2003582 w 3832382"/>
                <a:gd name="connsiteY2-30" fmla="*/ 0 h 1435274"/>
                <a:gd name="connsiteX3-31" fmla="*/ 3832382 w 3832382"/>
                <a:gd name="connsiteY3-32" fmla="*/ 1435274 h 14352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832382" h="1435274">
                  <a:moveTo>
                    <a:pt x="3832382" y="1435274"/>
                  </a:moveTo>
                  <a:lnTo>
                    <a:pt x="0" y="1382836"/>
                  </a:lnTo>
                  <a:lnTo>
                    <a:pt x="2003582" y="0"/>
                  </a:lnTo>
                  <a:lnTo>
                    <a:pt x="3832382" y="14352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algn="l" rotWithShape="0">
                <a:schemeClr val="tx1">
                  <a:alpha val="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42" name="矩形 41"/>
          <p:cNvSpPr/>
          <p:nvPr/>
        </p:nvSpPr>
        <p:spPr>
          <a:xfrm>
            <a:off x="1499870" y="476885"/>
            <a:ext cx="9852660" cy="1296035"/>
          </a:xfrm>
          <a:prstGeom prst="rect">
            <a:avLst/>
          </a:prstGeom>
          <a:solidFill>
            <a:schemeClr val="accent2"/>
          </a:solidFill>
          <a:ln w="15875">
            <a:noFill/>
          </a:ln>
          <a:effectLst>
            <a:outerShdw blurRad="101600" dist="76200" dir="5400000" algn="t" rotWithShape="0">
              <a:schemeClr val="bg1">
                <a:lumMod val="65000"/>
                <a:alpha val="18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 dirty="0">
                <a:ln w="9525">
                  <a:solidFill>
                    <a:schemeClr val="bg1"/>
                  </a:solidFill>
                </a:ln>
                <a:gradFill flip="none" rotWithShape="1">
                  <a:gsLst>
                    <a:gs pos="66000">
                      <a:srgbClr val="FCFCFC"/>
                    </a:gs>
                    <a:gs pos="16000">
                      <a:srgbClr val="FFF2D8"/>
                    </a:gs>
                  </a:gsLst>
                  <a:lin ang="16200000" scaled="1"/>
                  <a:tileRect/>
                </a:gradFill>
                <a:effectLst>
                  <a:outerShdw blurRad="127000" dist="63500" dir="5400000" algn="t" rotWithShape="0">
                    <a:schemeClr val="tx1">
                      <a:lumMod val="50000"/>
                      <a:lumOff val="50000"/>
                      <a:alpha val="12000"/>
                    </a:schemeClr>
                  </a:outerShdw>
                </a:effectLst>
                <a:ea typeface="汉仪特细等线简" panose="02010604000101010101" pitchFamily="2" charset="-122"/>
              </a:rPr>
              <a:t>M1U1 Friendship </a:t>
            </a:r>
          </a:p>
        </p:txBody>
      </p:sp>
      <p:sp>
        <p:nvSpPr>
          <p:cNvPr id="97" name="等腰三角形 96"/>
          <p:cNvSpPr/>
          <p:nvPr/>
        </p:nvSpPr>
        <p:spPr>
          <a:xfrm>
            <a:off x="10608851" y="5038513"/>
            <a:ext cx="1599133" cy="1819488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  <a:effectLst>
            <a:outerShdw blurRad="304800" dist="381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r="26200"/>
          <a:stretch>
            <a:fillRect/>
          </a:stretch>
        </p:blipFill>
        <p:spPr>
          <a:xfrm rot="4440000">
            <a:off x="1589405" y="2921000"/>
            <a:ext cx="3138170" cy="3082925"/>
          </a:xfrm>
          <a:prstGeom prst="ellipse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79185" y="4283075"/>
            <a:ext cx="35877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桐乡市高级中学 </a:t>
            </a:r>
          </a:p>
          <a:p>
            <a:pPr algn="ctr"/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俞莺婕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93590" y="2529205"/>
            <a:ext cx="6758940" cy="119888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20000"/>
              </a:lnSpc>
            </a:pPr>
            <a:r>
              <a:rPr lang="en-US" sz="6000" dirty="0">
                <a:solidFill>
                  <a:schemeClr val="accent1">
                    <a:lumMod val="50000"/>
                  </a:schemeClr>
                </a:solidFill>
                <a:effectLst/>
                <a:latin typeface="Impact" panose="020B0806030902050204" charset="0"/>
                <a:ea typeface="汉仪特细等线简" panose="02010604000101010101" pitchFamily="2" charset="-122"/>
                <a:cs typeface="Impact" panose="020B0806030902050204" charset="0"/>
                <a:sym typeface="+mn-ea"/>
              </a:rPr>
              <a:t>Using Language</a:t>
            </a:r>
            <a:endParaRPr lang="en-US" altLang="en-US" sz="6000" dirty="0">
              <a:solidFill>
                <a:schemeClr val="accent1">
                  <a:lumMod val="50000"/>
                </a:schemeClr>
              </a:solidFill>
              <a:effectLst/>
              <a:latin typeface="Impact" panose="020B0806030902050204" charset="0"/>
              <a:ea typeface="汉仪特细等线简" panose="02010604000101010101" pitchFamily="2" charset="-122"/>
              <a:cs typeface="Impact" panose="020B0806030902050204" charset="0"/>
              <a:sym typeface="+mn-ea"/>
            </a:endParaRPr>
          </a:p>
        </p:txBody>
      </p:sp>
      <p:pic>
        <p:nvPicPr>
          <p:cNvPr id="12" name="图片 11" descr="图片包含 物体, 室内, 天空, 浅色&#10;&#10;描述已自动生成">
            <a:extLst>
              <a:ext uri="{FF2B5EF4-FFF2-40B4-BE49-F238E27FC236}">
                <a16:creationId xmlns:a16="http://schemas.microsoft.com/office/drawing/2014/main" id="{5E561D7E-BBCE-0C4B-831A-E896675AD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1367"/>
            <a:ext cx="3327400" cy="1066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6132" y="-4541"/>
            <a:ext cx="10999736" cy="6867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596132" y="343062"/>
            <a:ext cx="11595868" cy="1296144"/>
            <a:chOff x="596132" y="343062"/>
            <a:chExt cx="11595868" cy="1296144"/>
          </a:xfrm>
        </p:grpSpPr>
        <p:sp>
          <p:nvSpPr>
            <p:cNvPr id="5" name="矩形 4"/>
            <p:cNvSpPr/>
            <p:nvPr/>
          </p:nvSpPr>
          <p:spPr>
            <a:xfrm>
              <a:off x="596132" y="447959"/>
              <a:ext cx="11595868" cy="1086351"/>
            </a:xfrm>
            <a:prstGeom prst="rect">
              <a:avLst/>
            </a:prstGeom>
            <a:gradFill flip="none" rotWithShape="1">
              <a:gsLst>
                <a:gs pos="99083">
                  <a:schemeClr val="accent3"/>
                </a:gs>
                <a:gs pos="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596306" y="343062"/>
              <a:ext cx="4281033" cy="1296144"/>
            </a:xfrm>
            <a:prstGeom prst="rect">
              <a:avLst/>
            </a:prstGeom>
            <a:noFill/>
            <a:ln w="15875">
              <a:noFill/>
            </a:ln>
            <a:effectLst>
              <a:outerShdw blurRad="101600" dist="76200" dir="5400000" algn="t" rotWithShape="0">
                <a:schemeClr val="bg1">
                  <a:lumMod val="65000"/>
                  <a:alpha val="18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600" b="1" dirty="0">
                  <a:ln w="9525">
                    <a:solidFill>
                      <a:schemeClr val="bg1"/>
                    </a:solidFill>
                  </a:ln>
                  <a:gradFill flip="none" rotWithShape="1">
                    <a:gsLst>
                      <a:gs pos="66000">
                        <a:srgbClr val="FCFCFC"/>
                      </a:gs>
                      <a:gs pos="16000">
                        <a:srgbClr val="FFF2D8"/>
                      </a:gs>
                    </a:gsLst>
                    <a:lin ang="16200000" scaled="1"/>
                    <a:tileRect/>
                  </a:gradFill>
                  <a:effectLst>
                    <a:outerShdw blurRad="127000" dist="63500" dir="5400000" algn="t" rotWithShape="0">
                      <a:schemeClr val="tx1">
                        <a:lumMod val="50000"/>
                        <a:lumOff val="50000"/>
                        <a:alpha val="12000"/>
                      </a:schemeClr>
                    </a:outerShdw>
                  </a:effectLst>
                  <a:ea typeface="汉仪特细等线简" panose="02010604000101010101" pitchFamily="2" charset="-122"/>
                </a:rPr>
                <a:t>Lead-in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146175" y="1942465"/>
            <a:ext cx="10194290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苹方 常规" panose="020B0300000000000000" pitchFamily="34" charset="-122"/>
                <a:cs typeface="Times New Roman" panose="02020603050405020304" charset="0"/>
              </a:rPr>
              <a:t>1. Do you have some problems when making friends with others?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ea typeface="苹方 常规" panose="020B0300000000000000" pitchFamily="34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46175" y="5436235"/>
            <a:ext cx="1019429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苹方 常规" panose="020B0300000000000000" pitchFamily="34" charset="-122"/>
                <a:cs typeface="Times New Roman" panose="02020603050405020304" charset="0"/>
              </a:rPr>
              <a:t>2. What did you do to deal with these problems?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ea typeface="苹方 常规" panose="020B0300000000000000" pitchFamily="34" charset="-122"/>
              <a:cs typeface="Times New Roman" panose="02020603050405020304" charset="0"/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3599180" y="2711450"/>
          <a:ext cx="7472680" cy="2649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椭圆 19"/>
          <p:cNvSpPr/>
          <p:nvPr/>
        </p:nvSpPr>
        <p:spPr>
          <a:xfrm>
            <a:off x="4645025" y="2711450"/>
            <a:ext cx="650240" cy="58293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254000" sx="102000" sy="102000" algn="ctr" rotWithShape="0">
              <a:schemeClr val="accent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645025" y="3413125"/>
            <a:ext cx="650240" cy="58293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254000" sx="102000" sy="102000" algn="ctr" rotWithShape="0">
              <a:schemeClr val="accent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645025" y="4114800"/>
            <a:ext cx="650240" cy="58293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254000" sx="102000" sy="102000" algn="ctr" rotWithShape="0">
              <a:schemeClr val="accent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645025" y="4778375"/>
            <a:ext cx="650240" cy="58293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254000" sx="102000" sy="102000" algn="ctr" rotWithShape="0">
              <a:schemeClr val="accent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图片包含 物体, 室内, 天空, 浅色&#10;&#10;描述已自动生成">
            <a:extLst>
              <a:ext uri="{FF2B5EF4-FFF2-40B4-BE49-F238E27FC236}">
                <a16:creationId xmlns:a16="http://schemas.microsoft.com/office/drawing/2014/main" id="{0D515216-CA05-0F41-9524-70CDAD585A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1367"/>
            <a:ext cx="3327400" cy="1066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" grpId="0"/>
      <p:bldP spid="20" grpId="0" animBg="1"/>
      <p:bldP spid="20" grpId="1" animBg="1"/>
      <p:bldP spid="8" grpId="0" animBg="1"/>
      <p:bldP spid="8" grpId="1" animBg="1"/>
      <p:bldP spid="16" grpId="0" animBg="1"/>
      <p:bldP spid="16" grpId="1" animBg="1"/>
      <p:bldP spid="4" grpId="0" bldLvl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6132" y="-4541"/>
            <a:ext cx="10999736" cy="6867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596132" y="343062"/>
            <a:ext cx="11595868" cy="1296144"/>
            <a:chOff x="596132" y="343062"/>
            <a:chExt cx="11595868" cy="1296144"/>
          </a:xfrm>
        </p:grpSpPr>
        <p:sp>
          <p:nvSpPr>
            <p:cNvPr id="5" name="矩形 4"/>
            <p:cNvSpPr/>
            <p:nvPr/>
          </p:nvSpPr>
          <p:spPr>
            <a:xfrm>
              <a:off x="596132" y="447959"/>
              <a:ext cx="11595868" cy="1086351"/>
            </a:xfrm>
            <a:prstGeom prst="rect">
              <a:avLst/>
            </a:prstGeom>
            <a:gradFill flip="none" rotWithShape="1">
              <a:gsLst>
                <a:gs pos="99083">
                  <a:schemeClr val="accent3"/>
                </a:gs>
                <a:gs pos="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596306" y="343062"/>
              <a:ext cx="4281033" cy="1296144"/>
            </a:xfrm>
            <a:prstGeom prst="rect">
              <a:avLst/>
            </a:prstGeom>
            <a:noFill/>
            <a:ln w="15875">
              <a:noFill/>
            </a:ln>
            <a:effectLst>
              <a:outerShdw blurRad="101600" dist="76200" dir="5400000" algn="t" rotWithShape="0">
                <a:schemeClr val="bg1">
                  <a:lumMod val="65000"/>
                  <a:alpha val="18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600" b="1" dirty="0">
                  <a:ln w="9525">
                    <a:solidFill>
                      <a:schemeClr val="bg1"/>
                    </a:solidFill>
                  </a:ln>
                  <a:gradFill flip="none" rotWithShape="1">
                    <a:gsLst>
                      <a:gs pos="66000">
                        <a:srgbClr val="FCFCFC"/>
                      </a:gs>
                      <a:gs pos="16000">
                        <a:srgbClr val="FFF2D8"/>
                      </a:gs>
                    </a:gsLst>
                    <a:lin ang="16200000" scaled="1"/>
                    <a:tileRect/>
                  </a:gradFill>
                  <a:effectLst>
                    <a:outerShdw blurRad="127000" dist="63500" dir="5400000" algn="t" rotWithShape="0">
                      <a:schemeClr val="tx1">
                        <a:lumMod val="50000"/>
                        <a:lumOff val="50000"/>
                        <a:alpha val="12000"/>
                      </a:schemeClr>
                    </a:outerShdw>
                  </a:effectLst>
                  <a:ea typeface="汉仪特细等线简" panose="02010604000101010101" pitchFamily="2" charset="-122"/>
                </a:rPr>
                <a:t>Reading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146175" y="1942465"/>
            <a:ext cx="1019429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苹方 常规" panose="020B0300000000000000" pitchFamily="34" charset="-122"/>
                <a:cs typeface="Times New Roman" panose="02020603050405020304" charset="0"/>
              </a:rPr>
              <a:t>1. What is Lisa's problem? 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ea typeface="苹方 常规" panose="020B0300000000000000" pitchFamily="34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46175" y="4772660"/>
            <a:ext cx="1019429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苹方 常规" panose="020B0300000000000000" pitchFamily="34" charset="-122"/>
                <a:cs typeface="Times New Roman" panose="02020603050405020304" charset="0"/>
              </a:rPr>
              <a:t>2.How would you respond to her problem?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ea typeface="苹方 常规" panose="020B0300000000000000" pitchFamily="34" charset="-122"/>
              <a:cs typeface="Times New Roman" panose="02020603050405020304" charset="0"/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3599180" y="2711450"/>
          <a:ext cx="7241540" cy="19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椭圆 19"/>
          <p:cNvSpPr/>
          <p:nvPr/>
        </p:nvSpPr>
        <p:spPr>
          <a:xfrm>
            <a:off x="4645025" y="2711450"/>
            <a:ext cx="650240" cy="58293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254000" sx="102000" sy="102000" algn="ctr" rotWithShape="0">
              <a:schemeClr val="accent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645025" y="3413125"/>
            <a:ext cx="650240" cy="58293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254000" sx="102000" sy="102000" algn="ctr" rotWithShape="0">
              <a:schemeClr val="accent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645025" y="4114800"/>
            <a:ext cx="650240" cy="58293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254000" sx="102000" sy="102000" algn="ctr" rotWithShape="0">
              <a:schemeClr val="accent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7790" y="3144520"/>
            <a:ext cx="1715770" cy="1287145"/>
          </a:xfrm>
          <a:prstGeom prst="rect">
            <a:avLst/>
          </a:prstGeom>
        </p:spPr>
      </p:pic>
      <p:pic>
        <p:nvPicPr>
          <p:cNvPr id="13" name="图片 12" descr="图片包含 物体, 室内, 天空, 浅色&#10;&#10;描述已自动生成">
            <a:extLst>
              <a:ext uri="{FF2B5EF4-FFF2-40B4-BE49-F238E27FC236}">
                <a16:creationId xmlns:a16="http://schemas.microsoft.com/office/drawing/2014/main" id="{C8A0A254-8360-994E-937D-2C231EC460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1367"/>
            <a:ext cx="3327400" cy="1066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" grpId="0"/>
      <p:bldP spid="20" grpId="0" bldLvl="0" animBg="1"/>
      <p:bldP spid="20" grpId="1" animBg="1"/>
      <p:bldP spid="8" grpId="0" bldLvl="0" animBg="1"/>
      <p:bldP spid="8" grpId="1" animBg="1"/>
      <p:bldP spid="16" grpId="0" bldLvl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6132" y="-4541"/>
            <a:ext cx="10999736" cy="6867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Calibri" panose="020F0502020204030204" charset="0"/>
                <a:cs typeface="Impact" panose="020B0806030902050204" charset="0"/>
                <a:sym typeface="+mn-ea"/>
              </a:rPr>
              <a:t>①</a:t>
            </a:r>
            <a:endParaRPr lang="zh-CN" altLang="en-US">
              <a:latin typeface="Calibri" panose="020F05020202040302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6132" y="343062"/>
            <a:ext cx="11595868" cy="1296144"/>
            <a:chOff x="596132" y="343062"/>
            <a:chExt cx="11595868" cy="1296144"/>
          </a:xfrm>
        </p:grpSpPr>
        <p:sp>
          <p:nvSpPr>
            <p:cNvPr id="5" name="矩形 4"/>
            <p:cNvSpPr/>
            <p:nvPr/>
          </p:nvSpPr>
          <p:spPr>
            <a:xfrm>
              <a:off x="596132" y="447959"/>
              <a:ext cx="11595868" cy="1086351"/>
            </a:xfrm>
            <a:prstGeom prst="rect">
              <a:avLst/>
            </a:prstGeom>
            <a:gradFill flip="none" rotWithShape="1">
              <a:gsLst>
                <a:gs pos="99083">
                  <a:schemeClr val="accent3"/>
                </a:gs>
                <a:gs pos="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596306" y="343062"/>
              <a:ext cx="4281033" cy="1296144"/>
            </a:xfrm>
            <a:prstGeom prst="rect">
              <a:avLst/>
            </a:prstGeom>
            <a:noFill/>
            <a:ln w="15875">
              <a:noFill/>
            </a:ln>
            <a:effectLst>
              <a:outerShdw blurRad="101600" dist="76200" dir="5400000" algn="t" rotWithShape="0">
                <a:schemeClr val="bg1">
                  <a:lumMod val="65000"/>
                  <a:alpha val="18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600" b="1" dirty="0">
                  <a:ln w="9525">
                    <a:solidFill>
                      <a:schemeClr val="bg1"/>
                    </a:solidFill>
                  </a:ln>
                  <a:gradFill flip="none" rotWithShape="1">
                    <a:gsLst>
                      <a:gs pos="66000">
                        <a:srgbClr val="FCFCFC"/>
                      </a:gs>
                      <a:gs pos="16000">
                        <a:srgbClr val="FFF2D8"/>
                      </a:gs>
                    </a:gsLst>
                    <a:lin ang="16200000" scaled="1"/>
                    <a:tileRect/>
                  </a:gradFill>
                  <a:effectLst>
                    <a:outerShdw blurRad="127000" dist="63500" dir="5400000" algn="t" rotWithShape="0">
                      <a:schemeClr val="tx1">
                        <a:lumMod val="50000"/>
                        <a:lumOff val="50000"/>
                        <a:alpha val="12000"/>
                      </a:schemeClr>
                    </a:outerShdw>
                  </a:effectLst>
                  <a:ea typeface="汉仪特细等线简" panose="02010604000101010101" pitchFamily="2" charset="-122"/>
                </a:rPr>
                <a:t>Listening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715010" y="1718310"/>
            <a:ext cx="10880725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苹方 常规" panose="020B0300000000000000" pitchFamily="34" charset="-122"/>
                <a:cs typeface="Times New Roman" panose="02020603050405020304" charset="0"/>
              </a:rPr>
              <a:t>Listen to Miss Wang's suggestion and fill in the blanks on Page 6.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ea typeface="苹方 常规" panose="020B0300000000000000" pitchFamily="34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5015" y="2582545"/>
            <a:ext cx="1080008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800">
                <a:latin typeface="Arial Narrow" panose="020B0606020202030204" charset="0"/>
                <a:cs typeface="Arial Narrow" panose="020B0606020202030204" charset="0"/>
              </a:rPr>
              <a:t>There is nothing wrong with you and this boy ______ friends and ___________ together.</a:t>
            </a:r>
          </a:p>
          <a:p>
            <a:pPr marL="342900" indent="-342900">
              <a:buAutoNum type="arabicPeriod"/>
            </a:pPr>
            <a:r>
              <a:rPr lang="en-US" altLang="zh-CN" sz="2800">
                <a:latin typeface="Arial Narrow" panose="020B0606020202030204" charset="0"/>
                <a:cs typeface="Arial Narrow" panose="020B0606020202030204" charset="0"/>
              </a:rPr>
              <a:t>________ your friendship with this boy would be a _________ thing to do.</a:t>
            </a:r>
          </a:p>
          <a:p>
            <a:pPr marL="342900" indent="-342900">
              <a:buAutoNum type="arabicPeriod"/>
            </a:pPr>
            <a:r>
              <a:rPr lang="en-US" altLang="zh-CN" sz="2800">
                <a:latin typeface="Arial Narrow" panose="020B0606020202030204" charset="0"/>
                <a:cs typeface="Arial Narrow" panose="020B0606020202030204" charset="0"/>
              </a:rPr>
              <a:t>Teenagers like to _______, and they often see something that isn't real.</a:t>
            </a:r>
          </a:p>
          <a:p>
            <a:pPr marL="342900" indent="-342900">
              <a:buAutoNum type="arabicPeriod"/>
            </a:pPr>
            <a:r>
              <a:rPr lang="en-US" altLang="zh-CN" sz="2800">
                <a:latin typeface="Arial Narrow" panose="020B0606020202030204" charset="0"/>
                <a:cs typeface="Arial Narrow" panose="020B0606020202030204" charset="0"/>
              </a:rPr>
              <a:t>My advice is to _______your classmates. That way you will________ them that you are more ________ than they are.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016750" y="2582545"/>
            <a:ext cx="1160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being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575165" y="2582545"/>
            <a:ext cx="1704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studying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229360" y="3391535"/>
            <a:ext cx="1704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Ending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793355" y="3391535"/>
            <a:ext cx="1704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stupid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442335" y="3837940"/>
            <a:ext cx="1434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gossip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172460" y="4273550"/>
            <a:ext cx="1704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ignore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862060" y="4273550"/>
            <a:ext cx="1704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show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934335" y="4709160"/>
            <a:ext cx="1704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grown-up</a:t>
            </a:r>
          </a:p>
        </p:txBody>
      </p:sp>
      <p:sp>
        <p:nvSpPr>
          <p:cNvPr id="29" name="圆角矩形标注 28"/>
          <p:cNvSpPr/>
          <p:nvPr/>
        </p:nvSpPr>
        <p:spPr>
          <a:xfrm>
            <a:off x="1830705" y="1638935"/>
            <a:ext cx="9724390" cy="818515"/>
          </a:xfrm>
          <a:prstGeom prst="wedgeRoundRectCallout">
            <a:avLst>
              <a:gd name="adj1" fmla="val -45024"/>
              <a:gd name="adj2" fmla="val 818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altLang="zh-CN" sz="3200">
                <a:latin typeface="Arial Narrow" panose="020B0606020202030204" charset="0"/>
                <a:ea typeface="黑体" panose="02010609060101010101" pitchFamily="49" charset="-122"/>
                <a:cs typeface="Arial Narrow" panose="020B0606020202030204" charset="0"/>
                <a:sym typeface="+mn-ea"/>
              </a:rPr>
              <a:t>Tip 1 </a:t>
            </a:r>
            <a:r>
              <a:rPr lang="en-US" altLang="zh-CN" sz="3200" dirty="0">
                <a:latin typeface="Arial Narrow" panose="020B0606020202030204" charset="0"/>
                <a:ea typeface="黑体" panose="02010609060101010101" pitchFamily="49" charset="-122"/>
                <a:cs typeface="Arial Narrow" panose="020B0606020202030204" charset="0"/>
                <a:sym typeface="+mn-ea"/>
              </a:rPr>
              <a:t>Show your acknowledgement of the other side's situation and express your understanding.</a:t>
            </a:r>
            <a:endParaRPr lang="zh-CN" altLang="en-US" sz="3200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31" name="圆角矩形标注 30"/>
          <p:cNvSpPr/>
          <p:nvPr/>
        </p:nvSpPr>
        <p:spPr>
          <a:xfrm>
            <a:off x="4175125" y="3392170"/>
            <a:ext cx="7105650" cy="521335"/>
          </a:xfrm>
          <a:prstGeom prst="wedgeRoundRectCallout">
            <a:avLst>
              <a:gd name="adj1" fmla="val -43885"/>
              <a:gd name="adj2" fmla="val 1075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altLang="zh-CN" sz="2800">
                <a:ea typeface="黑体" panose="02010609060101010101" pitchFamily="49" charset="-122"/>
                <a:sym typeface="+mn-ea"/>
              </a:rPr>
              <a:t>Tip 2 Analyze the causes of the problem.</a:t>
            </a:r>
          </a:p>
        </p:txBody>
      </p:sp>
      <p:sp>
        <p:nvSpPr>
          <p:cNvPr id="32" name="圆角矩形标注 31"/>
          <p:cNvSpPr/>
          <p:nvPr/>
        </p:nvSpPr>
        <p:spPr>
          <a:xfrm>
            <a:off x="2933700" y="5259705"/>
            <a:ext cx="8467090" cy="723900"/>
          </a:xfrm>
          <a:prstGeom prst="wedgeRoundRectCallout">
            <a:avLst>
              <a:gd name="adj1" fmla="val -47742"/>
              <a:gd name="adj2" fmla="val -1281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altLang="zh-CN" sz="2800">
                <a:ea typeface="黑体" panose="02010609060101010101" pitchFamily="49" charset="-122"/>
                <a:sym typeface="+mn-ea"/>
              </a:rPr>
              <a:t>Tip 3 Offer some practical suggestions with reasons.</a:t>
            </a:r>
            <a:endParaRPr lang="zh-CN" altLang="en-US" sz="2800"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4" name="using language reading,listening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31385" y="677545"/>
            <a:ext cx="924560" cy="8058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图片 19" descr="图片包含 物体, 室内, 天空, 浅色&#10;&#10;描述已自动生成">
            <a:extLst>
              <a:ext uri="{FF2B5EF4-FFF2-40B4-BE49-F238E27FC236}">
                <a16:creationId xmlns:a16="http://schemas.microsoft.com/office/drawing/2014/main" id="{2B9A1A26-EDBF-084D-BA99-F22EF35880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1367"/>
            <a:ext cx="3327400" cy="1066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4" dur="552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3" grpId="0"/>
      <p:bldP spid="15" grpId="0"/>
      <p:bldP spid="17" grpId="0"/>
      <p:bldP spid="21" grpId="0"/>
      <p:bldP spid="22" grpId="0"/>
      <p:bldP spid="24" grpId="0"/>
      <p:bldP spid="25" grpId="0"/>
      <p:bldP spid="26" grpId="0"/>
      <p:bldP spid="27" grpId="0"/>
      <p:bldP spid="29" grpId="0" bldLvl="0" animBg="1"/>
      <p:bldP spid="31" grpId="0" bldLvl="0" animBg="1"/>
      <p:bldP spid="3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6132" y="-4541"/>
            <a:ext cx="10999736" cy="6867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Calibri" panose="020F0502020204030204" charset="0"/>
                <a:cs typeface="Impact" panose="020B0806030902050204" charset="0"/>
                <a:sym typeface="+mn-ea"/>
              </a:rPr>
              <a:t>①</a:t>
            </a:r>
            <a:endParaRPr lang="zh-CN" altLang="en-US">
              <a:latin typeface="Calibri" panose="020F05020202040302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6132" y="343062"/>
            <a:ext cx="11595868" cy="1296035"/>
            <a:chOff x="596132" y="343062"/>
            <a:chExt cx="11595868" cy="1296035"/>
          </a:xfrm>
        </p:grpSpPr>
        <p:sp>
          <p:nvSpPr>
            <p:cNvPr id="5" name="矩形 4"/>
            <p:cNvSpPr/>
            <p:nvPr/>
          </p:nvSpPr>
          <p:spPr>
            <a:xfrm>
              <a:off x="596132" y="447959"/>
              <a:ext cx="11595868" cy="1086351"/>
            </a:xfrm>
            <a:prstGeom prst="rect">
              <a:avLst/>
            </a:prstGeom>
            <a:gradFill flip="none" rotWithShape="1">
              <a:gsLst>
                <a:gs pos="99083">
                  <a:schemeClr val="accent3"/>
                </a:gs>
                <a:gs pos="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596132" y="343062"/>
              <a:ext cx="5043170" cy="1296035"/>
            </a:xfrm>
            <a:prstGeom prst="rect">
              <a:avLst/>
            </a:prstGeom>
            <a:noFill/>
            <a:ln w="15875">
              <a:noFill/>
            </a:ln>
            <a:effectLst>
              <a:outerShdw blurRad="101600" dist="76200" dir="5400000" algn="t" rotWithShape="0">
                <a:schemeClr val="bg1">
                  <a:lumMod val="65000"/>
                  <a:alpha val="18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600" b="1" dirty="0">
                  <a:ln w="9525">
                    <a:solidFill>
                      <a:schemeClr val="bg1"/>
                    </a:solidFill>
                  </a:ln>
                  <a:gradFill flip="none" rotWithShape="1">
                    <a:gsLst>
                      <a:gs pos="66000">
                        <a:srgbClr val="FCFCFC"/>
                      </a:gs>
                      <a:gs pos="16000">
                        <a:srgbClr val="FFF2D8"/>
                      </a:gs>
                    </a:gsLst>
                    <a:lin ang="16200000" scaled="1"/>
                    <a:tileRect/>
                  </a:gradFill>
                  <a:effectLst>
                    <a:outerShdw blurRad="127000" dist="63500" dir="5400000" algn="t" rotWithShape="0">
                      <a:schemeClr val="tx1">
                        <a:lumMod val="50000"/>
                        <a:lumOff val="50000"/>
                        <a:alpha val="12000"/>
                      </a:schemeClr>
                    </a:outerShdw>
                  </a:effectLst>
                  <a:ea typeface="汉仪特细等线简" panose="02010604000101010101" pitchFamily="2" charset="-122"/>
                </a:rPr>
                <a:t>Organizing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596265" y="1706880"/>
            <a:ext cx="11000105" cy="12725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sz="3200">
                <a:latin typeface="Arial Narrow" panose="020B0606020202030204" charset="0"/>
                <a:ea typeface="黑体" panose="02010609060101010101" pitchFamily="49" charset="-122"/>
                <a:cs typeface="Arial Narrow" panose="020B0606020202030204" charset="0"/>
                <a:sym typeface="+mn-ea"/>
              </a:rPr>
              <a:t>Tip 1 Show your acknowledgement of the other side's situation and express your understanding.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74065" y="3063875"/>
            <a:ext cx="10800080" cy="1141095"/>
            <a:chOff x="1219" y="4825"/>
            <a:chExt cx="17008" cy="1797"/>
          </a:xfrm>
        </p:grpSpPr>
        <p:sp>
          <p:nvSpPr>
            <p:cNvPr id="11" name="文本框 10"/>
            <p:cNvSpPr txBox="1"/>
            <p:nvPr/>
          </p:nvSpPr>
          <p:spPr>
            <a:xfrm>
              <a:off x="1219" y="4927"/>
              <a:ext cx="17008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altLang="zh-CN" sz="3200">
                  <a:latin typeface="Arial Narrow" panose="020B0606020202030204" charset="0"/>
                  <a:cs typeface="Arial Narrow" panose="020B0606020202030204" charset="0"/>
                </a:rPr>
                <a:t>There is nothing wrong with you and this boy ______ friends and ___________ together.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2422" y="4825"/>
              <a:ext cx="182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rgbClr val="FF0000"/>
                  </a:solidFill>
                  <a:latin typeface="Arial Narrow" panose="020B0606020202030204" charset="0"/>
                  <a:cs typeface="Arial Narrow" panose="020B0606020202030204" charset="0"/>
                </a:rPr>
                <a:t>being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266" y="5601"/>
              <a:ext cx="268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rgbClr val="FF0000"/>
                  </a:solidFill>
                  <a:latin typeface="Arial Narrow" panose="020B0606020202030204" charset="0"/>
                  <a:cs typeface="Arial Narrow" panose="020B0606020202030204" charset="0"/>
                </a:rPr>
                <a:t>studying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614170" y="4389755"/>
            <a:ext cx="9559925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066800" indent="-45720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3200">
                <a:solidFill>
                  <a:srgbClr val="FF0000"/>
                </a:solidFill>
                <a:latin typeface="Arial Narrow" panose="020B0606020202030204" charset="0"/>
                <a:ea typeface="黑体" panose="02010609060101010101" pitchFamily="49" charset="-122"/>
                <a:sym typeface="+mn-ea"/>
              </a:rPr>
              <a:t>I’m so sad to learn that</a:t>
            </a:r>
            <a:r>
              <a:rPr lang="en-US" altLang="zh-CN" sz="3200">
                <a:solidFill>
                  <a:srgbClr val="0000FF"/>
                </a:solidFill>
                <a:latin typeface="Arial Narrow" panose="020B0606020202030204" charset="0"/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sz="3200">
                <a:latin typeface="Arial Narrow" panose="020B0606020202030204" charset="0"/>
                <a:ea typeface="黑体" panose="02010609060101010101" pitchFamily="49" charset="-122"/>
                <a:sym typeface="+mn-ea"/>
              </a:rPr>
              <a:t>it </a:t>
            </a:r>
            <a:r>
              <a:rPr lang="en-US" altLang="zh-CN" sz="3200">
                <a:solidFill>
                  <a:srgbClr val="0000FF"/>
                </a:solidFill>
                <a:latin typeface="Arial Narrow" panose="020B0606020202030204" charset="0"/>
                <a:ea typeface="黑体" panose="02010609060101010101" pitchFamily="49" charset="-122"/>
                <a:sym typeface="+mn-ea"/>
              </a:rPr>
              <a:t>upsets</a:t>
            </a:r>
            <a:r>
              <a:rPr lang="en-US" altLang="zh-CN" sz="3200">
                <a:latin typeface="Arial Narrow" panose="020B0606020202030204" charset="0"/>
                <a:ea typeface="黑体" panose="02010609060101010101" pitchFamily="49" charset="-122"/>
                <a:sym typeface="+mn-ea"/>
              </a:rPr>
              <a:t> you a lot since you are being gossiped by others on your friendship with a boy. </a:t>
            </a:r>
            <a:endParaRPr lang="en-US" altLang="zh-CN" sz="3200">
              <a:latin typeface="Arial Narrow" panose="020B0606020202030204" charset="0"/>
              <a:ea typeface="黑体" panose="02010609060101010101" pitchFamily="49" charset="-122"/>
            </a:endParaRPr>
          </a:p>
          <a:p>
            <a:pPr marL="1066800" indent="-45720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3200">
                <a:latin typeface="Arial Narrow" panose="020B0606020202030204" charset="0"/>
                <a:ea typeface="黑体" panose="02010609060101010101" pitchFamily="49" charset="-122"/>
                <a:sym typeface="+mn-ea"/>
              </a:rPr>
              <a:t>I can </a:t>
            </a:r>
            <a:r>
              <a:rPr lang="en-US" altLang="zh-CN" sz="3200">
                <a:solidFill>
                  <a:srgbClr val="0000FF"/>
                </a:solidFill>
                <a:latin typeface="Arial Narrow" panose="020B0606020202030204" charset="0"/>
                <a:ea typeface="黑体" panose="02010609060101010101" pitchFamily="49" charset="-122"/>
                <a:sym typeface="+mn-ea"/>
              </a:rPr>
              <a:t>completely understand your situation</a:t>
            </a:r>
            <a:r>
              <a:rPr lang="en-US" altLang="zh-CN" sz="3200">
                <a:latin typeface="Arial Narrow" panose="020B0606020202030204" charset="0"/>
                <a:ea typeface="黑体" panose="02010609060101010101" pitchFamily="49" charset="-122"/>
                <a:sym typeface="+mn-ea"/>
              </a:rPr>
              <a:t> and how you are feeling now.</a:t>
            </a:r>
            <a:endParaRPr lang="zh-CN" altLang="en-US" sz="3200"/>
          </a:p>
        </p:txBody>
      </p:sp>
      <p:sp>
        <p:nvSpPr>
          <p:cNvPr id="16" name="椭圆 15"/>
          <p:cNvSpPr/>
          <p:nvPr/>
        </p:nvSpPr>
        <p:spPr>
          <a:xfrm>
            <a:off x="65095" y="4389532"/>
            <a:ext cx="2043534" cy="204353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241300" dist="38100" dir="5400000" algn="t" rotWithShape="0">
              <a:prstClr val="black">
                <a:alpha val="34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图片包含 物体, 室内, 天空, 浅色&#10;&#10;描述已自动生成">
            <a:extLst>
              <a:ext uri="{FF2B5EF4-FFF2-40B4-BE49-F238E27FC236}">
                <a16:creationId xmlns:a16="http://schemas.microsoft.com/office/drawing/2014/main" id="{8827F9F9-D44C-5E4E-875D-D57447741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1367"/>
            <a:ext cx="3327400" cy="1066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4" grpId="0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6132" y="-4541"/>
            <a:ext cx="10999736" cy="6867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Calibri" panose="020F0502020204030204" charset="0"/>
                <a:cs typeface="Impact" panose="020B0806030902050204" charset="0"/>
                <a:sym typeface="+mn-ea"/>
              </a:rPr>
              <a:t>①</a:t>
            </a:r>
            <a:endParaRPr lang="zh-CN" altLang="en-US">
              <a:latin typeface="Calibri" panose="020F05020202040302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6132" y="343062"/>
            <a:ext cx="11595868" cy="1296035"/>
            <a:chOff x="596132" y="343062"/>
            <a:chExt cx="11595868" cy="1296035"/>
          </a:xfrm>
        </p:grpSpPr>
        <p:sp>
          <p:nvSpPr>
            <p:cNvPr id="5" name="矩形 4"/>
            <p:cNvSpPr/>
            <p:nvPr/>
          </p:nvSpPr>
          <p:spPr>
            <a:xfrm>
              <a:off x="596132" y="447959"/>
              <a:ext cx="11595868" cy="1086351"/>
            </a:xfrm>
            <a:prstGeom prst="rect">
              <a:avLst/>
            </a:prstGeom>
            <a:gradFill flip="none" rotWithShape="1">
              <a:gsLst>
                <a:gs pos="99083">
                  <a:schemeClr val="accent3"/>
                </a:gs>
                <a:gs pos="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596132" y="343062"/>
              <a:ext cx="5043170" cy="1296035"/>
            </a:xfrm>
            <a:prstGeom prst="rect">
              <a:avLst/>
            </a:prstGeom>
            <a:noFill/>
            <a:ln w="15875">
              <a:noFill/>
            </a:ln>
            <a:effectLst>
              <a:outerShdw blurRad="101600" dist="76200" dir="5400000" algn="t" rotWithShape="0">
                <a:schemeClr val="bg1">
                  <a:lumMod val="65000"/>
                  <a:alpha val="18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600" b="1" dirty="0">
                  <a:ln w="9525">
                    <a:solidFill>
                      <a:schemeClr val="bg1"/>
                    </a:solidFill>
                  </a:ln>
                  <a:gradFill flip="none" rotWithShape="1">
                    <a:gsLst>
                      <a:gs pos="66000">
                        <a:srgbClr val="FCFCFC"/>
                      </a:gs>
                      <a:gs pos="16000">
                        <a:srgbClr val="FFF2D8"/>
                      </a:gs>
                    </a:gsLst>
                    <a:lin ang="16200000" scaled="1"/>
                    <a:tileRect/>
                  </a:gradFill>
                  <a:effectLst>
                    <a:outerShdw blurRad="127000" dist="63500" dir="5400000" algn="t" rotWithShape="0">
                      <a:schemeClr val="tx1">
                        <a:lumMod val="50000"/>
                        <a:lumOff val="50000"/>
                        <a:alpha val="12000"/>
                      </a:schemeClr>
                    </a:outerShdw>
                  </a:effectLst>
                  <a:ea typeface="汉仪特细等线简" panose="02010604000101010101" pitchFamily="2" charset="-122"/>
                </a:rPr>
                <a:t>Organizing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596265" y="1685290"/>
            <a:ext cx="11000105" cy="6819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sz="3200">
                <a:ea typeface="黑体" panose="02010609060101010101" pitchFamily="49" charset="-122"/>
                <a:sym typeface="+mn-ea"/>
              </a:rPr>
              <a:t>Tip 2 Analyze the causes of the problem.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55015" y="2367280"/>
            <a:ext cx="108000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altLang="zh-CN" sz="3200">
                <a:latin typeface="Arial Narrow" panose="020B0606020202030204" charset="0"/>
                <a:cs typeface="Arial Narrow" panose="020B0606020202030204" charset="0"/>
                <a:sym typeface="+mn-ea"/>
              </a:rPr>
              <a:t>3. Teenagers like to _______, and they often see something that isn't real.</a:t>
            </a:r>
            <a:endParaRPr lang="en-US" altLang="zh-CN" sz="3200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29355" y="2367280"/>
            <a:ext cx="1704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gossip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42110" y="3592830"/>
            <a:ext cx="958342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123950" indent="-51435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3200">
                <a:latin typeface="Arial Narrow" panose="020B0606020202030204" charset="0"/>
                <a:ea typeface="黑体" panose="02010609060101010101" pitchFamily="49" charset="-122"/>
                <a:sym typeface="+mn-ea"/>
              </a:rPr>
              <a:t>It is quite </a:t>
            </a:r>
            <a:r>
              <a:rPr lang="en-US" altLang="zh-CN" sz="3200">
                <a:solidFill>
                  <a:srgbClr val="0000FF"/>
                </a:solidFill>
                <a:latin typeface="Arial Narrow" panose="020B0606020202030204" charset="0"/>
                <a:ea typeface="黑体" panose="02010609060101010101" pitchFamily="49" charset="-122"/>
                <a:sym typeface="+mn-ea"/>
              </a:rPr>
              <a:t>understandable</a:t>
            </a:r>
            <a:r>
              <a:rPr lang="en-US" altLang="zh-CN" sz="3200">
                <a:latin typeface="Arial Narrow" panose="020B0606020202030204" charset="0"/>
                <a:ea typeface="黑体" panose="02010609060101010101" pitchFamily="49" charset="-122"/>
                <a:sym typeface="+mn-ea"/>
              </a:rPr>
              <a:t> as </a:t>
            </a:r>
            <a:r>
              <a:rPr lang="en-US" altLang="zh-CN" sz="3200">
                <a:solidFill>
                  <a:srgbClr val="FF0000"/>
                </a:solidFill>
                <a:latin typeface="Arial Narrow" panose="020B0606020202030204" charset="0"/>
                <a:ea typeface="黑体" panose="02010609060101010101" pitchFamily="49" charset="-122"/>
                <a:sym typeface="+mn-ea"/>
              </a:rPr>
              <a:t>it does not always come easy to</a:t>
            </a:r>
            <a:r>
              <a:rPr lang="en-US" altLang="zh-CN" sz="3200">
                <a:latin typeface="Arial Narrow" panose="020B0606020202030204" charset="0"/>
                <a:ea typeface="黑体" panose="02010609060101010101" pitchFamily="49" charset="-122"/>
                <a:sym typeface="+mn-ea"/>
              </a:rPr>
              <a:t> see through everything. </a:t>
            </a:r>
          </a:p>
          <a:p>
            <a:pPr marL="1123950" indent="-51435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3200">
                <a:latin typeface="Arial Narrow" panose="020B0606020202030204" charset="0"/>
                <a:ea typeface="黑体" panose="02010609060101010101" pitchFamily="49" charset="-122"/>
                <a:sym typeface="+mn-ea"/>
              </a:rPr>
              <a:t>However, </a:t>
            </a:r>
            <a:r>
              <a:rPr lang="en-US" altLang="zh-CN" sz="3200">
                <a:solidFill>
                  <a:srgbClr val="FF0000"/>
                </a:solidFill>
                <a:latin typeface="Arial Narrow" panose="020B0606020202030204" charset="0"/>
                <a:ea typeface="黑体" panose="02010609060101010101" pitchFamily="49" charset="-122"/>
                <a:sym typeface="+mn-ea"/>
              </a:rPr>
              <a:t>do not worry too much. </a:t>
            </a:r>
          </a:p>
          <a:p>
            <a:pPr marL="1123950" indent="-51435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3200">
                <a:solidFill>
                  <a:srgbClr val="FF0000"/>
                </a:solidFill>
                <a:latin typeface="Arial Narrow" panose="020B0606020202030204" charset="0"/>
                <a:ea typeface="黑体" panose="02010609060101010101" pitchFamily="49" charset="-122"/>
                <a:sym typeface="+mn-ea"/>
              </a:rPr>
              <a:t>There is no need to</a:t>
            </a:r>
            <a:r>
              <a:rPr lang="en-US" altLang="zh-CN" sz="3200">
                <a:latin typeface="Arial Narrow" panose="020B0606020202030204" charset="0"/>
                <a:ea typeface="黑体" panose="02010609060101010101" pitchFamily="49" charset="-122"/>
                <a:sym typeface="+mn-ea"/>
              </a:rPr>
              <a:t> feel too worried about that. </a:t>
            </a:r>
            <a:endParaRPr lang="zh-CN" altLang="en-US" sz="3200"/>
          </a:p>
        </p:txBody>
      </p:sp>
      <p:sp>
        <p:nvSpPr>
          <p:cNvPr id="16" name="椭圆 15"/>
          <p:cNvSpPr/>
          <p:nvPr/>
        </p:nvSpPr>
        <p:spPr>
          <a:xfrm>
            <a:off x="65095" y="3490372"/>
            <a:ext cx="2043534" cy="204353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241300" dist="38100" dir="5400000" algn="t" rotWithShape="0">
              <a:prstClr val="black">
                <a:alpha val="34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图片包含 物体, 室内, 天空, 浅色&#10;&#10;描述已自动生成">
            <a:extLst>
              <a:ext uri="{FF2B5EF4-FFF2-40B4-BE49-F238E27FC236}">
                <a16:creationId xmlns:a16="http://schemas.microsoft.com/office/drawing/2014/main" id="{E9DC2EC5-F6C1-0947-96F1-8A508E077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1367"/>
            <a:ext cx="3327400" cy="1066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11" grpId="0"/>
      <p:bldP spid="17" grpId="0"/>
      <p:bldP spid="4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>
            <a:extLst>
              <a:ext uri="{FF2B5EF4-FFF2-40B4-BE49-F238E27FC236}">
                <a16:creationId xmlns:a16="http://schemas.microsoft.com/office/drawing/2014/main" id="{1BB92BAB-C431-F540-9ACE-54691F2BD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1749426"/>
            <a:ext cx="4572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</a:p>
        </p:txBody>
      </p:sp>
      <p:pic>
        <p:nvPicPr>
          <p:cNvPr id="19458" name="图片 2">
            <a:extLst>
              <a:ext uri="{FF2B5EF4-FFF2-40B4-BE49-F238E27FC236}">
                <a16:creationId xmlns:a16="http://schemas.microsoft.com/office/drawing/2014/main" id="{027A5259-9CE5-6C4E-A987-FEFA30554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2735263"/>
            <a:ext cx="2457451" cy="24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>
            <a:extLst>
              <a:ext uri="{FF2B5EF4-FFF2-40B4-BE49-F238E27FC236}">
                <a16:creationId xmlns:a16="http://schemas.microsoft.com/office/drawing/2014/main" id="{5CFC9920-D99F-9042-81D2-C7CE9D821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5" y="1749425"/>
            <a:ext cx="390048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500" b="1">
                <a:latin typeface="华文新魏" panose="02010800040101010101" pitchFamily="2" charset="-122"/>
              </a:rPr>
              <a:t>知识产权声明</a:t>
            </a:r>
          </a:p>
        </p:txBody>
      </p:sp>
    </p:spTree>
    <p:extLst>
      <p:ext uri="{BB962C8B-B14F-4D97-AF65-F5344CB8AC3E}">
        <p14:creationId xmlns:p14="http://schemas.microsoft.com/office/powerpoint/2010/main" val="265117025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6132" y="-4541"/>
            <a:ext cx="10999736" cy="6867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Calibri" panose="020F0502020204030204" charset="0"/>
                <a:cs typeface="Impact" panose="020B0806030902050204" charset="0"/>
                <a:sym typeface="+mn-ea"/>
              </a:rPr>
              <a:t>①</a:t>
            </a:r>
            <a:endParaRPr lang="zh-CN" altLang="en-US">
              <a:latin typeface="Calibri" panose="020F05020202040302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6132" y="343062"/>
            <a:ext cx="11595868" cy="1296035"/>
            <a:chOff x="596132" y="343062"/>
            <a:chExt cx="11595868" cy="1296035"/>
          </a:xfrm>
        </p:grpSpPr>
        <p:sp>
          <p:nvSpPr>
            <p:cNvPr id="5" name="矩形 4"/>
            <p:cNvSpPr/>
            <p:nvPr/>
          </p:nvSpPr>
          <p:spPr>
            <a:xfrm>
              <a:off x="596132" y="447959"/>
              <a:ext cx="11595868" cy="1086351"/>
            </a:xfrm>
            <a:prstGeom prst="rect">
              <a:avLst/>
            </a:prstGeom>
            <a:gradFill flip="none" rotWithShape="1">
              <a:gsLst>
                <a:gs pos="99083">
                  <a:schemeClr val="accent3"/>
                </a:gs>
                <a:gs pos="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596132" y="343062"/>
              <a:ext cx="5043170" cy="1296035"/>
            </a:xfrm>
            <a:prstGeom prst="rect">
              <a:avLst/>
            </a:prstGeom>
            <a:noFill/>
            <a:ln w="15875">
              <a:noFill/>
            </a:ln>
            <a:effectLst>
              <a:outerShdw blurRad="101600" dist="76200" dir="5400000" algn="t" rotWithShape="0">
                <a:schemeClr val="bg1">
                  <a:lumMod val="65000"/>
                  <a:alpha val="18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600" b="1" dirty="0">
                  <a:ln w="9525">
                    <a:solidFill>
                      <a:schemeClr val="bg1"/>
                    </a:solidFill>
                  </a:ln>
                  <a:gradFill flip="none" rotWithShape="1">
                    <a:gsLst>
                      <a:gs pos="66000">
                        <a:srgbClr val="FCFCFC"/>
                      </a:gs>
                      <a:gs pos="16000">
                        <a:srgbClr val="FFF2D8"/>
                      </a:gs>
                    </a:gsLst>
                    <a:lin ang="16200000" scaled="1"/>
                    <a:tileRect/>
                  </a:gradFill>
                  <a:effectLst>
                    <a:outerShdw blurRad="127000" dist="63500" dir="5400000" algn="t" rotWithShape="0">
                      <a:schemeClr val="tx1">
                        <a:lumMod val="50000"/>
                        <a:lumOff val="50000"/>
                        <a:alpha val="12000"/>
                      </a:schemeClr>
                    </a:outerShdw>
                  </a:effectLst>
                  <a:ea typeface="汉仪特细等线简" panose="02010604000101010101" pitchFamily="2" charset="-122"/>
                </a:rPr>
                <a:t>Organizing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596265" y="1685290"/>
            <a:ext cx="11000105" cy="6819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sz="3200">
                <a:ea typeface="黑体" panose="02010609060101010101" pitchFamily="49" charset="-122"/>
                <a:sym typeface="+mn-ea"/>
              </a:rPr>
              <a:t>Tip 3 Offer some practical suggestions with reasons.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55015" y="2367280"/>
            <a:ext cx="108000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altLang="zh-CN" sz="3200">
                <a:latin typeface="Arial Narrow" panose="020B0606020202030204" charset="0"/>
                <a:cs typeface="Arial Narrow" panose="020B0606020202030204" charset="0"/>
                <a:sym typeface="+mn-ea"/>
              </a:rPr>
              <a:t>4. My advice is to _______your classmates. That way you will________ them that you are more ________ than they are.</a:t>
            </a:r>
            <a:endParaRPr lang="en-US" altLang="zh-CN" sz="3200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891395" y="2367280"/>
            <a:ext cx="1704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show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42110" y="3592830"/>
            <a:ext cx="958342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123950" indent="-51435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3200">
                <a:latin typeface="Arial Narrow" panose="020B0606020202030204" charset="0"/>
                <a:ea typeface="黑体" panose="02010609060101010101" pitchFamily="49" charset="-122"/>
                <a:sym typeface="+mn-ea"/>
              </a:rPr>
              <a:t>First, why not...?</a:t>
            </a:r>
          </a:p>
          <a:p>
            <a:pPr marL="1123950" indent="-51435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3200">
                <a:latin typeface="Arial Narrow" panose="020B0606020202030204" charset="0"/>
                <a:ea typeface="黑体" panose="02010609060101010101" pitchFamily="49" charset="-122"/>
                <a:sym typeface="+mn-ea"/>
              </a:rPr>
              <a:t>Secondly, you should/can... That way,...</a:t>
            </a:r>
          </a:p>
          <a:p>
            <a:pPr marL="1123950" indent="-51435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3200">
                <a:latin typeface="Arial Narrow" panose="020B0606020202030204" charset="0"/>
                <a:ea typeface="黑体" panose="02010609060101010101" pitchFamily="49" charset="-122"/>
                <a:sym typeface="+mn-ea"/>
              </a:rPr>
              <a:t>Thirdly, it would be a good idea if... By doing this,...</a:t>
            </a:r>
            <a:endParaRPr lang="zh-CN" altLang="en-US" sz="3200"/>
          </a:p>
        </p:txBody>
      </p:sp>
      <p:sp>
        <p:nvSpPr>
          <p:cNvPr id="16" name="椭圆 15"/>
          <p:cNvSpPr/>
          <p:nvPr/>
        </p:nvSpPr>
        <p:spPr>
          <a:xfrm>
            <a:off x="65095" y="3490372"/>
            <a:ext cx="2043534" cy="204353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241300" dist="38100" dir="5400000" algn="t" rotWithShape="0">
              <a:prstClr val="black">
                <a:alpha val="34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488055" y="2367280"/>
            <a:ext cx="121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ignore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84345" y="2855595"/>
            <a:ext cx="1704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grown-up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085850" y="5025390"/>
            <a:ext cx="10316845" cy="1201420"/>
            <a:chOff x="1710" y="7914"/>
            <a:chExt cx="16247" cy="1892"/>
          </a:xfrm>
        </p:grpSpPr>
        <p:pic>
          <p:nvPicPr>
            <p:cNvPr id="10" name="图片 9" descr="3481816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10" y="7914"/>
              <a:ext cx="1650" cy="1892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3055" y="8887"/>
              <a:ext cx="14902" cy="91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latin typeface="Times New Roman" panose="02020603050405020304" charset="0"/>
                  <a:cs typeface="Times New Roman" panose="02020603050405020304" charset="0"/>
                </a:rPr>
                <a:t>Please use Tip 3 to write another suggestion to help Lisa. </a:t>
              </a:r>
            </a:p>
          </p:txBody>
        </p:sp>
      </p:grpSp>
      <p:pic>
        <p:nvPicPr>
          <p:cNvPr id="18" name="图片 17" descr="图片包含 物体, 室内, 天空, 浅色&#10;&#10;描述已自动生成">
            <a:extLst>
              <a:ext uri="{FF2B5EF4-FFF2-40B4-BE49-F238E27FC236}">
                <a16:creationId xmlns:a16="http://schemas.microsoft.com/office/drawing/2014/main" id="{3BD947B3-D2C8-F54B-9963-ADB2ED3B1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1367"/>
            <a:ext cx="3327400" cy="1066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11" grpId="0"/>
      <p:bldP spid="17" grpId="0"/>
      <p:bldP spid="4" grpId="0"/>
      <p:bldP spid="16" grpId="0" animBg="1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885</Words>
  <Application>Microsoft Macintosh PowerPoint</Application>
  <PresentationFormat>宽屏</PresentationFormat>
  <Paragraphs>104</Paragraphs>
  <Slides>14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华文楷体</vt:lpstr>
      <vt:lpstr>华文新魏</vt:lpstr>
      <vt:lpstr>苹方 常规</vt:lpstr>
      <vt:lpstr>微软雅黑</vt:lpstr>
      <vt:lpstr>Arial</vt:lpstr>
      <vt:lpstr>Arial Narrow</vt:lpstr>
      <vt:lpstr>Calibri</vt:lpstr>
      <vt:lpstr>HelveticaNeue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nqdp</cp:lastModifiedBy>
  <cp:revision>35</cp:revision>
  <cp:lastPrinted>2019-08-12T13:47:06Z</cp:lastPrinted>
  <dcterms:created xsi:type="dcterms:W3CDTF">2019-06-19T02:08:00Z</dcterms:created>
  <dcterms:modified xsi:type="dcterms:W3CDTF">2019-08-12T13:47:39Z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