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6"/>
  </p:notesMasterIdLst>
  <p:sldIdLst>
    <p:sldId id="1169" r:id="rId4"/>
    <p:sldId id="625" r:id="rId5"/>
    <p:sldId id="510" r:id="rId7"/>
    <p:sldId id="511" r:id="rId8"/>
    <p:sldId id="1118" r:id="rId9"/>
    <p:sldId id="1149" r:id="rId10"/>
    <p:sldId id="1122" r:id="rId11"/>
    <p:sldId id="1148" r:id="rId12"/>
    <p:sldId id="1147" r:id="rId13"/>
    <p:sldId id="1146" r:id="rId14"/>
    <p:sldId id="1150" r:id="rId15"/>
    <p:sldId id="1123" r:id="rId16"/>
    <p:sldId id="1093" r:id="rId17"/>
    <p:sldId id="1124" r:id="rId18"/>
    <p:sldId id="1096" r:id="rId19"/>
    <p:sldId id="1111" r:id="rId20"/>
    <p:sldId id="1100" r:id="rId21"/>
    <p:sldId id="1104" r:id="rId22"/>
    <p:sldId id="1151" r:id="rId23"/>
    <p:sldId id="1157" r:id="rId24"/>
    <p:sldId id="1145" r:id="rId25"/>
    <p:sldId id="1163" r:id="rId26"/>
    <p:sldId id="1164" r:id="rId27"/>
    <p:sldId id="1161" r:id="rId28"/>
    <p:sldId id="1165"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00CC"/>
    <a:srgbClr val="EA0000"/>
    <a:srgbClr val="005E00"/>
    <a:srgbClr val="A20000"/>
    <a:srgbClr val="4F4F00"/>
    <a:srgbClr val="2121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94"/>
  </p:normalViewPr>
  <p:slideViewPr>
    <p:cSldViewPr snapToGrid="0">
      <p:cViewPr varScale="1">
        <p:scale>
          <a:sx n="64" d="100"/>
          <a:sy n="64" d="100"/>
        </p:scale>
        <p:origin x="724" y="52"/>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7" Type="http://schemas.openxmlformats.org/officeDocument/2006/relationships/theme" Target="../theme/theme3.xml"/><Relationship Id="rId6" Type="http://schemas.openxmlformats.org/officeDocument/2006/relationships/tags" Target="../tags/tag179.xml"/><Relationship Id="rId5" Type="http://schemas.openxmlformats.org/officeDocument/2006/relationships/tags" Target="../tags/tag178.xml"/><Relationship Id="rId4" Type="http://schemas.openxmlformats.org/officeDocument/2006/relationships/tags" Target="../tags/tag177.xml"/><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tags" Target="../tags/tag17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1"/>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2"/>
            </p:custDataLst>
          </p:nvPr>
        </p:nvSpPr>
        <p:spPr>
          <a:xfrm>
            <a:off x="3884613" y="0"/>
            <a:ext cx="2971800" cy="458788"/>
          </a:xfrm>
          <a:prstGeom prst="rect">
            <a:avLst/>
          </a:prstGeom>
        </p:spPr>
        <p:txBody>
          <a:bodyPr vert="horz" lIns="91440" tIns="45720" rIns="91440" bIns="45720" rtlCol="0"/>
          <a:lstStyle>
            <a:lvl1pPr algn="r">
              <a:defRPr sz="1200"/>
            </a:lvl1pPr>
          </a:lstStyle>
          <a:p>
            <a:fld id="{8B6688CC-B8E6-400A-BAF1-D69FF52BEBA2}" type="datetimeFigureOut">
              <a:rPr lang="zh-CN" altLang="en-US" smtClean="0"/>
            </a:fld>
            <a:endParaRPr lang="zh-CN" altLang="en-US"/>
          </a:p>
        </p:txBody>
      </p:sp>
      <p:sp>
        <p:nvSpPr>
          <p:cNvPr id="4" name="幻灯片图像占位符 3"/>
          <p:cNvSpPr>
            <a:spLocks noGrp="1" noRot="1" noChangeAspect="1"/>
          </p:cNvSpPr>
          <p:nvPr>
            <p:ph type="sldImg" idx="2"/>
            <p:custDataLst>
              <p:tags r:id="rId3"/>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4"/>
            </p:custDataLst>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custDataLst>
              <p:tags r:id="rId5"/>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6"/>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31C671B8-9148-406E-BF5B-E833964FB25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4" Type="http://schemas.openxmlformats.org/officeDocument/2006/relationships/tags" Target="../tags/tag105.xml"/><Relationship Id="rId3" Type="http://schemas.openxmlformats.org/officeDocument/2006/relationships/tags" Target="../tags/tag104.xml"/><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4" Type="http://schemas.openxmlformats.org/officeDocument/2006/relationships/tags" Target="../tags/tag108.xml"/><Relationship Id="rId3" Type="http://schemas.openxmlformats.org/officeDocument/2006/relationships/tags" Target="../tags/tag107.xml"/><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1C671B8-9148-406E-BF5B-E833964FB255}"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custDataLst>
              <p:tags r:id="rId3"/>
            </p:custDataLst>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315" name="备注占位符 2"/>
          <p:cNvSpPr txBox="1">
            <a:spLocks noGrp="1"/>
          </p:cNvSpPr>
          <p:nvPr>
            <p:ph type="body" idx="1"/>
            <p:custDataLst>
              <p:tags r:id="rId4"/>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custDataLst>
              <p:tags r:id="rId3"/>
            </p:custDataLst>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315" name="备注占位符 2"/>
          <p:cNvSpPr txBox="1">
            <a:spLocks noGrp="1"/>
          </p:cNvSpPr>
          <p:nvPr>
            <p:ph type="body" idx="1"/>
            <p:custDataLst>
              <p:tags r:id="rId4"/>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7" Type="http://schemas.openxmlformats.org/officeDocument/2006/relationships/image" Target="../media/image4.png"/><Relationship Id="rId6" Type="http://schemas.openxmlformats.org/officeDocument/2006/relationships/tags" Target="../tags/tag67.xml"/><Relationship Id="rId5" Type="http://schemas.openxmlformats.org/officeDocument/2006/relationships/image" Target="../media/image3.png"/><Relationship Id="rId4" Type="http://schemas.openxmlformats.org/officeDocument/2006/relationships/tags" Target="../tags/tag66.xml"/><Relationship Id="rId3" Type="http://schemas.openxmlformats.org/officeDocument/2006/relationships/image" Target="../media/image2.jpeg"/><Relationship Id="rId2" Type="http://schemas.openxmlformats.org/officeDocument/2006/relationships/tags" Target="../tags/tag65.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7" Type="http://schemas.openxmlformats.org/officeDocument/2006/relationships/image" Target="../media/image5.png"/><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hyperlink" Target="http://www.1ppt.com/hangye/" TargetMode="Externa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4" Type="http://schemas.openxmlformats.org/officeDocument/2006/relationships/tags" Target="../tags/tag84.xml"/><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48.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3"/>
            </p:custDataLst>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custDataLst>
              <p:tags r:id="rId4"/>
            </p:custDataLst>
          </p:nvPr>
        </p:nvSpPr>
        <p:spPr/>
        <p:txBody>
          <a:bodyPr/>
          <a:lstStyle/>
          <a:p>
            <a:fld id="{3DD0666A-D322-455F-B4F1-87D90332361C}"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custDataLst>
              <p:tags r:id="rId4"/>
            </p:custDataLst>
          </p:nvPr>
        </p:nvSpPr>
        <p:spPr/>
        <p:txBody>
          <a:bodyPr/>
          <a:lstStyle/>
          <a:p>
            <a:fld id="{3DD0666A-D322-455F-B4F1-87D90332361C}"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custDataLst>
              <p:tags r:id="rId4"/>
            </p:custDataLst>
          </p:nvPr>
        </p:nvSpPr>
        <p:spPr/>
        <p:txBody>
          <a:bodyPr/>
          <a:lstStyle/>
          <a:p>
            <a:fld id="{3DD0666A-D322-455F-B4F1-87D90332361C}"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标题和内容">
    <p:spTree>
      <p:nvGrpSpPr>
        <p:cNvPr id="1" name=""/>
        <p:cNvGrpSpPr/>
        <p:nvPr/>
      </p:nvGrpSpPr>
      <p:grpSpPr>
        <a:xfrm>
          <a:off x="0" y="0"/>
          <a:ext cx="0" cy="0"/>
          <a:chOff x="0" y="0"/>
          <a:chExt cx="0" cy="0"/>
        </a:xfrm>
      </p:grpSpPr>
      <p:pic>
        <p:nvPicPr>
          <p:cNvPr id="3" name="图片 2" descr="2021钟楼"/>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2" name="矩形 1"/>
          <p:cNvSpPr/>
          <p:nvPr userDrawn="1">
            <p:custDataLst>
              <p:tags r:id="rId4"/>
            </p:custDataLst>
          </p:nvPr>
        </p:nvSpPr>
        <p:spPr>
          <a:xfrm>
            <a:off x="0" y="0"/>
            <a:ext cx="12192000" cy="68580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sz="2400"/>
          </a:p>
        </p:txBody>
      </p:sp>
      <p:pic>
        <p:nvPicPr>
          <p:cNvPr id="6" name="图片 5" descr="logo1"/>
          <p:cNvPicPr>
            <a:picLocks noChangeAspect="1"/>
          </p:cNvPicPr>
          <p:nvPr userDrawn="1">
            <p:custDataLst>
              <p:tags r:id="rId6"/>
            </p:custDataLst>
          </p:nvPr>
        </p:nvPicPr>
        <p:blipFill>
          <a:blip r:embed="rId7"/>
          <a:stretch>
            <a:fillRect/>
          </a:stretch>
        </p:blipFill>
        <p:spPr>
          <a:xfrm>
            <a:off x="10639425" y="38100"/>
            <a:ext cx="1370330" cy="970280"/>
          </a:xfrm>
          <a:prstGeom prst="rect">
            <a:avLst/>
          </a:prstGeom>
        </p:spPr>
      </p:pic>
    </p:spTree>
  </p:cSld>
  <p:clrMapOvr>
    <a:masterClrMapping/>
  </p:clrMapOvr>
  <p:transition/>
  <p:hf sldNum="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showMasterSp="0" userDrawn="1">
  <p:cSld name="自定义版式">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pPr>
              <a:defRPr/>
            </a:pPr>
            <a:fld id="{A29749F4-AF4C-423E-8C59-98FCBB9791B8}"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pPr>
              <a:defRPr/>
            </a:pPr>
            <a:endParaRPr lang="zh-CN" altLang="en-US"/>
          </a:p>
        </p:txBody>
      </p:sp>
      <p:sp>
        <p:nvSpPr>
          <p:cNvPr id="5" name="灯片编号占位符 4"/>
          <p:cNvSpPr>
            <a:spLocks noGrp="1"/>
          </p:cNvSpPr>
          <p:nvPr>
            <p:ph type="sldNum" sz="quarter" idx="12"/>
            <p:custDataLst>
              <p:tags r:id="rId5"/>
            </p:custDataLst>
          </p:nvPr>
        </p:nvSpPr>
        <p:spPr/>
        <p:txBody>
          <a:bodyPr/>
          <a:lstStyle/>
          <a:p>
            <a:pPr>
              <a:defRPr/>
            </a:pPr>
            <a:fld id="{4C7AC0E1-C7A6-4354-8B81-73DBB9C5C11B}" type="slidenum">
              <a:rPr lang="zh-CN" altLang="en-US" smtClean="0"/>
            </a:fld>
            <a:endParaRPr lang="zh-CN" altLang="en-US"/>
          </a:p>
        </p:txBody>
      </p:sp>
      <p:pic>
        <p:nvPicPr>
          <p:cNvPr id="6" name="图片 5" descr="图片1"/>
          <p:cNvPicPr>
            <a:picLocks noChangeAspect="1"/>
          </p:cNvPicPr>
          <p:nvPr userDrawn="1">
            <p:custDataLst>
              <p:tags r:id="rId6"/>
            </p:custDataLst>
          </p:nvPr>
        </p:nvPicPr>
        <p:blipFill>
          <a:blip r:embed="rId7"/>
          <a:stretch>
            <a:fillRect/>
          </a:stretch>
        </p:blipFill>
        <p:spPr>
          <a:xfrm>
            <a:off x="10629900" y="28575"/>
            <a:ext cx="1544955" cy="1115695"/>
          </a:xfrm>
          <a:prstGeom prst="rect">
            <a:avLst/>
          </a:prstGeom>
        </p:spPr>
      </p:pic>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1_自定义版式">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pPr>
              <a:defRPr/>
            </a:pPr>
            <a:fld id="{A29749F4-AF4C-423E-8C59-98FCBB9791B8}"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pPr>
              <a:defRPr/>
            </a:pPr>
            <a:endParaRPr lang="zh-CN" altLang="en-US"/>
          </a:p>
        </p:txBody>
      </p:sp>
      <p:sp>
        <p:nvSpPr>
          <p:cNvPr id="5" name="灯片编号占位符 4"/>
          <p:cNvSpPr>
            <a:spLocks noGrp="1"/>
          </p:cNvSpPr>
          <p:nvPr>
            <p:ph type="sldNum" sz="quarter" idx="12"/>
            <p:custDataLst>
              <p:tags r:id="rId5"/>
            </p:custDataLst>
          </p:nvPr>
        </p:nvSpPr>
        <p:spPr/>
        <p:txBody>
          <a:bodyPr/>
          <a:lstStyle/>
          <a:p>
            <a:pPr>
              <a:defRPr/>
            </a:pPr>
            <a:fld id="{4C7AC0E1-C7A6-4354-8B81-73DBB9C5C11B}" type="slidenum">
              <a:rPr lang="zh-CN" altLang="en-US" smtClean="0"/>
            </a:fld>
            <a:endParaRPr lang="zh-CN" alt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userDrawn="1">
  <p:cSld name="46_自定义版式">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pPr>
              <a:defRPr/>
            </a:pPr>
            <a:fld id="{A29749F4-AF4C-423E-8C59-98FCBB9791B8}"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pPr>
              <a:defRPr/>
            </a:pPr>
            <a:endParaRPr lang="zh-CN" altLang="en-US"/>
          </a:p>
        </p:txBody>
      </p:sp>
      <p:sp>
        <p:nvSpPr>
          <p:cNvPr id="5" name="灯片编号占位符 4"/>
          <p:cNvSpPr>
            <a:spLocks noGrp="1"/>
          </p:cNvSpPr>
          <p:nvPr>
            <p:ph type="sldNum" sz="quarter" idx="12"/>
            <p:custDataLst>
              <p:tags r:id="rId5"/>
            </p:custDataLst>
          </p:nvPr>
        </p:nvSpPr>
        <p:spPr/>
        <p:txBody>
          <a:bodyPr/>
          <a:lstStyle/>
          <a:p>
            <a:pPr>
              <a:defRPr/>
            </a:pPr>
            <a:fld id="{4C7AC0E1-C7A6-4354-8B81-73DBB9C5C11B}" type="slidenum">
              <a:rPr lang="zh-CN" altLang="en-US" smtClean="0"/>
            </a:fld>
            <a:endParaRPr lang="zh-CN" altLang="en-US"/>
          </a:p>
        </p:txBody>
      </p:sp>
      <p:sp>
        <p:nvSpPr>
          <p:cNvPr id="6" name="TextBox 5"/>
          <p:cNvSpPr txBox="1"/>
          <p:nvPr userDrawn="1">
            <p:custDataLst>
              <p:tags r:id="rId6"/>
            </p:custDataLst>
          </p:nvPr>
        </p:nvSpPr>
        <p:spPr>
          <a:xfrm>
            <a:off x="453650" y="0"/>
            <a:ext cx="540060" cy="123111"/>
          </a:xfrm>
          <a:prstGeom prst="rect">
            <a:avLst/>
          </a:prstGeom>
          <a:noFill/>
        </p:spPr>
        <p:txBody>
          <a:bodyPr wrap="square" rtlCol="0">
            <a:spAutoFit/>
          </a:bodyPr>
          <a:lstStyle/>
          <a:p>
            <a:pPr>
              <a:lnSpc>
                <a:spcPct val="200000"/>
              </a:lnSpc>
            </a:pPr>
            <a:r>
              <a:rPr lang="zh-CN" altLang="en-US" sz="100">
                <a:solidFill>
                  <a:schemeClr val="tx1">
                    <a:alpha val="0"/>
                  </a:schemeClr>
                </a:solidFill>
                <a:latin typeface="微软雅黑" panose="020B0503020204020204" pitchFamily="34" charset="-122"/>
                <a:ea typeface="微软雅黑" panose="020B0503020204020204" pitchFamily="34" charset="-122"/>
                <a:hlinkClick r:id="rId7"/>
              </a:rPr>
              <a:t>行业</a:t>
            </a:r>
            <a:r>
              <a:rPr lang="en-US" altLang="zh-CN" sz="100">
                <a:solidFill>
                  <a:schemeClr val="tx1">
                    <a:alpha val="0"/>
                  </a:schemeClr>
                </a:solidFill>
                <a:latin typeface="微软雅黑" panose="020B0503020204020204" pitchFamily="34" charset="-122"/>
                <a:ea typeface="微软雅黑" panose="020B0503020204020204" pitchFamily="34" charset="-122"/>
                <a:hlinkClick r:id="rId7"/>
              </a:rPr>
              <a:t>PPT</a:t>
            </a:r>
            <a:r>
              <a:rPr lang="zh-CN" altLang="en-US" sz="100">
                <a:solidFill>
                  <a:schemeClr val="tx1">
                    <a:alpha val="0"/>
                  </a:schemeClr>
                </a:solidFill>
                <a:latin typeface="微软雅黑" panose="020B0503020204020204" pitchFamily="34" charset="-122"/>
                <a:ea typeface="微软雅黑" panose="020B0503020204020204" pitchFamily="34" charset="-122"/>
                <a:hlinkClick r:id="rId7"/>
              </a:rPr>
              <a:t>模板</a:t>
            </a:r>
            <a:r>
              <a:rPr lang="en-US" altLang="zh-CN" sz="100">
                <a:solidFill>
                  <a:schemeClr val="tx1">
                    <a:alpha val="0"/>
                  </a:schemeClr>
                </a:solidFill>
                <a:latin typeface="微软雅黑" panose="020B0503020204020204" pitchFamily="34" charset="-122"/>
                <a:ea typeface="微软雅黑" panose="020B0503020204020204" pitchFamily="34" charset="-122"/>
              </a:rPr>
              <a:t>http://www.1ppt.com/hangye/</a:t>
            </a:r>
            <a:endParaRPr lang="en-US" altLang="zh-CN" sz="100">
              <a:solidFill>
                <a:schemeClr val="tx1">
                  <a:alpha val="0"/>
                </a:schemeClr>
              </a:solidFill>
              <a:latin typeface="微软雅黑" panose="020B0503020204020204" pitchFamily="34" charset="-122"/>
              <a:ea typeface="微软雅黑" panose="020B0503020204020204" pitchFamily="34" charset="-122"/>
            </a:endParaRP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C05B155A-6C3F-4654-B89E-25DB213E399B}"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015CE2E0-6DDF-4FAE-9DBA-F1C48BF5C133}" type="slidenum">
              <a:rPr lang="zh-CN" altLang="en-US" smtClean="0"/>
            </a:fld>
            <a:endParaRPr lang="zh-CN" altLang="en-US"/>
          </a:p>
        </p:txBody>
      </p:sp>
    </p:spTree>
  </p:cSld>
  <p:clrMapOvr>
    <a:masterClrMapping/>
  </p:clrMapOvr>
  <p:transition/>
  <p:hf sldNum="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3"/>
            </p:custDataLst>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custDataLst>
              <p:tags r:id="rId4"/>
            </p:custDataLst>
          </p:nvPr>
        </p:nvSpPr>
        <p:spPr/>
        <p:txBody>
          <a:bodyPr/>
          <a:lstStyle/>
          <a:p>
            <a:fld id="{48CABC21-AF6F-414B-9B84-A867189E5E6B}"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D5DDAB5-290D-4E83-B073-072C4BC7A6FA}" type="slidenum">
              <a:rPr lang="zh-CN" altLang="en-US" smtClean="0"/>
            </a:fld>
            <a:endParaRPr lang="zh-CN" alt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21E784E2-5F57-4A84-997D-FCAB3BD6E88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custDataLst>
              <p:tags r:id="rId5"/>
            </p:custDataLst>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custDataLst>
              <p:tags r:id="rId6"/>
            </p:custDataLst>
          </p:nvPr>
        </p:nvSpPr>
        <p:spPr/>
        <p:txBody>
          <a:bodyPr/>
          <a:lstStyle/>
          <a:p>
            <a:fld id="{2F1C3182-4989-4F63-B1C9-1AC6F2A6F133}"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2_标题和内容">
    <p:spTree>
      <p:nvGrpSpPr>
        <p:cNvPr id="1" name=""/>
        <p:cNvGrpSpPr/>
        <p:nvPr/>
      </p:nvGrpSpPr>
      <p:grpSpPr>
        <a:xfrm>
          <a:off x="0" y="0"/>
          <a:ext cx="0" cy="0"/>
          <a:chOff x="0" y="0"/>
          <a:chExt cx="0" cy="0"/>
        </a:xfrm>
      </p:grpSpPr>
      <p:sp>
        <p:nvSpPr>
          <p:cNvPr id="1048701" name="任意多边形: 形状 8"/>
          <p:cNvSpPr/>
          <p:nvPr userDrawn="1"/>
        </p:nvSpPr>
        <p:spPr>
          <a:xfrm>
            <a:off x="10187935" y="-1090140"/>
            <a:ext cx="4008129" cy="2180279"/>
          </a:xfrm>
          <a:custGeom>
            <a:avLst/>
            <a:gdLst>
              <a:gd name="connsiteX0" fmla="*/ 109244 w 4008129"/>
              <a:gd name="connsiteY0" fmla="*/ 256317 h 2180279"/>
              <a:gd name="connsiteX1" fmla="*/ 942621 w 4008129"/>
              <a:gd name="connsiteY1" fmla="*/ 1876772 h 2180279"/>
              <a:gd name="connsiteX2" fmla="*/ 3581649 w 4008129"/>
              <a:gd name="connsiteY2" fmla="*/ 2050392 h 2180279"/>
              <a:gd name="connsiteX3" fmla="*/ 3801568 w 4008129"/>
              <a:gd name="connsiteY3" fmla="*/ 429937 h 2180279"/>
              <a:gd name="connsiteX4" fmla="*/ 1544505 w 4008129"/>
              <a:gd name="connsiteY4" fmla="*/ 1674 h 2180279"/>
              <a:gd name="connsiteX5" fmla="*/ 167117 w 4008129"/>
              <a:gd name="connsiteY5" fmla="*/ 279466 h 2180279"/>
              <a:gd name="connsiteX6" fmla="*/ 109244 w 4008129"/>
              <a:gd name="connsiteY6" fmla="*/ 256317 h 218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08129" h="2180279">
                <a:moveTo>
                  <a:pt x="109244" y="256317"/>
                </a:moveTo>
                <a:cubicBezTo>
                  <a:pt x="238495" y="522535"/>
                  <a:pt x="363887" y="1577760"/>
                  <a:pt x="942621" y="1876772"/>
                </a:cubicBezTo>
                <a:cubicBezTo>
                  <a:pt x="1521355" y="2175784"/>
                  <a:pt x="3105158" y="2291531"/>
                  <a:pt x="3581649" y="2050392"/>
                </a:cubicBezTo>
                <a:cubicBezTo>
                  <a:pt x="4058140" y="1809253"/>
                  <a:pt x="4141092" y="771390"/>
                  <a:pt x="3801568" y="429937"/>
                </a:cubicBezTo>
                <a:cubicBezTo>
                  <a:pt x="3462044" y="88484"/>
                  <a:pt x="2150247" y="26752"/>
                  <a:pt x="1544505" y="1674"/>
                </a:cubicBezTo>
                <a:cubicBezTo>
                  <a:pt x="938763" y="-23405"/>
                  <a:pt x="406327" y="240884"/>
                  <a:pt x="167117" y="279466"/>
                </a:cubicBezTo>
                <a:cubicBezTo>
                  <a:pt x="-72093" y="318048"/>
                  <a:pt x="-20007" y="-9901"/>
                  <a:pt x="109244" y="256317"/>
                </a:cubicBezTo>
                <a:close/>
              </a:path>
            </a:pathLst>
          </a:custGeom>
          <a:solidFill>
            <a:srgbClr val="E7C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ndParaRPr>
          </a:p>
        </p:txBody>
      </p:sp>
      <p:sp>
        <p:nvSpPr>
          <p:cNvPr id="1048702" name="任意多边形: 形状 12"/>
          <p:cNvSpPr/>
          <p:nvPr userDrawn="1"/>
        </p:nvSpPr>
        <p:spPr>
          <a:xfrm rot="869861">
            <a:off x="-1997982" y="5852278"/>
            <a:ext cx="6275278" cy="1529348"/>
          </a:xfrm>
          <a:custGeom>
            <a:avLst/>
            <a:gdLst>
              <a:gd name="connsiteX0" fmla="*/ 439908 w 7733604"/>
              <a:gd name="connsiteY0" fmla="*/ 1159748 h 2289554"/>
              <a:gd name="connsiteX1" fmla="*/ 2534925 w 7733604"/>
              <a:gd name="connsiteY1" fmla="*/ 372670 h 2289554"/>
              <a:gd name="connsiteX2" fmla="*/ 4201680 w 7733604"/>
              <a:gd name="connsiteY2" fmla="*/ 1206047 h 2289554"/>
              <a:gd name="connsiteX3" fmla="*/ 6261973 w 7733604"/>
              <a:gd name="connsiteY3" fmla="*/ 2280 h 2289554"/>
              <a:gd name="connsiteX4" fmla="*/ 7731958 w 7733604"/>
              <a:gd name="connsiteY4" fmla="*/ 939829 h 2289554"/>
              <a:gd name="connsiteX5" fmla="*/ 6389295 w 7733604"/>
              <a:gd name="connsiteY5" fmla="*/ 2213044 h 2289554"/>
              <a:gd name="connsiteX6" fmla="*/ 567229 w 7733604"/>
              <a:gd name="connsiteY6" fmla="*/ 2039424 h 2289554"/>
              <a:gd name="connsiteX7" fmla="*/ 439908 w 7733604"/>
              <a:gd name="connsiteY7" fmla="*/ 1159748 h 228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33604" h="2289554">
                <a:moveTo>
                  <a:pt x="439908" y="1159748"/>
                </a:moveTo>
                <a:cubicBezTo>
                  <a:pt x="767857" y="881956"/>
                  <a:pt x="1907963" y="364954"/>
                  <a:pt x="2534925" y="372670"/>
                </a:cubicBezTo>
                <a:cubicBezTo>
                  <a:pt x="3161887" y="380386"/>
                  <a:pt x="3580505" y="1267779"/>
                  <a:pt x="4201680" y="1206047"/>
                </a:cubicBezTo>
                <a:cubicBezTo>
                  <a:pt x="4822855" y="1144315"/>
                  <a:pt x="5673593" y="46650"/>
                  <a:pt x="6261973" y="2280"/>
                </a:cubicBezTo>
                <a:cubicBezTo>
                  <a:pt x="6850353" y="-42090"/>
                  <a:pt x="7710738" y="571368"/>
                  <a:pt x="7731958" y="939829"/>
                </a:cubicBezTo>
                <a:cubicBezTo>
                  <a:pt x="7753178" y="1308290"/>
                  <a:pt x="7583416" y="2029778"/>
                  <a:pt x="6389295" y="2213044"/>
                </a:cubicBezTo>
                <a:cubicBezTo>
                  <a:pt x="5195174" y="2396310"/>
                  <a:pt x="1553006" y="2214973"/>
                  <a:pt x="567229" y="2039424"/>
                </a:cubicBezTo>
                <a:cubicBezTo>
                  <a:pt x="-418548" y="1863875"/>
                  <a:pt x="111959" y="1437540"/>
                  <a:pt x="439908" y="1159748"/>
                </a:cubicBezTo>
                <a:close/>
              </a:path>
            </a:pathLst>
          </a:custGeom>
          <a:solidFill>
            <a:srgbClr val="E7C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ndParaRPr>
          </a:p>
        </p:txBody>
      </p:sp>
      <p:pic>
        <p:nvPicPr>
          <p:cNvPr id="2097155" name="图片 10"/>
          <p:cNvPicPr>
            <a:picLocks noChangeAspect="1"/>
          </p:cNvPicPr>
          <p:nvPr userDrawn="1"/>
        </p:nvPicPr>
        <p:blipFill rotWithShape="1">
          <a:blip r:embed="rId2" cstate="print"/>
          <a:srcRect r="7301" b="45178"/>
          <a:stretch>
            <a:fillRect/>
          </a:stretch>
        </p:blipFill>
        <p:spPr>
          <a:xfrm>
            <a:off x="10477048" y="4914899"/>
            <a:ext cx="1714952" cy="1943101"/>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custDataLst>
              <p:tags r:id="rId4"/>
            </p:custDataLst>
          </p:nvPr>
        </p:nvSpPr>
        <p:spPr/>
        <p:txBody>
          <a:bodyPr/>
          <a:lstStyle/>
          <a:p>
            <a:fld id="{3DD0666A-D322-455F-B4F1-87D90332361C}"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custDataLst>
              <p:tags r:id="rId4"/>
            </p:custDataLst>
          </p:nvPr>
        </p:nvSpPr>
        <p:spPr/>
        <p:txBody>
          <a:bodyPr/>
          <a:lstStyle/>
          <a:p>
            <a:fld id="{3DD0666A-D322-455F-B4F1-87D90332361C}"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custDataLst>
              <p:tags r:id="rId4"/>
            </p:custDataLst>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custDataLst>
              <p:tags r:id="rId5"/>
            </p:custDataLst>
          </p:nvPr>
        </p:nvSpPr>
        <p:spPr/>
        <p:txBody>
          <a:bodyPr/>
          <a:lstStyle/>
          <a:p>
            <a:fld id="{3DD0666A-D322-455F-B4F1-87D90332361C}"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custDataLst>
              <p:tags r:id="rId4"/>
            </p:custDataLst>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custDataLst>
              <p:tags r:id="rId5"/>
            </p:custDataLst>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custDataLst>
              <p:tags r:id="rId6"/>
            </p:custDataLst>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custDataLst>
              <p:tags r:id="rId7"/>
            </p:custDataLst>
          </p:nvPr>
        </p:nvSpPr>
        <p:spPr/>
        <p:txBody>
          <a:bodyPr/>
          <a:lstStyle/>
          <a:p>
            <a:fld id="{3DD0666A-D322-455F-B4F1-87D90332361C}"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3DD0666A-D322-455F-B4F1-87D90332361C}"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3DD0666A-D322-455F-B4F1-87D90332361C}"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5"/>
            </p:custDataLst>
          </p:nvPr>
        </p:nvSpPr>
        <p:spPr/>
        <p:txBody>
          <a:bodyPr/>
          <a:lstStyle/>
          <a:p>
            <a:fld id="{3DD0666A-D322-455F-B4F1-87D90332361C}"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custDataLst>
              <p:tags r:id="rId3"/>
            </p:custDataLst>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5"/>
            </p:custDataLst>
          </p:nvPr>
        </p:nvSpPr>
        <p:spPr/>
        <p:txBody>
          <a:bodyPr/>
          <a:lstStyle/>
          <a:p>
            <a:fld id="{3DD0666A-D322-455F-B4F1-87D90332361C}"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image" Target="file:///D:\qq&#25991;&#20214;\712321467\Image\C2C\Image2\%7b75232B38-A165-1FB7-499C-2E1C792CACB5%7d.png" TargetMode="External"/><Relationship Id="rId18" Type="http://schemas.openxmlformats.org/officeDocument/2006/relationships/image" Target="../media/image1.png"/><Relationship Id="rId17" Type="http://schemas.openxmlformats.org/officeDocument/2006/relationships/tags" Target="../tags/tag64.xml"/><Relationship Id="rId16" Type="http://schemas.openxmlformats.org/officeDocument/2006/relationships/tags" Target="../tags/tag63.xml"/><Relationship Id="rId15" Type="http://schemas.openxmlformats.org/officeDocument/2006/relationships/tags" Target="../tags/tag62.xml"/><Relationship Id="rId14" Type="http://schemas.openxmlformats.org/officeDocument/2006/relationships/tags" Target="../tags/tag61.xml"/><Relationship Id="rId13" Type="http://schemas.openxmlformats.org/officeDocument/2006/relationships/tags" Target="../tags/tag60.xml"/><Relationship Id="rId12" Type="http://schemas.openxmlformats.org/officeDocument/2006/relationships/tags" Target="../tags/tag59.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tags" Target="../tags/tag95.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7" Type="http://schemas.openxmlformats.org/officeDocument/2006/relationships/theme" Target="../theme/theme2.xml"/><Relationship Id="rId16" Type="http://schemas.openxmlformats.org/officeDocument/2006/relationships/image" Target="file:///D:\qq&#25991;&#20214;\712321467\Image\C2C\Image2\%7b75232B38-A165-1FB7-499C-2E1C792CACB5%7d.png" TargetMode="External"/><Relationship Id="rId15" Type="http://schemas.openxmlformats.org/officeDocument/2006/relationships/image" Target="../media/image1.png"/><Relationship Id="rId14" Type="http://schemas.openxmlformats.org/officeDocument/2006/relationships/tags" Target="../tags/tag100.xml"/><Relationship Id="rId13" Type="http://schemas.openxmlformats.org/officeDocument/2006/relationships/tags" Target="../tags/tag99.xml"/><Relationship Id="rId12" Type="http://schemas.openxmlformats.org/officeDocument/2006/relationships/tags" Target="../tags/tag98.xml"/><Relationship Id="rId11" Type="http://schemas.openxmlformats.org/officeDocument/2006/relationships/tags" Target="../tags/tag97.xml"/><Relationship Id="rId10" Type="http://schemas.openxmlformats.org/officeDocument/2006/relationships/tags" Target="../tags/tag96.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custDataLst>
              <p:tags r:id="rId14"/>
            </p:custDataLst>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DD0666A-D322-455F-B4F1-87D90332361C}"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zh-CN" altLang="en-US"/>
          </a:p>
        </p:txBody>
      </p:sp>
      <p:sp>
        <p:nvSpPr>
          <p:cNvPr id="6" name="灯片编号占位符 5"/>
          <p:cNvSpPr>
            <a:spLocks noGrp="1"/>
          </p:cNvSpPr>
          <p:nvPr>
            <p:ph type="sldNum" sz="quarter" idx="4"/>
            <p:custDataLst>
              <p:tags r:id="rId16"/>
            </p:custDataLst>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85A98A8-E65E-41D4-8B74-0E0C09002C8E}" type="slidenum">
              <a:rPr lang="zh-CN" altLang="en-US" smtClean="0"/>
            </a:fld>
            <a:endParaRPr lang="zh-CN" altLang="en-US"/>
          </a:p>
        </p:txBody>
      </p:sp>
      <p:pic>
        <p:nvPicPr>
          <p:cNvPr id="7" name="图片 1073743875" descr="学科网 zxxk.com"/>
          <p:cNvPicPr>
            <a:picLocks noChangeAspect="1"/>
          </p:cNvPicPr>
          <p:nvPr>
            <p:custDataLst>
              <p:tags r:id="rId17"/>
            </p:custDataLst>
          </p:nvPr>
        </p:nvPicPr>
        <p:blipFill>
          <a:blip r:embed="rId18" r:link="rId19"/>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custDataLst>
              <p:tags r:id="rId9"/>
            </p:custDataLst>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1027" name="文本占位符 2"/>
          <p:cNvSpPr>
            <a:spLocks noGrp="1"/>
          </p:cNvSpPr>
          <p:nvPr>
            <p:ph type="body" idx="1"/>
            <p:custDataLst>
              <p:tags r:id="rId10"/>
            </p:custDataLst>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11"/>
            </p:custDataLst>
          </p:nvPr>
        </p:nvSpPr>
        <p:spPr>
          <a:xfrm>
            <a:off x="838200" y="6356350"/>
            <a:ext cx="2743200" cy="365125"/>
          </a:xfrm>
          <a:prstGeom prst="rect">
            <a:avLst/>
          </a:prstGeom>
        </p:spPr>
        <p:txBody>
          <a:bodyPr vert="horz" lIns="91440" tIns="45720" rIns="91440" bIns="45720" rtlCol="0" anchor="ctr"/>
          <a:lstStyle>
            <a:lvl1pPr algn="l" eaLnBrk="1" fontAlgn="auto" hangingPunct="1">
              <a:spcBef>
                <a:spcPct val="0"/>
              </a:spcBef>
              <a:spcAft>
                <a:spcPct val="0"/>
              </a:spcAft>
              <a:defRPr sz="1200" smtClean="0">
                <a:solidFill>
                  <a:schemeClr val="tx1">
                    <a:tint val="75000"/>
                  </a:schemeClr>
                </a:solidFill>
                <a:latin typeface="+mn-lt"/>
                <a:ea typeface="+mn-ea"/>
              </a:defRPr>
            </a:lvl1pPr>
          </a:lstStyle>
          <a:p>
            <a:pPr>
              <a:defRPr/>
            </a:pPr>
            <a:fld id="{A29749F4-AF4C-423E-8C59-98FCBB9791B8}" type="datetimeFigureOut">
              <a:rPr lang="zh-CN" altLang="en-US"/>
            </a:fld>
            <a:endParaRPr lang="zh-CN" altLang="en-US"/>
          </a:p>
        </p:txBody>
      </p:sp>
      <p:sp>
        <p:nvSpPr>
          <p:cNvPr id="5" name="页脚占位符 4"/>
          <p:cNvSpPr>
            <a:spLocks noGrp="1"/>
          </p:cNvSpPr>
          <p:nvPr>
            <p:ph type="ftr" sz="quarter" idx="3"/>
            <p:custDataLst>
              <p:tags r:id="rId12"/>
            </p:custDataLst>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ct val="0"/>
              </a:spcBef>
              <a:spcAft>
                <a:spcPct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custDataLst>
              <p:tags r:id="rId13"/>
            </p:custDataLst>
          </p:nvPr>
        </p:nvSpPr>
        <p:spPr>
          <a:xfrm>
            <a:off x="8610600" y="6356350"/>
            <a:ext cx="2743200" cy="365125"/>
          </a:xfrm>
          <a:prstGeom prst="rect">
            <a:avLst/>
          </a:prstGeom>
        </p:spPr>
        <p:txBody>
          <a:bodyPr vert="horz" lIns="91440" tIns="45720" rIns="91440" bIns="45720" rtlCol="0" anchor="ctr"/>
          <a:lstStyle>
            <a:lvl1pPr algn="r" eaLnBrk="1" fontAlgn="auto" hangingPunct="1">
              <a:spcBef>
                <a:spcPct val="0"/>
              </a:spcBef>
              <a:spcAft>
                <a:spcPct val="0"/>
              </a:spcAft>
              <a:defRPr sz="1200" smtClean="0">
                <a:solidFill>
                  <a:schemeClr val="tx1">
                    <a:tint val="75000"/>
                  </a:schemeClr>
                </a:solidFill>
                <a:latin typeface="+mn-lt"/>
                <a:ea typeface="+mn-ea"/>
              </a:defRPr>
            </a:lvl1pPr>
          </a:lstStyle>
          <a:p>
            <a:pPr>
              <a:defRPr/>
            </a:pPr>
            <a:fld id="{4C7AC0E1-C7A6-4354-8B81-73DBB9C5C11B}" type="slidenum">
              <a:rPr lang="zh-CN" altLang="en-US"/>
            </a:fld>
            <a:endParaRPr lang="zh-CN" altLang="en-US"/>
          </a:p>
        </p:txBody>
      </p:sp>
      <p:pic>
        <p:nvPicPr>
          <p:cNvPr id="1028" name="图片 1073743875" descr="学科网 zxxk.com"/>
          <p:cNvPicPr>
            <a:picLocks noChangeAspect="1"/>
          </p:cNvPicPr>
          <p:nvPr>
            <p:custDataLst>
              <p:tags r:id="rId14"/>
            </p:custDataLst>
          </p:nvPr>
        </p:nvPicPr>
        <p:blipFill>
          <a:blip r:embed="rId15" r:link="rId16"/>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ransition/>
  <p:hf sldNum="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jpeg"/><Relationship Id="rId1"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0.jpeg"/><Relationship Id="rId1"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0.jpeg"/><Relationship Id="rId1" Type="http://schemas.openxmlformats.org/officeDocument/2006/relationships/image" Target="../media/image11.jpeg"/></Relationships>
</file>

<file path=ppt/slides/_rels/slide1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image" Target="../media/image10.jpeg"/><Relationship Id="rId7" Type="http://schemas.openxmlformats.org/officeDocument/2006/relationships/tags" Target="../tags/tag120.xml"/><Relationship Id="rId6" Type="http://schemas.openxmlformats.org/officeDocument/2006/relationships/tags" Target="../tags/tag119.xml"/><Relationship Id="rId5" Type="http://schemas.openxmlformats.org/officeDocument/2006/relationships/image" Target="../media/image15.png"/><Relationship Id="rId4" Type="http://schemas.openxmlformats.org/officeDocument/2006/relationships/tags" Target="../tags/tag118.xml"/><Relationship Id="rId3" Type="http://schemas.openxmlformats.org/officeDocument/2006/relationships/image" Target="../media/image14.png"/><Relationship Id="rId2" Type="http://schemas.openxmlformats.org/officeDocument/2006/relationships/tags" Target="../tags/tag117.xml"/><Relationship Id="rId1" Type="http://schemas.openxmlformats.org/officeDocument/2006/relationships/image" Target="../media/image13.jpe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2.xml"/><Relationship Id="rId2" Type="http://schemas.openxmlformats.org/officeDocument/2006/relationships/image" Target="../media/image10.jpeg"/><Relationship Id="rId1" Type="http://schemas.openxmlformats.org/officeDocument/2006/relationships/image" Target="../media/image13.jpeg"/></Relationships>
</file>

<file path=ppt/slides/_rels/slide14.xml.rels><?xml version="1.0" encoding="UTF-8" standalone="yes"?>
<Relationships xmlns="http://schemas.openxmlformats.org/package/2006/relationships"><Relationship Id="rId9" Type="http://schemas.openxmlformats.org/officeDocument/2006/relationships/tags" Target="../tags/tag128.xml"/><Relationship Id="rId8" Type="http://schemas.openxmlformats.org/officeDocument/2006/relationships/tags" Target="../tags/tag127.xml"/><Relationship Id="rId7" Type="http://schemas.openxmlformats.org/officeDocument/2006/relationships/tags" Target="../tags/tag126.xml"/><Relationship Id="rId6" Type="http://schemas.openxmlformats.org/officeDocument/2006/relationships/tags" Target="../tags/tag125.xml"/><Relationship Id="rId56" Type="http://schemas.openxmlformats.org/officeDocument/2006/relationships/slideLayout" Target="../slideLayouts/slideLayout18.xml"/><Relationship Id="rId55" Type="http://schemas.openxmlformats.org/officeDocument/2006/relationships/image" Target="../media/image10.jpeg"/><Relationship Id="rId54" Type="http://schemas.openxmlformats.org/officeDocument/2006/relationships/tags" Target="../tags/tag173.xml"/><Relationship Id="rId53" Type="http://schemas.openxmlformats.org/officeDocument/2006/relationships/tags" Target="../tags/tag172.xml"/><Relationship Id="rId52" Type="http://schemas.openxmlformats.org/officeDocument/2006/relationships/tags" Target="../tags/tag171.xml"/><Relationship Id="rId51" Type="http://schemas.openxmlformats.org/officeDocument/2006/relationships/tags" Target="../tags/tag170.xml"/><Relationship Id="rId50" Type="http://schemas.openxmlformats.org/officeDocument/2006/relationships/tags" Target="../tags/tag169.xml"/><Relationship Id="rId5" Type="http://schemas.openxmlformats.org/officeDocument/2006/relationships/tags" Target="../tags/tag124.xml"/><Relationship Id="rId49" Type="http://schemas.openxmlformats.org/officeDocument/2006/relationships/tags" Target="../tags/tag168.xml"/><Relationship Id="rId48" Type="http://schemas.openxmlformats.org/officeDocument/2006/relationships/tags" Target="../tags/tag167.xml"/><Relationship Id="rId47" Type="http://schemas.openxmlformats.org/officeDocument/2006/relationships/tags" Target="../tags/tag166.xml"/><Relationship Id="rId46" Type="http://schemas.openxmlformats.org/officeDocument/2006/relationships/tags" Target="../tags/tag165.xml"/><Relationship Id="rId45" Type="http://schemas.openxmlformats.org/officeDocument/2006/relationships/tags" Target="../tags/tag164.xml"/><Relationship Id="rId44" Type="http://schemas.openxmlformats.org/officeDocument/2006/relationships/tags" Target="../tags/tag163.xml"/><Relationship Id="rId43" Type="http://schemas.openxmlformats.org/officeDocument/2006/relationships/tags" Target="../tags/tag162.xml"/><Relationship Id="rId42" Type="http://schemas.openxmlformats.org/officeDocument/2006/relationships/tags" Target="../tags/tag161.xml"/><Relationship Id="rId41" Type="http://schemas.openxmlformats.org/officeDocument/2006/relationships/tags" Target="../tags/tag160.xml"/><Relationship Id="rId40" Type="http://schemas.openxmlformats.org/officeDocument/2006/relationships/tags" Target="../tags/tag159.xml"/><Relationship Id="rId4" Type="http://schemas.openxmlformats.org/officeDocument/2006/relationships/tags" Target="../tags/tag123.xml"/><Relationship Id="rId39" Type="http://schemas.openxmlformats.org/officeDocument/2006/relationships/tags" Target="../tags/tag158.xml"/><Relationship Id="rId38" Type="http://schemas.openxmlformats.org/officeDocument/2006/relationships/tags" Target="../tags/tag157.xml"/><Relationship Id="rId37" Type="http://schemas.openxmlformats.org/officeDocument/2006/relationships/tags" Target="../tags/tag156.xml"/><Relationship Id="rId36" Type="http://schemas.openxmlformats.org/officeDocument/2006/relationships/tags" Target="../tags/tag155.xml"/><Relationship Id="rId35" Type="http://schemas.openxmlformats.org/officeDocument/2006/relationships/tags" Target="../tags/tag154.xml"/><Relationship Id="rId34" Type="http://schemas.openxmlformats.org/officeDocument/2006/relationships/tags" Target="../tags/tag153.xml"/><Relationship Id="rId33" Type="http://schemas.openxmlformats.org/officeDocument/2006/relationships/tags" Target="../tags/tag152.xml"/><Relationship Id="rId32" Type="http://schemas.openxmlformats.org/officeDocument/2006/relationships/tags" Target="../tags/tag151.xml"/><Relationship Id="rId31" Type="http://schemas.openxmlformats.org/officeDocument/2006/relationships/tags" Target="../tags/tag150.xml"/><Relationship Id="rId30" Type="http://schemas.openxmlformats.org/officeDocument/2006/relationships/tags" Target="../tags/tag149.xml"/><Relationship Id="rId3" Type="http://schemas.openxmlformats.org/officeDocument/2006/relationships/tags" Target="../tags/tag122.xml"/><Relationship Id="rId29" Type="http://schemas.openxmlformats.org/officeDocument/2006/relationships/tags" Target="../tags/tag148.xml"/><Relationship Id="rId28" Type="http://schemas.openxmlformats.org/officeDocument/2006/relationships/tags" Target="../tags/tag147.xml"/><Relationship Id="rId27" Type="http://schemas.openxmlformats.org/officeDocument/2006/relationships/tags" Target="../tags/tag146.xml"/><Relationship Id="rId26" Type="http://schemas.openxmlformats.org/officeDocument/2006/relationships/tags" Target="../tags/tag145.xml"/><Relationship Id="rId25" Type="http://schemas.openxmlformats.org/officeDocument/2006/relationships/tags" Target="../tags/tag144.xml"/><Relationship Id="rId24" Type="http://schemas.openxmlformats.org/officeDocument/2006/relationships/tags" Target="../tags/tag143.xml"/><Relationship Id="rId23" Type="http://schemas.openxmlformats.org/officeDocument/2006/relationships/tags" Target="../tags/tag142.xml"/><Relationship Id="rId22" Type="http://schemas.openxmlformats.org/officeDocument/2006/relationships/tags" Target="../tags/tag141.xml"/><Relationship Id="rId21" Type="http://schemas.openxmlformats.org/officeDocument/2006/relationships/tags" Target="../tags/tag140.xml"/><Relationship Id="rId20" Type="http://schemas.openxmlformats.org/officeDocument/2006/relationships/tags" Target="../tags/tag139.xml"/><Relationship Id="rId2" Type="http://schemas.openxmlformats.org/officeDocument/2006/relationships/tags" Target="../tags/tag121.xml"/><Relationship Id="rId19" Type="http://schemas.openxmlformats.org/officeDocument/2006/relationships/tags" Target="../tags/tag138.xml"/><Relationship Id="rId18" Type="http://schemas.openxmlformats.org/officeDocument/2006/relationships/tags" Target="../tags/tag137.xml"/><Relationship Id="rId17" Type="http://schemas.openxmlformats.org/officeDocument/2006/relationships/tags" Target="../tags/tag136.xml"/><Relationship Id="rId16" Type="http://schemas.openxmlformats.org/officeDocument/2006/relationships/tags" Target="../tags/tag135.xml"/><Relationship Id="rId15" Type="http://schemas.openxmlformats.org/officeDocument/2006/relationships/tags" Target="../tags/tag134.xml"/><Relationship Id="rId14" Type="http://schemas.openxmlformats.org/officeDocument/2006/relationships/tags" Target="../tags/tag133.xml"/><Relationship Id="rId13" Type="http://schemas.openxmlformats.org/officeDocument/2006/relationships/tags" Target="../tags/tag132.xml"/><Relationship Id="rId12" Type="http://schemas.openxmlformats.org/officeDocument/2006/relationships/tags" Target="../tags/tag131.xml"/><Relationship Id="rId11" Type="http://schemas.openxmlformats.org/officeDocument/2006/relationships/tags" Target="../tags/tag130.xml"/><Relationship Id="rId10" Type="http://schemas.openxmlformats.org/officeDocument/2006/relationships/tags" Target="../tags/tag129.xml"/><Relationship Id="rId1" Type="http://schemas.openxmlformats.org/officeDocument/2006/relationships/image" Target="../media/image13.jpe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2.xml"/><Relationship Id="rId2" Type="http://schemas.openxmlformats.org/officeDocument/2006/relationships/image" Target="../media/image10.jpeg"/><Relationship Id="rId1" Type="http://schemas.openxmlformats.org/officeDocument/2006/relationships/image" Target="../media/image13.jpe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2.xml"/><Relationship Id="rId2" Type="http://schemas.openxmlformats.org/officeDocument/2006/relationships/image" Target="../media/image10.jpeg"/><Relationship Id="rId1"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0.jpeg"/><Relationship Id="rId1" Type="http://schemas.openxmlformats.org/officeDocument/2006/relationships/image" Target="../media/image16.jpe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10.jpeg"/><Relationship Id="rId2" Type="http://schemas.openxmlformats.org/officeDocument/2006/relationships/tags" Target="../tags/tag101.xml"/><Relationship Id="rId1"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0.jpeg"/><Relationship Id="rId1"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0.jpeg"/><Relationship Id="rId1" Type="http://schemas.openxmlformats.org/officeDocument/2006/relationships/image" Target="../media/image16.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0.jpeg"/><Relationship Id="rId1"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0.jpeg"/><Relationship Id="rId1" Type="http://schemas.openxmlformats.org/officeDocument/2006/relationships/image" Target="../media/image16.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6.jpe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2.xml"/><Relationship Id="rId3" Type="http://schemas.openxmlformats.org/officeDocument/2006/relationships/image" Target="../media/image10.jpeg"/><Relationship Id="rId2" Type="http://schemas.openxmlformats.org/officeDocument/2006/relationships/tags" Target="../tags/tag103.xml"/><Relationship Id="rId1" Type="http://schemas.openxmlformats.org/officeDocument/2006/relationships/tags" Target="../tags/tag102.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2.xml"/><Relationship Id="rId2" Type="http://schemas.openxmlformats.org/officeDocument/2006/relationships/image" Target="../media/image10.jpeg"/><Relationship Id="rId1" Type="http://schemas.openxmlformats.org/officeDocument/2006/relationships/tags" Target="../tags/tag106.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image" Target="../media/image10.jpeg"/><Relationship Id="rId1" Type="http://schemas.openxmlformats.org/officeDocument/2006/relationships/image" Target="../media/image11.jpeg"/></Relationships>
</file>

<file path=ppt/slides/_rels/slide6.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tags" Target="../tags/tag115.xml"/><Relationship Id="rId7" Type="http://schemas.openxmlformats.org/officeDocument/2006/relationships/tags" Target="../tags/tag114.xml"/><Relationship Id="rId6" Type="http://schemas.openxmlformats.org/officeDocument/2006/relationships/tags" Target="../tags/tag113.xml"/><Relationship Id="rId5" Type="http://schemas.openxmlformats.org/officeDocument/2006/relationships/tags" Target="../tags/tag112.xml"/><Relationship Id="rId4" Type="http://schemas.openxmlformats.org/officeDocument/2006/relationships/tags" Target="../tags/tag111.xml"/><Relationship Id="rId3" Type="http://schemas.openxmlformats.org/officeDocument/2006/relationships/tags" Target="../tags/tag110.xml"/><Relationship Id="rId2" Type="http://schemas.openxmlformats.org/officeDocument/2006/relationships/tags" Target="../tags/tag109.xml"/><Relationship Id="rId12" Type="http://schemas.openxmlformats.org/officeDocument/2006/relationships/slideLayout" Target="../slideLayouts/slideLayout18.xml"/><Relationship Id="rId11" Type="http://schemas.openxmlformats.org/officeDocument/2006/relationships/tags" Target="../tags/tag116.xml"/><Relationship Id="rId10" Type="http://schemas.openxmlformats.org/officeDocument/2006/relationships/image" Target="../media/image10.jpeg"/><Relationship Id="rId1"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0.jpeg"/><Relationship Id="rId1"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0.jpeg"/><Relationship Id="rId1"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0.jpeg"/><Relationship Id="rId1"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785066" y="60184"/>
            <a:ext cx="7300403" cy="523220"/>
          </a:xfrm>
          <a:prstGeom prst="rect">
            <a:avLst/>
          </a:prstGeom>
          <a:noFill/>
        </p:spPr>
        <p:txBody>
          <a:bodyPr wrap="square">
            <a:spAutoFit/>
          </a:bodyPr>
          <a:lstStyle/>
          <a:p>
            <a:r>
              <a:rPr lang="en-US" altLang="zh-CN" sz="2800" b="1" dirty="0">
                <a:solidFill>
                  <a:srgbClr val="CC00CC"/>
                </a:solidFill>
                <a:highlight>
                  <a:srgbClr val="C0C0C0"/>
                </a:highlight>
                <a:latin typeface="Times New Roman" panose="02020603050405020304" charset="0"/>
                <a:cs typeface="Times New Roman" panose="02020603050405020304" charset="0"/>
                <a:sym typeface="+mn-ea"/>
              </a:rPr>
              <a:t>Read for elements</a:t>
            </a:r>
            <a:endParaRPr lang="zh-CN" altLang="en-US" sz="2800" dirty="0">
              <a:solidFill>
                <a:srgbClr val="CC00CC"/>
              </a:solidFill>
            </a:endParaRPr>
          </a:p>
        </p:txBody>
      </p:sp>
      <p:pic>
        <p:nvPicPr>
          <p:cNvPr id="4" name="Picture 2" descr="几个小孩子儿童草地上开心玩球童年照片图片免费下载 - 觅知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8613"/>
            <a:ext cx="12267344" cy="6773342"/>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3789059" y="123054"/>
            <a:ext cx="4613879" cy="523220"/>
          </a:xfrm>
          <a:prstGeom prst="rect">
            <a:avLst/>
          </a:prstGeom>
          <a:solidFill>
            <a:schemeClr val="bg1"/>
          </a:solidFill>
        </p:spPr>
        <p:txBody>
          <a:bodyPr wrap="square" rtlCol="0">
            <a:spAutoFit/>
          </a:bodyPr>
          <a:lstStyle/>
          <a:p>
            <a:r>
              <a:rPr lang="en-US" altLang="zh-CN" sz="2800" dirty="0">
                <a:solidFill>
                  <a:srgbClr val="9900CC"/>
                </a:solidFill>
              </a:rPr>
              <a:t>Read for clues and echoes</a:t>
            </a:r>
            <a:endParaRPr lang="zh-CN" altLang="en-US" sz="2800" dirty="0">
              <a:solidFill>
                <a:srgbClr val="9900CC"/>
              </a:solidFill>
            </a:endParaRPr>
          </a:p>
        </p:txBody>
      </p:sp>
      <p:graphicFrame>
        <p:nvGraphicFramePr>
          <p:cNvPr id="6" name="内容占位符 3"/>
          <p:cNvGraphicFramePr/>
          <p:nvPr/>
        </p:nvGraphicFramePr>
        <p:xfrm>
          <a:off x="0" y="1364329"/>
          <a:ext cx="12192000" cy="5458460"/>
        </p:xfrm>
        <a:graphic>
          <a:graphicData uri="http://schemas.openxmlformats.org/drawingml/2006/table">
            <a:tbl>
              <a:tblPr firstRow="1" bandRow="1">
                <a:tableStyleId>{5C22544A-7EE6-4342-B048-85BDC9FD1C3A}</a:tableStyleId>
              </a:tblPr>
              <a:tblGrid>
                <a:gridCol w="5408340"/>
                <a:gridCol w="6783660"/>
              </a:tblGrid>
              <a:tr h="516545">
                <a:tc>
                  <a:txBody>
                    <a:bodyPr/>
                    <a:lstStyle/>
                    <a:p>
                      <a:r>
                        <a:rPr lang="zh-CN" altLang="en-US" sz="3200" dirty="0"/>
                        <a:t>              </a:t>
                      </a:r>
                      <a:r>
                        <a:rPr lang="en-US" altLang="zh-CN" sz="3200" dirty="0"/>
                        <a:t>hidden clues</a:t>
                      </a:r>
                      <a:endParaRPr lang="zh-CN" altLang="en-US" sz="3200" dirty="0"/>
                    </a:p>
                  </a:txBody>
                  <a:tcPr>
                    <a:solidFill>
                      <a:schemeClr val="accent3"/>
                    </a:solidFill>
                  </a:tcPr>
                </a:tc>
                <a:tc>
                  <a:txBody>
                    <a:bodyPr/>
                    <a:lstStyle/>
                    <a:p>
                      <a:r>
                        <a:rPr lang="zh-CN" altLang="en-US" sz="3200" dirty="0"/>
                        <a:t>              </a:t>
                      </a:r>
                      <a:r>
                        <a:rPr lang="en-US" altLang="zh-CN" sz="3200" dirty="0"/>
                        <a:t>echoes  </a:t>
                      </a:r>
                      <a:endParaRPr lang="zh-CN" altLang="en-US" sz="3200" dirty="0"/>
                    </a:p>
                  </a:txBody>
                  <a:tcPr>
                    <a:solidFill>
                      <a:schemeClr val="accent3"/>
                    </a:solidFill>
                  </a:tcPr>
                </a:tc>
              </a:tr>
              <a:tr h="3070268">
                <a:tc>
                  <a:txBody>
                    <a:bodyPr/>
                    <a:lstStyle/>
                    <a:p>
                      <a:pPr marL="0" marR="0" lvl="0" indent="457200" algn="l" defTabSz="913765" rtl="0" eaLnBrk="1" fontAlgn="auto" latinLnBrk="0" hangingPunct="1">
                        <a:lnSpc>
                          <a:spcPts val="2900"/>
                        </a:lnSpc>
                        <a:spcBef>
                          <a:spcPct val="0"/>
                        </a:spcBef>
                        <a:spcAft>
                          <a:spcPct val="0"/>
                        </a:spcAft>
                        <a:buClrTx/>
                        <a:buSzTx/>
                        <a:buFont typeface="Arial" panose="020B0604020202020204" pitchFamily="34" charset="0"/>
                        <a:buNone/>
                        <a:defRPr/>
                      </a:pPr>
                      <a:r>
                        <a:rPr kumimoji="0" lang="en-US" altLang="zh-CN" sz="2800" b="0" i="0" u="none" strike="noStrike" kern="1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“C-can I come in? ” I asked, blushing. Anita nodded, but she barely moved. I had no choice but to squeeze by her into the room. I put my stuff against the wall </a:t>
                      </a:r>
                      <a:r>
                        <a:rPr kumimoji="0" lang="en-US" altLang="zh-CN" sz="28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and Anita started bouncing the soccer ball from her foot to her knee and back again. </a:t>
                      </a:r>
                      <a:r>
                        <a:rPr kumimoji="0" lang="en-US" altLang="zh-CN" sz="2800" b="0" i="0" u="none" strike="noStrike" kern="1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Suddenly, her foot kicked the ball at an odd angle, and it accidentally flew toward me. “Whoops! ” Anita called. “Think fast! ”</a:t>
                      </a:r>
                      <a:endParaRPr kumimoji="0" lang="en-US" altLang="zh-CN" sz="2800" b="0" i="0" u="none" strike="noStrike" kern="100" cap="none" spc="0" normalizeH="0" baseline="0" noProof="0" dirty="0">
                        <a:ln>
                          <a:noFill/>
                        </a:ln>
                        <a:solidFill>
                          <a:srgbClr val="EA0000"/>
                        </a:solidFill>
                        <a:effectLst/>
                        <a:uLnTx/>
                        <a:uFillTx/>
                        <a:latin typeface="Tahoma" panose="020B0604030504040204" pitchFamily="34" charset="0"/>
                        <a:ea typeface="Tahoma" panose="020B0604030504040204" pitchFamily="34" charset="0"/>
                        <a:cs typeface="Tahoma" panose="020B0604030504040204" pitchFamily="34" charset="0"/>
                      </a:endParaRPr>
                    </a:p>
                  </a:txBody>
                  <a:tcPr>
                    <a:solidFill>
                      <a:schemeClr val="tx2">
                        <a:lumMod val="20000"/>
                        <a:lumOff val="80000"/>
                      </a:schemeClr>
                    </a:solidFill>
                  </a:tcPr>
                </a:tc>
                <a:tc>
                  <a:txBody>
                    <a:body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lang="en-US" altLang="zh-CN" sz="2800" b="1" dirty="0">
                          <a:solidFill>
                            <a:srgbClr val="CC00CC"/>
                          </a:solidFill>
                        </a:rPr>
                        <a:t>5. </a:t>
                      </a:r>
                      <a:r>
                        <a:rPr lang="en-US" altLang="zh-CN" sz="2800" b="1" dirty="0">
                          <a:solidFill>
                            <a:srgbClr val="9900CC"/>
                          </a:solidFill>
                        </a:rPr>
                        <a:t>Listening to the ear-catching rhythm of Anita’s hitting the football, </a:t>
                      </a:r>
                      <a:r>
                        <a:rPr lang="en-US" altLang="zh-CN" sz="2800" b="1" dirty="0">
                          <a:solidFill>
                            <a:srgbClr val="EA0000"/>
                          </a:solidFill>
                        </a:rPr>
                        <a:t>I intently observed Anita bouncing her ball from her foot to her knee and back repeatedly. She was completely immersed in her soccer </a:t>
                      </a:r>
                      <a:r>
                        <a:rPr lang="en-US" altLang="zh-CN" sz="2800" b="1" dirty="0">
                          <a:solidFill>
                            <a:srgbClr val="9900CC"/>
                          </a:solidFill>
                        </a:rPr>
                        <a:t>with her eyes locked onto the ball all the time. </a:t>
                      </a:r>
                      <a:endParaRPr lang="en-US" altLang="zh-CN" sz="2800" b="0" dirty="0">
                        <a:solidFill>
                          <a:srgbClr val="0000FF"/>
                        </a:solidFill>
                      </a:endParaRPr>
                    </a:p>
                  </a:txBody>
                  <a:tcPr>
                    <a:solidFill>
                      <a:schemeClr val="tx2">
                        <a:lumMod val="20000"/>
                        <a:lumOff val="80000"/>
                      </a:schemeClr>
                    </a:solidFill>
                  </a:tcPr>
                </a:tc>
              </a:tr>
            </a:tbl>
          </a:graphicData>
        </a:graphic>
      </p:graphicFrame>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785066" y="60184"/>
            <a:ext cx="7300403" cy="523220"/>
          </a:xfrm>
          <a:prstGeom prst="rect">
            <a:avLst/>
          </a:prstGeom>
          <a:noFill/>
        </p:spPr>
        <p:txBody>
          <a:bodyPr wrap="square">
            <a:spAutoFit/>
          </a:bodyPr>
          <a:lstStyle/>
          <a:p>
            <a:r>
              <a:rPr lang="en-US" altLang="zh-CN" sz="2800" b="1" dirty="0">
                <a:solidFill>
                  <a:srgbClr val="CC00CC"/>
                </a:solidFill>
                <a:highlight>
                  <a:srgbClr val="C0C0C0"/>
                </a:highlight>
                <a:latin typeface="Times New Roman" panose="02020603050405020304" charset="0"/>
                <a:cs typeface="Times New Roman" panose="02020603050405020304" charset="0"/>
                <a:sym typeface="+mn-ea"/>
              </a:rPr>
              <a:t>Read for elements</a:t>
            </a:r>
            <a:endParaRPr lang="zh-CN" altLang="en-US" sz="2800" dirty="0">
              <a:solidFill>
                <a:srgbClr val="CC00CC"/>
              </a:solidFill>
            </a:endParaRPr>
          </a:p>
        </p:txBody>
      </p:sp>
      <p:pic>
        <p:nvPicPr>
          <p:cNvPr id="4" name="Picture 2" descr="几个小孩子儿童草地上开心玩球童年照片图片免费下载 - 觅知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8613"/>
            <a:ext cx="12267344" cy="6773342"/>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3789059" y="123054"/>
            <a:ext cx="4613879" cy="523220"/>
          </a:xfrm>
          <a:prstGeom prst="rect">
            <a:avLst/>
          </a:prstGeom>
          <a:solidFill>
            <a:schemeClr val="bg1"/>
          </a:solidFill>
        </p:spPr>
        <p:txBody>
          <a:bodyPr wrap="square" rtlCol="0">
            <a:spAutoFit/>
          </a:bodyPr>
          <a:lstStyle/>
          <a:p>
            <a:r>
              <a:rPr lang="en-US" altLang="zh-CN" sz="2800" dirty="0">
                <a:solidFill>
                  <a:srgbClr val="9900CC"/>
                </a:solidFill>
              </a:rPr>
              <a:t>Read for clues and echoes</a:t>
            </a:r>
            <a:endParaRPr lang="zh-CN" altLang="en-US" sz="2800" dirty="0">
              <a:solidFill>
                <a:srgbClr val="9900CC"/>
              </a:solidFill>
            </a:endParaRPr>
          </a:p>
        </p:txBody>
      </p:sp>
      <p:graphicFrame>
        <p:nvGraphicFramePr>
          <p:cNvPr id="6" name="内容占位符 3"/>
          <p:cNvGraphicFramePr/>
          <p:nvPr/>
        </p:nvGraphicFramePr>
        <p:xfrm>
          <a:off x="0" y="1364329"/>
          <a:ext cx="12192000" cy="5090160"/>
        </p:xfrm>
        <a:graphic>
          <a:graphicData uri="http://schemas.openxmlformats.org/drawingml/2006/table">
            <a:tbl>
              <a:tblPr firstRow="1" bandRow="1">
                <a:tableStyleId>{5C22544A-7EE6-4342-B048-85BDC9FD1C3A}</a:tableStyleId>
              </a:tblPr>
              <a:tblGrid>
                <a:gridCol w="5605670"/>
                <a:gridCol w="6586330"/>
              </a:tblGrid>
              <a:tr h="516545">
                <a:tc>
                  <a:txBody>
                    <a:bodyPr/>
                    <a:lstStyle/>
                    <a:p>
                      <a:r>
                        <a:rPr lang="zh-CN" altLang="en-US" sz="3200" dirty="0"/>
                        <a:t>              </a:t>
                      </a:r>
                      <a:r>
                        <a:rPr lang="en-US" altLang="zh-CN" sz="3200" dirty="0"/>
                        <a:t>hidden clues</a:t>
                      </a:r>
                      <a:endParaRPr lang="zh-CN" altLang="en-US" sz="3200" dirty="0"/>
                    </a:p>
                  </a:txBody>
                  <a:tcPr>
                    <a:solidFill>
                      <a:schemeClr val="accent3"/>
                    </a:solidFill>
                  </a:tcPr>
                </a:tc>
                <a:tc>
                  <a:txBody>
                    <a:bodyPr/>
                    <a:lstStyle/>
                    <a:p>
                      <a:r>
                        <a:rPr lang="zh-CN" altLang="en-US" sz="3200" dirty="0"/>
                        <a:t>              </a:t>
                      </a:r>
                      <a:r>
                        <a:rPr lang="en-US" altLang="zh-CN" sz="3200" dirty="0"/>
                        <a:t>echoes  </a:t>
                      </a:r>
                      <a:endParaRPr lang="zh-CN" altLang="en-US" sz="3200" dirty="0"/>
                    </a:p>
                  </a:txBody>
                  <a:tcPr>
                    <a:solidFill>
                      <a:schemeClr val="accent3"/>
                    </a:solidFill>
                  </a:tcPr>
                </a:tc>
              </a:tr>
              <a:tr h="3070268">
                <a:tc>
                  <a:txBody>
                    <a:bodyPr/>
                    <a:lstStyle/>
                    <a:p>
                      <a:pPr marL="0" marR="0" lvl="0" indent="457200" algn="l" defTabSz="913765" rtl="0" eaLnBrk="1" fontAlgn="auto" latinLnBrk="0" hangingPunct="1">
                        <a:lnSpc>
                          <a:spcPts val="2900"/>
                        </a:lnSpc>
                        <a:spcBef>
                          <a:spcPct val="0"/>
                        </a:spcBef>
                        <a:spcAft>
                          <a:spcPct val="0"/>
                        </a:spcAft>
                        <a:buClrTx/>
                        <a:buSzTx/>
                        <a:buFont typeface="Arial" panose="020B0604020202020204" pitchFamily="34" charset="0"/>
                        <a:buNone/>
                        <a:defRPr/>
                      </a:pPr>
                      <a:r>
                        <a:rPr kumimoji="0" lang="en-US" altLang="zh-CN" sz="2800" b="0" i="0" u="none" strike="noStrike" kern="1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But I was still taking in the surroundings, so the ball caught me off guard and bounced off my shoulder. Forcing a smile, I pretended it didn't bother me. Unsure of what to do, </a:t>
                      </a:r>
                      <a:r>
                        <a:rPr kumimoji="0" lang="en-US" altLang="zh-CN" sz="28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I took out my sketchbook</a:t>
                      </a:r>
                      <a:r>
                        <a:rPr kumimoji="0" lang="zh-CN" altLang="en-US" sz="28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（素描本） </a:t>
                      </a:r>
                      <a:r>
                        <a:rPr kumimoji="0" lang="en-US" altLang="zh-CN" sz="28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and colored pencils and sat down.</a:t>
                      </a:r>
                      <a:r>
                        <a:rPr kumimoji="0" lang="en-US" altLang="zh-CN" sz="2800" b="0" i="0" u="none" strike="noStrike" kern="1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Just holding my sketchbook </a:t>
                      </a:r>
                      <a:r>
                        <a:rPr kumimoji="0" lang="en-US" altLang="zh-CN" sz="28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made me feel more at ease. </a:t>
                      </a:r>
                      <a:r>
                        <a:rPr kumimoji="0" lang="en-US" altLang="zh-CN" sz="2800" b="0" i="0" u="none" strike="noStrike" kern="1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I started sketching aimlessly while Anita went back to bounce her ball. </a:t>
                      </a:r>
                      <a:endParaRPr kumimoji="0" lang="en-US" altLang="zh-CN" sz="2800" b="0" i="0" u="none" strike="noStrike" kern="100" cap="none" spc="0" normalizeH="0" baseline="0" noProof="0" dirty="0">
                        <a:ln>
                          <a:noFill/>
                        </a:ln>
                        <a:solidFill>
                          <a:srgbClr val="9900CC"/>
                        </a:solidFill>
                        <a:effectLst/>
                        <a:uLnTx/>
                        <a:uFillTx/>
                        <a:latin typeface="Tahoma" panose="020B0604030504040204" pitchFamily="34" charset="0"/>
                        <a:ea typeface="Tahoma" panose="020B0604030504040204" pitchFamily="34" charset="0"/>
                        <a:cs typeface="Tahoma" panose="020B0604030504040204" pitchFamily="34" charset="0"/>
                      </a:endParaRPr>
                    </a:p>
                  </a:txBody>
                  <a:tcPr>
                    <a:solidFill>
                      <a:schemeClr val="tx2">
                        <a:lumMod val="20000"/>
                        <a:lumOff val="80000"/>
                      </a:schemeClr>
                    </a:solidFill>
                  </a:tcPr>
                </a:tc>
                <a:tc>
                  <a:txBody>
                    <a:body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lang="en-US" altLang="zh-CN" sz="3600" b="1" dirty="0">
                          <a:solidFill>
                            <a:srgbClr val="CC00CC"/>
                          </a:solidFill>
                        </a:rPr>
                        <a:t>7.</a:t>
                      </a:r>
                      <a:r>
                        <a:rPr lang="en-US" altLang="zh-CN" sz="2800" b="1" dirty="0">
                          <a:solidFill>
                            <a:srgbClr val="CC00CC"/>
                          </a:solidFill>
                        </a:rPr>
                        <a:t> </a:t>
                      </a:r>
                      <a:r>
                        <a:rPr kumimoji="0" lang="en-US" altLang="zh-CN" sz="2800" b="1" i="0" u="none" strike="noStrike" kern="100" cap="none" spc="0" normalizeH="0" baseline="0" noProof="0" dirty="0">
                          <a:ln>
                            <a:noFill/>
                          </a:ln>
                          <a:solidFill>
                            <a:srgbClr val="9900CC"/>
                          </a:solidFill>
                          <a:effectLst/>
                          <a:uLnTx/>
                          <a:uFillTx/>
                          <a:latin typeface="等线" panose="02010600030101010101" pitchFamily="2" charset="-122"/>
                          <a:ea typeface="等线" panose="02010600030101010101" pitchFamily="2" charset="-122"/>
                          <a:cs typeface="Times New Roman" panose="02020603050405020304" charset="0"/>
                        </a:rPr>
                        <a:t>Colored pencils dancing happily on the page, </a:t>
                      </a:r>
                      <a:r>
                        <a:rPr kumimoji="0" lang="en-US" altLang="zh-CN" sz="2800" b="1" i="0" u="none" strike="noStrike" kern="1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Times New Roman" panose="02020603050405020304" charset="0"/>
                        </a:rPr>
                        <a:t>an overwhelming sense of admiration for Anita welled up inside me. </a:t>
                      </a:r>
                      <a:r>
                        <a:rPr kumimoji="0" lang="en-US" altLang="zh-CN" sz="2800" b="1" i="0" u="none" strike="noStrike" kern="100" cap="none" spc="0" normalizeH="0" baseline="0" noProof="0" dirty="0">
                          <a:ln>
                            <a:noFill/>
                          </a:ln>
                          <a:solidFill>
                            <a:srgbClr val="0000FF"/>
                          </a:solidFill>
                          <a:effectLst/>
                          <a:uLnTx/>
                          <a:uFillTx/>
                          <a:latin typeface="等线" panose="02010600030101010101" pitchFamily="2" charset="-122"/>
                          <a:ea typeface="等线" panose="02010600030101010101" pitchFamily="2" charset="-122"/>
                          <a:cs typeface="Times New Roman" panose="02020603050405020304" charset="0"/>
                        </a:rPr>
                        <a:t>As I was occupied in capturing every detail of her dynamic movements</a:t>
                      </a:r>
                      <a:r>
                        <a:rPr kumimoji="0" lang="en-US" altLang="zh-CN" sz="2800" b="1" i="0" u="none" strike="noStrike" kern="1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Times New Roman" panose="02020603050405020304" charset="0"/>
                        </a:rPr>
                        <a:t>, my initial embarrassment and awkwardness gave way to calmness and ease.</a:t>
                      </a:r>
                      <a:endParaRPr lang="en-US" altLang="zh-CN" sz="2800" b="0" dirty="0">
                        <a:solidFill>
                          <a:srgbClr val="0000FF"/>
                        </a:solidFill>
                      </a:endParaRPr>
                    </a:p>
                  </a:txBody>
                  <a:tcPr>
                    <a:solidFill>
                      <a:schemeClr val="tx2">
                        <a:lumMod val="20000"/>
                        <a:lumOff val="80000"/>
                      </a:schemeClr>
                    </a:solidFill>
                  </a:tcPr>
                </a:tc>
              </a:tr>
            </a:tbl>
          </a:graphicData>
        </a:graphic>
      </p:graphicFrame>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84873"/>
            <a:ext cx="12192000" cy="6942873"/>
          </a:xfrm>
          <a:prstGeom prst="rect">
            <a:avLst/>
          </a:prstGeom>
        </p:spPr>
      </p:pic>
      <p:pic>
        <p:nvPicPr>
          <p:cNvPr id="3" name="图片 2"/>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224708" y="1843384"/>
            <a:ext cx="5923202" cy="4861296"/>
          </a:xfrm>
          <a:prstGeom prst="rect">
            <a:avLst/>
          </a:prstGeom>
          <a:ln>
            <a:noFill/>
          </a:ln>
          <a:effectLst>
            <a:outerShdw blurRad="292100" dist="139700" dir="2700000" algn="tl" rotWithShape="0">
              <a:srgbClr val="333333">
                <a:alpha val="65000"/>
              </a:srgbClr>
            </a:outerShdw>
          </a:effectLst>
        </p:spPr>
      </p:pic>
      <p:pic>
        <p:nvPicPr>
          <p:cNvPr id="30" name="PA-图片 12"/>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rot="5400000" flipH="1">
            <a:off x="3166015" y="-1318322"/>
            <a:ext cx="371475" cy="3899535"/>
          </a:xfrm>
          <a:prstGeom prst="rect">
            <a:avLst/>
          </a:prstGeom>
        </p:spPr>
      </p:pic>
      <p:sp>
        <p:nvSpPr>
          <p:cNvPr id="5" name="文本框 4"/>
          <p:cNvSpPr txBox="1"/>
          <p:nvPr>
            <p:custDataLst>
              <p:tags r:id="rId6"/>
            </p:custDataLst>
          </p:nvPr>
        </p:nvSpPr>
        <p:spPr>
          <a:xfrm>
            <a:off x="375056" y="153320"/>
            <a:ext cx="3899534" cy="584775"/>
          </a:xfrm>
          <a:prstGeom prst="rect">
            <a:avLst/>
          </a:prstGeom>
          <a:solidFill>
            <a:srgbClr val="D2E8ED"/>
          </a:solidFill>
        </p:spPr>
        <p:txBody>
          <a:bodyPr wrap="square" rtlCol="0">
            <a:spAutoFit/>
          </a:bodyPr>
          <a:lstStyle/>
          <a:p>
            <a:r>
              <a:rPr lang="en-US" altLang="zh-CN" sz="3200" b="1" dirty="0">
                <a:latin typeface="Times New Roman" panose="02020603050405020304" charset="0"/>
                <a:cs typeface="Times New Roman" panose="02020603050405020304" charset="0"/>
              </a:rPr>
              <a:t>Plot Continuation </a:t>
            </a:r>
            <a:endParaRPr lang="zh-CN" altLang="en-US" sz="3200" b="1" dirty="0">
              <a:latin typeface="Times New Roman" panose="02020603050405020304" charset="0"/>
              <a:cs typeface="Times New Roman" panose="02020603050405020304" charset="0"/>
            </a:endParaRPr>
          </a:p>
        </p:txBody>
      </p:sp>
      <p:sp>
        <p:nvSpPr>
          <p:cNvPr id="6" name="文本框 5"/>
          <p:cNvSpPr txBox="1"/>
          <p:nvPr>
            <p:custDataLst>
              <p:tags r:id="rId7"/>
            </p:custDataLst>
          </p:nvPr>
        </p:nvSpPr>
        <p:spPr>
          <a:xfrm>
            <a:off x="6247973" y="1843384"/>
            <a:ext cx="5771229" cy="4906736"/>
          </a:xfrm>
          <a:prstGeom prst="rect">
            <a:avLst/>
          </a:prstGeom>
          <a:solidFill>
            <a:schemeClr val="accent4">
              <a:lumMod val="20000"/>
              <a:lumOff val="80000"/>
            </a:schemeClr>
          </a:solidFill>
          <a:ln>
            <a:solidFill>
              <a:schemeClr val="tx1"/>
            </a:solidFill>
          </a:ln>
        </p:spPr>
        <p:txBody>
          <a:bodyPr wrap="square">
            <a:noAutofit/>
          </a:bodyPr>
          <a:lstStyle/>
          <a:p>
            <a:pPr indent="0" algn="just" fontAlgn="auto">
              <a:lnSpc>
                <a:spcPct val="150000"/>
              </a:lnSpc>
            </a:pPr>
            <a:r>
              <a:rPr lang="zh-CN" altLang="en-US" sz="2400" b="1" dirty="0">
                <a:solidFill>
                  <a:schemeClr val="accent1"/>
                </a:solidFill>
                <a:latin typeface="微软雅黑" panose="020B0503020204020204" pitchFamily="34" charset="-122"/>
                <a:ea typeface="微软雅黑" panose="020B0503020204020204" pitchFamily="34" charset="-122"/>
                <a:cs typeface="Times New Roman" panose="02020603050405020304" charset="0"/>
              </a:rPr>
              <a:t>点</a:t>
            </a:r>
            <a:r>
              <a:rPr lang="en-US" altLang="zh-CN" sz="2400" b="1" dirty="0">
                <a:solidFill>
                  <a:schemeClr val="accent1"/>
                </a:solidFill>
                <a:latin typeface="微软雅黑" panose="020B0503020204020204" pitchFamily="34" charset="-122"/>
                <a:ea typeface="微软雅黑" panose="020B0503020204020204" pitchFamily="34" charset="-122"/>
                <a:cs typeface="Times New Roman" panose="02020603050405020304" charset="0"/>
              </a:rPr>
              <a:t>1</a:t>
            </a:r>
            <a:r>
              <a:rPr lang="zh-CN" altLang="en-US" sz="2400" b="1" dirty="0">
                <a:latin typeface="微软雅黑" panose="020B0503020204020204" pitchFamily="34" charset="-122"/>
                <a:ea typeface="微软雅黑" panose="020B0503020204020204" pitchFamily="34" charset="-122"/>
                <a:cs typeface="Times New Roman" panose="02020603050405020304" charset="0"/>
              </a:rPr>
              <a:t>：位于</a:t>
            </a:r>
            <a:r>
              <a:rPr lang="zh-CN" altLang="en-US" sz="2400" b="1" dirty="0">
                <a:solidFill>
                  <a:srgbClr val="FF0000"/>
                </a:solidFill>
                <a:latin typeface="微软雅黑" panose="020B0503020204020204" pitchFamily="34" charset="-122"/>
                <a:ea typeface="微软雅黑" panose="020B0503020204020204" pitchFamily="34" charset="-122"/>
                <a:cs typeface="Times New Roman" panose="02020603050405020304" charset="0"/>
              </a:rPr>
              <a:t>续写第一段段首</a:t>
            </a:r>
            <a:r>
              <a:rPr lang="zh-CN" altLang="en-US" sz="2400" b="1" dirty="0">
                <a:latin typeface="微软雅黑" panose="020B0503020204020204" pitchFamily="34" charset="-122"/>
                <a:ea typeface="微软雅黑" panose="020B0503020204020204" pitchFamily="34" charset="-122"/>
                <a:cs typeface="Times New Roman" panose="02020603050405020304" charset="0"/>
              </a:rPr>
              <a:t>，流畅衔接前面的故事（常与原文最后一段呼应）和第一段段首语；</a:t>
            </a:r>
            <a:endParaRPr lang="en-US" altLang="zh-CN" sz="2400" b="1" dirty="0">
              <a:latin typeface="微软雅黑" panose="020B0503020204020204" pitchFamily="34" charset="-122"/>
              <a:ea typeface="微软雅黑" panose="020B0503020204020204" pitchFamily="34" charset="-122"/>
              <a:cs typeface="Times New Roman" panose="02020603050405020304" charset="0"/>
            </a:endParaRPr>
          </a:p>
          <a:p>
            <a:pPr indent="0" algn="just" fontAlgn="auto">
              <a:lnSpc>
                <a:spcPct val="150000"/>
              </a:lnSpc>
            </a:pPr>
            <a:r>
              <a:rPr lang="zh-CN" altLang="en-US" sz="2400" b="1" dirty="0">
                <a:solidFill>
                  <a:schemeClr val="accent1"/>
                </a:solidFill>
                <a:latin typeface="微软雅黑" panose="020B0503020204020204" pitchFamily="34" charset="-122"/>
                <a:ea typeface="微软雅黑" panose="020B0503020204020204" pitchFamily="34" charset="-122"/>
                <a:cs typeface="Times New Roman" panose="02020603050405020304" charset="0"/>
              </a:rPr>
              <a:t>点</a:t>
            </a:r>
            <a:r>
              <a:rPr lang="en-US" altLang="zh-CN" sz="2400" b="1" dirty="0">
                <a:solidFill>
                  <a:schemeClr val="accent1"/>
                </a:solidFill>
                <a:latin typeface="微软雅黑" panose="020B0503020204020204" pitchFamily="34" charset="-122"/>
                <a:ea typeface="微软雅黑" panose="020B0503020204020204" pitchFamily="34" charset="-122"/>
                <a:cs typeface="Times New Roman" panose="02020603050405020304" charset="0"/>
              </a:rPr>
              <a:t>2</a:t>
            </a:r>
            <a:r>
              <a:rPr lang="zh-CN" altLang="en-US" sz="2400" b="1" dirty="0">
                <a:latin typeface="微软雅黑" panose="020B0503020204020204" pitchFamily="34" charset="-122"/>
                <a:ea typeface="微软雅黑" panose="020B0503020204020204" pitchFamily="34" charset="-122"/>
                <a:cs typeface="Times New Roman" panose="02020603050405020304" charset="0"/>
              </a:rPr>
              <a:t>：位于</a:t>
            </a:r>
            <a:r>
              <a:rPr lang="zh-CN" altLang="en-US" sz="2400" b="1" dirty="0">
                <a:solidFill>
                  <a:srgbClr val="FF0000"/>
                </a:solidFill>
                <a:latin typeface="微软雅黑" panose="020B0503020204020204" pitchFamily="34" charset="-122"/>
                <a:ea typeface="微软雅黑" panose="020B0503020204020204" pitchFamily="34" charset="-122"/>
                <a:cs typeface="Times New Roman" panose="02020603050405020304" charset="0"/>
              </a:rPr>
              <a:t>续写第一段段尾</a:t>
            </a:r>
            <a:r>
              <a:rPr lang="zh-CN" altLang="en-US" sz="2400" b="1" dirty="0">
                <a:latin typeface="微软雅黑" panose="020B0503020204020204" pitchFamily="34" charset="-122"/>
                <a:ea typeface="微软雅黑" panose="020B0503020204020204" pitchFamily="34" charset="-122"/>
                <a:cs typeface="Times New Roman" panose="02020603050405020304" charset="0"/>
              </a:rPr>
              <a:t>，流畅衔接第二段段首句；</a:t>
            </a:r>
            <a:endParaRPr lang="en-US" altLang="zh-CN" sz="2400" b="1" dirty="0">
              <a:latin typeface="微软雅黑" panose="020B0503020204020204" pitchFamily="34" charset="-122"/>
              <a:ea typeface="微软雅黑" panose="020B0503020204020204" pitchFamily="34" charset="-122"/>
              <a:cs typeface="Times New Roman" panose="02020603050405020304" charset="0"/>
            </a:endParaRPr>
          </a:p>
          <a:p>
            <a:pPr indent="0" algn="just" fontAlgn="auto">
              <a:lnSpc>
                <a:spcPct val="150000"/>
              </a:lnSpc>
            </a:pPr>
            <a:r>
              <a:rPr lang="zh-CN" altLang="en-US" sz="2400" b="1" dirty="0">
                <a:solidFill>
                  <a:schemeClr val="accent1"/>
                </a:solidFill>
                <a:latin typeface="微软雅黑" panose="020B0503020204020204" pitchFamily="34" charset="-122"/>
                <a:ea typeface="微软雅黑" panose="020B0503020204020204" pitchFamily="34" charset="-122"/>
                <a:cs typeface="Times New Roman" panose="02020603050405020304" charset="0"/>
              </a:rPr>
              <a:t>点</a:t>
            </a:r>
            <a:r>
              <a:rPr lang="en-US" altLang="zh-CN" sz="2400" b="1" dirty="0">
                <a:solidFill>
                  <a:schemeClr val="accent1"/>
                </a:solidFill>
                <a:latin typeface="微软雅黑" panose="020B0503020204020204" pitchFamily="34" charset="-122"/>
                <a:ea typeface="微软雅黑" panose="020B0503020204020204" pitchFamily="34" charset="-122"/>
                <a:cs typeface="Times New Roman" panose="02020603050405020304" charset="0"/>
              </a:rPr>
              <a:t>3</a:t>
            </a:r>
            <a:r>
              <a:rPr lang="zh-CN" altLang="en-US" sz="2400" b="1" dirty="0">
                <a:latin typeface="微软雅黑" panose="020B0503020204020204" pitchFamily="34" charset="-122"/>
                <a:ea typeface="微软雅黑" panose="020B0503020204020204" pitchFamily="34" charset="-122"/>
                <a:cs typeface="Times New Roman" panose="02020603050405020304" charset="0"/>
              </a:rPr>
              <a:t>：位于</a:t>
            </a:r>
            <a:r>
              <a:rPr lang="zh-CN" altLang="en-US" sz="2400" b="1" dirty="0">
                <a:solidFill>
                  <a:srgbClr val="FF0000"/>
                </a:solidFill>
                <a:latin typeface="微软雅黑" panose="020B0503020204020204" pitchFamily="34" charset="-122"/>
                <a:ea typeface="微软雅黑" panose="020B0503020204020204" pitchFamily="34" charset="-122"/>
                <a:cs typeface="Times New Roman" panose="02020603050405020304" charset="0"/>
              </a:rPr>
              <a:t>续写第二段段首</a:t>
            </a:r>
            <a:r>
              <a:rPr lang="zh-CN" altLang="en-US" sz="2400" b="1" dirty="0">
                <a:latin typeface="微软雅黑" panose="020B0503020204020204" pitchFamily="34" charset="-122"/>
                <a:ea typeface="微软雅黑" panose="020B0503020204020204" pitchFamily="34" charset="-122"/>
                <a:cs typeface="Times New Roman" panose="02020603050405020304" charset="0"/>
              </a:rPr>
              <a:t>，续写衔接第二段段首语；</a:t>
            </a:r>
            <a:endParaRPr lang="en-US" altLang="zh-CN" sz="2400" b="1" dirty="0">
              <a:latin typeface="微软雅黑" panose="020B0503020204020204" pitchFamily="34" charset="-122"/>
              <a:ea typeface="微软雅黑" panose="020B0503020204020204" pitchFamily="34" charset="-122"/>
              <a:cs typeface="Times New Roman" panose="02020603050405020304" charset="0"/>
            </a:endParaRPr>
          </a:p>
          <a:p>
            <a:pPr indent="0" algn="just" fontAlgn="auto">
              <a:lnSpc>
                <a:spcPct val="150000"/>
              </a:lnSpc>
            </a:pPr>
            <a:r>
              <a:rPr lang="zh-CN" altLang="en-US" sz="2400" b="1" dirty="0">
                <a:solidFill>
                  <a:schemeClr val="accent1"/>
                </a:solidFill>
                <a:latin typeface="微软雅黑" panose="020B0503020204020204" pitchFamily="34" charset="-122"/>
                <a:ea typeface="微软雅黑" panose="020B0503020204020204" pitchFamily="34" charset="-122"/>
                <a:cs typeface="Times New Roman" panose="02020603050405020304" charset="0"/>
              </a:rPr>
              <a:t>点</a:t>
            </a:r>
            <a:r>
              <a:rPr lang="en-US" altLang="zh-CN" sz="2400" b="1" dirty="0">
                <a:solidFill>
                  <a:schemeClr val="accent1"/>
                </a:solidFill>
                <a:latin typeface="微软雅黑" panose="020B0503020204020204" pitchFamily="34" charset="-122"/>
                <a:ea typeface="微软雅黑" panose="020B0503020204020204" pitchFamily="34" charset="-122"/>
                <a:cs typeface="Times New Roman" panose="02020603050405020304" charset="0"/>
              </a:rPr>
              <a:t>4</a:t>
            </a:r>
            <a:r>
              <a:rPr lang="zh-CN" altLang="en-US" sz="2400" b="1" dirty="0">
                <a:latin typeface="微软雅黑" panose="020B0503020204020204" pitchFamily="34" charset="-122"/>
                <a:ea typeface="微软雅黑" panose="020B0503020204020204" pitchFamily="34" charset="-122"/>
                <a:cs typeface="Times New Roman" panose="02020603050405020304" charset="0"/>
              </a:rPr>
              <a:t>：</a:t>
            </a:r>
            <a:r>
              <a:rPr lang="zh-CN" altLang="en-US" sz="2400" b="1" dirty="0">
                <a:solidFill>
                  <a:srgbClr val="FF0000"/>
                </a:solidFill>
                <a:latin typeface="微软雅黑" panose="020B0503020204020204" pitchFamily="34" charset="-122"/>
                <a:ea typeface="微软雅黑" panose="020B0503020204020204" pitchFamily="34" charset="-122"/>
                <a:cs typeface="Times New Roman" panose="02020603050405020304" charset="0"/>
              </a:rPr>
              <a:t>文章结尾升华</a:t>
            </a:r>
            <a:r>
              <a:rPr lang="zh-CN" altLang="en-US" sz="2400" b="1" dirty="0">
                <a:latin typeface="微软雅黑" panose="020B0503020204020204" pitchFamily="34" charset="-122"/>
                <a:ea typeface="微软雅黑" panose="020B0503020204020204" pitchFamily="34" charset="-122"/>
                <a:cs typeface="Times New Roman" panose="02020603050405020304" charset="0"/>
              </a:rPr>
              <a:t>，给予读者正能量，揭示和强调主题。</a:t>
            </a:r>
            <a:endParaRPr lang="en-US" altLang="zh-CN" sz="2400" b="1" dirty="0">
              <a:latin typeface="微软雅黑" panose="020B0503020204020204" pitchFamily="34" charset="-122"/>
              <a:ea typeface="微软雅黑" panose="020B0503020204020204" pitchFamily="34" charset="-122"/>
              <a:cs typeface="Times New Roman" panose="02020603050405020304" charset="0"/>
            </a:endParaRPr>
          </a:p>
        </p:txBody>
      </p:sp>
      <p:pic>
        <p:nvPicPr>
          <p:cNvPr id="5124" name="图片 6" descr="logo横版 png"/>
          <p:cNvPicPr>
            <a:picLocks noChangeAspect="1"/>
          </p:cNvPicPr>
          <p:nvPr/>
        </p:nvPicPr>
        <p:blipFill>
          <a:blip r:embed="rId8"/>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84873"/>
            <a:ext cx="12192000" cy="6942873"/>
          </a:xfrm>
          <a:prstGeom prst="rect">
            <a:avLst/>
          </a:prstGeom>
        </p:spPr>
      </p:pic>
      <p:sp>
        <p:nvSpPr>
          <p:cNvPr id="1048737" name="文本框 23"/>
          <p:cNvSpPr txBox="1"/>
          <p:nvPr/>
        </p:nvSpPr>
        <p:spPr>
          <a:xfrm>
            <a:off x="-1" y="609299"/>
            <a:ext cx="12115971" cy="7478970"/>
          </a:xfrm>
          <a:prstGeom prst="rect">
            <a:avLst/>
          </a:prstGeom>
          <a:solidFill>
            <a:schemeClr val="tx2">
              <a:lumMod val="20000"/>
              <a:lumOff val="80000"/>
            </a:schemeClr>
          </a:solidFill>
        </p:spPr>
        <p:txBody>
          <a:bodyPr wrap="square" rtlCol="0">
            <a:spAutoFit/>
          </a:bodyPr>
          <a:lstStyle/>
          <a:p>
            <a:pPr algn="just"/>
            <a:r>
              <a:rPr lang="en-US" altLang="zh-CN" sz="3200" b="1" kern="0" dirty="0">
                <a:solidFill>
                  <a:srgbClr val="0000FF"/>
                </a:solidFill>
                <a:latin typeface="Times New Roman" panose="02020603050405020304" charset="0"/>
                <a:cs typeface="Times New Roman" panose="02020603050405020304" charset="0"/>
              </a:rPr>
              <a:t>Para1: Suddenly, it dawned on me that I could draw Anita in action.</a:t>
            </a:r>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solidFill>
                <a:srgbClr val="0000FF"/>
              </a:solidFill>
              <a:latin typeface="Times New Roman" panose="02020603050405020304" charset="0"/>
              <a:cs typeface="Times New Roman" panose="02020603050405020304" charset="0"/>
            </a:endParaRPr>
          </a:p>
          <a:p>
            <a:pPr algn="just"/>
            <a:r>
              <a:rPr lang="en-US" altLang="zh-CN" sz="3200" b="1" kern="0" dirty="0">
                <a:solidFill>
                  <a:srgbClr val="0000FF"/>
                </a:solidFill>
                <a:latin typeface="Times New Roman" panose="02020603050405020304" charset="0"/>
                <a:cs typeface="Times New Roman" panose="02020603050405020304" charset="0"/>
              </a:rPr>
              <a:t>Para2: Anita studied the drawing carefully.</a:t>
            </a:r>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solidFill>
                <a:srgbClr val="0000FF"/>
              </a:solidFill>
              <a:latin typeface="Times New Roman" panose="02020603050405020304" charset="0"/>
              <a:cs typeface="Times New Roman" panose="02020603050405020304" charset="0"/>
            </a:endParaRPr>
          </a:p>
          <a:p>
            <a:pPr algn="just"/>
            <a:r>
              <a:rPr lang="en-US" altLang="zh-CN" sz="3200" b="1" kern="0" dirty="0">
                <a:solidFill>
                  <a:srgbClr val="0000FF"/>
                </a:solidFill>
                <a:latin typeface="Times New Roman" panose="02020603050405020304" charset="0"/>
                <a:cs typeface="Times New Roman" panose="02020603050405020304" charset="0"/>
              </a:rPr>
              <a:t> </a:t>
            </a:r>
            <a:endParaRPr lang="en-US" altLang="zh-CN" sz="3200" b="1" kern="0" dirty="0">
              <a:solidFill>
                <a:srgbClr val="0000FF"/>
              </a:solidFill>
              <a:latin typeface="Times New Roman" panose="02020603050405020304" charset="0"/>
              <a:cs typeface="Times New Roman" panose="02020603050405020304" charset="0"/>
            </a:endParaRPr>
          </a:p>
          <a:p>
            <a:pPr eaLnBrk="0" fontAlgn="base"/>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solidFill>
                <a:srgbClr val="0000FF"/>
              </a:solidFill>
              <a:latin typeface="Times New Roman" panose="02020603050405020304" charset="0"/>
              <a:cs typeface="Times New Roman" panose="02020603050405020304" charset="0"/>
            </a:endParaRPr>
          </a:p>
        </p:txBody>
      </p:sp>
      <p:sp>
        <p:nvSpPr>
          <p:cNvPr id="1048743" name="文本框 4"/>
          <p:cNvSpPr txBox="1"/>
          <p:nvPr/>
        </p:nvSpPr>
        <p:spPr>
          <a:xfrm>
            <a:off x="133350" y="87329"/>
            <a:ext cx="10162117"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charset="0"/>
                <a:ea typeface="+mj-ea"/>
                <a:cs typeface="Times New Roman" panose="02020603050405020304" charset="0"/>
                <a:sym typeface="+mn-ea"/>
              </a:rPr>
              <a:t>Plot the continuation story</a:t>
            </a:r>
            <a:endParaRPr lang="en-US" altLang="zh-CN" sz="4600" kern="1200" dirty="0">
              <a:solidFill>
                <a:schemeClr val="tx1"/>
              </a:solidFill>
              <a:latin typeface="Times New Roman" panose="02020603050405020304" charset="0"/>
              <a:ea typeface="+mj-ea"/>
              <a:cs typeface="Times New Roman" panose="02020603050405020304" charset="0"/>
            </a:endParaRPr>
          </a:p>
        </p:txBody>
      </p:sp>
      <p:sp>
        <p:nvSpPr>
          <p:cNvPr id="1048746" name="文本框 10"/>
          <p:cNvSpPr txBox="1"/>
          <p:nvPr/>
        </p:nvSpPr>
        <p:spPr>
          <a:xfrm>
            <a:off x="76030" y="4655977"/>
            <a:ext cx="12039940" cy="1384995"/>
          </a:xfrm>
          <a:prstGeom prst="rect">
            <a:avLst/>
          </a:prstGeom>
          <a:solidFill>
            <a:schemeClr val="bg1"/>
          </a:solidFill>
        </p:spPr>
        <p:txBody>
          <a:bodyPr wrap="square" rtlCol="0">
            <a:spAutoFit/>
          </a:bodyPr>
          <a:lstStyle/>
          <a:p>
            <a:pPr lvl="0"/>
            <a:r>
              <a:rPr lang="en-US" altLang="zh-CN" sz="2800" b="1" dirty="0">
                <a:solidFill>
                  <a:srgbClr val="00AA48"/>
                </a:solidFill>
                <a:latin typeface="Times New Roman" panose="02020603050405020304" charset="0"/>
                <a:cs typeface="Times New Roman" panose="02020603050405020304" charset="0"/>
                <a:sym typeface="+mn-ea"/>
              </a:rPr>
              <a:t>Link3</a:t>
            </a:r>
            <a:r>
              <a:rPr lang="en-US" altLang="zh-CN" sz="2800" b="1" dirty="0">
                <a:solidFill>
                  <a:srgbClr val="FF0000"/>
                </a:solidFill>
                <a:latin typeface="Times New Roman" panose="02020603050405020304" charset="0"/>
                <a:cs typeface="Times New Roman" panose="02020603050405020304" charset="0"/>
                <a:sym typeface="+mn-ea"/>
              </a:rPr>
              <a:t>:   How did she feel? </a:t>
            </a:r>
            <a:endParaRPr lang="en-US" altLang="zh-CN" sz="2800" b="1" dirty="0">
              <a:solidFill>
                <a:srgbClr val="FF0000"/>
              </a:solidFill>
              <a:latin typeface="Times New Roman" panose="02020603050405020304" charset="0"/>
              <a:cs typeface="Times New Roman" panose="02020603050405020304" charset="0"/>
              <a:sym typeface="+mn-ea"/>
            </a:endParaRPr>
          </a:p>
          <a:p>
            <a:r>
              <a:rPr lang="en-US" altLang="zh-CN" sz="2800" b="1" dirty="0">
                <a:solidFill>
                  <a:srgbClr val="0000FF"/>
                </a:solidFill>
                <a:latin typeface="Times New Roman" panose="02020603050405020304" charset="0"/>
                <a:cs typeface="Times New Roman" panose="02020603050405020304" charset="0"/>
              </a:rPr>
              <a:t>Body:</a:t>
            </a:r>
            <a:r>
              <a:rPr lang="zh-CN" altLang="en-US" sz="2800" b="1" dirty="0">
                <a:solidFill>
                  <a:srgbClr val="0000FF"/>
                </a:solidFill>
                <a:latin typeface="Times New Roman" panose="02020603050405020304" charset="0"/>
                <a:cs typeface="Times New Roman" panose="02020603050405020304" charset="0"/>
              </a:rPr>
              <a:t>  </a:t>
            </a:r>
            <a:r>
              <a:rPr lang="en-US" altLang="zh-CN" sz="2800" b="1" dirty="0">
                <a:solidFill>
                  <a:srgbClr val="FF0000"/>
                </a:solidFill>
                <a:latin typeface="Times New Roman" panose="02020603050405020304" charset="0"/>
                <a:cs typeface="Times New Roman" panose="02020603050405020304" charset="0"/>
                <a:sym typeface="+mn-ea"/>
              </a:rPr>
              <a:t>  </a:t>
            </a:r>
            <a:r>
              <a:rPr lang="en-US" altLang="zh-CN" sz="2800" b="1" dirty="0">
                <a:solidFill>
                  <a:srgbClr val="0000FF"/>
                </a:solidFill>
                <a:latin typeface="Times New Roman" panose="02020603050405020304" charset="0"/>
                <a:cs typeface="Times New Roman" panose="02020603050405020304" charset="0"/>
                <a:sym typeface="+mn-ea"/>
              </a:rPr>
              <a:t>What did Anita do with the drawing? How did I feel? What did I do? </a:t>
            </a:r>
            <a:endParaRPr lang="en-US" altLang="zh-CN" sz="2800" b="1" dirty="0">
              <a:solidFill>
                <a:srgbClr val="0000FF"/>
              </a:solidFill>
              <a:latin typeface="Times New Roman" panose="02020603050405020304" charset="0"/>
              <a:cs typeface="Times New Roman" panose="02020603050405020304" charset="0"/>
              <a:sym typeface="+mn-ea"/>
            </a:endParaRPr>
          </a:p>
          <a:p>
            <a:pPr lvl="0"/>
            <a:r>
              <a:rPr lang="en-US" altLang="zh-CN" sz="2800" b="1" dirty="0">
                <a:solidFill>
                  <a:srgbClr val="00AA48"/>
                </a:solidFill>
                <a:latin typeface="Times New Roman" panose="02020603050405020304" charset="0"/>
                <a:cs typeface="Times New Roman" panose="02020603050405020304" charset="0"/>
                <a:sym typeface="+mn-ea"/>
              </a:rPr>
              <a:t>Ending: </a:t>
            </a:r>
            <a:r>
              <a:rPr lang="en-US" altLang="zh-CN" sz="2800" b="1" dirty="0">
                <a:solidFill>
                  <a:srgbClr val="CC00CC"/>
                </a:solidFill>
                <a:latin typeface="Times New Roman" panose="02020603050405020304" charset="0"/>
                <a:cs typeface="Times New Roman" panose="02020603050405020304" charset="0"/>
                <a:sym typeface="+mn-ea"/>
              </a:rPr>
              <a:t>What was the ending of the adventure? </a:t>
            </a:r>
            <a:endParaRPr lang="en-US" altLang="zh-CN" sz="2800" b="1" dirty="0">
              <a:solidFill>
                <a:srgbClr val="CC00CC"/>
              </a:solidFill>
              <a:latin typeface="Times New Roman" panose="02020603050405020304" charset="0"/>
              <a:cs typeface="Times New Roman" panose="02020603050405020304" charset="0"/>
              <a:sym typeface="+mn-ea"/>
            </a:endParaRPr>
          </a:p>
        </p:txBody>
      </p:sp>
      <p:sp>
        <p:nvSpPr>
          <p:cNvPr id="13" name="文本框 10"/>
          <p:cNvSpPr txBox="1"/>
          <p:nvPr/>
        </p:nvSpPr>
        <p:spPr>
          <a:xfrm>
            <a:off x="169096" y="1659529"/>
            <a:ext cx="11878360" cy="1384995"/>
          </a:xfrm>
          <a:prstGeom prst="rect">
            <a:avLst/>
          </a:prstGeom>
          <a:solidFill>
            <a:schemeClr val="bg1"/>
          </a:solidFill>
        </p:spPr>
        <p:txBody>
          <a:bodyPr wrap="square" rtlCol="0">
            <a:spAutoFit/>
          </a:bodyPr>
          <a:lstStyle/>
          <a:p>
            <a:pPr lvl="0"/>
            <a:r>
              <a:rPr lang="en-US" altLang="zh-CN" sz="2800" b="1" dirty="0">
                <a:solidFill>
                  <a:srgbClr val="00AA48"/>
                </a:solidFill>
                <a:latin typeface="Times New Roman" panose="02020603050405020304" charset="0"/>
                <a:cs typeface="Times New Roman" panose="02020603050405020304" charset="0"/>
                <a:sym typeface="+mn-ea"/>
              </a:rPr>
              <a:t>Link1:</a:t>
            </a:r>
            <a:r>
              <a:rPr lang="zh-CN" altLang="en-US" sz="2800" b="1" dirty="0">
                <a:solidFill>
                  <a:srgbClr val="00AA48"/>
                </a:solidFill>
                <a:latin typeface="Times New Roman" panose="02020603050405020304" charset="0"/>
                <a:cs typeface="Times New Roman" panose="02020603050405020304" charset="0"/>
                <a:sym typeface="+mn-ea"/>
              </a:rPr>
              <a:t> </a:t>
            </a:r>
            <a:r>
              <a:rPr lang="en-US" altLang="zh-CN" sz="2800" b="1" dirty="0">
                <a:solidFill>
                  <a:srgbClr val="FF0000"/>
                </a:solidFill>
                <a:latin typeface="Times New Roman" panose="02020603050405020304" charset="0"/>
                <a:cs typeface="Times New Roman" panose="02020603050405020304" charset="0"/>
                <a:sym typeface="+mn-ea"/>
              </a:rPr>
              <a:t> How did I feel? </a:t>
            </a:r>
            <a:endParaRPr lang="en-US" altLang="zh-CN" sz="2800" b="1" dirty="0">
              <a:solidFill>
                <a:srgbClr val="FF0000"/>
              </a:solidFill>
              <a:latin typeface="Times New Roman" panose="02020603050405020304" charset="0"/>
              <a:cs typeface="Times New Roman" panose="02020603050405020304" charset="0"/>
              <a:sym typeface="+mn-ea"/>
            </a:endParaRPr>
          </a:p>
          <a:p>
            <a:r>
              <a:rPr lang="en-US" altLang="zh-CN" sz="2800" b="1" dirty="0">
                <a:solidFill>
                  <a:srgbClr val="0000FF"/>
                </a:solidFill>
                <a:latin typeface="Times New Roman" panose="02020603050405020304" charset="0"/>
                <a:cs typeface="Times New Roman" panose="02020603050405020304" charset="0"/>
              </a:rPr>
              <a:t>Body:</a:t>
            </a:r>
            <a:r>
              <a:rPr lang="zh-CN" altLang="en-US" sz="2800" b="1" dirty="0">
                <a:solidFill>
                  <a:srgbClr val="0000FF"/>
                </a:solidFill>
                <a:latin typeface="Times New Roman" panose="02020603050405020304" charset="0"/>
                <a:cs typeface="Times New Roman" panose="02020603050405020304" charset="0"/>
              </a:rPr>
              <a:t>  </a:t>
            </a:r>
            <a:r>
              <a:rPr lang="en-US" altLang="zh-CN" sz="2800" b="1" dirty="0">
                <a:solidFill>
                  <a:srgbClr val="0000FF"/>
                </a:solidFill>
                <a:latin typeface="Times New Roman" panose="02020603050405020304" charset="0"/>
                <a:cs typeface="Times New Roman" panose="02020603050405020304" charset="0"/>
              </a:rPr>
              <a:t> </a:t>
            </a:r>
            <a:r>
              <a:rPr lang="en-US" altLang="zh-CN" sz="2800" b="1" dirty="0">
                <a:solidFill>
                  <a:srgbClr val="C00000"/>
                </a:solidFill>
                <a:latin typeface="Times New Roman" panose="02020603050405020304" charset="0"/>
                <a:cs typeface="Times New Roman" panose="02020603050405020304" charset="0"/>
              </a:rPr>
              <a:t>What did I do then? What did Anita show me ? </a:t>
            </a:r>
            <a:endParaRPr lang="en-US" altLang="zh-CN" sz="2800" b="1" dirty="0">
              <a:solidFill>
                <a:srgbClr val="C00000"/>
              </a:solidFill>
              <a:latin typeface="Times New Roman" panose="02020603050405020304" charset="0"/>
              <a:cs typeface="Times New Roman" panose="02020603050405020304" charset="0"/>
            </a:endParaRPr>
          </a:p>
          <a:p>
            <a:r>
              <a:rPr lang="en-US" altLang="zh-CN" sz="2800" b="1" dirty="0">
                <a:solidFill>
                  <a:srgbClr val="00AA48"/>
                </a:solidFill>
                <a:latin typeface="Times New Roman" panose="02020603050405020304" charset="0"/>
                <a:cs typeface="Times New Roman" panose="02020603050405020304" charset="0"/>
                <a:sym typeface="+mn-ea"/>
              </a:rPr>
              <a:t>Link2:</a:t>
            </a:r>
            <a:r>
              <a:rPr lang="en-US" altLang="zh-CN" sz="2800" b="1" dirty="0">
                <a:solidFill>
                  <a:srgbClr val="FF0000"/>
                </a:solidFill>
                <a:latin typeface="Times New Roman" panose="02020603050405020304" charset="0"/>
                <a:cs typeface="Times New Roman" panose="02020603050405020304" charset="0"/>
                <a:sym typeface="+mn-ea"/>
              </a:rPr>
              <a:t> </a:t>
            </a:r>
            <a:r>
              <a:rPr lang="en-US" altLang="zh-CN" sz="2800" b="1" dirty="0">
                <a:solidFill>
                  <a:srgbClr val="CC00CC"/>
                </a:solidFill>
                <a:latin typeface="Times New Roman" panose="02020603050405020304" charset="0"/>
                <a:cs typeface="Times New Roman" panose="02020603050405020304" charset="0"/>
                <a:sym typeface="+mn-ea"/>
              </a:rPr>
              <a:t> What happened to my drawing?  </a:t>
            </a:r>
            <a:endParaRPr lang="en-US" altLang="zh-CN" sz="2800" b="1" dirty="0">
              <a:solidFill>
                <a:srgbClr val="CC00CC"/>
              </a:solidFill>
              <a:latin typeface="Times New Roman" panose="02020603050405020304" charset="0"/>
              <a:cs typeface="Times New Roman" panose="02020603050405020304" charset="0"/>
              <a:sym typeface="+mn-ea"/>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48746">
                                            <p:txEl>
                                              <p:pRg st="0" end="0"/>
                                            </p:txEl>
                                          </p:spTgt>
                                        </p:tgtEl>
                                        <p:attrNameLst>
                                          <p:attrName>style.visibility</p:attrName>
                                        </p:attrNameLst>
                                      </p:cBhvr>
                                      <p:to>
                                        <p:strVal val="visible"/>
                                      </p:to>
                                    </p:set>
                                    <p:animEffect transition="in" filter="fade">
                                      <p:cBhvr>
                                        <p:cTn id="22" dur="500"/>
                                        <p:tgtEl>
                                          <p:spTgt spid="104874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48746">
                                            <p:txEl>
                                              <p:pRg st="1" end="1"/>
                                            </p:txEl>
                                          </p:spTgt>
                                        </p:tgtEl>
                                        <p:attrNameLst>
                                          <p:attrName>style.visibility</p:attrName>
                                        </p:attrNameLst>
                                      </p:cBhvr>
                                      <p:to>
                                        <p:strVal val="visible"/>
                                      </p:to>
                                    </p:set>
                                    <p:animEffect transition="in" filter="fade">
                                      <p:cBhvr>
                                        <p:cTn id="27" dur="500"/>
                                        <p:tgtEl>
                                          <p:spTgt spid="104874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048746">
                                            <p:txEl>
                                              <p:pRg st="2" end="2"/>
                                            </p:txEl>
                                          </p:spTgt>
                                        </p:tgtEl>
                                        <p:attrNameLst>
                                          <p:attrName>style.visibility</p:attrName>
                                        </p:attrNameLst>
                                      </p:cBhvr>
                                      <p:to>
                                        <p:strVal val="visible"/>
                                      </p:to>
                                    </p:set>
                                    <p:anim calcmode="lin" valueType="num">
                                      <p:cBhvr additive="base">
                                        <p:cTn id="32" dur="500" fill="hold"/>
                                        <p:tgtEl>
                                          <p:spTgt spid="1048746">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04874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7" name="图片 5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84873"/>
            <a:ext cx="12192000" cy="6942873"/>
          </a:xfrm>
          <a:prstGeom prst="rect">
            <a:avLst/>
          </a:prstGeom>
        </p:spPr>
      </p:pic>
      <p:sp>
        <p:nvSpPr>
          <p:cNvPr id="33" name="矩形: 圆角 32"/>
          <p:cNvSpPr/>
          <p:nvPr>
            <p:custDataLst>
              <p:tags r:id="rId2"/>
            </p:custDataLst>
          </p:nvPr>
        </p:nvSpPr>
        <p:spPr>
          <a:xfrm>
            <a:off x="5199357" y="1884518"/>
            <a:ext cx="1722945" cy="63876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grpSp>
        <p:nvGrpSpPr>
          <p:cNvPr id="55" name="组合 54"/>
          <p:cNvGrpSpPr/>
          <p:nvPr>
            <p:custDataLst>
              <p:tags r:id="rId3"/>
            </p:custDataLst>
          </p:nvPr>
        </p:nvGrpSpPr>
        <p:grpSpPr>
          <a:xfrm>
            <a:off x="25254" y="2639395"/>
            <a:ext cx="12182921" cy="2450197"/>
            <a:chOff x="25254" y="2523283"/>
            <a:chExt cx="12182921" cy="2450197"/>
          </a:xfrm>
        </p:grpSpPr>
        <p:sp>
          <p:nvSpPr>
            <p:cNvPr id="19" name="任意多边形: 形状 18"/>
            <p:cNvSpPr/>
            <p:nvPr>
              <p:custDataLst>
                <p:tags r:id="rId4"/>
              </p:custDataLst>
            </p:nvPr>
          </p:nvSpPr>
          <p:spPr>
            <a:xfrm>
              <a:off x="6060830" y="2523283"/>
              <a:ext cx="5532611" cy="292557"/>
            </a:xfrm>
            <a:custGeom>
              <a:avLst/>
              <a:gdLst/>
              <a:ahLst/>
              <a:cxnLst/>
              <a:rect l="0" t="0" r="0" b="0"/>
              <a:pathLst>
                <a:path>
                  <a:moveTo>
                    <a:pt x="0" y="0"/>
                  </a:moveTo>
                  <a:lnTo>
                    <a:pt x="0" y="199369"/>
                  </a:lnTo>
                  <a:lnTo>
                    <a:pt x="5532611" y="199369"/>
                  </a:lnTo>
                  <a:lnTo>
                    <a:pt x="5532611"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0" name="任意多边形: 形状 19"/>
            <p:cNvSpPr/>
            <p:nvPr>
              <p:custDataLst>
                <p:tags r:id="rId5"/>
              </p:custDataLst>
            </p:nvPr>
          </p:nvSpPr>
          <p:spPr>
            <a:xfrm>
              <a:off x="6060830" y="2523283"/>
              <a:ext cx="4303141" cy="292557"/>
            </a:xfrm>
            <a:custGeom>
              <a:avLst/>
              <a:gdLst/>
              <a:ahLst/>
              <a:cxnLst/>
              <a:rect l="0" t="0" r="0" b="0"/>
              <a:pathLst>
                <a:path>
                  <a:moveTo>
                    <a:pt x="0" y="0"/>
                  </a:moveTo>
                  <a:lnTo>
                    <a:pt x="0" y="199369"/>
                  </a:lnTo>
                  <a:lnTo>
                    <a:pt x="4303141" y="199369"/>
                  </a:lnTo>
                  <a:lnTo>
                    <a:pt x="4303141"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1" name="任意多边形: 形状 20"/>
            <p:cNvSpPr/>
            <p:nvPr>
              <p:custDataLst>
                <p:tags r:id="rId6"/>
              </p:custDataLst>
            </p:nvPr>
          </p:nvSpPr>
          <p:spPr>
            <a:xfrm>
              <a:off x="6060830" y="2523283"/>
              <a:ext cx="3073672" cy="292557"/>
            </a:xfrm>
            <a:custGeom>
              <a:avLst/>
              <a:gdLst/>
              <a:ahLst/>
              <a:cxnLst/>
              <a:rect l="0" t="0" r="0" b="0"/>
              <a:pathLst>
                <a:path>
                  <a:moveTo>
                    <a:pt x="0" y="0"/>
                  </a:moveTo>
                  <a:lnTo>
                    <a:pt x="0" y="199369"/>
                  </a:lnTo>
                  <a:lnTo>
                    <a:pt x="3073672" y="199369"/>
                  </a:lnTo>
                  <a:lnTo>
                    <a:pt x="3073672"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6" name="任意多边形: 形状 25"/>
            <p:cNvSpPr/>
            <p:nvPr>
              <p:custDataLst>
                <p:tags r:id="rId7"/>
              </p:custDataLst>
            </p:nvPr>
          </p:nvSpPr>
          <p:spPr>
            <a:xfrm>
              <a:off x="6060830" y="2523283"/>
              <a:ext cx="1844203" cy="292557"/>
            </a:xfrm>
            <a:custGeom>
              <a:avLst/>
              <a:gdLst/>
              <a:ahLst/>
              <a:cxnLst/>
              <a:rect l="0" t="0" r="0" b="0"/>
              <a:pathLst>
                <a:path>
                  <a:moveTo>
                    <a:pt x="0" y="0"/>
                  </a:moveTo>
                  <a:lnTo>
                    <a:pt x="0" y="199369"/>
                  </a:lnTo>
                  <a:lnTo>
                    <a:pt x="1844203" y="199369"/>
                  </a:lnTo>
                  <a:lnTo>
                    <a:pt x="1844203"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7" name="任意多边形: 形状 26"/>
            <p:cNvSpPr/>
            <p:nvPr>
              <p:custDataLst>
                <p:tags r:id="rId8"/>
              </p:custDataLst>
            </p:nvPr>
          </p:nvSpPr>
          <p:spPr>
            <a:xfrm>
              <a:off x="6060830" y="2523283"/>
              <a:ext cx="614734" cy="292557"/>
            </a:xfrm>
            <a:custGeom>
              <a:avLst/>
              <a:gdLst/>
              <a:ahLst/>
              <a:cxnLst/>
              <a:rect l="0" t="0" r="0" b="0"/>
              <a:pathLst>
                <a:path>
                  <a:moveTo>
                    <a:pt x="0" y="0"/>
                  </a:moveTo>
                  <a:lnTo>
                    <a:pt x="0" y="199369"/>
                  </a:lnTo>
                  <a:lnTo>
                    <a:pt x="614734" y="199369"/>
                  </a:lnTo>
                  <a:lnTo>
                    <a:pt x="614734"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8" name="任意多边形: 形状 27"/>
            <p:cNvSpPr/>
            <p:nvPr>
              <p:custDataLst>
                <p:tags r:id="rId9"/>
              </p:custDataLst>
            </p:nvPr>
          </p:nvSpPr>
          <p:spPr>
            <a:xfrm>
              <a:off x="5446095" y="2523283"/>
              <a:ext cx="614734" cy="292557"/>
            </a:xfrm>
            <a:custGeom>
              <a:avLst/>
              <a:gdLst/>
              <a:ahLst/>
              <a:cxnLst/>
              <a:rect l="0" t="0" r="0" b="0"/>
              <a:pathLst>
                <a:path>
                  <a:moveTo>
                    <a:pt x="614734" y="0"/>
                  </a:moveTo>
                  <a:lnTo>
                    <a:pt x="614734"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9" name="任意多边形: 形状 28"/>
            <p:cNvSpPr/>
            <p:nvPr>
              <p:custDataLst>
                <p:tags r:id="rId10"/>
              </p:custDataLst>
            </p:nvPr>
          </p:nvSpPr>
          <p:spPr>
            <a:xfrm>
              <a:off x="4216626" y="2523283"/>
              <a:ext cx="1844203" cy="292557"/>
            </a:xfrm>
            <a:custGeom>
              <a:avLst/>
              <a:gdLst/>
              <a:ahLst/>
              <a:cxnLst/>
              <a:rect l="0" t="0" r="0" b="0"/>
              <a:pathLst>
                <a:path>
                  <a:moveTo>
                    <a:pt x="1844203" y="0"/>
                  </a:moveTo>
                  <a:lnTo>
                    <a:pt x="1844203"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30" name="任意多边形: 形状 29"/>
            <p:cNvSpPr/>
            <p:nvPr>
              <p:custDataLst>
                <p:tags r:id="rId11"/>
              </p:custDataLst>
            </p:nvPr>
          </p:nvSpPr>
          <p:spPr>
            <a:xfrm>
              <a:off x="2987157" y="2523283"/>
              <a:ext cx="3073672" cy="292557"/>
            </a:xfrm>
            <a:custGeom>
              <a:avLst/>
              <a:gdLst/>
              <a:ahLst/>
              <a:cxnLst/>
              <a:rect l="0" t="0" r="0" b="0"/>
              <a:pathLst>
                <a:path>
                  <a:moveTo>
                    <a:pt x="3073672" y="0"/>
                  </a:moveTo>
                  <a:lnTo>
                    <a:pt x="3073672"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31" name="任意多边形: 形状 30"/>
            <p:cNvSpPr/>
            <p:nvPr>
              <p:custDataLst>
                <p:tags r:id="rId12"/>
              </p:custDataLst>
            </p:nvPr>
          </p:nvSpPr>
          <p:spPr>
            <a:xfrm>
              <a:off x="1757688" y="2523283"/>
              <a:ext cx="4303141" cy="292557"/>
            </a:xfrm>
            <a:custGeom>
              <a:avLst/>
              <a:gdLst/>
              <a:ahLst/>
              <a:cxnLst/>
              <a:rect l="0" t="0" r="0" b="0"/>
              <a:pathLst>
                <a:path>
                  <a:moveTo>
                    <a:pt x="4303141" y="0"/>
                  </a:moveTo>
                  <a:lnTo>
                    <a:pt x="4303141"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32" name="任意多边形: 形状 31"/>
            <p:cNvSpPr/>
            <p:nvPr>
              <p:custDataLst>
                <p:tags r:id="rId13"/>
              </p:custDataLst>
            </p:nvPr>
          </p:nvSpPr>
          <p:spPr>
            <a:xfrm>
              <a:off x="528218" y="2523283"/>
              <a:ext cx="5532611" cy="292557"/>
            </a:xfrm>
            <a:custGeom>
              <a:avLst/>
              <a:gdLst/>
              <a:ahLst/>
              <a:cxnLst/>
              <a:rect l="0" t="0" r="0" b="0"/>
              <a:pathLst>
                <a:path>
                  <a:moveTo>
                    <a:pt x="5532611" y="0"/>
                  </a:moveTo>
                  <a:lnTo>
                    <a:pt x="5532611"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35" name="矩形: 圆角 34"/>
            <p:cNvSpPr/>
            <p:nvPr>
              <p:custDataLst>
                <p:tags r:id="rId14"/>
              </p:custDataLst>
            </p:nvPr>
          </p:nvSpPr>
          <p:spPr>
            <a:xfrm>
              <a:off x="25254"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36" name="任意多边形: 形状 35"/>
            <p:cNvSpPr/>
            <p:nvPr>
              <p:custDataLst>
                <p:tags r:id="rId15"/>
              </p:custDataLst>
            </p:nvPr>
          </p:nvSpPr>
          <p:spPr>
            <a:xfrm>
              <a:off x="137024"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无灵主语</a:t>
              </a:r>
              <a:endParaRPr lang="zh-CN" altLang="en-US" sz="2400" b="1" kern="1200">
                <a:latin typeface="微软雅黑" panose="020B0503020204020204" pitchFamily="34" charset="-122"/>
                <a:ea typeface="微软雅黑" panose="020B0503020204020204" pitchFamily="34" charset="-122"/>
              </a:endParaRPr>
            </a:p>
          </p:txBody>
        </p:sp>
        <p:sp>
          <p:nvSpPr>
            <p:cNvPr id="37" name="矩形: 圆角 36"/>
            <p:cNvSpPr/>
            <p:nvPr>
              <p:custDataLst>
                <p:tags r:id="rId16"/>
              </p:custDataLst>
            </p:nvPr>
          </p:nvSpPr>
          <p:spPr>
            <a:xfrm>
              <a:off x="1254723"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38" name="任意多边形: 形状 37"/>
            <p:cNvSpPr/>
            <p:nvPr>
              <p:custDataLst>
                <p:tags r:id="rId17"/>
              </p:custDataLst>
            </p:nvPr>
          </p:nvSpPr>
          <p:spPr>
            <a:xfrm>
              <a:off x="1366493"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动作链</a:t>
              </a:r>
              <a:endParaRPr lang="zh-CN" altLang="en-US" sz="2400" b="1" kern="1200">
                <a:latin typeface="微软雅黑" panose="020B0503020204020204" pitchFamily="34" charset="-122"/>
                <a:ea typeface="微软雅黑" panose="020B0503020204020204" pitchFamily="34" charset="-122"/>
              </a:endParaRPr>
            </a:p>
          </p:txBody>
        </p:sp>
        <p:sp>
          <p:nvSpPr>
            <p:cNvPr id="39" name="矩形: 圆角 38"/>
            <p:cNvSpPr/>
            <p:nvPr>
              <p:custDataLst>
                <p:tags r:id="rId18"/>
              </p:custDataLst>
            </p:nvPr>
          </p:nvSpPr>
          <p:spPr>
            <a:xfrm>
              <a:off x="2484192"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0" name="任意多边形: 形状 39"/>
            <p:cNvSpPr/>
            <p:nvPr>
              <p:custDataLst>
                <p:tags r:id="rId19"/>
              </p:custDataLst>
            </p:nvPr>
          </p:nvSpPr>
          <p:spPr>
            <a:xfrm>
              <a:off x="2595962"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分词作状语</a:t>
              </a:r>
              <a:endParaRPr lang="zh-CN" altLang="en-US" sz="2400" b="1" kern="1200">
                <a:latin typeface="微软雅黑" panose="020B0503020204020204" pitchFamily="34" charset="-122"/>
                <a:ea typeface="微软雅黑" panose="020B0503020204020204" pitchFamily="34" charset="-122"/>
              </a:endParaRPr>
            </a:p>
          </p:txBody>
        </p:sp>
        <p:sp>
          <p:nvSpPr>
            <p:cNvPr id="41" name="矩形: 圆角 40"/>
            <p:cNvSpPr/>
            <p:nvPr>
              <p:custDataLst>
                <p:tags r:id="rId20"/>
              </p:custDataLst>
            </p:nvPr>
          </p:nvSpPr>
          <p:spPr>
            <a:xfrm>
              <a:off x="3713661"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2" name="任意多边形: 形状 41"/>
            <p:cNvSpPr/>
            <p:nvPr>
              <p:custDataLst>
                <p:tags r:id="rId21"/>
              </p:custDataLst>
            </p:nvPr>
          </p:nvSpPr>
          <p:spPr>
            <a:xfrm>
              <a:off x="3825431"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en-US" altLang="zh-CN" sz="2400" b="1" kern="1200" dirty="0">
                  <a:latin typeface="微软雅黑" panose="020B0503020204020204" pitchFamily="34" charset="-122"/>
                  <a:ea typeface="微软雅黑" panose="020B0503020204020204" pitchFamily="34" charset="-122"/>
                </a:rPr>
                <a:t>With </a:t>
              </a:r>
              <a:r>
                <a:rPr lang="zh-CN" altLang="en-US" sz="2400" b="1" kern="1200" dirty="0">
                  <a:latin typeface="微软雅黑" panose="020B0503020204020204" pitchFamily="34" charset="-122"/>
                  <a:ea typeface="微软雅黑" panose="020B0503020204020204" pitchFamily="34" charset="-122"/>
                </a:rPr>
                <a:t>复合结构</a:t>
              </a:r>
              <a:endParaRPr lang="zh-CN" altLang="en-US" sz="2400" b="1" kern="1200" dirty="0">
                <a:latin typeface="微软雅黑" panose="020B0503020204020204" pitchFamily="34" charset="-122"/>
                <a:ea typeface="微软雅黑" panose="020B0503020204020204" pitchFamily="34" charset="-122"/>
              </a:endParaRPr>
            </a:p>
          </p:txBody>
        </p:sp>
        <p:sp>
          <p:nvSpPr>
            <p:cNvPr id="43" name="矩形: 圆角 42"/>
            <p:cNvSpPr/>
            <p:nvPr>
              <p:custDataLst>
                <p:tags r:id="rId22"/>
              </p:custDataLst>
            </p:nvPr>
          </p:nvSpPr>
          <p:spPr>
            <a:xfrm>
              <a:off x="4943130"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4" name="任意多边形: 形状 43"/>
            <p:cNvSpPr/>
            <p:nvPr>
              <p:custDataLst>
                <p:tags r:id="rId23"/>
              </p:custDataLst>
            </p:nvPr>
          </p:nvSpPr>
          <p:spPr>
            <a:xfrm>
              <a:off x="5054900"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独立主格</a:t>
              </a:r>
              <a:endParaRPr lang="zh-CN" altLang="en-US" sz="2400" b="1" kern="1200">
                <a:latin typeface="微软雅黑" panose="020B0503020204020204" pitchFamily="34" charset="-122"/>
                <a:ea typeface="微软雅黑" panose="020B0503020204020204" pitchFamily="34" charset="-122"/>
              </a:endParaRPr>
            </a:p>
          </p:txBody>
        </p:sp>
        <p:sp>
          <p:nvSpPr>
            <p:cNvPr id="45" name="矩形: 圆角 44"/>
            <p:cNvSpPr/>
            <p:nvPr>
              <p:custDataLst>
                <p:tags r:id="rId24"/>
              </p:custDataLst>
            </p:nvPr>
          </p:nvSpPr>
          <p:spPr>
            <a:xfrm>
              <a:off x="6172599"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6" name="任意多边形: 形状 45"/>
            <p:cNvSpPr/>
            <p:nvPr>
              <p:custDataLst>
                <p:tags r:id="rId25"/>
              </p:custDataLst>
            </p:nvPr>
          </p:nvSpPr>
          <p:spPr>
            <a:xfrm>
              <a:off x="6284369"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从句</a:t>
              </a:r>
              <a:endParaRPr lang="zh-CN" altLang="en-US" sz="2400" b="1" kern="1200">
                <a:latin typeface="微软雅黑" panose="020B0503020204020204" pitchFamily="34" charset="-122"/>
                <a:ea typeface="微软雅黑" panose="020B0503020204020204" pitchFamily="34" charset="-122"/>
              </a:endParaRPr>
            </a:p>
          </p:txBody>
        </p:sp>
        <p:sp>
          <p:nvSpPr>
            <p:cNvPr id="47" name="矩形: 圆角 46"/>
            <p:cNvSpPr/>
            <p:nvPr>
              <p:custDataLst>
                <p:tags r:id="rId26"/>
              </p:custDataLst>
            </p:nvPr>
          </p:nvSpPr>
          <p:spPr>
            <a:xfrm>
              <a:off x="7402069"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8" name="任意多边形: 形状 47"/>
            <p:cNvSpPr/>
            <p:nvPr>
              <p:custDataLst>
                <p:tags r:id="rId27"/>
              </p:custDataLst>
            </p:nvPr>
          </p:nvSpPr>
          <p:spPr>
            <a:xfrm>
              <a:off x="7513839"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倒装句</a:t>
              </a:r>
              <a:endParaRPr lang="zh-CN" altLang="en-US" sz="2400" b="1" kern="1200">
                <a:latin typeface="微软雅黑" panose="020B0503020204020204" pitchFamily="34" charset="-122"/>
                <a:ea typeface="微软雅黑" panose="020B0503020204020204" pitchFamily="34" charset="-122"/>
              </a:endParaRPr>
            </a:p>
          </p:txBody>
        </p:sp>
        <p:sp>
          <p:nvSpPr>
            <p:cNvPr id="49" name="矩形: 圆角 48"/>
            <p:cNvSpPr/>
            <p:nvPr>
              <p:custDataLst>
                <p:tags r:id="rId28"/>
              </p:custDataLst>
            </p:nvPr>
          </p:nvSpPr>
          <p:spPr>
            <a:xfrm>
              <a:off x="8631538"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50" name="任意多边形: 形状 49"/>
            <p:cNvSpPr/>
            <p:nvPr>
              <p:custDataLst>
                <p:tags r:id="rId29"/>
              </p:custDataLst>
            </p:nvPr>
          </p:nvSpPr>
          <p:spPr>
            <a:xfrm>
              <a:off x="8743308"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虚拟语气</a:t>
              </a:r>
              <a:endParaRPr lang="zh-CN" altLang="en-US" sz="2400" b="1" kern="1200">
                <a:latin typeface="微软雅黑" panose="020B0503020204020204" pitchFamily="34" charset="-122"/>
                <a:ea typeface="微软雅黑" panose="020B0503020204020204" pitchFamily="34" charset="-122"/>
              </a:endParaRPr>
            </a:p>
          </p:txBody>
        </p:sp>
        <p:sp>
          <p:nvSpPr>
            <p:cNvPr id="51" name="矩形: 圆角 50"/>
            <p:cNvSpPr/>
            <p:nvPr>
              <p:custDataLst>
                <p:tags r:id="rId30"/>
              </p:custDataLst>
            </p:nvPr>
          </p:nvSpPr>
          <p:spPr>
            <a:xfrm>
              <a:off x="9861007"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52" name="任意多边形: 形状 51"/>
            <p:cNvSpPr/>
            <p:nvPr>
              <p:custDataLst>
                <p:tags r:id="rId31"/>
              </p:custDataLst>
            </p:nvPr>
          </p:nvSpPr>
          <p:spPr>
            <a:xfrm>
              <a:off x="9972777"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强调句</a:t>
              </a:r>
              <a:endParaRPr lang="zh-CN" altLang="en-US" sz="2400" b="1" kern="1200">
                <a:latin typeface="微软雅黑" panose="020B0503020204020204" pitchFamily="34" charset="-122"/>
                <a:ea typeface="微软雅黑" panose="020B0503020204020204" pitchFamily="34" charset="-122"/>
              </a:endParaRPr>
            </a:p>
          </p:txBody>
        </p:sp>
        <p:sp>
          <p:nvSpPr>
            <p:cNvPr id="53" name="矩形: 圆角 52"/>
            <p:cNvSpPr/>
            <p:nvPr>
              <p:custDataLst>
                <p:tags r:id="rId32"/>
              </p:custDataLst>
            </p:nvPr>
          </p:nvSpPr>
          <p:spPr>
            <a:xfrm>
              <a:off x="11090476"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54" name="任意多边形: 形状 53"/>
            <p:cNvSpPr/>
            <p:nvPr>
              <p:custDataLst>
                <p:tags r:id="rId33"/>
              </p:custDataLst>
            </p:nvPr>
          </p:nvSpPr>
          <p:spPr>
            <a:xfrm>
              <a:off x="11202246"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长短句结合</a:t>
              </a:r>
              <a:endParaRPr lang="zh-CN" altLang="en-US" sz="2400" b="1" kern="1200">
                <a:latin typeface="微软雅黑" panose="020B0503020204020204" pitchFamily="34" charset="-122"/>
                <a:ea typeface="微软雅黑" panose="020B0503020204020204" pitchFamily="34" charset="-122"/>
              </a:endParaRPr>
            </a:p>
          </p:txBody>
        </p:sp>
      </p:grpSp>
      <p:sp>
        <p:nvSpPr>
          <p:cNvPr id="34" name="任意多边形: 形状 33"/>
          <p:cNvSpPr/>
          <p:nvPr>
            <p:custDataLst>
              <p:tags r:id="rId34"/>
            </p:custDataLst>
          </p:nvPr>
        </p:nvSpPr>
        <p:spPr>
          <a:xfrm>
            <a:off x="5311127" y="1990699"/>
            <a:ext cx="1722945" cy="638765"/>
          </a:xfrm>
          <a:custGeom>
            <a:avLst/>
            <a:gdLst>
              <a:gd name="connsiteX0" fmla="*/ 0 w 1722945"/>
              <a:gd name="connsiteY0" fmla="*/ 63877 h 638765"/>
              <a:gd name="connsiteX1" fmla="*/ 63877 w 1722945"/>
              <a:gd name="connsiteY1" fmla="*/ 0 h 638765"/>
              <a:gd name="connsiteX2" fmla="*/ 1659069 w 1722945"/>
              <a:gd name="connsiteY2" fmla="*/ 0 h 638765"/>
              <a:gd name="connsiteX3" fmla="*/ 1722946 w 1722945"/>
              <a:gd name="connsiteY3" fmla="*/ 63877 h 638765"/>
              <a:gd name="connsiteX4" fmla="*/ 1722945 w 1722945"/>
              <a:gd name="connsiteY4" fmla="*/ 574889 h 638765"/>
              <a:gd name="connsiteX5" fmla="*/ 1659068 w 1722945"/>
              <a:gd name="connsiteY5" fmla="*/ 638766 h 638765"/>
              <a:gd name="connsiteX6" fmla="*/ 63877 w 1722945"/>
              <a:gd name="connsiteY6" fmla="*/ 638765 h 638765"/>
              <a:gd name="connsiteX7" fmla="*/ 0 w 1722945"/>
              <a:gd name="connsiteY7" fmla="*/ 574888 h 638765"/>
              <a:gd name="connsiteX8" fmla="*/ 0 w 1722945"/>
              <a:gd name="connsiteY8" fmla="*/ 63877 h 63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2945" h="638765">
                <a:moveTo>
                  <a:pt x="0" y="63877"/>
                </a:moveTo>
                <a:cubicBezTo>
                  <a:pt x="0" y="28599"/>
                  <a:pt x="28599" y="0"/>
                  <a:pt x="63877" y="0"/>
                </a:cubicBezTo>
                <a:lnTo>
                  <a:pt x="1659069" y="0"/>
                </a:lnTo>
                <a:cubicBezTo>
                  <a:pt x="1694347" y="0"/>
                  <a:pt x="1722946" y="28599"/>
                  <a:pt x="1722946" y="63877"/>
                </a:cubicBezTo>
                <a:cubicBezTo>
                  <a:pt x="1722946" y="234214"/>
                  <a:pt x="1722945" y="404552"/>
                  <a:pt x="1722945" y="574889"/>
                </a:cubicBezTo>
                <a:cubicBezTo>
                  <a:pt x="1722945" y="610167"/>
                  <a:pt x="1694346" y="638766"/>
                  <a:pt x="1659068" y="638766"/>
                </a:cubicBezTo>
                <a:lnTo>
                  <a:pt x="63877" y="638765"/>
                </a:lnTo>
                <a:cubicBezTo>
                  <a:pt x="28599" y="638765"/>
                  <a:pt x="0" y="610166"/>
                  <a:pt x="0" y="574888"/>
                </a:cubicBezTo>
                <a:lnTo>
                  <a:pt x="0" y="6387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0629" tIns="140629" rIns="140629" bIns="140629" numCol="1" spcCol="1270" anchor="ctr" anchorCtr="0">
            <a:noAutofit/>
          </a:bodyPr>
          <a:lstStyle/>
          <a:p>
            <a:pPr marL="0" lvl="0" indent="0" algn="ctr" defTabSz="1422400">
              <a:lnSpc>
                <a:spcPct val="90000"/>
              </a:lnSpc>
              <a:spcBef>
                <a:spcPct val="0"/>
              </a:spcBef>
              <a:spcAft>
                <a:spcPct val="35000"/>
              </a:spcAft>
              <a:buNone/>
            </a:pPr>
            <a:r>
              <a:rPr lang="zh-CN" altLang="en-US" sz="3200" b="1" kern="1200" dirty="0">
                <a:latin typeface="微软雅黑" panose="020B0503020204020204" pitchFamily="34" charset="-122"/>
                <a:ea typeface="微软雅黑" panose="020B0503020204020204" pitchFamily="34" charset="-122"/>
              </a:rPr>
              <a:t>语言</a:t>
            </a:r>
            <a:endParaRPr lang="zh-CN" altLang="en-US" sz="3200" b="1" kern="1200" dirty="0">
              <a:latin typeface="微软雅黑" panose="020B0503020204020204" pitchFamily="34" charset="-122"/>
              <a:ea typeface="微软雅黑" panose="020B0503020204020204" pitchFamily="34" charset="-122"/>
            </a:endParaRPr>
          </a:p>
        </p:txBody>
      </p:sp>
      <p:grpSp>
        <p:nvGrpSpPr>
          <p:cNvPr id="56" name="组合 55"/>
          <p:cNvGrpSpPr/>
          <p:nvPr>
            <p:custDataLst>
              <p:tags r:id="rId35"/>
            </p:custDataLst>
          </p:nvPr>
        </p:nvGrpSpPr>
        <p:grpSpPr>
          <a:xfrm>
            <a:off x="618679" y="598374"/>
            <a:ext cx="10963520" cy="1200136"/>
            <a:chOff x="618679" y="598374"/>
            <a:chExt cx="10963520" cy="1200136"/>
          </a:xfrm>
        </p:grpSpPr>
        <p:grpSp>
          <p:nvGrpSpPr>
            <p:cNvPr id="2" name="组合 1"/>
            <p:cNvGrpSpPr/>
            <p:nvPr>
              <p:custDataLst>
                <p:tags r:id="rId36"/>
              </p:custDataLst>
            </p:nvPr>
          </p:nvGrpSpPr>
          <p:grpSpPr>
            <a:xfrm>
              <a:off x="618679" y="611651"/>
              <a:ext cx="1788629" cy="793993"/>
              <a:chOff x="50467" y="2004605"/>
              <a:chExt cx="2050481" cy="793993"/>
            </a:xfrm>
          </p:grpSpPr>
          <p:sp>
            <p:nvSpPr>
              <p:cNvPr id="16" name="矩形: 圆角 15"/>
              <p:cNvSpPr/>
              <p:nvPr>
                <p:custDataLst>
                  <p:tags r:id="rId37"/>
                </p:custDataLst>
              </p:nvPr>
            </p:nvSpPr>
            <p:spPr>
              <a:xfrm>
                <a:off x="50467"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17" name="矩形: 圆角 4"/>
              <p:cNvSpPr txBox="1"/>
              <p:nvPr>
                <p:custDataLst>
                  <p:tags r:id="rId38"/>
                </p:custDataLst>
              </p:nvPr>
            </p:nvSpPr>
            <p:spPr>
              <a:xfrm>
                <a:off x="73722"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A20000"/>
                    </a:solidFill>
                    <a:latin typeface="微软雅黑" panose="020B0503020204020204" pitchFamily="34" charset="-122"/>
                    <a:ea typeface="微软雅黑" panose="020B0503020204020204" pitchFamily="34" charset="-122"/>
                  </a:rPr>
                  <a:t>心理描写</a:t>
                </a:r>
                <a:endParaRPr lang="zh-CN" altLang="en-US" sz="2400" b="1" kern="1200" dirty="0">
                  <a:solidFill>
                    <a:srgbClr val="A20000"/>
                  </a:solidFill>
                  <a:latin typeface="微软雅黑" panose="020B0503020204020204" pitchFamily="34" charset="-122"/>
                  <a:ea typeface="微软雅黑" panose="020B0503020204020204" pitchFamily="34" charset="-122"/>
                </a:endParaRPr>
              </a:p>
            </p:txBody>
          </p:sp>
        </p:grpSp>
        <p:grpSp>
          <p:nvGrpSpPr>
            <p:cNvPr id="3" name="组合 2"/>
            <p:cNvGrpSpPr/>
            <p:nvPr>
              <p:custDataLst>
                <p:tags r:id="rId39"/>
              </p:custDataLst>
            </p:nvPr>
          </p:nvGrpSpPr>
          <p:grpSpPr>
            <a:xfrm>
              <a:off x="2454229" y="611651"/>
              <a:ext cx="1788629" cy="793993"/>
              <a:chOff x="2189651" y="2004605"/>
              <a:chExt cx="2050481" cy="793993"/>
            </a:xfrm>
          </p:grpSpPr>
          <p:sp>
            <p:nvSpPr>
              <p:cNvPr id="14" name="矩形: 圆角 13"/>
              <p:cNvSpPr/>
              <p:nvPr>
                <p:custDataLst>
                  <p:tags r:id="rId40"/>
                </p:custDataLst>
              </p:nvPr>
            </p:nvSpPr>
            <p:spPr>
              <a:xfrm>
                <a:off x="2189651"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15" name="矩形: 圆角 6"/>
              <p:cNvSpPr txBox="1"/>
              <p:nvPr>
                <p:custDataLst>
                  <p:tags r:id="rId41"/>
                </p:custDataLst>
              </p:nvPr>
            </p:nvSpPr>
            <p:spPr>
              <a:xfrm>
                <a:off x="2212906"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A20000"/>
                    </a:solidFill>
                    <a:latin typeface="微软雅黑" panose="020B0503020204020204" pitchFamily="34" charset="-122"/>
                    <a:ea typeface="微软雅黑" panose="020B0503020204020204" pitchFamily="34" charset="-122"/>
                  </a:rPr>
                  <a:t>神态描写</a:t>
                </a:r>
                <a:endParaRPr lang="zh-CN" altLang="en-US" sz="2400" b="1" kern="1200" dirty="0">
                  <a:solidFill>
                    <a:srgbClr val="A20000"/>
                  </a:solidFill>
                  <a:latin typeface="微软雅黑" panose="020B0503020204020204" pitchFamily="34" charset="-122"/>
                  <a:ea typeface="微软雅黑" panose="020B0503020204020204" pitchFamily="34" charset="-122"/>
                </a:endParaRPr>
              </a:p>
            </p:txBody>
          </p:sp>
        </p:grpSp>
        <p:grpSp>
          <p:nvGrpSpPr>
            <p:cNvPr id="4" name="组合 3"/>
            <p:cNvGrpSpPr/>
            <p:nvPr>
              <p:custDataLst>
                <p:tags r:id="rId42"/>
              </p:custDataLst>
            </p:nvPr>
          </p:nvGrpSpPr>
          <p:grpSpPr>
            <a:xfrm>
              <a:off x="4289779" y="630508"/>
              <a:ext cx="1788629" cy="793993"/>
              <a:chOff x="4328834" y="2004605"/>
              <a:chExt cx="2050481" cy="793993"/>
            </a:xfrm>
          </p:grpSpPr>
          <p:sp>
            <p:nvSpPr>
              <p:cNvPr id="12" name="矩形: 圆角 11"/>
              <p:cNvSpPr/>
              <p:nvPr>
                <p:custDataLst>
                  <p:tags r:id="rId43"/>
                </p:custDataLst>
              </p:nvPr>
            </p:nvSpPr>
            <p:spPr>
              <a:xfrm>
                <a:off x="4328834"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13" name="矩形: 圆角 8"/>
              <p:cNvSpPr txBox="1"/>
              <p:nvPr>
                <p:custDataLst>
                  <p:tags r:id="rId44"/>
                </p:custDataLst>
              </p:nvPr>
            </p:nvSpPr>
            <p:spPr>
              <a:xfrm>
                <a:off x="4352089"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A20000"/>
                    </a:solidFill>
                    <a:latin typeface="微软雅黑" panose="020B0503020204020204" pitchFamily="34" charset="-122"/>
                    <a:ea typeface="微软雅黑" panose="020B0503020204020204" pitchFamily="34" charset="-122"/>
                  </a:rPr>
                  <a:t>动作描写</a:t>
                </a:r>
                <a:endParaRPr lang="zh-CN" altLang="en-US" sz="2400" b="1" kern="1200" dirty="0">
                  <a:solidFill>
                    <a:srgbClr val="A20000"/>
                  </a:solidFill>
                  <a:latin typeface="微软雅黑" panose="020B0503020204020204" pitchFamily="34" charset="-122"/>
                  <a:ea typeface="微软雅黑" panose="020B0503020204020204" pitchFamily="34" charset="-122"/>
                </a:endParaRPr>
              </a:p>
            </p:txBody>
          </p:sp>
        </p:grpSp>
        <p:grpSp>
          <p:nvGrpSpPr>
            <p:cNvPr id="5" name="组合 4"/>
            <p:cNvGrpSpPr/>
            <p:nvPr>
              <p:custDataLst>
                <p:tags r:id="rId45"/>
              </p:custDataLst>
            </p:nvPr>
          </p:nvGrpSpPr>
          <p:grpSpPr>
            <a:xfrm>
              <a:off x="6125329" y="611651"/>
              <a:ext cx="1788629" cy="793993"/>
              <a:chOff x="6468017" y="2004605"/>
              <a:chExt cx="2050481" cy="793993"/>
            </a:xfrm>
          </p:grpSpPr>
          <p:sp>
            <p:nvSpPr>
              <p:cNvPr id="10" name="矩形: 圆角 9"/>
              <p:cNvSpPr/>
              <p:nvPr>
                <p:custDataLst>
                  <p:tags r:id="rId46"/>
                </p:custDataLst>
              </p:nvPr>
            </p:nvSpPr>
            <p:spPr>
              <a:xfrm>
                <a:off x="6468017"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11" name="矩形: 圆角 10"/>
              <p:cNvSpPr txBox="1"/>
              <p:nvPr>
                <p:custDataLst>
                  <p:tags r:id="rId47"/>
                </p:custDataLst>
              </p:nvPr>
            </p:nvSpPr>
            <p:spPr>
              <a:xfrm>
                <a:off x="6491272"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latin typeface="微软雅黑" panose="020B0503020204020204" pitchFamily="34" charset="-122"/>
                    <a:ea typeface="微软雅黑" panose="020B0503020204020204" pitchFamily="34" charset="-122"/>
                  </a:rPr>
                  <a:t>外貌描写</a:t>
                </a:r>
                <a:endParaRPr lang="zh-CN" altLang="en-US" sz="2400" b="1" kern="1200" dirty="0">
                  <a:latin typeface="微软雅黑" panose="020B0503020204020204" pitchFamily="34" charset="-122"/>
                  <a:ea typeface="微软雅黑" panose="020B0503020204020204" pitchFamily="34" charset="-122"/>
                </a:endParaRPr>
              </a:p>
            </p:txBody>
          </p:sp>
        </p:grpSp>
        <p:grpSp>
          <p:nvGrpSpPr>
            <p:cNvPr id="7" name="组合 6"/>
            <p:cNvGrpSpPr/>
            <p:nvPr>
              <p:custDataLst>
                <p:tags r:id="rId48"/>
              </p:custDataLst>
            </p:nvPr>
          </p:nvGrpSpPr>
          <p:grpSpPr>
            <a:xfrm>
              <a:off x="7960879" y="607253"/>
              <a:ext cx="1788629" cy="793993"/>
              <a:chOff x="8607200" y="2004605"/>
              <a:chExt cx="2050481" cy="793993"/>
            </a:xfrm>
          </p:grpSpPr>
          <p:sp>
            <p:nvSpPr>
              <p:cNvPr id="8" name="矩形: 圆角 7"/>
              <p:cNvSpPr/>
              <p:nvPr>
                <p:custDataLst>
                  <p:tags r:id="rId49"/>
                </p:custDataLst>
              </p:nvPr>
            </p:nvSpPr>
            <p:spPr>
              <a:xfrm>
                <a:off x="8607200"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9" name="矩形: 圆角 12"/>
              <p:cNvSpPr txBox="1"/>
              <p:nvPr>
                <p:custDataLst>
                  <p:tags r:id="rId50"/>
                </p:custDataLst>
              </p:nvPr>
            </p:nvSpPr>
            <p:spPr>
              <a:xfrm>
                <a:off x="8630455"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环境描写</a:t>
                </a:r>
                <a:endParaRPr lang="zh-CN" altLang="en-US" sz="2400" b="1" kern="1200">
                  <a:latin typeface="微软雅黑" panose="020B0503020204020204" pitchFamily="34" charset="-122"/>
                  <a:ea typeface="微软雅黑" panose="020B0503020204020204" pitchFamily="34" charset="-122"/>
                </a:endParaRPr>
              </a:p>
            </p:txBody>
          </p:sp>
        </p:grpSp>
        <p:sp>
          <p:nvSpPr>
            <p:cNvPr id="22" name="右大括号 21"/>
            <p:cNvSpPr/>
            <p:nvPr>
              <p:custDataLst>
                <p:tags r:id="rId51"/>
              </p:custDataLst>
            </p:nvPr>
          </p:nvSpPr>
          <p:spPr>
            <a:xfrm rot="5400000">
              <a:off x="6033284" y="-2821410"/>
              <a:ext cx="328474" cy="8911366"/>
            </a:xfrm>
            <a:prstGeom prst="righ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b="1"/>
            </a:p>
          </p:txBody>
        </p:sp>
        <p:grpSp>
          <p:nvGrpSpPr>
            <p:cNvPr id="23" name="组合 22"/>
            <p:cNvGrpSpPr/>
            <p:nvPr>
              <p:custDataLst>
                <p:tags r:id="rId52"/>
              </p:custDataLst>
            </p:nvPr>
          </p:nvGrpSpPr>
          <p:grpSpPr>
            <a:xfrm>
              <a:off x="9793570" y="598374"/>
              <a:ext cx="1788629" cy="793993"/>
              <a:chOff x="8607200" y="2004605"/>
              <a:chExt cx="2050481" cy="793993"/>
            </a:xfrm>
          </p:grpSpPr>
          <p:sp>
            <p:nvSpPr>
              <p:cNvPr id="24" name="矩形: 圆角 23"/>
              <p:cNvSpPr/>
              <p:nvPr>
                <p:custDataLst>
                  <p:tags r:id="rId53"/>
                </p:custDataLst>
              </p:nvPr>
            </p:nvSpPr>
            <p:spPr>
              <a:xfrm>
                <a:off x="8607200"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25" name="矩形: 圆角 12"/>
              <p:cNvSpPr txBox="1"/>
              <p:nvPr>
                <p:custDataLst>
                  <p:tags r:id="rId54"/>
                </p:custDataLst>
              </p:nvPr>
            </p:nvSpPr>
            <p:spPr>
              <a:xfrm>
                <a:off x="8630454" y="2046635"/>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chemeClr val="accent1"/>
                    </a:solidFill>
                    <a:latin typeface="微软雅黑" panose="020B0503020204020204" pitchFamily="34" charset="-122"/>
                    <a:ea typeface="微软雅黑" panose="020B0503020204020204" pitchFamily="34" charset="-122"/>
                  </a:rPr>
                  <a:t>对话描写</a:t>
                </a:r>
                <a:endParaRPr lang="zh-CN" altLang="en-US" sz="2400" b="1" kern="1200" dirty="0">
                  <a:solidFill>
                    <a:schemeClr val="accent1"/>
                  </a:solidFill>
                  <a:latin typeface="微软雅黑" panose="020B0503020204020204" pitchFamily="34" charset="-122"/>
                  <a:ea typeface="微软雅黑" panose="020B0503020204020204" pitchFamily="34" charset="-122"/>
                </a:endParaRPr>
              </a:p>
            </p:txBody>
          </p:sp>
        </p:grpSp>
      </p:grpSp>
      <p:sp>
        <p:nvSpPr>
          <p:cNvPr id="6" name="文本框 5"/>
          <p:cNvSpPr txBox="1"/>
          <p:nvPr/>
        </p:nvSpPr>
        <p:spPr>
          <a:xfrm>
            <a:off x="121151" y="5904326"/>
            <a:ext cx="11264622" cy="646331"/>
          </a:xfrm>
          <a:prstGeom prst="rect">
            <a:avLst/>
          </a:prstGeom>
          <a:solidFill>
            <a:schemeClr val="bg1"/>
          </a:solidFill>
        </p:spPr>
        <p:txBody>
          <a:bodyPr wrap="none" rtlCol="0">
            <a:spAutoFit/>
          </a:bodyPr>
          <a:lstStyle/>
          <a:p>
            <a:r>
              <a:rPr lang="zh-CN" altLang="en-US" sz="3600" b="1" dirty="0">
                <a:solidFill>
                  <a:srgbClr val="EA0000"/>
                </a:solidFill>
              </a:rPr>
              <a:t>考生构思情节的同时，要考虑合适的语言句式以及修辞</a:t>
            </a:r>
            <a:endParaRPr lang="zh-CN" altLang="en-US" sz="3600" b="1" dirty="0">
              <a:solidFill>
                <a:srgbClr val="EA0000"/>
              </a:solidFill>
            </a:endParaRPr>
          </a:p>
        </p:txBody>
      </p:sp>
      <p:pic>
        <p:nvPicPr>
          <p:cNvPr id="5124" name="图片 6" descr="logo横版 png"/>
          <p:cNvPicPr>
            <a:picLocks noChangeAspect="1"/>
          </p:cNvPicPr>
          <p:nvPr/>
        </p:nvPicPr>
        <p:blipFill>
          <a:blip r:embed="rId55"/>
          <a:stretch>
            <a:fillRect/>
          </a:stretch>
        </p:blipFill>
        <p:spPr>
          <a:xfrm>
            <a:off x="11477625" y="82550"/>
            <a:ext cx="608013" cy="642938"/>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down)">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wipe(up)">
                                      <p:cBhvr>
                                        <p:cTn id="1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84873"/>
            <a:ext cx="12192000" cy="6942873"/>
          </a:xfrm>
          <a:prstGeom prst="rect">
            <a:avLst/>
          </a:prstGeom>
        </p:spPr>
      </p:pic>
      <p:sp>
        <p:nvSpPr>
          <p:cNvPr id="1048742" name="矩形 1"/>
          <p:cNvSpPr/>
          <p:nvPr/>
        </p:nvSpPr>
        <p:spPr>
          <a:xfrm>
            <a:off x="0" y="27517"/>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charset="0"/>
              <a:ea typeface="微软雅黑" panose="020B0503020204020204" pitchFamily="34" charset="-122"/>
              <a:cs typeface="Times New Roman" panose="02020603050405020304" charset="0"/>
              <a:sym typeface="+mn-ea"/>
            </a:endParaRPr>
          </a:p>
        </p:txBody>
      </p:sp>
      <p:sp>
        <p:nvSpPr>
          <p:cNvPr id="1048743" name="文本框 4"/>
          <p:cNvSpPr txBox="1"/>
          <p:nvPr/>
        </p:nvSpPr>
        <p:spPr>
          <a:xfrm>
            <a:off x="133351" y="87329"/>
            <a:ext cx="3257122"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charset="0"/>
                <a:ea typeface="+mj-ea"/>
                <a:cs typeface="Times New Roman" panose="02020603050405020304" charset="0"/>
                <a:sym typeface="+mn-ea"/>
              </a:rPr>
              <a:t>  Design link1</a:t>
            </a:r>
            <a:endParaRPr lang="en-US" altLang="zh-CN" sz="4600" kern="1200" dirty="0">
              <a:solidFill>
                <a:schemeClr val="tx1"/>
              </a:solidFill>
              <a:latin typeface="Times New Roman" panose="02020603050405020304" charset="0"/>
              <a:ea typeface="+mj-ea"/>
              <a:cs typeface="Times New Roman" panose="02020603050405020304" charset="0"/>
            </a:endParaRPr>
          </a:p>
        </p:txBody>
      </p:sp>
      <p:sp>
        <p:nvSpPr>
          <p:cNvPr id="12" name="文本框 11"/>
          <p:cNvSpPr txBox="1"/>
          <p:nvPr/>
        </p:nvSpPr>
        <p:spPr>
          <a:xfrm>
            <a:off x="42906" y="748584"/>
            <a:ext cx="11925297" cy="1077218"/>
          </a:xfrm>
          <a:prstGeom prst="rect">
            <a:avLst/>
          </a:prstGeom>
          <a:solidFill>
            <a:schemeClr val="bg1"/>
          </a:solidFill>
        </p:spPr>
        <p:txBody>
          <a:bodyPr wrap="square">
            <a:spAutoFit/>
          </a:bodyPr>
          <a:lstStyle/>
          <a:p>
            <a:pPr indent="304800" algn="just"/>
            <a:r>
              <a:rPr lang="en-US" altLang="zh-CN" sz="3200" b="1" kern="0" dirty="0">
                <a:solidFill>
                  <a:srgbClr val="0000FF"/>
                </a:solidFill>
                <a:latin typeface="Times New Roman" panose="02020603050405020304" charset="0"/>
                <a:cs typeface="Times New Roman" panose="02020603050405020304" charset="0"/>
              </a:rPr>
              <a:t>Para1: Suddenly, it dawned on me that I could draw Anita in action.</a:t>
            </a:r>
            <a:endParaRPr lang="zh-CN" altLang="zh-CN" sz="3200" kern="100" dirty="0">
              <a:effectLst/>
              <a:latin typeface="Calibri" panose="020F0502020204030204" pitchFamily="34" charset="0"/>
              <a:ea typeface="宋体" panose="02010600030101010101" pitchFamily="2" charset="-122"/>
              <a:cs typeface="Times New Roman" panose="02020603050405020304" charset="0"/>
            </a:endParaRPr>
          </a:p>
        </p:txBody>
      </p:sp>
      <p:sp>
        <p:nvSpPr>
          <p:cNvPr id="1048745" name="文本框 9"/>
          <p:cNvSpPr txBox="1"/>
          <p:nvPr/>
        </p:nvSpPr>
        <p:spPr>
          <a:xfrm>
            <a:off x="9176" y="1825802"/>
            <a:ext cx="12173648" cy="3016210"/>
          </a:xfrm>
          <a:prstGeom prst="rect">
            <a:avLst/>
          </a:prstGeom>
          <a:solidFill>
            <a:schemeClr val="bg1"/>
          </a:solidFill>
        </p:spPr>
        <p:txBody>
          <a:bodyPr wrap="square" rtlCol="0">
            <a:spAutoFit/>
          </a:bodyPr>
          <a:lstStyle/>
          <a:p>
            <a:pPr>
              <a:lnSpc>
                <a:spcPts val="3840"/>
              </a:lnSpc>
            </a:pPr>
            <a:r>
              <a:rPr lang="en-US" altLang="zh-CN" sz="3200" kern="100" dirty="0">
                <a:solidFill>
                  <a:srgbClr val="00B050"/>
                </a:solidFill>
                <a:latin typeface="等线" panose="02010600030101010101" pitchFamily="2" charset="-122"/>
                <a:ea typeface="等线" panose="02010600030101010101" pitchFamily="2" charset="-122"/>
                <a:cs typeface="Times New Roman" panose="02020603050405020304" charset="0"/>
              </a:rPr>
              <a:t> Link1A:  </a:t>
            </a:r>
            <a:r>
              <a:rPr lang="en-US" altLang="zh-CN" sz="3200" kern="100" dirty="0">
                <a:latin typeface="等线" panose="02010600030101010101" pitchFamily="2" charset="-122"/>
                <a:ea typeface="等线" panose="02010600030101010101" pitchFamily="2" charset="-122"/>
                <a:cs typeface="Times New Roman" panose="02020603050405020304" charset="0"/>
              </a:rPr>
              <a:t>(</a:t>
            </a:r>
            <a:r>
              <a:rPr lang="zh-CN" altLang="en-US" sz="3200" kern="100" dirty="0">
                <a:latin typeface="等线" panose="02010600030101010101" pitchFamily="2" charset="-122"/>
                <a:ea typeface="等线" panose="02010600030101010101" pitchFamily="2" charset="-122"/>
                <a:cs typeface="Times New Roman" panose="02020603050405020304" charset="0"/>
              </a:rPr>
              <a:t>呼应原文最后一段</a:t>
            </a:r>
            <a:r>
              <a:rPr lang="en-US" altLang="zh-CN" sz="3200" kern="100" dirty="0">
                <a:latin typeface="等线" panose="02010600030101010101" pitchFamily="2" charset="-122"/>
                <a:ea typeface="等线" panose="02010600030101010101" pitchFamily="2" charset="-122"/>
                <a:cs typeface="Times New Roman" panose="02020603050405020304" charset="0"/>
              </a:rPr>
              <a:t>holding my sketchbook made me feel more at ease </a:t>
            </a:r>
            <a:r>
              <a:rPr lang="zh-CN" altLang="en-US" sz="3200" kern="100" dirty="0">
                <a:latin typeface="等线" panose="02010600030101010101" pitchFamily="2" charset="-122"/>
                <a:ea typeface="等线" panose="02010600030101010101" pitchFamily="2" charset="-122"/>
                <a:cs typeface="Times New Roman" panose="02020603050405020304" charset="0"/>
              </a:rPr>
              <a:t>以及所给句 </a:t>
            </a:r>
            <a:r>
              <a:rPr lang="en-US" altLang="zh-CN" sz="3200" kern="100" dirty="0">
                <a:latin typeface="等线" panose="02010600030101010101" pitchFamily="2" charset="-122"/>
                <a:ea typeface="等线" panose="02010600030101010101" pitchFamily="2" charset="-122"/>
                <a:cs typeface="Times New Roman" panose="02020603050405020304" charset="0"/>
              </a:rPr>
              <a:t>draw Anita in action </a:t>
            </a:r>
            <a:r>
              <a:rPr lang="zh-CN" altLang="en-US" sz="3200" kern="100" dirty="0">
                <a:latin typeface="等线" panose="02010600030101010101" pitchFamily="2" charset="-122"/>
                <a:ea typeface="等线" panose="02010600030101010101" pitchFamily="2" charset="-122"/>
                <a:cs typeface="Times New Roman" panose="02020603050405020304" charset="0"/>
              </a:rPr>
              <a:t>） </a:t>
            </a:r>
            <a:r>
              <a:rPr lang="en-US" altLang="zh-CN" sz="3200" b="1" dirty="0">
                <a:solidFill>
                  <a:srgbClr val="9900CC"/>
                </a:solidFill>
              </a:rPr>
              <a:t>A faint smile appearing at the corner of my mouth, </a:t>
            </a:r>
            <a:r>
              <a:rPr lang="en-US" altLang="zh-CN" sz="3200" b="1" dirty="0">
                <a:solidFill>
                  <a:srgbClr val="EA0000"/>
                </a:solidFill>
              </a:rPr>
              <a:t>I quickly flipped to a blank page. </a:t>
            </a:r>
            <a:r>
              <a:rPr lang="en-US" altLang="zh-CN" sz="3200" b="1" dirty="0">
                <a:solidFill>
                  <a:srgbClr val="9900CC"/>
                </a:solidFill>
              </a:rPr>
              <a:t>Listening to the ear-catching rhythm of Anita’s hitting the football, </a:t>
            </a:r>
            <a:r>
              <a:rPr lang="en-US" altLang="zh-CN" sz="3200" b="1" dirty="0">
                <a:solidFill>
                  <a:srgbClr val="EA0000"/>
                </a:solidFill>
              </a:rPr>
              <a:t>I intently observed Anita </a:t>
            </a:r>
            <a:r>
              <a:rPr lang="en-US" altLang="zh-CN" sz="3200" b="1" dirty="0">
                <a:solidFill>
                  <a:srgbClr val="9900CC"/>
                </a:solidFill>
              </a:rPr>
              <a:t>bouncing her ball from her foot to her knee and back repeatedly. </a:t>
            </a:r>
            <a:endParaRPr lang="en-US" altLang="zh-CN" sz="3200" b="1" dirty="0">
              <a:solidFill>
                <a:srgbClr val="9900CC"/>
              </a:solidFill>
              <a:latin typeface="Times New Roman" panose="02020603050405020304" charset="0"/>
              <a:cs typeface="Times New Roman" panose="02020603050405020304" charset="0"/>
            </a:endParaRPr>
          </a:p>
        </p:txBody>
      </p:sp>
      <p:sp>
        <p:nvSpPr>
          <p:cNvPr id="2" name="文本框 9"/>
          <p:cNvSpPr txBox="1"/>
          <p:nvPr/>
        </p:nvSpPr>
        <p:spPr>
          <a:xfrm>
            <a:off x="0" y="4942781"/>
            <a:ext cx="12173648" cy="1554272"/>
          </a:xfrm>
          <a:prstGeom prst="rect">
            <a:avLst/>
          </a:prstGeom>
          <a:solidFill>
            <a:schemeClr val="bg1"/>
          </a:solidFill>
        </p:spPr>
        <p:txBody>
          <a:bodyPr wrap="square" rtlCol="0">
            <a:spAutoFit/>
          </a:bodyPr>
          <a:lstStyle/>
          <a:p>
            <a:pPr>
              <a:lnSpc>
                <a:spcPts val="3840"/>
              </a:lnSpc>
            </a:pPr>
            <a:r>
              <a:rPr lang="en-US" altLang="zh-CN" sz="3200" kern="100" dirty="0">
                <a:solidFill>
                  <a:srgbClr val="00B050"/>
                </a:solidFill>
                <a:latin typeface="等线" panose="02010600030101010101" pitchFamily="2" charset="-122"/>
                <a:ea typeface="等线" panose="02010600030101010101" pitchFamily="2" charset="-122"/>
                <a:cs typeface="Times New Roman" panose="02020603050405020304" charset="0"/>
              </a:rPr>
              <a:t> Link1B:   </a:t>
            </a:r>
            <a:r>
              <a:rPr lang="zh-CN" altLang="en-US" sz="3200" kern="100" dirty="0">
                <a:latin typeface="等线" panose="02010600030101010101" pitchFamily="2" charset="-122"/>
                <a:ea typeface="等线" panose="02010600030101010101" pitchFamily="2" charset="-122"/>
                <a:cs typeface="Times New Roman" panose="02020603050405020304" charset="0"/>
              </a:rPr>
              <a:t>（呼应所给首句： </a:t>
            </a:r>
            <a:r>
              <a:rPr lang="en-US" altLang="zh-CN" sz="3200" kern="100" dirty="0">
                <a:latin typeface="等线" panose="02010600030101010101" pitchFamily="2" charset="-122"/>
                <a:ea typeface="等线" panose="02010600030101010101" pitchFamily="2" charset="-122"/>
                <a:cs typeface="Times New Roman" panose="02020603050405020304" charset="0"/>
              </a:rPr>
              <a:t>draw Anita in action</a:t>
            </a:r>
            <a:r>
              <a:rPr lang="zh-CN" altLang="en-US" sz="3200" b="1" kern="100" dirty="0">
                <a:latin typeface="等线" panose="02010600030101010101" pitchFamily="2" charset="-122"/>
                <a:ea typeface="等线" panose="02010600030101010101" pitchFamily="2" charset="-122"/>
                <a:cs typeface="Times New Roman" panose="02020603050405020304" charset="0"/>
              </a:rPr>
              <a:t>）</a:t>
            </a:r>
            <a:r>
              <a:rPr lang="en-US" altLang="zh-CN" sz="3200" b="1" kern="100" dirty="0">
                <a:solidFill>
                  <a:srgbClr val="9900CC"/>
                </a:solidFill>
                <a:latin typeface="等线" panose="02010600030101010101" pitchFamily="2" charset="-122"/>
                <a:ea typeface="等线" panose="02010600030101010101" pitchFamily="2" charset="-122"/>
                <a:cs typeface="Times New Roman" panose="02020603050405020304" charset="0"/>
              </a:rPr>
              <a:t> </a:t>
            </a:r>
            <a:r>
              <a:rPr lang="en-US" altLang="zh-CN" sz="3200" b="1" kern="100" dirty="0">
                <a:solidFill>
                  <a:srgbClr val="EA0000"/>
                </a:solidFill>
                <a:latin typeface="等线" panose="02010600030101010101" pitchFamily="2" charset="-122"/>
                <a:ea typeface="等线" panose="02010600030101010101" pitchFamily="2" charset="-122"/>
                <a:cs typeface="Times New Roman" panose="02020603050405020304" charset="0"/>
              </a:rPr>
              <a:t>I watched her closely </a:t>
            </a:r>
            <a:r>
              <a:rPr lang="en-US" altLang="zh-CN" sz="3200" b="1" kern="100" dirty="0">
                <a:solidFill>
                  <a:srgbClr val="9900CC"/>
                </a:solidFill>
                <a:latin typeface="等线" panose="02010600030101010101" pitchFamily="2" charset="-122"/>
                <a:ea typeface="等线" panose="02010600030101010101" pitchFamily="2" charset="-122"/>
                <a:cs typeface="Times New Roman" panose="02020603050405020304" charset="0"/>
              </a:rPr>
              <a:t>as she continued to bounce the soccer ball with skill and concentration. </a:t>
            </a:r>
            <a:endParaRPr lang="en-US" altLang="zh-CN" sz="3200" b="1" dirty="0">
              <a:solidFill>
                <a:srgbClr val="EA0000"/>
              </a:solidFill>
              <a:latin typeface="Times New Roman" panose="02020603050405020304" charset="0"/>
              <a:cs typeface="Times New Roman" panose="02020603050405020304"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84873"/>
            <a:ext cx="12192000" cy="6942873"/>
          </a:xfrm>
          <a:prstGeom prst="rect">
            <a:avLst/>
          </a:prstGeom>
        </p:spPr>
      </p:pic>
      <p:sp>
        <p:nvSpPr>
          <p:cNvPr id="2" name="文本框 23"/>
          <p:cNvSpPr txBox="1"/>
          <p:nvPr/>
        </p:nvSpPr>
        <p:spPr>
          <a:xfrm>
            <a:off x="34585" y="1044895"/>
            <a:ext cx="12216554" cy="6001643"/>
          </a:xfrm>
          <a:prstGeom prst="rect">
            <a:avLst/>
          </a:prstGeom>
          <a:solidFill>
            <a:schemeClr val="bg1"/>
          </a:solidFill>
        </p:spPr>
        <p:txBody>
          <a:bodyPr wrap="square" rtlCol="0">
            <a:spAutoFit/>
          </a:bodyPr>
          <a:lstStyle/>
          <a:p>
            <a:pPr algn="just"/>
            <a:r>
              <a:rPr lang="en-US" altLang="zh-CN" sz="3200" b="1" kern="0" dirty="0">
                <a:latin typeface="Times New Roman" panose="02020603050405020304" charset="0"/>
                <a:cs typeface="Times New Roman" panose="02020603050405020304" charset="0"/>
              </a:rPr>
              <a:t>Para1: Suddenly, it dawned on me that I could draw Anita in action.</a:t>
            </a:r>
            <a:endParaRPr lang="en-US" altLang="zh-CN" sz="3200" b="1" kern="0" dirty="0">
              <a:latin typeface="Times New Roman" panose="02020603050405020304" charset="0"/>
              <a:cs typeface="Times New Roman" panose="02020603050405020304" charset="0"/>
            </a:endParaRPr>
          </a:p>
          <a:p>
            <a:pPr algn="just"/>
            <a:endParaRPr lang="en-US" altLang="zh-CN" sz="3200" b="1" kern="0" dirty="0">
              <a:latin typeface="Times New Roman" panose="02020603050405020304" charset="0"/>
              <a:cs typeface="Times New Roman" panose="02020603050405020304" charset="0"/>
            </a:endParaRPr>
          </a:p>
          <a:p>
            <a:pPr eaLnBrk="0" fontAlgn="base"/>
            <a:endParaRPr lang="en-US" altLang="zh-CN" sz="3200" b="1" kern="0" dirty="0">
              <a:solidFill>
                <a:srgbClr val="0000FF"/>
              </a:solidFill>
              <a:latin typeface="Times New Roman" panose="02020603050405020304" charset="0"/>
              <a:cs typeface="Times New Roman" panose="02020603050405020304" charset="0"/>
            </a:endParaRPr>
          </a:p>
          <a:p>
            <a:pPr eaLnBrk="0" fontAlgn="base"/>
            <a:endParaRPr lang="en-US" altLang="zh-CN" sz="3200" b="1" kern="0" dirty="0">
              <a:solidFill>
                <a:srgbClr val="0000FF"/>
              </a:solidFill>
              <a:latin typeface="Times New Roman" panose="02020603050405020304" charset="0"/>
              <a:cs typeface="Times New Roman" panose="02020603050405020304" charset="0"/>
            </a:endParaRPr>
          </a:p>
          <a:p>
            <a:pPr eaLnBrk="0" fontAlgn="base"/>
            <a:endParaRPr lang="en-US" altLang="zh-CN" sz="3200" b="1" kern="0" dirty="0">
              <a:solidFill>
                <a:srgbClr val="0000FF"/>
              </a:solidFill>
              <a:latin typeface="Times New Roman" panose="02020603050405020304" charset="0"/>
              <a:cs typeface="Times New Roman" panose="02020603050405020304" charset="0"/>
            </a:endParaRPr>
          </a:p>
          <a:p>
            <a:pPr eaLnBrk="0" fontAlgn="base"/>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latin typeface="Times New Roman" panose="02020603050405020304" charset="0"/>
              <a:cs typeface="Times New Roman" panose="02020603050405020304" charset="0"/>
            </a:endParaRPr>
          </a:p>
          <a:p>
            <a:pPr algn="just"/>
            <a:endParaRPr lang="en-US" altLang="zh-CN" sz="3200" b="1" kern="0" dirty="0">
              <a:latin typeface="Times New Roman" panose="02020603050405020304" charset="0"/>
              <a:cs typeface="Times New Roman" panose="02020603050405020304" charset="0"/>
            </a:endParaRPr>
          </a:p>
          <a:p>
            <a:pPr algn="just"/>
            <a:r>
              <a:rPr lang="en-US" altLang="zh-CN" sz="3200" b="1" kern="0" dirty="0">
                <a:latin typeface="Times New Roman" panose="02020603050405020304" charset="0"/>
                <a:cs typeface="Times New Roman" panose="02020603050405020304" charset="0"/>
              </a:rPr>
              <a:t>Para2</a:t>
            </a:r>
            <a:r>
              <a:rPr lang="zh-CN" altLang="en-US" sz="3200" b="1" kern="0" dirty="0">
                <a:latin typeface="Times New Roman" panose="02020603050405020304" charset="0"/>
                <a:cs typeface="Times New Roman" panose="02020603050405020304" charset="0"/>
              </a:rPr>
              <a:t>：</a:t>
            </a:r>
            <a:r>
              <a:rPr lang="en-US" altLang="zh-CN" sz="3200" b="1" kern="0" dirty="0">
                <a:latin typeface="Times New Roman" panose="02020603050405020304" charset="0"/>
                <a:cs typeface="Times New Roman" panose="02020603050405020304" charset="0"/>
              </a:rPr>
              <a:t> Anita studied the drawing carefully.</a:t>
            </a:r>
            <a:endParaRPr lang="en-US" altLang="zh-CN" sz="3200" b="1" kern="0" dirty="0">
              <a:latin typeface="Times New Roman" panose="02020603050405020304" charset="0"/>
              <a:cs typeface="Times New Roman" panose="02020603050405020304" charset="0"/>
            </a:endParaRPr>
          </a:p>
          <a:p>
            <a:pPr algn="just"/>
            <a:endParaRPr lang="en-US" altLang="zh-CN" sz="3200" b="1" kern="0" dirty="0">
              <a:solidFill>
                <a:srgbClr val="0000FF"/>
              </a:solidFill>
              <a:latin typeface="Times New Roman" panose="02020603050405020304" charset="0"/>
              <a:cs typeface="Times New Roman" panose="02020603050405020304" charset="0"/>
            </a:endParaRPr>
          </a:p>
        </p:txBody>
      </p:sp>
      <p:sp>
        <p:nvSpPr>
          <p:cNvPr id="1048742" name="矩形 1"/>
          <p:cNvSpPr/>
          <p:nvPr/>
        </p:nvSpPr>
        <p:spPr>
          <a:xfrm>
            <a:off x="0" y="27517"/>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charset="0"/>
              <a:ea typeface="微软雅黑" panose="020B0503020204020204" pitchFamily="34" charset="-122"/>
              <a:cs typeface="Times New Roman" panose="02020603050405020304" charset="0"/>
              <a:sym typeface="+mn-ea"/>
            </a:endParaRPr>
          </a:p>
        </p:txBody>
      </p:sp>
      <p:sp>
        <p:nvSpPr>
          <p:cNvPr id="1048743" name="文本框 4"/>
          <p:cNvSpPr txBox="1"/>
          <p:nvPr/>
        </p:nvSpPr>
        <p:spPr>
          <a:xfrm>
            <a:off x="133350" y="87329"/>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charset="0"/>
                <a:ea typeface="+mj-ea"/>
                <a:cs typeface="Times New Roman" panose="02020603050405020304" charset="0"/>
                <a:sym typeface="+mn-ea"/>
              </a:rPr>
              <a:t>  Design link2</a:t>
            </a:r>
            <a:endParaRPr lang="en-US" altLang="zh-CN" sz="4600" kern="1200" dirty="0">
              <a:solidFill>
                <a:schemeClr val="tx1"/>
              </a:solidFill>
              <a:latin typeface="Times New Roman" panose="02020603050405020304" charset="0"/>
              <a:ea typeface="+mj-ea"/>
              <a:cs typeface="Times New Roman" panose="02020603050405020304" charset="0"/>
            </a:endParaRPr>
          </a:p>
        </p:txBody>
      </p:sp>
      <p:sp>
        <p:nvSpPr>
          <p:cNvPr id="1048745" name="文本框 9"/>
          <p:cNvSpPr txBox="1"/>
          <p:nvPr/>
        </p:nvSpPr>
        <p:spPr>
          <a:xfrm>
            <a:off x="34585" y="2829972"/>
            <a:ext cx="12117658" cy="1554272"/>
          </a:xfrm>
          <a:prstGeom prst="rect">
            <a:avLst/>
          </a:prstGeom>
          <a:solidFill>
            <a:schemeClr val="bg1"/>
          </a:solidFill>
        </p:spPr>
        <p:txBody>
          <a:bodyPr wrap="square" rtlCol="0">
            <a:spAutoFit/>
          </a:bodyPr>
          <a:lstStyle/>
          <a:p>
            <a:pPr>
              <a:lnSpc>
                <a:spcPts val="3840"/>
              </a:lnSpc>
            </a:pPr>
            <a:r>
              <a:rPr lang="en-US" altLang="zh-CN" sz="3200" b="1" dirty="0">
                <a:solidFill>
                  <a:srgbClr val="00AA48"/>
                </a:solidFill>
                <a:latin typeface="Times New Roman" panose="02020603050405020304" charset="0"/>
                <a:cs typeface="Times New Roman" panose="02020603050405020304" charset="0"/>
              </a:rPr>
              <a:t>Link2 A:  (</a:t>
            </a:r>
            <a:r>
              <a:rPr lang="zh-CN" altLang="en-US" sz="3200" b="1" dirty="0">
                <a:solidFill>
                  <a:srgbClr val="00AA48"/>
                </a:solidFill>
                <a:latin typeface="Times New Roman" panose="02020603050405020304" charset="0"/>
                <a:cs typeface="Times New Roman" panose="02020603050405020304" charset="0"/>
              </a:rPr>
              <a:t>呼应第二段所给句 首句，暗示</a:t>
            </a:r>
            <a:r>
              <a:rPr lang="en-US" altLang="zh-CN" sz="3200" b="1" dirty="0">
                <a:solidFill>
                  <a:srgbClr val="00AA48"/>
                </a:solidFill>
                <a:latin typeface="Times New Roman" panose="02020603050405020304" charset="0"/>
                <a:cs typeface="Times New Roman" panose="02020603050405020304" charset="0"/>
              </a:rPr>
              <a:t>drawing </a:t>
            </a:r>
            <a:r>
              <a:rPr lang="zh-CN" altLang="en-US" sz="3200" b="1" dirty="0">
                <a:solidFill>
                  <a:srgbClr val="00AA48"/>
                </a:solidFill>
                <a:latin typeface="Times New Roman" panose="02020603050405020304" charset="0"/>
                <a:cs typeface="Times New Roman" panose="02020603050405020304" charset="0"/>
              </a:rPr>
              <a:t>已经跃然纸上且引起她的关注</a:t>
            </a:r>
            <a:r>
              <a:rPr lang="en-US" altLang="zh-CN" sz="3200" b="1" dirty="0">
                <a:solidFill>
                  <a:srgbClr val="00AA48"/>
                </a:solidFill>
                <a:latin typeface="Times New Roman" panose="02020603050405020304" charset="0"/>
                <a:cs typeface="Times New Roman" panose="02020603050405020304" charset="0"/>
              </a:rPr>
              <a:t>) </a:t>
            </a:r>
            <a:r>
              <a:rPr lang="en-US" altLang="zh-CN" sz="3200" b="1" dirty="0">
                <a:solidFill>
                  <a:srgbClr val="9900CC"/>
                </a:solidFill>
              </a:rPr>
              <a:t>Time fleeting,  </a:t>
            </a:r>
            <a:r>
              <a:rPr lang="en-US" altLang="zh-CN" sz="3200" b="1" dirty="0">
                <a:solidFill>
                  <a:srgbClr val="EA0000"/>
                </a:solidFill>
              </a:rPr>
              <a:t>a vivid drawing took shape/ formed on the paper, </a:t>
            </a:r>
            <a:r>
              <a:rPr lang="en-US" altLang="zh-CN" sz="3200" b="1" i="1" dirty="0">
                <a:solidFill>
                  <a:srgbClr val="0000FF"/>
                </a:solidFill>
              </a:rPr>
              <a:t>which attracted Anita</a:t>
            </a:r>
            <a:r>
              <a:rPr lang="en-US" altLang="zh-CN" sz="3200" b="1" i="1" dirty="0">
                <a:solidFill>
                  <a:srgbClr val="0000FF"/>
                </a:solidFill>
                <a:latin typeface="Times New Roman" panose="02020603050405020304" charset="0"/>
                <a:cs typeface="Times New Roman" panose="02020603050405020304" charset="0"/>
              </a:rPr>
              <a:t>’s attention. </a:t>
            </a:r>
            <a:endParaRPr lang="en-US" altLang="zh-CN" sz="3200" b="1" i="1" dirty="0">
              <a:solidFill>
                <a:srgbClr val="0000FF"/>
              </a:solidFill>
            </a:endParaRPr>
          </a:p>
        </p:txBody>
      </p:sp>
      <p:sp>
        <p:nvSpPr>
          <p:cNvPr id="3" name="文本框 9"/>
          <p:cNvSpPr txBox="1"/>
          <p:nvPr/>
        </p:nvSpPr>
        <p:spPr>
          <a:xfrm>
            <a:off x="79110" y="4469928"/>
            <a:ext cx="12117658" cy="1554272"/>
          </a:xfrm>
          <a:prstGeom prst="rect">
            <a:avLst/>
          </a:prstGeom>
          <a:solidFill>
            <a:schemeClr val="bg1"/>
          </a:solidFill>
        </p:spPr>
        <p:txBody>
          <a:bodyPr wrap="square" rtlCol="0">
            <a:spAutoFit/>
          </a:bodyPr>
          <a:lstStyle/>
          <a:p>
            <a:pPr>
              <a:lnSpc>
                <a:spcPts val="3840"/>
              </a:lnSpc>
            </a:pPr>
            <a:r>
              <a:rPr lang="en-US" altLang="zh-CN" sz="3200" b="1" dirty="0">
                <a:solidFill>
                  <a:srgbClr val="00AA48"/>
                </a:solidFill>
                <a:latin typeface="Times New Roman" panose="02020603050405020304" charset="0"/>
                <a:cs typeface="Times New Roman" panose="02020603050405020304" charset="0"/>
              </a:rPr>
              <a:t>Link2 B:  (</a:t>
            </a:r>
            <a:r>
              <a:rPr lang="zh-CN" altLang="en-US" sz="3200" b="1" dirty="0">
                <a:solidFill>
                  <a:srgbClr val="00AA48"/>
                </a:solidFill>
                <a:latin typeface="Times New Roman" panose="02020603050405020304" charset="0"/>
                <a:cs typeface="Times New Roman" panose="02020603050405020304" charset="0"/>
              </a:rPr>
              <a:t>呼应第二段所给句 首句，暗示</a:t>
            </a:r>
            <a:r>
              <a:rPr lang="en-US" altLang="zh-CN" sz="3200" b="1" dirty="0">
                <a:solidFill>
                  <a:srgbClr val="00AA48"/>
                </a:solidFill>
                <a:latin typeface="Times New Roman" panose="02020603050405020304" charset="0"/>
                <a:cs typeface="Times New Roman" panose="02020603050405020304" charset="0"/>
              </a:rPr>
              <a:t>drawing </a:t>
            </a:r>
            <a:r>
              <a:rPr lang="zh-CN" altLang="en-US" sz="3200" b="1" dirty="0">
                <a:solidFill>
                  <a:srgbClr val="00AA48"/>
                </a:solidFill>
                <a:latin typeface="Times New Roman" panose="02020603050405020304" charset="0"/>
                <a:cs typeface="Times New Roman" panose="02020603050405020304" charset="0"/>
              </a:rPr>
              <a:t>已经画好，我主动把画给</a:t>
            </a:r>
            <a:r>
              <a:rPr lang="en-US" altLang="zh-CN" sz="3200" b="1" dirty="0">
                <a:solidFill>
                  <a:srgbClr val="00AA48"/>
                </a:solidFill>
                <a:latin typeface="Times New Roman" panose="02020603050405020304" charset="0"/>
                <a:cs typeface="Times New Roman" panose="02020603050405020304" charset="0"/>
              </a:rPr>
              <a:t>Anita</a:t>
            </a:r>
            <a:r>
              <a:rPr lang="zh-CN" altLang="en-US" sz="3200" b="1" dirty="0">
                <a:solidFill>
                  <a:srgbClr val="00AA48"/>
                </a:solidFill>
                <a:latin typeface="Times New Roman" panose="02020603050405020304" charset="0"/>
                <a:cs typeface="Times New Roman" panose="02020603050405020304" charset="0"/>
              </a:rPr>
              <a:t>欣赏</a:t>
            </a:r>
            <a:r>
              <a:rPr lang="en-US" altLang="zh-CN" sz="3200" b="1" dirty="0">
                <a:solidFill>
                  <a:srgbClr val="00AA48"/>
                </a:solidFill>
                <a:latin typeface="Times New Roman" panose="02020603050405020304" charset="0"/>
                <a:cs typeface="Times New Roman" panose="02020603050405020304" charset="0"/>
              </a:rPr>
              <a:t>) </a:t>
            </a:r>
            <a:r>
              <a:rPr lang="en-US" altLang="zh-CN" sz="3200" b="1" dirty="0">
                <a:solidFill>
                  <a:srgbClr val="9900CC"/>
                </a:solidFill>
              </a:rPr>
              <a:t>No sooner </a:t>
            </a:r>
            <a:r>
              <a:rPr lang="en-US" altLang="zh-CN" sz="3200" b="1" dirty="0">
                <a:solidFill>
                  <a:srgbClr val="EA0000"/>
                </a:solidFill>
              </a:rPr>
              <a:t>had I accomplished my art  creation </a:t>
            </a:r>
            <a:r>
              <a:rPr lang="en-US" altLang="zh-CN" sz="3200" b="1" dirty="0">
                <a:solidFill>
                  <a:srgbClr val="9900CC"/>
                </a:solidFill>
              </a:rPr>
              <a:t>than </a:t>
            </a:r>
            <a:r>
              <a:rPr lang="en-US" altLang="zh-CN" sz="3200" b="1" dirty="0">
                <a:solidFill>
                  <a:srgbClr val="EA0000"/>
                </a:solidFill>
              </a:rPr>
              <a:t>I showed/ demonstrated it to Anita</a:t>
            </a:r>
            <a:r>
              <a:rPr lang="en-US" altLang="zh-CN" sz="3200" b="1" i="1" dirty="0">
                <a:solidFill>
                  <a:srgbClr val="EA0000"/>
                </a:solidFill>
                <a:latin typeface="Times New Roman" panose="02020603050405020304" charset="0"/>
                <a:cs typeface="Times New Roman" panose="02020603050405020304" charset="0"/>
              </a:rPr>
              <a:t>. </a:t>
            </a:r>
            <a:endParaRPr lang="en-US" altLang="zh-CN" sz="3200" b="1" i="1" dirty="0">
              <a:solidFill>
                <a:srgbClr val="EA0000"/>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3"/>
          <p:cNvSpPr txBox="1"/>
          <p:nvPr/>
        </p:nvSpPr>
        <p:spPr>
          <a:xfrm>
            <a:off x="53966" y="756661"/>
            <a:ext cx="12084066" cy="535531"/>
          </a:xfrm>
          <a:prstGeom prst="rect">
            <a:avLst/>
          </a:prstGeom>
          <a:solidFill>
            <a:schemeClr val="bg1"/>
          </a:solidFill>
        </p:spPr>
        <p:txBody>
          <a:bodyPr wrap="square" rtlCol="0">
            <a:spAutoFit/>
          </a:bodyPr>
          <a:lstStyle/>
          <a:p>
            <a:pPr lvl="0" indent="457200" eaLnBrk="0" fontAlgn="base" hangingPunct="0">
              <a:lnSpc>
                <a:spcPct val="90000"/>
              </a:lnSpc>
              <a:spcBef>
                <a:spcPct val="0"/>
              </a:spcBef>
              <a:spcAft>
                <a:spcPct val="0"/>
              </a:spcAft>
              <a:defRPr/>
            </a:pPr>
            <a:r>
              <a:rPr lang="en-US" altLang="zh-CN" sz="3200" b="1" kern="0" dirty="0">
                <a:solidFill>
                  <a:srgbClr val="0000FF"/>
                </a:solidFill>
                <a:latin typeface="Times New Roman" panose="02020603050405020304" charset="0"/>
                <a:cs typeface="Times New Roman" panose="02020603050405020304" charset="0"/>
              </a:rPr>
              <a:t>Para2: Anita studied the drawing carefully.</a:t>
            </a:r>
            <a:endParaRPr lang="en-US" altLang="zh-CN" sz="3200" b="1" kern="0" dirty="0">
              <a:solidFill>
                <a:srgbClr val="0000FF"/>
              </a:solidFill>
              <a:latin typeface="Times New Roman" panose="02020603050405020304" charset="0"/>
              <a:cs typeface="Times New Roman" panose="02020603050405020304" charset="0"/>
            </a:endParaRPr>
          </a:p>
        </p:txBody>
      </p:sp>
      <p:sp>
        <p:nvSpPr>
          <p:cNvPr id="1048742" name="矩形 1"/>
          <p:cNvSpPr/>
          <p:nvPr/>
        </p:nvSpPr>
        <p:spPr>
          <a:xfrm>
            <a:off x="0" y="27517"/>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charset="0"/>
              <a:ea typeface="微软雅黑" panose="020B0503020204020204" pitchFamily="34" charset="-122"/>
              <a:cs typeface="Times New Roman" panose="02020603050405020304" charset="0"/>
              <a:sym typeface="+mn-ea"/>
            </a:endParaRPr>
          </a:p>
        </p:txBody>
      </p:sp>
      <p:sp>
        <p:nvSpPr>
          <p:cNvPr id="1048743" name="文本框 4"/>
          <p:cNvSpPr txBox="1"/>
          <p:nvPr/>
        </p:nvSpPr>
        <p:spPr>
          <a:xfrm>
            <a:off x="133350" y="87329"/>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charset="0"/>
                <a:ea typeface="+mj-ea"/>
                <a:cs typeface="Times New Roman" panose="02020603050405020304" charset="0"/>
                <a:sym typeface="+mn-ea"/>
              </a:rPr>
              <a:t>  Design link3</a:t>
            </a:r>
            <a:endParaRPr lang="en-US" altLang="zh-CN" sz="4600" kern="1200" dirty="0">
              <a:solidFill>
                <a:schemeClr val="tx1"/>
              </a:solidFill>
              <a:latin typeface="Times New Roman" panose="02020603050405020304" charset="0"/>
              <a:ea typeface="+mj-ea"/>
              <a:cs typeface="Times New Roman" panose="02020603050405020304" charset="0"/>
            </a:endParaRPr>
          </a:p>
        </p:txBody>
      </p:sp>
      <p:sp>
        <p:nvSpPr>
          <p:cNvPr id="3" name="文本框 9"/>
          <p:cNvSpPr txBox="1"/>
          <p:nvPr/>
        </p:nvSpPr>
        <p:spPr>
          <a:xfrm>
            <a:off x="0" y="1757791"/>
            <a:ext cx="12162586" cy="1077218"/>
          </a:xfrm>
          <a:prstGeom prst="rect">
            <a:avLst/>
          </a:prstGeom>
          <a:solidFill>
            <a:schemeClr val="bg1"/>
          </a:solidFill>
        </p:spPr>
        <p:txBody>
          <a:bodyPr wrap="square" rtlCol="0">
            <a:spAutoFit/>
          </a:bodyPr>
          <a:lstStyle/>
          <a:p>
            <a:pPr lvl="0"/>
            <a:r>
              <a:rPr lang="en-US" altLang="zh-CN" sz="3200" b="1" dirty="0">
                <a:solidFill>
                  <a:srgbClr val="00AA48"/>
                </a:solidFill>
                <a:latin typeface="Times New Roman" panose="02020603050405020304" charset="0"/>
                <a:cs typeface="Times New Roman" panose="02020603050405020304" charset="0"/>
              </a:rPr>
              <a:t>Link3A:   </a:t>
            </a:r>
            <a:r>
              <a:rPr lang="en-US" altLang="zh-CN" sz="3200" b="1" dirty="0">
                <a:latin typeface="Times New Roman" panose="02020603050405020304" charset="0"/>
                <a:cs typeface="Times New Roman" panose="02020603050405020304" charset="0"/>
              </a:rPr>
              <a:t>(</a:t>
            </a:r>
            <a:r>
              <a:rPr lang="zh-CN" altLang="en-US" sz="3200" b="1" dirty="0">
                <a:latin typeface="Times New Roman" panose="02020603050405020304" charset="0"/>
                <a:cs typeface="Times New Roman" panose="02020603050405020304" charset="0"/>
              </a:rPr>
              <a:t>认真看画的</a:t>
            </a:r>
            <a:r>
              <a:rPr lang="en-US" altLang="zh-CN" sz="3200" b="1" dirty="0">
                <a:latin typeface="Times New Roman" panose="02020603050405020304" charset="0"/>
                <a:cs typeface="Times New Roman" panose="02020603050405020304" charset="0"/>
              </a:rPr>
              <a:t>Anita</a:t>
            </a:r>
            <a:r>
              <a:rPr lang="zh-CN" altLang="en-US" sz="3200" b="1" dirty="0">
                <a:latin typeface="Times New Roman" panose="02020603050405020304" charset="0"/>
                <a:cs typeface="Times New Roman" panose="02020603050405020304" charset="0"/>
              </a:rPr>
              <a:t>会有表情显现</a:t>
            </a:r>
            <a:r>
              <a:rPr lang="zh-CN" altLang="en-US" sz="3200" b="1" dirty="0">
                <a:solidFill>
                  <a:srgbClr val="0000FF"/>
                </a:solidFill>
                <a:latin typeface="Times New Roman" panose="02020603050405020304" charset="0"/>
                <a:cs typeface="Times New Roman" panose="02020603050405020304" charset="0"/>
              </a:rPr>
              <a:t>）</a:t>
            </a:r>
            <a:r>
              <a:rPr lang="en-US" altLang="zh-CN" sz="3200" b="1" dirty="0">
                <a:solidFill>
                  <a:srgbClr val="0000FF"/>
                </a:solidFill>
                <a:latin typeface="Times New Roman" panose="02020603050405020304" charset="0"/>
                <a:cs typeface="Times New Roman" panose="02020603050405020304" charset="0"/>
              </a:rPr>
              <a:t> </a:t>
            </a:r>
            <a:r>
              <a:rPr lang="en-US" altLang="zh-CN" sz="3200" b="1" dirty="0">
                <a:solidFill>
                  <a:srgbClr val="9900CC"/>
                </a:solidFill>
              </a:rPr>
              <a:t>As her eyes scanned the drawing, </a:t>
            </a:r>
            <a:r>
              <a:rPr lang="en-US" altLang="zh-CN" sz="3200" b="1" dirty="0">
                <a:solidFill>
                  <a:srgbClr val="FF0000"/>
                </a:solidFill>
              </a:rPr>
              <a:t>her face cracked into a radiant smile.</a:t>
            </a:r>
            <a:endParaRPr lang="en-US" altLang="zh-CN" sz="3200" b="1" dirty="0">
              <a:solidFill>
                <a:srgbClr val="FF0000"/>
              </a:solidFill>
              <a:latin typeface="Times New Roman" panose="02020603050405020304" charset="0"/>
              <a:cs typeface="Times New Roman" panose="02020603050405020304" charset="0"/>
            </a:endParaRPr>
          </a:p>
        </p:txBody>
      </p:sp>
      <p:sp>
        <p:nvSpPr>
          <p:cNvPr id="4" name="文本框 9"/>
          <p:cNvSpPr txBox="1"/>
          <p:nvPr/>
        </p:nvSpPr>
        <p:spPr>
          <a:xfrm>
            <a:off x="-24554" y="3043252"/>
            <a:ext cx="12162586" cy="1569660"/>
          </a:xfrm>
          <a:prstGeom prst="rect">
            <a:avLst/>
          </a:prstGeom>
          <a:solidFill>
            <a:schemeClr val="bg1"/>
          </a:solidFill>
        </p:spPr>
        <p:txBody>
          <a:bodyPr wrap="square" rtlCol="0">
            <a:spAutoFit/>
          </a:bodyPr>
          <a:lstStyle/>
          <a:p>
            <a:pPr lvl="0"/>
            <a:r>
              <a:rPr lang="en-US" altLang="zh-CN" sz="3200" b="1" dirty="0">
                <a:solidFill>
                  <a:srgbClr val="00AA48"/>
                </a:solidFill>
                <a:latin typeface="Times New Roman" panose="02020603050405020304" charset="0"/>
                <a:cs typeface="Times New Roman" panose="02020603050405020304" charset="0"/>
              </a:rPr>
              <a:t>Link3B:   </a:t>
            </a:r>
            <a:r>
              <a:rPr lang="en-US" altLang="zh-CN" sz="3200" b="1" dirty="0">
                <a:latin typeface="Times New Roman" panose="02020603050405020304" charset="0"/>
                <a:cs typeface="Times New Roman" panose="02020603050405020304" charset="0"/>
              </a:rPr>
              <a:t>(</a:t>
            </a:r>
            <a:r>
              <a:rPr lang="zh-CN" altLang="en-US" sz="3200" b="1" dirty="0">
                <a:latin typeface="Times New Roman" panose="02020603050405020304" charset="0"/>
                <a:cs typeface="Times New Roman" panose="02020603050405020304" charset="0"/>
              </a:rPr>
              <a:t>认真看画的</a:t>
            </a:r>
            <a:r>
              <a:rPr lang="en-US" altLang="zh-CN" sz="3200" b="1" dirty="0">
                <a:latin typeface="Times New Roman" panose="02020603050405020304" charset="0"/>
                <a:cs typeface="Times New Roman" panose="02020603050405020304" charset="0"/>
              </a:rPr>
              <a:t>Anita</a:t>
            </a:r>
            <a:r>
              <a:rPr lang="zh-CN" altLang="en-US" sz="3200" b="1" dirty="0">
                <a:latin typeface="Times New Roman" panose="02020603050405020304" charset="0"/>
                <a:cs typeface="Times New Roman" panose="02020603050405020304" charset="0"/>
              </a:rPr>
              <a:t>会有情感流露</a:t>
            </a:r>
            <a:r>
              <a:rPr lang="zh-CN" altLang="en-US" sz="3200" b="1" dirty="0">
                <a:solidFill>
                  <a:srgbClr val="0000FF"/>
                </a:solidFill>
                <a:latin typeface="Times New Roman" panose="02020603050405020304" charset="0"/>
                <a:cs typeface="Times New Roman" panose="02020603050405020304" charset="0"/>
              </a:rPr>
              <a:t>）</a:t>
            </a:r>
            <a:r>
              <a:rPr lang="en-US" altLang="zh-CN" sz="3200" b="1" dirty="0">
                <a:solidFill>
                  <a:srgbClr val="0000FF"/>
                </a:solidFill>
                <a:latin typeface="Times New Roman" panose="02020603050405020304" charset="0"/>
                <a:cs typeface="Times New Roman" panose="02020603050405020304" charset="0"/>
              </a:rPr>
              <a:t> </a:t>
            </a:r>
            <a:r>
              <a:rPr lang="en-US" altLang="zh-CN" sz="3200" b="1" dirty="0">
                <a:solidFill>
                  <a:srgbClr val="9900CC"/>
                </a:solidFill>
              </a:rPr>
              <a:t>Overwhelmed by a wave of surprise, </a:t>
            </a:r>
            <a:r>
              <a:rPr lang="en-US" altLang="zh-CN" sz="3200" b="1" dirty="0">
                <a:solidFill>
                  <a:srgbClr val="FF0000"/>
                </a:solidFill>
              </a:rPr>
              <a:t>Anita almost jumped at the drawing, </a:t>
            </a:r>
            <a:r>
              <a:rPr lang="en-US" altLang="zh-CN" sz="3200" b="1" dirty="0">
                <a:solidFill>
                  <a:srgbClr val="9900CC"/>
                </a:solidFill>
              </a:rPr>
              <a:t>saying, “ It’s just incredible! You are a genius!”  </a:t>
            </a:r>
            <a:endParaRPr lang="en-US" altLang="zh-CN" sz="3200" b="1" dirty="0">
              <a:solidFill>
                <a:srgbClr val="FF0000"/>
              </a:solidFill>
              <a:latin typeface="Times New Roman" panose="02020603050405020304" charset="0"/>
              <a:cs typeface="Times New Roman" panose="02020603050405020304" charset="0"/>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3"/>
          <p:cNvSpPr txBox="1"/>
          <p:nvPr/>
        </p:nvSpPr>
        <p:spPr>
          <a:xfrm>
            <a:off x="-78522" y="756661"/>
            <a:ext cx="12216554" cy="584775"/>
          </a:xfrm>
          <a:prstGeom prst="rect">
            <a:avLst/>
          </a:prstGeom>
          <a:noFill/>
        </p:spPr>
        <p:txBody>
          <a:bodyPr wrap="square" rtlCol="0">
            <a:spAutoFit/>
          </a:bodyPr>
          <a:lstStyle/>
          <a:p>
            <a:pPr algn="just"/>
            <a:r>
              <a:rPr lang="en-US" altLang="zh-CN" sz="3200" b="1" kern="0" dirty="0">
                <a:solidFill>
                  <a:srgbClr val="0000FF"/>
                </a:solidFill>
                <a:latin typeface="Times New Roman" panose="02020603050405020304" charset="0"/>
                <a:cs typeface="Times New Roman" panose="02020603050405020304" charset="0"/>
              </a:rPr>
              <a:t>Para2: Anita studied the drawing carefully.</a:t>
            </a:r>
            <a:endParaRPr lang="en-US" altLang="zh-CN" sz="3200" b="1" kern="0" dirty="0">
              <a:solidFill>
                <a:srgbClr val="0000FF"/>
              </a:solidFill>
              <a:latin typeface="Times New Roman" panose="02020603050405020304" charset="0"/>
              <a:cs typeface="Times New Roman" panose="02020603050405020304" charset="0"/>
            </a:endParaRPr>
          </a:p>
        </p:txBody>
      </p:sp>
      <p:sp>
        <p:nvSpPr>
          <p:cNvPr id="1048742" name="矩形 1"/>
          <p:cNvSpPr/>
          <p:nvPr/>
        </p:nvSpPr>
        <p:spPr>
          <a:xfrm>
            <a:off x="-78521" y="0"/>
            <a:ext cx="12258517" cy="756661"/>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charset="0"/>
              <a:ea typeface="微软雅黑" panose="020B0503020204020204" pitchFamily="34" charset="-122"/>
              <a:cs typeface="Times New Roman" panose="02020603050405020304" charset="0"/>
              <a:sym typeface="+mn-ea"/>
            </a:endParaRPr>
          </a:p>
        </p:txBody>
      </p:sp>
      <p:sp>
        <p:nvSpPr>
          <p:cNvPr id="1048743" name="文本框 4"/>
          <p:cNvSpPr txBox="1"/>
          <p:nvPr/>
        </p:nvSpPr>
        <p:spPr>
          <a:xfrm>
            <a:off x="133350" y="87329"/>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charset="0"/>
                <a:ea typeface="+mj-ea"/>
                <a:cs typeface="Times New Roman" panose="02020603050405020304" charset="0"/>
                <a:sym typeface="+mn-ea"/>
              </a:rPr>
              <a:t>  Design ending</a:t>
            </a:r>
            <a:endParaRPr lang="en-US" altLang="zh-CN" sz="4600" kern="1200" dirty="0">
              <a:solidFill>
                <a:schemeClr val="tx1"/>
              </a:solidFill>
              <a:latin typeface="Times New Roman" panose="02020603050405020304" charset="0"/>
              <a:ea typeface="+mj-ea"/>
              <a:cs typeface="Times New Roman" panose="02020603050405020304" charset="0"/>
            </a:endParaRPr>
          </a:p>
        </p:txBody>
      </p:sp>
      <p:sp>
        <p:nvSpPr>
          <p:cNvPr id="3" name="文本框 10"/>
          <p:cNvSpPr txBox="1"/>
          <p:nvPr/>
        </p:nvSpPr>
        <p:spPr>
          <a:xfrm>
            <a:off x="43898" y="1759227"/>
            <a:ext cx="12046646" cy="2062103"/>
          </a:xfrm>
          <a:prstGeom prst="rect">
            <a:avLst/>
          </a:prstGeom>
          <a:solidFill>
            <a:schemeClr val="bg1"/>
          </a:solidFill>
        </p:spPr>
        <p:txBody>
          <a:bodyPr wrap="square" rtlCol="0">
            <a:spAutoFit/>
          </a:bodyPr>
          <a:lstStyle/>
          <a:p>
            <a:pPr lvl="0"/>
            <a:r>
              <a:rPr lang="en-US" altLang="zh-CN" sz="3200" b="1" dirty="0">
                <a:solidFill>
                  <a:srgbClr val="9900CC"/>
                </a:solidFill>
                <a:latin typeface="Times New Roman" panose="02020603050405020304" charset="0"/>
                <a:cs typeface="Times New Roman" panose="02020603050405020304" charset="0"/>
                <a:sym typeface="+mn-ea"/>
              </a:rPr>
              <a:t>Ending A: </a:t>
            </a:r>
            <a:r>
              <a:rPr lang="en-US" altLang="zh-CN" sz="3200" b="1" dirty="0">
                <a:latin typeface="Times New Roman" panose="02020603050405020304" charset="0"/>
                <a:cs typeface="Times New Roman" panose="02020603050405020304" charset="0"/>
                <a:sym typeface="+mn-ea"/>
              </a:rPr>
              <a:t>(</a:t>
            </a:r>
            <a:r>
              <a:rPr lang="zh-CN" altLang="en-US" sz="3200" b="1" dirty="0">
                <a:latin typeface="Times New Roman" panose="02020603050405020304" charset="0"/>
                <a:cs typeface="Times New Roman" panose="02020603050405020304" charset="0"/>
                <a:sym typeface="+mn-ea"/>
              </a:rPr>
              <a:t>我俩虽然爱好迥异，但是素描让我们的关系破冰</a:t>
            </a:r>
            <a:r>
              <a:rPr lang="en-US" altLang="zh-CN" sz="3200" b="1" dirty="0">
                <a:latin typeface="Times New Roman" panose="02020603050405020304" charset="0"/>
                <a:cs typeface="Times New Roman" panose="02020603050405020304" charset="0"/>
                <a:sym typeface="+mn-ea"/>
              </a:rPr>
              <a:t>) </a:t>
            </a:r>
            <a:r>
              <a:rPr lang="en-US" altLang="zh-CN" sz="3200" b="1" dirty="0">
                <a:solidFill>
                  <a:srgbClr val="0000FF"/>
                </a:solidFill>
                <a:latin typeface="Times New Roman" panose="02020603050405020304" charset="0"/>
                <a:cs typeface="Times New Roman" panose="02020603050405020304" charset="0"/>
                <a:sym typeface="+mn-ea"/>
              </a:rPr>
              <a:t>Thanks to the drawing, </a:t>
            </a:r>
            <a:r>
              <a:rPr lang="en-US" altLang="zh-CN" sz="3200" b="1" dirty="0">
                <a:solidFill>
                  <a:srgbClr val="FF0000"/>
                </a:solidFill>
                <a:latin typeface="Times New Roman" panose="02020603050405020304" charset="0"/>
                <a:cs typeface="Times New Roman" panose="02020603050405020304" charset="0"/>
                <a:sym typeface="+mn-ea"/>
              </a:rPr>
              <a:t>I found a subtle way to bridge the gap between us. </a:t>
            </a:r>
            <a:r>
              <a:rPr lang="en-US" altLang="zh-CN" sz="3200" b="1" dirty="0">
                <a:latin typeface="Times New Roman" panose="02020603050405020304" charset="0"/>
                <a:cs typeface="Times New Roman" panose="02020603050405020304" charset="0"/>
                <a:sym typeface="+mn-ea"/>
              </a:rPr>
              <a:t>Meanwhile, </a:t>
            </a:r>
            <a:r>
              <a:rPr lang="en-US" altLang="zh-CN" sz="3200" b="1" dirty="0">
                <a:solidFill>
                  <a:srgbClr val="FF0000"/>
                </a:solidFill>
                <a:latin typeface="Times New Roman" panose="02020603050405020304" charset="0"/>
                <a:cs typeface="Times New Roman" panose="02020603050405020304" charset="0"/>
                <a:sym typeface="+mn-ea"/>
              </a:rPr>
              <a:t>a seed of a beautiful friend was sown in our hearts </a:t>
            </a:r>
            <a:r>
              <a:rPr lang="en-US" altLang="zh-CN" sz="3200" b="1" dirty="0">
                <a:latin typeface="Times New Roman" panose="02020603050405020304" charset="0"/>
                <a:cs typeface="Times New Roman" panose="02020603050405020304" charset="0"/>
                <a:sym typeface="+mn-ea"/>
              </a:rPr>
              <a:t>despite our distinct differences in hobbies. </a:t>
            </a:r>
            <a:endParaRPr lang="en-US" altLang="zh-CN" sz="3200" b="1" dirty="0">
              <a:solidFill>
                <a:srgbClr val="9900CC"/>
              </a:solidFill>
              <a:latin typeface="Times New Roman" panose="02020603050405020304" charset="0"/>
              <a:cs typeface="Times New Roman" panose="02020603050405020304" charset="0"/>
              <a:sym typeface="+mn-ea"/>
            </a:endParaRPr>
          </a:p>
        </p:txBody>
      </p:sp>
      <p:sp>
        <p:nvSpPr>
          <p:cNvPr id="5" name="文本框 10"/>
          <p:cNvSpPr txBox="1"/>
          <p:nvPr/>
        </p:nvSpPr>
        <p:spPr>
          <a:xfrm>
            <a:off x="-14982" y="3996183"/>
            <a:ext cx="12089473" cy="2554545"/>
          </a:xfrm>
          <a:prstGeom prst="rect">
            <a:avLst/>
          </a:prstGeom>
          <a:solidFill>
            <a:schemeClr val="bg1"/>
          </a:solidFill>
        </p:spPr>
        <p:txBody>
          <a:bodyPr wrap="square" rtlCol="0">
            <a:spAutoFit/>
          </a:bodyPr>
          <a:lstStyle/>
          <a:p>
            <a:pPr lvl="0"/>
            <a:r>
              <a:rPr lang="en-US" altLang="zh-CN" sz="3200" b="1" dirty="0">
                <a:solidFill>
                  <a:srgbClr val="9900CC"/>
                </a:solidFill>
                <a:latin typeface="Times New Roman" panose="02020603050405020304" charset="0"/>
                <a:cs typeface="Times New Roman" panose="02020603050405020304" charset="0"/>
                <a:sym typeface="+mn-ea"/>
              </a:rPr>
              <a:t>Ending B: </a:t>
            </a:r>
            <a:r>
              <a:rPr lang="en-US" altLang="zh-CN" sz="3200" b="1" dirty="0">
                <a:latin typeface="Times New Roman" panose="02020603050405020304" charset="0"/>
                <a:cs typeface="Times New Roman" panose="02020603050405020304" charset="0"/>
                <a:sym typeface="+mn-ea"/>
              </a:rPr>
              <a:t>(</a:t>
            </a:r>
            <a:r>
              <a:rPr lang="zh-CN" altLang="en-US" sz="3200" b="1" dirty="0">
                <a:latin typeface="Times New Roman" panose="02020603050405020304" charset="0"/>
                <a:cs typeface="Times New Roman" panose="02020603050405020304" charset="0"/>
                <a:sym typeface="+mn-ea"/>
              </a:rPr>
              <a:t>我俩各自的爱好都很投入，展望未来 并回扣两个妈妈希望我们成为朋友的美好愿望</a:t>
            </a:r>
            <a:r>
              <a:rPr lang="en-US" altLang="zh-CN" sz="3200" b="1" dirty="0">
                <a:latin typeface="Times New Roman" panose="02020603050405020304" charset="0"/>
                <a:cs typeface="Times New Roman" panose="02020603050405020304" charset="0"/>
                <a:sym typeface="+mn-ea"/>
              </a:rPr>
              <a:t>) </a:t>
            </a:r>
            <a:endParaRPr lang="en-US" altLang="zh-CN" sz="3200" b="1" dirty="0">
              <a:latin typeface="Times New Roman" panose="02020603050405020304" charset="0"/>
              <a:cs typeface="Times New Roman" panose="02020603050405020304" charset="0"/>
              <a:sym typeface="+mn-ea"/>
            </a:endParaRPr>
          </a:p>
          <a:p>
            <a:pPr lvl="0"/>
            <a:r>
              <a:rPr lang="en-US" altLang="zh-CN" sz="3200" b="1" dirty="0">
                <a:solidFill>
                  <a:srgbClr val="9900CC"/>
                </a:solidFill>
                <a:latin typeface="Times New Roman" panose="02020603050405020304" charset="0"/>
                <a:cs typeface="Times New Roman" panose="02020603050405020304" charset="0"/>
                <a:sym typeface="+mn-ea"/>
              </a:rPr>
              <a:t>Knowing the ice between us began to melt, </a:t>
            </a:r>
            <a:r>
              <a:rPr lang="en-US" altLang="zh-CN" sz="3200" b="1" dirty="0">
                <a:solidFill>
                  <a:srgbClr val="FF0000"/>
                </a:solidFill>
                <a:latin typeface="Times New Roman" panose="02020603050405020304" charset="0"/>
                <a:cs typeface="Times New Roman" panose="02020603050405020304" charset="0"/>
                <a:sym typeface="+mn-ea"/>
              </a:rPr>
              <a:t>I breathed a sigh of relief, </a:t>
            </a:r>
            <a:endParaRPr lang="en-US" altLang="zh-CN" sz="3200" b="1" dirty="0">
              <a:solidFill>
                <a:srgbClr val="FF0000"/>
              </a:solidFill>
              <a:latin typeface="Times New Roman" panose="02020603050405020304" charset="0"/>
              <a:cs typeface="Times New Roman" panose="02020603050405020304" charset="0"/>
              <a:sym typeface="+mn-ea"/>
            </a:endParaRPr>
          </a:p>
          <a:p>
            <a:pPr lvl="0"/>
            <a:r>
              <a:rPr lang="en-US" altLang="zh-CN" sz="3200" b="1" dirty="0">
                <a:solidFill>
                  <a:srgbClr val="9900CC"/>
                </a:solidFill>
                <a:latin typeface="Times New Roman" panose="02020603050405020304" charset="0"/>
                <a:cs typeface="Times New Roman" panose="02020603050405020304" charset="0"/>
                <a:sym typeface="+mn-ea"/>
              </a:rPr>
              <a:t>convinced </a:t>
            </a:r>
            <a:r>
              <a:rPr lang="en-US" altLang="zh-CN" sz="3200" b="1" dirty="0">
                <a:solidFill>
                  <a:srgbClr val="0000FF"/>
                </a:solidFill>
                <a:latin typeface="Times New Roman" panose="02020603050405020304" charset="0"/>
                <a:cs typeface="Times New Roman" panose="02020603050405020304" charset="0"/>
                <a:sym typeface="+mn-ea"/>
              </a:rPr>
              <a:t>that my devotion to art and her dedication to soccer would make us befriend each other. </a:t>
            </a:r>
            <a:endParaRPr lang="en-US" altLang="zh-CN" sz="3200" b="1" dirty="0">
              <a:solidFill>
                <a:srgbClr val="0000FF"/>
              </a:solidFill>
              <a:latin typeface="Times New Roman" panose="02020603050405020304" charset="0"/>
              <a:cs typeface="Times New Roman" panose="02020603050405020304" charset="0"/>
              <a:sym typeface="+mn-ea"/>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小男孩和小女孩一起玩耍插画图片素材下载_jpg格式_熊猫办公"/>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720" y="-172"/>
            <a:ext cx="12192000" cy="6830646"/>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24720" y="704615"/>
            <a:ext cx="12192000" cy="5693866"/>
          </a:xfrm>
          <a:prstGeom prst="rect">
            <a:avLst/>
          </a:prstGeom>
          <a:solidFill>
            <a:schemeClr val="bg1"/>
          </a:solidFill>
        </p:spPr>
        <p:txBody>
          <a:bodyPr wrap="square">
            <a:spAutoFit/>
          </a:bodyPr>
          <a:lstStyle/>
          <a:p>
            <a:pPr algn="just"/>
            <a:r>
              <a:rPr lang="en-US" altLang="zh-CN" sz="2800" i="1" dirty="0">
                <a:solidFill>
                  <a:srgbClr val="0000FF"/>
                </a:solidFill>
              </a:rPr>
              <a:t>Para1: Suddenly, it dawned on me that I could draw Anita in action.</a:t>
            </a:r>
            <a:endParaRPr lang="en-US" altLang="zh-CN" sz="2800" i="1" dirty="0">
              <a:solidFill>
                <a:srgbClr val="0000FF"/>
              </a:solidFill>
            </a:endParaRPr>
          </a:p>
          <a:p>
            <a:pPr algn="just"/>
            <a:r>
              <a:rPr lang="en-US" altLang="zh-CN" sz="2800" b="1" dirty="0">
                <a:solidFill>
                  <a:srgbClr val="0000FF"/>
                </a:solidFill>
              </a:rPr>
              <a:t>A faint smile appearing at the corner of my mouth, I quickly flipped to a blank page. Listening to the ear-catching rhythm of Anita’s hitting the football, I intently observed Anita bouncing her ball from her foot to her knee and back repeatedly. She was completely immersed in her soccer with her eyes locked onto the ball all the time. Never in my wildest dream had I imagined that Anita maintained her enthusiasm for soccer for so long. Colored pencils dancing happily on the page, an overwhelming sense of admiration for Anita welled up inside me. As I was occupied in capturing every detail of her dynamic movements, my initial embarrassment and awkwardness gave way to calmness and ease. Time fleeting, a vivid drawing took shape, which attracted Anita’s attention.   (130) </a:t>
            </a:r>
            <a:endParaRPr lang="en-US" altLang="zh-CN" sz="2800" b="1" dirty="0">
              <a:solidFill>
                <a:srgbClr val="0000FF"/>
              </a:solidFill>
            </a:endParaRPr>
          </a:p>
        </p:txBody>
      </p:sp>
      <p:sp>
        <p:nvSpPr>
          <p:cNvPr id="3" name="文本框 4"/>
          <p:cNvSpPr txBox="1"/>
          <p:nvPr/>
        </p:nvSpPr>
        <p:spPr>
          <a:xfrm>
            <a:off x="133350" y="87329"/>
            <a:ext cx="1182494" cy="439445"/>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Autofit/>
          </a:bodyPr>
          <a:lstStyle/>
          <a:p>
            <a:pPr>
              <a:lnSpc>
                <a:spcPct val="90000"/>
              </a:lnSpc>
              <a:spcBef>
                <a:spcPct val="0"/>
              </a:spcBef>
              <a:spcAft>
                <a:spcPts val="600"/>
              </a:spcAft>
            </a:pPr>
            <a:r>
              <a:rPr lang="en-US" altLang="zh-CN" sz="2800" b="1" dirty="0">
                <a:solidFill>
                  <a:schemeClr val="tx1"/>
                </a:solidFill>
                <a:latin typeface="Times New Roman" panose="02020603050405020304" charset="0"/>
                <a:ea typeface="+mj-ea"/>
                <a:cs typeface="Times New Roman" panose="02020603050405020304" charset="0"/>
                <a:sym typeface="+mn-ea"/>
              </a:rPr>
              <a:t>  </a:t>
            </a:r>
            <a:r>
              <a:rPr lang="zh-CN" altLang="en-US" sz="2800" b="1" dirty="0">
                <a:solidFill>
                  <a:schemeClr val="tx1"/>
                </a:solidFill>
                <a:latin typeface="Times New Roman" panose="02020603050405020304" charset="0"/>
                <a:ea typeface="+mj-ea"/>
                <a:cs typeface="Times New Roman" panose="02020603050405020304" charset="0"/>
                <a:sym typeface="+mn-ea"/>
              </a:rPr>
              <a:t>习作</a:t>
            </a:r>
            <a:endParaRPr lang="en-US" altLang="zh-CN" sz="2800" kern="1200" dirty="0">
              <a:solidFill>
                <a:schemeClr val="tx1"/>
              </a:solidFill>
              <a:latin typeface="Times New Roman" panose="02020603050405020304" charset="0"/>
              <a:ea typeface="+mj-ea"/>
              <a:cs typeface="Times New Roman" panose="02020603050405020304"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rcRect b="5978"/>
          <a:stretch>
            <a:fillRect/>
          </a:stretch>
        </p:blipFill>
        <p:spPr>
          <a:xfrm>
            <a:off x="1" y="0"/>
            <a:ext cx="12192000" cy="6788426"/>
          </a:xfrm>
          <a:prstGeom prst="rect">
            <a:avLst/>
          </a:prstGeom>
        </p:spPr>
      </p:pic>
      <p:sp>
        <p:nvSpPr>
          <p:cNvPr id="2" name="文本框 1"/>
          <p:cNvSpPr txBox="1"/>
          <p:nvPr/>
        </p:nvSpPr>
        <p:spPr>
          <a:xfrm>
            <a:off x="10610449" y="6211669"/>
            <a:ext cx="1630016" cy="646331"/>
          </a:xfrm>
          <a:prstGeom prst="rect">
            <a:avLst/>
          </a:prstGeom>
          <a:solidFill>
            <a:schemeClr val="bg1"/>
          </a:solidFill>
        </p:spPr>
        <p:txBody>
          <a:bodyPr wrap="square" rtlCol="0">
            <a:spAutoFit/>
          </a:bodyPr>
          <a:lstStyle/>
          <a:p>
            <a:r>
              <a:rPr lang="zh-CN" altLang="en-US" sz="3600" b="1" dirty="0">
                <a:solidFill>
                  <a:srgbClr val="0000FF"/>
                </a:solidFill>
              </a:rPr>
              <a:t>郑素红</a:t>
            </a:r>
            <a:endParaRPr lang="zh-CN" altLang="en-US" sz="3600" b="1" dirty="0">
              <a:solidFill>
                <a:srgbClr val="0000FF"/>
              </a:solidFill>
            </a:endParaRPr>
          </a:p>
        </p:txBody>
      </p:sp>
      <p:sp>
        <p:nvSpPr>
          <p:cNvPr id="4" name="文本框 3"/>
          <p:cNvSpPr txBox="1"/>
          <p:nvPr>
            <p:custDataLst>
              <p:tags r:id="rId2"/>
            </p:custDataLst>
          </p:nvPr>
        </p:nvSpPr>
        <p:spPr>
          <a:xfrm>
            <a:off x="105453" y="725557"/>
            <a:ext cx="12086546" cy="4997245"/>
          </a:xfrm>
          <a:prstGeom prst="rect">
            <a:avLst/>
          </a:prstGeom>
          <a:noFill/>
        </p:spPr>
        <p:txBody>
          <a:bodyPr vert="horz" lIns="91440" tIns="45720" rIns="91440" bIns="45720" rtlCol="0" anchor="b">
            <a:noAutofit/>
          </a:bodyPr>
          <a:lstStyle/>
          <a:p>
            <a:pPr algn="ctr">
              <a:spcBef>
                <a:spcPct val="0"/>
              </a:spcBef>
              <a:spcAft>
                <a:spcPts val="600"/>
              </a:spcAft>
            </a:pPr>
            <a:endParaRPr lang="en-US" altLang="zh-CN" sz="2800" b="1" dirty="0">
              <a:solidFill>
                <a:srgbClr val="0000FF"/>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0000FF"/>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0000FF"/>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0000FF"/>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0000FF"/>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0000FF"/>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0000FF"/>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0000FF"/>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0000FF"/>
              </a:solidFill>
              <a:latin typeface="微软雅黑" panose="020B0503020204020204" pitchFamily="34" charset="-122"/>
              <a:ea typeface="微软雅黑" panose="020B0503020204020204" pitchFamily="34" charset="-122"/>
              <a:cs typeface="+mj-cs"/>
            </a:endParaRPr>
          </a:p>
          <a:p>
            <a:pPr algn="ctr">
              <a:lnSpc>
                <a:spcPct val="200000"/>
              </a:lnSpc>
              <a:spcBef>
                <a:spcPct val="0"/>
              </a:spcBef>
              <a:spcAft>
                <a:spcPts val="600"/>
              </a:spcAft>
            </a:pPr>
            <a:r>
              <a:rPr lang="en-US" altLang="zh-CN" sz="3600" kern="100" dirty="0">
                <a:solidFill>
                  <a:srgbClr val="A20000"/>
                </a:solidFill>
                <a:latin typeface="Tahoma" panose="020B0604030504040204" pitchFamily="34" charset="0"/>
                <a:ea typeface="Tahoma" panose="020B0604030504040204" pitchFamily="34" charset="0"/>
                <a:cs typeface="Tahoma" panose="020B0604030504040204" pitchFamily="34" charset="0"/>
              </a:rPr>
              <a:t>           </a:t>
            </a:r>
            <a:r>
              <a:rPr lang="en-US" altLang="zh-CN" sz="4800" kern="100" dirty="0">
                <a:solidFill>
                  <a:srgbClr val="A20000"/>
                </a:solidFill>
                <a:latin typeface="Tahoma" panose="020B0604030504040204" pitchFamily="34" charset="0"/>
                <a:ea typeface="Tahoma" panose="020B0604030504040204" pitchFamily="34" charset="0"/>
                <a:cs typeface="Tahoma" panose="020B0604030504040204" pitchFamily="34" charset="0"/>
              </a:rPr>
              <a:t>Ice- breaking Drawing </a:t>
            </a:r>
            <a:r>
              <a:rPr lang="en-US" altLang="zh-CN" sz="4800" b="1" dirty="0">
                <a:solidFill>
                  <a:srgbClr val="A20000"/>
                </a:solidFill>
                <a:latin typeface="微软雅黑" panose="020B0503020204020204" pitchFamily="34" charset="-122"/>
                <a:ea typeface="微软雅黑" panose="020B0503020204020204" pitchFamily="34" charset="-122"/>
                <a:cs typeface="+mj-cs"/>
              </a:rPr>
              <a:t>                                                    </a:t>
            </a:r>
            <a:r>
              <a:rPr lang="en-US" altLang="zh-CN" sz="2800" b="1" dirty="0">
                <a:solidFill>
                  <a:schemeClr val="bg1"/>
                </a:solidFill>
                <a:latin typeface="微软雅黑" panose="020B0503020204020204" pitchFamily="34" charset="-122"/>
                <a:ea typeface="微软雅黑" panose="020B0503020204020204" pitchFamily="34" charset="-122"/>
                <a:cs typeface="+mj-cs"/>
              </a:rPr>
              <a:t>---2024-11 </a:t>
            </a:r>
            <a:r>
              <a:rPr lang="zh-CN" altLang="en-US" sz="2800" b="1" dirty="0">
                <a:solidFill>
                  <a:schemeClr val="bg1"/>
                </a:solidFill>
                <a:latin typeface="微软雅黑" panose="020B0503020204020204" pitchFamily="34" charset="-122"/>
                <a:ea typeface="微软雅黑" panose="020B0503020204020204" pitchFamily="34" charset="-122"/>
                <a:cs typeface="+mj-cs"/>
              </a:rPr>
              <a:t> 金华十校</a:t>
            </a:r>
            <a:endParaRPr lang="en-US" altLang="zh-CN" sz="2800" b="1" dirty="0">
              <a:solidFill>
                <a:schemeClr val="bg1"/>
              </a:solidFill>
              <a:latin typeface="微软雅黑" panose="020B0503020204020204" pitchFamily="34" charset="-122"/>
              <a:ea typeface="微软雅黑" panose="020B0503020204020204" pitchFamily="34" charset="-122"/>
              <a:cs typeface="+mj-cs"/>
            </a:endParaRPr>
          </a:p>
          <a:p>
            <a:pPr algn="ctr">
              <a:lnSpc>
                <a:spcPct val="200000"/>
              </a:lnSpc>
              <a:spcBef>
                <a:spcPct val="0"/>
              </a:spcBef>
              <a:spcAft>
                <a:spcPts val="600"/>
              </a:spcAft>
            </a:pPr>
            <a:r>
              <a:rPr lang="zh-CN" altLang="en-US" sz="4000" b="1" dirty="0">
                <a:solidFill>
                  <a:srgbClr val="005E00"/>
                </a:solidFill>
                <a:latin typeface="Aharoni" panose="02010803020104030203" pitchFamily="2" charset="-79"/>
                <a:ea typeface="微软雅黑" panose="020B0503020204020204" pitchFamily="34" charset="-122"/>
                <a:cs typeface="Aharoni" panose="02010803020104030203" pitchFamily="2" charset="-79"/>
              </a:rPr>
              <a:t>                                          人与社会之友谊篇</a:t>
            </a:r>
            <a:endParaRPr lang="en-US" altLang="zh-CN" sz="4000" b="1" dirty="0">
              <a:solidFill>
                <a:srgbClr val="005E00"/>
              </a:solidFill>
              <a:latin typeface="Aharoni" panose="02010803020104030203" pitchFamily="2" charset="-79"/>
              <a:ea typeface="微软雅黑" panose="020B0503020204020204" pitchFamily="34" charset="-122"/>
              <a:cs typeface="Aharoni" panose="02010803020104030203" pitchFamily="2" charset="-79"/>
            </a:endParaRPr>
          </a:p>
        </p:txBody>
      </p:sp>
      <p:pic>
        <p:nvPicPr>
          <p:cNvPr id="5124" name="图片 6" descr="logo横版 png"/>
          <p:cNvPicPr>
            <a:picLocks noChangeAspect="1"/>
          </p:cNvPicPr>
          <p:nvPr/>
        </p:nvPicPr>
        <p:blipFill>
          <a:blip r:embed="rId3"/>
          <a:stretch>
            <a:fillRect/>
          </a:stretch>
        </p:blipFill>
        <p:spPr>
          <a:xfrm>
            <a:off x="11477625" y="82550"/>
            <a:ext cx="608013" cy="642938"/>
          </a:xfrm>
          <a:prstGeom prst="rect">
            <a:avLst/>
          </a:prstGeom>
          <a:noFill/>
          <a:ln w="9525">
            <a:noFill/>
          </a:ln>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小男孩和小女孩一起玩耍插画图片素材下载_jpg格式_熊猫办公"/>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720" y="-172"/>
            <a:ext cx="12192000" cy="6830646"/>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0" y="386567"/>
            <a:ext cx="12192000" cy="5693866"/>
          </a:xfrm>
          <a:prstGeom prst="rect">
            <a:avLst/>
          </a:prstGeom>
          <a:solidFill>
            <a:schemeClr val="bg1"/>
          </a:solidFill>
        </p:spPr>
        <p:txBody>
          <a:bodyPr wrap="square">
            <a:spAutoFit/>
          </a:bodyPr>
          <a:lstStyle/>
          <a:p>
            <a:pPr algn="just"/>
            <a:r>
              <a:rPr lang="en-US" altLang="zh-CN" sz="2800" i="1" dirty="0">
                <a:solidFill>
                  <a:srgbClr val="0000FF"/>
                </a:solidFill>
              </a:rPr>
              <a:t>Para2: Anita studied the drawing carefully.</a:t>
            </a:r>
            <a:endParaRPr lang="en-US" altLang="zh-CN" sz="2800" i="1" dirty="0">
              <a:solidFill>
                <a:srgbClr val="0000FF"/>
              </a:solidFill>
            </a:endParaRPr>
          </a:p>
          <a:p>
            <a:pPr algn="just"/>
            <a:r>
              <a:rPr lang="en-US" altLang="zh-CN" sz="2800" b="1" dirty="0">
                <a:solidFill>
                  <a:srgbClr val="0000FF"/>
                </a:solidFill>
              </a:rPr>
              <a:t>As her eyes scanned the drawing, her face cracked into a radiant smile. Eyes sparkling with excitement mingled with joy, Anita exclaimed, “It's amazing, Norah! You make me look like a super football star!” Casting an appreciative glance at me, she asked me if she could have it and put it on the posters.  Wearing a proud smile on my face, I nodded readily, offering to help her to paste it onto the wall. Staring at the newly-added drawing, Anita declared confidently and enthusiastically, “I hope to join the US women's soccer team in future! Thank you for bringing my dream closer!” Thanks to the drawing, I found a subtle way to bridge the gap between us. Meanwhile, a seed of a beautiful friend was sown in our hearts despite our distinct differences in hobbies. (135)</a:t>
            </a:r>
            <a:endParaRPr lang="en-US" altLang="zh-CN" sz="2800" i="1" dirty="0">
              <a:solidFill>
                <a:srgbClr val="0000FF"/>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小男孩和小女孩一起玩耍插画图片素材下载_jpg格式_熊猫办公"/>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720" y="-172"/>
            <a:ext cx="12192000" cy="6830646"/>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24720" y="3429000"/>
            <a:ext cx="12191999" cy="3416320"/>
          </a:xfrm>
          <a:prstGeom prst="rect">
            <a:avLst/>
          </a:prstGeom>
          <a:solidFill>
            <a:schemeClr val="bg1"/>
          </a:solidFill>
        </p:spPr>
        <p:txBody>
          <a:bodyPr wrap="square">
            <a:spAutoFit/>
          </a:bodyPr>
          <a:lstStyle/>
          <a:p>
            <a:pPr indent="2377440" algn="just"/>
            <a:r>
              <a:rPr lang="en-US" altLang="zh-CN" sz="3600" b="1" kern="100" spc="45" dirty="0">
                <a:solidFill>
                  <a:srgbClr val="0052FF"/>
                </a:solidFill>
                <a:effectLst/>
                <a:latin typeface="等线" panose="02010600030101010101" pitchFamily="2" charset="-122"/>
                <a:ea typeface="Microsoft YaHei UI" panose="020B0503020204020204" pitchFamily="34" charset="-122"/>
                <a:cs typeface="Times New Roman" panose="02020603050405020304" charset="0"/>
              </a:rPr>
              <a:t>                </a:t>
            </a:r>
            <a:r>
              <a:rPr lang="zh-CN" altLang="zh-CN" sz="3600" b="1" kern="100" spc="45" dirty="0">
                <a:solidFill>
                  <a:srgbClr val="0052FF"/>
                </a:solidFill>
                <a:effectLst/>
                <a:latin typeface="等线" panose="02010600030101010101" pitchFamily="2" charset="-122"/>
                <a:ea typeface="Microsoft YaHei UI" panose="020B0503020204020204" pitchFamily="34" charset="-122"/>
                <a:cs typeface="Times New Roman" panose="02020603050405020304" charset="0"/>
              </a:rPr>
              <a:t>社会关系类</a:t>
            </a:r>
            <a:endParaRPr lang="zh-CN" altLang="zh-CN" sz="3600" kern="100" dirty="0">
              <a:effectLst/>
              <a:latin typeface="等线" panose="02010600030101010101" pitchFamily="2" charset="-122"/>
              <a:ea typeface="等线" panose="02010600030101010101" pitchFamily="2" charset="-122"/>
              <a:cs typeface="Times New Roman" panose="02020603050405020304" charset="0"/>
            </a:endParaRPr>
          </a:p>
          <a:p>
            <a:pPr indent="289560" algn="just"/>
            <a:r>
              <a:rPr lang="zh-CN" altLang="zh-CN" sz="3600" kern="100" spc="45" dirty="0">
                <a:effectLst/>
                <a:latin typeface="等线" panose="02010600030101010101" pitchFamily="2" charset="-122"/>
                <a:ea typeface="Microsoft YaHei UI" panose="020B0503020204020204" pitchFamily="34" charset="-122"/>
                <a:cs typeface="Times New Roman" panose="02020603050405020304" charset="0"/>
              </a:rPr>
              <a:t>该故事模型涉及</a:t>
            </a:r>
            <a:r>
              <a:rPr lang="zh-CN" altLang="zh-CN" sz="3600" b="1" kern="100" spc="45" dirty="0">
                <a:solidFill>
                  <a:srgbClr val="021EAA"/>
                </a:solidFill>
                <a:effectLst/>
                <a:latin typeface="等线" panose="02010600030101010101" pitchFamily="2" charset="-122"/>
                <a:ea typeface="Microsoft YaHei UI" panose="020B0503020204020204" pitchFamily="34" charset="-122"/>
                <a:cs typeface="Times New Roman" panose="02020603050405020304" charset="0"/>
              </a:rPr>
              <a:t>人际交往、社区服务、团队合作、家庭关系、友情维护、职场竞争</a:t>
            </a:r>
            <a:r>
              <a:rPr lang="zh-CN" altLang="zh-CN" sz="3600" kern="100" spc="45" dirty="0">
                <a:effectLst/>
                <a:latin typeface="等线" panose="02010600030101010101" pitchFamily="2" charset="-122"/>
                <a:ea typeface="Microsoft YaHei UI" panose="020B0503020204020204" pitchFamily="34" charset="-122"/>
                <a:cs typeface="Times New Roman" panose="02020603050405020304" charset="0"/>
              </a:rPr>
              <a:t>等方面，是目前高考出现最频繁的话题之一。这类读后续写题隶属于“人与自我”“人与社会”两大主题语境，内容丰富多样。</a:t>
            </a:r>
            <a:r>
              <a:rPr lang="zh-CN" altLang="en-US" sz="3600" kern="100" spc="45" dirty="0">
                <a:effectLst/>
                <a:latin typeface="等线" panose="02010600030101010101" pitchFamily="2" charset="-122"/>
                <a:ea typeface="Microsoft YaHei UI" panose="020B0503020204020204" pitchFamily="34" charset="-122"/>
                <a:cs typeface="Times New Roman" panose="02020603050405020304" charset="0"/>
              </a:rPr>
              <a:t> </a:t>
            </a:r>
            <a:r>
              <a:rPr lang="zh-CN" altLang="en-US" sz="3600" kern="100" spc="45" dirty="0">
                <a:solidFill>
                  <a:srgbClr val="0000FF"/>
                </a:solidFill>
                <a:effectLst/>
                <a:latin typeface="等线" panose="02010600030101010101" pitchFamily="2" charset="-122"/>
                <a:ea typeface="Microsoft YaHei UI" panose="020B0503020204020204" pitchFamily="34" charset="-122"/>
                <a:cs typeface="Times New Roman" panose="02020603050405020304" charset="0"/>
              </a:rPr>
              <a:t>“人与自我，人与社会”在读后续写文本中又会交错在一起，在社会中成就个人成长</a:t>
            </a:r>
            <a:r>
              <a:rPr lang="zh-CN" altLang="en-US" sz="3600" kern="100" spc="45" dirty="0">
                <a:effectLst/>
                <a:latin typeface="等线" panose="02010600030101010101" pitchFamily="2" charset="-122"/>
                <a:ea typeface="Microsoft YaHei UI" panose="020B0503020204020204" pitchFamily="34" charset="-122"/>
                <a:cs typeface="Times New Roman" panose="02020603050405020304" charset="0"/>
              </a:rPr>
              <a:t>。</a:t>
            </a:r>
            <a:endParaRPr lang="zh-CN" altLang="zh-CN" sz="3600" kern="100" dirty="0">
              <a:effectLst/>
              <a:latin typeface="等线" panose="02010600030101010101" pitchFamily="2" charset="-122"/>
              <a:ea typeface="等线" panose="02010600030101010101" pitchFamily="2" charset="-122"/>
              <a:cs typeface="Times New Roman" panose="02020603050405020304"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0" y="0"/>
          <a:ext cx="12191998" cy="6858000"/>
        </p:xfrm>
        <a:graphic>
          <a:graphicData uri="http://schemas.openxmlformats.org/drawingml/2006/table">
            <a:tbl>
              <a:tblPr firstRow="1" firstCol="1" bandRow="1">
                <a:tableStyleId>{5C22544A-7EE6-4342-B048-85BDC9FD1C3A}</a:tableStyleId>
              </a:tblPr>
              <a:tblGrid>
                <a:gridCol w="1313775"/>
                <a:gridCol w="1898376"/>
                <a:gridCol w="8979847"/>
              </a:tblGrid>
              <a:tr h="2568763">
                <a:tc rowSpan="2">
                  <a:txBody>
                    <a:bodyPr/>
                    <a:lstStyle/>
                    <a:p>
                      <a:pPr algn="just">
                        <a:lnSpc>
                          <a:spcPts val="1200"/>
                        </a:lnSpc>
                      </a:pPr>
                      <a:endParaRPr lang="en-US" altLang="zh-CN" sz="2800" kern="100" dirty="0">
                        <a:effectLst/>
                        <a:latin typeface="等线" panose="02010600030101010101" pitchFamily="2" charset="-122"/>
                        <a:ea typeface="等线" panose="02010600030101010101" pitchFamily="2" charset="-122"/>
                        <a:cs typeface="Times New Roman" panose="02020603050405020304" charset="0"/>
                      </a:endParaRPr>
                    </a:p>
                    <a:p>
                      <a:pPr algn="just">
                        <a:lnSpc>
                          <a:spcPts val="1200"/>
                        </a:lnSpc>
                      </a:pPr>
                      <a:endParaRPr lang="en-US" altLang="zh-CN" sz="2800" kern="100" dirty="0">
                        <a:effectLst/>
                        <a:latin typeface="等线" panose="02010600030101010101" pitchFamily="2" charset="-122"/>
                        <a:ea typeface="等线" panose="02010600030101010101" pitchFamily="2" charset="-122"/>
                        <a:cs typeface="Times New Roman" panose="02020603050405020304" charset="0"/>
                      </a:endParaRPr>
                    </a:p>
                    <a:p>
                      <a:pPr algn="just">
                        <a:lnSpc>
                          <a:spcPts val="1200"/>
                        </a:lnSpc>
                      </a:pPr>
                      <a:endParaRPr lang="en-US" altLang="zh-CN" sz="2800" kern="100" dirty="0">
                        <a:effectLst/>
                        <a:latin typeface="等线" panose="02010600030101010101" pitchFamily="2" charset="-122"/>
                        <a:ea typeface="等线" panose="02010600030101010101" pitchFamily="2" charset="-122"/>
                        <a:cs typeface="Times New Roman" panose="02020603050405020304" charset="0"/>
                      </a:endParaRPr>
                    </a:p>
                    <a:p>
                      <a:pPr algn="just">
                        <a:lnSpc>
                          <a:spcPts val="1200"/>
                        </a:lnSpc>
                      </a:pPr>
                      <a:endParaRPr lang="en-US" altLang="zh-CN" sz="2800" kern="100" dirty="0">
                        <a:effectLst/>
                        <a:latin typeface="等线" panose="02010600030101010101" pitchFamily="2" charset="-122"/>
                        <a:ea typeface="等线" panose="02010600030101010101" pitchFamily="2" charset="-122"/>
                        <a:cs typeface="Times New Roman" panose="02020603050405020304" charset="0"/>
                      </a:endParaRPr>
                    </a:p>
                    <a:p>
                      <a:pPr algn="just">
                        <a:lnSpc>
                          <a:spcPts val="1200"/>
                        </a:lnSpc>
                      </a:pPr>
                      <a:endParaRPr lang="en-US" altLang="zh-CN" sz="2800" kern="100" dirty="0">
                        <a:effectLst/>
                        <a:latin typeface="等线" panose="02010600030101010101" pitchFamily="2" charset="-122"/>
                        <a:ea typeface="等线" panose="02010600030101010101" pitchFamily="2" charset="-122"/>
                        <a:cs typeface="Times New Roman" panose="02020603050405020304" charset="0"/>
                      </a:endParaRPr>
                    </a:p>
                    <a:p>
                      <a:pPr algn="just">
                        <a:lnSpc>
                          <a:spcPts val="1200"/>
                        </a:lnSpc>
                      </a:pPr>
                      <a:r>
                        <a:rPr lang="zh-CN" altLang="en-US" sz="2800" kern="100" dirty="0">
                          <a:effectLst/>
                          <a:latin typeface="等线" panose="02010600030101010101" pitchFamily="2" charset="-122"/>
                          <a:ea typeface="等线" panose="02010600030101010101" pitchFamily="2" charset="-122"/>
                          <a:cs typeface="Times New Roman" panose="02020603050405020304" charset="0"/>
                        </a:rPr>
                        <a:t>友情</a:t>
                      </a:r>
                      <a:endParaRPr lang="en-US" altLang="zh-CN" sz="2800" kern="100" dirty="0">
                        <a:effectLst/>
                        <a:latin typeface="等线" panose="02010600030101010101" pitchFamily="2" charset="-122"/>
                        <a:ea typeface="等线" panose="02010600030101010101" pitchFamily="2" charset="-122"/>
                        <a:cs typeface="Times New Roman" panose="02020603050405020304" charset="0"/>
                      </a:endParaRPr>
                    </a:p>
                    <a:p>
                      <a:pPr algn="just">
                        <a:lnSpc>
                          <a:spcPts val="1200"/>
                        </a:lnSpc>
                      </a:pPr>
                      <a:endParaRPr lang="en-US" altLang="zh-CN" sz="2800" kern="100" dirty="0">
                        <a:effectLst/>
                        <a:latin typeface="等线" panose="02010600030101010101" pitchFamily="2" charset="-122"/>
                        <a:ea typeface="等线" panose="02010600030101010101" pitchFamily="2" charset="-122"/>
                        <a:cs typeface="Times New Roman" panose="02020603050405020304" charset="0"/>
                      </a:endParaRPr>
                    </a:p>
                    <a:p>
                      <a:pPr algn="just">
                        <a:lnSpc>
                          <a:spcPts val="1200"/>
                        </a:lnSpc>
                      </a:pPr>
                      <a:endParaRPr lang="en-US" altLang="zh-CN" sz="2800" kern="100" dirty="0">
                        <a:effectLst/>
                        <a:latin typeface="等线" panose="02010600030101010101" pitchFamily="2" charset="-122"/>
                        <a:ea typeface="等线" panose="02010600030101010101" pitchFamily="2" charset="-122"/>
                        <a:cs typeface="Times New Roman" panose="02020603050405020304" charset="0"/>
                      </a:endParaRPr>
                    </a:p>
                    <a:p>
                      <a:pPr algn="just">
                        <a:lnSpc>
                          <a:spcPts val="1200"/>
                        </a:lnSpc>
                      </a:pPr>
                      <a:endParaRPr lang="en-US" altLang="zh-CN" sz="2800" kern="100" dirty="0">
                        <a:effectLst/>
                        <a:latin typeface="等线" panose="02010600030101010101" pitchFamily="2" charset="-122"/>
                        <a:ea typeface="等线" panose="02010600030101010101" pitchFamily="2" charset="-122"/>
                        <a:cs typeface="Times New Roman" panose="02020603050405020304" charset="0"/>
                      </a:endParaRPr>
                    </a:p>
                    <a:p>
                      <a:pPr algn="just">
                        <a:lnSpc>
                          <a:spcPts val="1200"/>
                        </a:lnSpc>
                      </a:pPr>
                      <a:r>
                        <a:rPr lang="zh-CN" altLang="en-US" sz="2800" kern="100" dirty="0">
                          <a:effectLst/>
                          <a:latin typeface="等线" panose="02010600030101010101" pitchFamily="2" charset="-122"/>
                          <a:ea typeface="等线" panose="02010600030101010101" pitchFamily="2" charset="-122"/>
                          <a:cs typeface="Times New Roman" panose="02020603050405020304" charset="0"/>
                        </a:rPr>
                        <a:t>同学情</a:t>
                      </a:r>
                      <a:endParaRPr lang="en-US" altLang="zh-CN" sz="2800" kern="100" dirty="0">
                        <a:effectLst/>
                        <a:latin typeface="等线" panose="02010600030101010101" pitchFamily="2" charset="-122"/>
                        <a:ea typeface="等线" panose="02010600030101010101" pitchFamily="2" charset="-122"/>
                        <a:cs typeface="Times New Roman" panose="02020603050405020304" charset="0"/>
                      </a:endParaRPr>
                    </a:p>
                    <a:p>
                      <a:pPr algn="just">
                        <a:lnSpc>
                          <a:spcPts val="1200"/>
                        </a:lnSpc>
                      </a:pPr>
                      <a:endParaRPr lang="en-US" altLang="zh-CN" sz="2800" kern="100" dirty="0">
                        <a:effectLst/>
                        <a:latin typeface="等线" panose="02010600030101010101" pitchFamily="2" charset="-122"/>
                        <a:ea typeface="等线" panose="02010600030101010101" pitchFamily="2" charset="-122"/>
                        <a:cs typeface="Times New Roman" panose="02020603050405020304" charset="0"/>
                      </a:endParaRPr>
                    </a:p>
                    <a:p>
                      <a:pPr algn="just">
                        <a:lnSpc>
                          <a:spcPts val="1200"/>
                        </a:lnSpc>
                      </a:pPr>
                      <a:endParaRPr lang="en-US" altLang="zh-CN" sz="2800" kern="100" dirty="0">
                        <a:effectLst/>
                        <a:latin typeface="等线" panose="02010600030101010101" pitchFamily="2" charset="-122"/>
                        <a:ea typeface="等线" panose="02010600030101010101" pitchFamily="2" charset="-122"/>
                        <a:cs typeface="Times New Roman" panose="02020603050405020304" charset="0"/>
                      </a:endParaRPr>
                    </a:p>
                    <a:p>
                      <a:pPr algn="just">
                        <a:lnSpc>
                          <a:spcPts val="1200"/>
                        </a:lnSpc>
                      </a:pPr>
                      <a:endParaRPr lang="en-US" altLang="zh-CN" sz="2800" kern="100" dirty="0">
                        <a:effectLst/>
                        <a:latin typeface="等线" panose="02010600030101010101" pitchFamily="2" charset="-122"/>
                        <a:ea typeface="等线" panose="02010600030101010101" pitchFamily="2" charset="-122"/>
                        <a:cs typeface="Times New Roman" panose="02020603050405020304" charset="0"/>
                      </a:endParaRPr>
                    </a:p>
                    <a:p>
                      <a:pPr algn="just">
                        <a:lnSpc>
                          <a:spcPts val="1200"/>
                        </a:lnSpc>
                      </a:pPr>
                      <a:r>
                        <a:rPr lang="zh-CN" altLang="en-US" sz="2800" kern="100" dirty="0">
                          <a:effectLst/>
                          <a:latin typeface="等线" panose="02010600030101010101" pitchFamily="2" charset="-122"/>
                          <a:ea typeface="等线" panose="02010600030101010101" pitchFamily="2" charset="-122"/>
                          <a:cs typeface="Times New Roman" panose="02020603050405020304" charset="0"/>
                        </a:rPr>
                        <a:t>师生情</a:t>
                      </a:r>
                      <a:endParaRPr lang="en-US" altLang="zh-CN" sz="2800" kern="100" dirty="0">
                        <a:effectLst/>
                        <a:latin typeface="等线" panose="02010600030101010101" pitchFamily="2" charset="-122"/>
                        <a:ea typeface="等线" panose="02010600030101010101" pitchFamily="2" charset="-122"/>
                        <a:cs typeface="Times New Roman" panose="02020603050405020304" charset="0"/>
                      </a:endParaRPr>
                    </a:p>
                    <a:p>
                      <a:pPr algn="just">
                        <a:lnSpc>
                          <a:spcPts val="1200"/>
                        </a:lnSpc>
                      </a:pPr>
                      <a:endParaRPr lang="en-US" altLang="zh-CN" sz="2800" kern="100" dirty="0">
                        <a:effectLst/>
                        <a:latin typeface="等线" panose="02010600030101010101" pitchFamily="2" charset="-122"/>
                        <a:ea typeface="等线" panose="02010600030101010101" pitchFamily="2" charset="-122"/>
                        <a:cs typeface="Times New Roman" panose="02020603050405020304" charset="0"/>
                      </a:endParaRPr>
                    </a:p>
                    <a:p>
                      <a:pPr algn="just">
                        <a:lnSpc>
                          <a:spcPts val="1200"/>
                        </a:lnSpc>
                      </a:pPr>
                      <a:endParaRPr lang="en-US" altLang="zh-CN" sz="2800" kern="100" dirty="0">
                        <a:effectLst/>
                        <a:latin typeface="等线" panose="02010600030101010101" pitchFamily="2" charset="-122"/>
                        <a:ea typeface="等线" panose="02010600030101010101" pitchFamily="2" charset="-122"/>
                        <a:cs typeface="Times New Roman" panose="02020603050405020304" charset="0"/>
                      </a:endParaRPr>
                    </a:p>
                    <a:p>
                      <a:pPr algn="just">
                        <a:lnSpc>
                          <a:spcPts val="1200"/>
                        </a:lnSpc>
                      </a:pPr>
                      <a:endParaRPr lang="en-US" altLang="zh-CN" sz="2800" kern="100" dirty="0">
                        <a:effectLst/>
                        <a:latin typeface="等线" panose="02010600030101010101" pitchFamily="2" charset="-122"/>
                        <a:ea typeface="等线" panose="02010600030101010101" pitchFamily="2" charset="-122"/>
                        <a:cs typeface="Times New Roman" panose="02020603050405020304" charset="0"/>
                      </a:endParaRPr>
                    </a:p>
                    <a:p>
                      <a:pPr algn="just">
                        <a:lnSpc>
                          <a:spcPts val="1200"/>
                        </a:lnSpc>
                      </a:pPr>
                      <a:endParaRPr lang="en-US" altLang="zh-CN" sz="2800" kern="100" dirty="0">
                        <a:effectLst/>
                        <a:latin typeface="等线" panose="02010600030101010101" pitchFamily="2" charset="-122"/>
                        <a:ea typeface="等线" panose="02010600030101010101" pitchFamily="2" charset="-122"/>
                        <a:cs typeface="Times New Roman" panose="02020603050405020304" charset="0"/>
                      </a:endParaRPr>
                    </a:p>
                    <a:p>
                      <a:pPr algn="just">
                        <a:lnSpc>
                          <a:spcPts val="1200"/>
                        </a:lnSpc>
                      </a:pPr>
                      <a:r>
                        <a:rPr lang="zh-CN" altLang="en-US" sz="2800" kern="100" dirty="0">
                          <a:effectLst/>
                          <a:latin typeface="等线" panose="02010600030101010101" pitchFamily="2" charset="-122"/>
                          <a:ea typeface="等线" panose="02010600030101010101" pitchFamily="2" charset="-122"/>
                          <a:cs typeface="Times New Roman" panose="02020603050405020304" charset="0"/>
                        </a:rPr>
                        <a:t>邻里情</a:t>
                      </a:r>
                      <a:endParaRPr lang="en-US" altLang="zh-CN" sz="2800" kern="100" dirty="0">
                        <a:effectLst/>
                        <a:latin typeface="等线" panose="02010600030101010101" pitchFamily="2" charset="-122"/>
                        <a:ea typeface="等线" panose="02010600030101010101" pitchFamily="2" charset="-122"/>
                        <a:cs typeface="Times New Roman" panose="02020603050405020304" charset="0"/>
                      </a:endParaRPr>
                    </a:p>
                    <a:p>
                      <a:pPr algn="just">
                        <a:lnSpc>
                          <a:spcPts val="1200"/>
                        </a:lnSpc>
                      </a:pPr>
                      <a:endParaRPr lang="en-US" altLang="zh-CN" sz="2800" kern="100" dirty="0">
                        <a:effectLst/>
                        <a:latin typeface="等线" panose="02010600030101010101" pitchFamily="2" charset="-122"/>
                        <a:ea typeface="等线" panose="02010600030101010101" pitchFamily="2" charset="-122"/>
                        <a:cs typeface="Times New Roman" panose="02020603050405020304" charset="0"/>
                      </a:endParaRPr>
                    </a:p>
                    <a:p>
                      <a:pPr algn="just">
                        <a:lnSpc>
                          <a:spcPts val="1200"/>
                        </a:lnSpc>
                      </a:pPr>
                      <a:endParaRPr lang="en-US" altLang="zh-CN" sz="2800" kern="100" dirty="0">
                        <a:effectLst/>
                        <a:latin typeface="等线" panose="02010600030101010101" pitchFamily="2" charset="-122"/>
                        <a:ea typeface="等线" panose="02010600030101010101" pitchFamily="2" charset="-122"/>
                        <a:cs typeface="Times New Roman" panose="02020603050405020304" charset="0"/>
                      </a:endParaRPr>
                    </a:p>
                    <a:p>
                      <a:pPr algn="just">
                        <a:lnSpc>
                          <a:spcPts val="1200"/>
                        </a:lnSpc>
                      </a:pPr>
                      <a:endParaRPr lang="en-US" altLang="zh-CN" sz="2800" kern="100" dirty="0">
                        <a:effectLst/>
                        <a:latin typeface="等线" panose="02010600030101010101" pitchFamily="2" charset="-122"/>
                        <a:ea typeface="等线" panose="02010600030101010101" pitchFamily="2" charset="-122"/>
                        <a:cs typeface="Times New Roman" panose="02020603050405020304" charset="0"/>
                      </a:endParaRPr>
                    </a:p>
                    <a:p>
                      <a:pPr algn="just">
                        <a:lnSpc>
                          <a:spcPts val="1200"/>
                        </a:lnSpc>
                      </a:pPr>
                      <a:endParaRPr lang="en-US" altLang="zh-CN" sz="2800" kern="100" dirty="0">
                        <a:effectLst/>
                        <a:latin typeface="等线" panose="02010600030101010101" pitchFamily="2" charset="-122"/>
                        <a:ea typeface="等线" panose="02010600030101010101" pitchFamily="2" charset="-122"/>
                        <a:cs typeface="Times New Roman" panose="02020603050405020304" charset="0"/>
                      </a:endParaRPr>
                    </a:p>
                    <a:p>
                      <a:pPr algn="just">
                        <a:lnSpc>
                          <a:spcPts val="1200"/>
                        </a:lnSpc>
                      </a:pPr>
                      <a:endParaRPr lang="en-US" altLang="zh-CN" sz="2800" kern="100" dirty="0">
                        <a:effectLst/>
                        <a:latin typeface="等线" panose="02010600030101010101" pitchFamily="2" charset="-122"/>
                        <a:ea typeface="等线" panose="02010600030101010101" pitchFamily="2" charset="-122"/>
                        <a:cs typeface="Times New Roman" panose="02020603050405020304" charset="0"/>
                      </a:endParaRPr>
                    </a:p>
                    <a:p>
                      <a:pPr algn="just">
                        <a:lnSpc>
                          <a:spcPts val="1200"/>
                        </a:lnSpc>
                      </a:pPr>
                      <a:r>
                        <a:rPr lang="zh-CN" altLang="en-US" sz="2800" kern="100" dirty="0">
                          <a:effectLst/>
                          <a:latin typeface="等线" panose="02010600030101010101" pitchFamily="2" charset="-122"/>
                          <a:ea typeface="等线" panose="02010600030101010101" pitchFamily="2" charset="-122"/>
                          <a:cs typeface="Times New Roman" panose="02020603050405020304" charset="0"/>
                        </a:rPr>
                        <a:t>陌生人</a:t>
                      </a:r>
                      <a:endParaRPr lang="en-US" altLang="zh-CN" sz="2800" kern="100" dirty="0">
                        <a:effectLst/>
                        <a:latin typeface="等线" panose="02010600030101010101" pitchFamily="2" charset="-122"/>
                        <a:ea typeface="等线" panose="02010600030101010101" pitchFamily="2" charset="-122"/>
                        <a:cs typeface="Times New Roman" panose="02020603050405020304" charset="0"/>
                      </a:endParaRPr>
                    </a:p>
                    <a:p>
                      <a:pPr algn="just">
                        <a:lnSpc>
                          <a:spcPts val="1200"/>
                        </a:lnSpc>
                      </a:pPr>
                      <a:endParaRPr lang="en-US" altLang="zh-CN" sz="2800" kern="100" dirty="0">
                        <a:effectLst/>
                        <a:latin typeface="等线" panose="02010600030101010101" pitchFamily="2" charset="-122"/>
                        <a:ea typeface="等线" panose="02010600030101010101" pitchFamily="2" charset="-122"/>
                        <a:cs typeface="Times New Roman" panose="02020603050405020304" charset="0"/>
                      </a:endParaRPr>
                    </a:p>
                    <a:p>
                      <a:pPr algn="just">
                        <a:lnSpc>
                          <a:spcPts val="1200"/>
                        </a:lnSpc>
                      </a:pPr>
                      <a:endParaRPr lang="en-US" altLang="zh-CN" sz="2800" kern="100" dirty="0">
                        <a:effectLst/>
                        <a:latin typeface="等线" panose="02010600030101010101" pitchFamily="2" charset="-122"/>
                        <a:ea typeface="等线" panose="02010600030101010101" pitchFamily="2" charset="-122"/>
                        <a:cs typeface="Times New Roman" panose="02020603050405020304" charset="0"/>
                      </a:endParaRPr>
                    </a:p>
                    <a:p>
                      <a:pPr algn="just">
                        <a:lnSpc>
                          <a:spcPts val="1200"/>
                        </a:lnSpc>
                      </a:pPr>
                      <a:r>
                        <a:rPr lang="zh-CN" altLang="en-US" sz="2800" kern="100" dirty="0">
                          <a:effectLst/>
                          <a:latin typeface="等线" panose="02010600030101010101" pitchFamily="2" charset="-122"/>
                          <a:ea typeface="等线" panose="02010600030101010101" pitchFamily="2" charset="-122"/>
                          <a:cs typeface="Times New Roman" panose="02020603050405020304" charset="0"/>
                        </a:rPr>
                        <a:t>之间的</a:t>
                      </a:r>
                      <a:endParaRPr lang="en-US" altLang="zh-CN" sz="2800" kern="100" dirty="0">
                        <a:effectLst/>
                        <a:latin typeface="等线" panose="02010600030101010101" pitchFamily="2" charset="-122"/>
                        <a:ea typeface="等线" panose="02010600030101010101" pitchFamily="2" charset="-122"/>
                        <a:cs typeface="Times New Roman" panose="02020603050405020304" charset="0"/>
                      </a:endParaRPr>
                    </a:p>
                    <a:p>
                      <a:pPr algn="just">
                        <a:lnSpc>
                          <a:spcPts val="1200"/>
                        </a:lnSpc>
                      </a:pPr>
                      <a:endParaRPr lang="en-US" altLang="zh-CN" sz="2800" kern="100" dirty="0">
                        <a:effectLst/>
                        <a:latin typeface="等线" panose="02010600030101010101" pitchFamily="2" charset="-122"/>
                        <a:ea typeface="等线" panose="02010600030101010101" pitchFamily="2" charset="-122"/>
                        <a:cs typeface="Times New Roman" panose="02020603050405020304" charset="0"/>
                      </a:endParaRPr>
                    </a:p>
                    <a:p>
                      <a:pPr algn="just">
                        <a:lnSpc>
                          <a:spcPts val="1200"/>
                        </a:lnSpc>
                      </a:pPr>
                      <a:endParaRPr lang="en-US" altLang="zh-CN" sz="2800" kern="100" dirty="0">
                        <a:effectLst/>
                        <a:latin typeface="等线" panose="02010600030101010101" pitchFamily="2" charset="-122"/>
                        <a:ea typeface="等线" panose="02010600030101010101" pitchFamily="2" charset="-122"/>
                        <a:cs typeface="Times New Roman" panose="02020603050405020304" charset="0"/>
                      </a:endParaRPr>
                    </a:p>
                    <a:p>
                      <a:pPr algn="just">
                        <a:lnSpc>
                          <a:spcPts val="1200"/>
                        </a:lnSpc>
                      </a:pPr>
                      <a:r>
                        <a:rPr lang="zh-CN" altLang="en-US" sz="2800" kern="100" dirty="0">
                          <a:effectLst/>
                          <a:latin typeface="等线" panose="02010600030101010101" pitchFamily="2" charset="-122"/>
                          <a:ea typeface="等线" panose="02010600030101010101" pitchFamily="2" charset="-122"/>
                          <a:cs typeface="Times New Roman" panose="02020603050405020304" charset="0"/>
                        </a:rPr>
                        <a:t>情谊</a:t>
                      </a:r>
                      <a:endParaRPr lang="zh-CN" sz="2800" kern="100" dirty="0">
                        <a:effectLst/>
                        <a:latin typeface="等线" panose="02010600030101010101" pitchFamily="2" charset="-122"/>
                        <a:ea typeface="等线" panose="02010600030101010101" pitchFamily="2" charset="-122"/>
                        <a:cs typeface="Times New Roman" panose="02020603050405020304" charset="0"/>
                      </a:endParaRPr>
                    </a:p>
                  </a:txBody>
                  <a:tcPr marL="66438" marR="66438" marT="0" marB="0"/>
                </a:tc>
                <a:tc>
                  <a:txBody>
                    <a:bodyPr/>
                    <a:lstStyle/>
                    <a:p>
                      <a:pPr algn="just">
                        <a:lnSpc>
                          <a:spcPts val="1200"/>
                        </a:lnSpc>
                      </a:pPr>
                      <a:endParaRPr lang="en-US" altLang="zh-CN" sz="2800" kern="100" spc="40" dirty="0">
                        <a:effectLst/>
                      </a:endParaRPr>
                    </a:p>
                    <a:p>
                      <a:pPr algn="just">
                        <a:lnSpc>
                          <a:spcPts val="1200"/>
                        </a:lnSpc>
                      </a:pPr>
                      <a:endParaRPr lang="en-US" altLang="zh-CN" sz="2800" kern="100" spc="40" dirty="0">
                        <a:effectLst/>
                      </a:endParaRPr>
                    </a:p>
                    <a:p>
                      <a:pPr algn="just">
                        <a:lnSpc>
                          <a:spcPts val="1200"/>
                        </a:lnSpc>
                      </a:pPr>
                      <a:endParaRPr lang="en-US" altLang="zh-CN" sz="2800" kern="100" spc="40" dirty="0">
                        <a:effectLst/>
                      </a:endParaRPr>
                    </a:p>
                    <a:p>
                      <a:pPr algn="just">
                        <a:lnSpc>
                          <a:spcPts val="1200"/>
                        </a:lnSpc>
                      </a:pPr>
                      <a:r>
                        <a:rPr lang="zh-CN" altLang="en-US" sz="2800" kern="100" spc="40" dirty="0">
                          <a:effectLst/>
                        </a:rPr>
                        <a:t>共同</a:t>
                      </a:r>
                      <a:endParaRPr lang="en-US" altLang="zh-CN" sz="2800" kern="100" spc="40" dirty="0">
                        <a:effectLst/>
                      </a:endParaRPr>
                    </a:p>
                    <a:p>
                      <a:pPr algn="just">
                        <a:lnSpc>
                          <a:spcPts val="1200"/>
                        </a:lnSpc>
                      </a:pPr>
                      <a:endParaRPr lang="en-US" altLang="zh-CN" sz="2800" kern="100" spc="40" dirty="0">
                        <a:effectLst/>
                      </a:endParaRPr>
                    </a:p>
                    <a:p>
                      <a:pPr algn="just">
                        <a:lnSpc>
                          <a:spcPts val="1200"/>
                        </a:lnSpc>
                      </a:pPr>
                      <a:endParaRPr lang="en-US" altLang="zh-CN" sz="2800" kern="100" spc="40" dirty="0">
                        <a:effectLst/>
                      </a:endParaRPr>
                    </a:p>
                    <a:p>
                      <a:pPr algn="just">
                        <a:lnSpc>
                          <a:spcPts val="1200"/>
                        </a:lnSpc>
                      </a:pPr>
                      <a:endParaRPr lang="en-US" altLang="zh-CN" sz="2800" kern="100" spc="40" dirty="0">
                        <a:effectLst/>
                      </a:endParaRPr>
                    </a:p>
                    <a:p>
                      <a:pPr algn="just">
                        <a:lnSpc>
                          <a:spcPts val="1200"/>
                        </a:lnSpc>
                      </a:pPr>
                      <a:endParaRPr lang="en-US" altLang="zh-CN" sz="2800" kern="100" spc="40" dirty="0">
                        <a:effectLst/>
                      </a:endParaRPr>
                    </a:p>
                    <a:p>
                      <a:pPr algn="just">
                        <a:lnSpc>
                          <a:spcPts val="1200"/>
                        </a:lnSpc>
                      </a:pPr>
                      <a:r>
                        <a:rPr lang="zh-CN" sz="2800" kern="100" spc="40" dirty="0">
                          <a:effectLst/>
                        </a:rPr>
                        <a:t>经历</a:t>
                      </a:r>
                      <a:endParaRPr lang="zh-CN" sz="2800" kern="100" dirty="0">
                        <a:effectLst/>
                        <a:latin typeface="等线" panose="02010600030101010101" pitchFamily="2" charset="-122"/>
                        <a:ea typeface="等线" panose="02010600030101010101" pitchFamily="2" charset="-122"/>
                        <a:cs typeface="Times New Roman" panose="02020603050405020304" charset="0"/>
                      </a:endParaRPr>
                    </a:p>
                  </a:txBody>
                  <a:tcPr marL="66438" marR="66438" marT="0" marB="0"/>
                </a:tc>
                <a:tc>
                  <a:txBody>
                    <a:bodyPr/>
                    <a:lstStyle/>
                    <a:p>
                      <a:pPr algn="just">
                        <a:lnSpc>
                          <a:spcPct val="100000"/>
                        </a:lnSpc>
                      </a:pPr>
                      <a:r>
                        <a:rPr lang="zh-CN" sz="2400" kern="100" spc="40" dirty="0">
                          <a:effectLst/>
                        </a:rPr>
                        <a:t>帮助与陪伴；照顾生病的人；给予关怀；社区服务；慈善活动等；</a:t>
                      </a:r>
                      <a:endParaRPr lang="zh-CN" sz="2400" kern="100" dirty="0">
                        <a:effectLst/>
                      </a:endParaRPr>
                    </a:p>
                    <a:p>
                      <a:pPr algn="just">
                        <a:lnSpc>
                          <a:spcPct val="100000"/>
                        </a:lnSpc>
                      </a:pPr>
                      <a:r>
                        <a:rPr lang="zh-CN" sz="2400" kern="100" spc="40" dirty="0">
                          <a:effectLst/>
                        </a:rPr>
                        <a:t>合作与竞争：学校或社区的合作项目；共同完成表演；个体间竞争；</a:t>
                      </a:r>
                      <a:endParaRPr lang="zh-CN" sz="2400" kern="100" dirty="0">
                        <a:effectLst/>
                      </a:endParaRPr>
                    </a:p>
                    <a:p>
                      <a:pPr algn="just">
                        <a:lnSpc>
                          <a:spcPct val="100000"/>
                        </a:lnSpc>
                      </a:pPr>
                      <a:r>
                        <a:rPr lang="zh-CN" sz="2400" kern="100" spc="40" dirty="0">
                          <a:effectLst/>
                        </a:rPr>
                        <a:t>应对困难：野外受困；学习遇困；成长的烦恼（心理；学习；比赛）</a:t>
                      </a:r>
                      <a:endParaRPr lang="zh-CN" sz="2400" kern="100" dirty="0">
                        <a:effectLst/>
                        <a:latin typeface="等线" panose="02010600030101010101" pitchFamily="2" charset="-122"/>
                        <a:ea typeface="等线" panose="02010600030101010101" pitchFamily="2" charset="-122"/>
                        <a:cs typeface="Times New Roman" panose="02020603050405020304" charset="0"/>
                      </a:endParaRPr>
                    </a:p>
                  </a:txBody>
                  <a:tcPr marL="66438" marR="66438" marT="0" marB="0"/>
                </a:tc>
              </a:tr>
              <a:tr h="4289237">
                <a:tc vMerge="1">
                  <a:tcPr/>
                </a:tc>
                <a:tc>
                  <a:txBody>
                    <a:bodyPr/>
                    <a:lstStyle/>
                    <a:p>
                      <a:pPr algn="just">
                        <a:lnSpc>
                          <a:spcPts val="1200"/>
                        </a:lnSpc>
                      </a:pPr>
                      <a:endParaRPr lang="en-US" altLang="zh-CN" sz="2800" kern="100" spc="40" dirty="0">
                        <a:effectLst/>
                        <a:latin typeface="等线" panose="02010600030101010101" pitchFamily="2" charset="-122"/>
                        <a:ea typeface="等线" panose="02010600030101010101" pitchFamily="2" charset="-122"/>
                        <a:cs typeface="Times New Roman" panose="02020603050405020304" charset="0"/>
                      </a:endParaRPr>
                    </a:p>
                    <a:p>
                      <a:pPr algn="just">
                        <a:lnSpc>
                          <a:spcPts val="1200"/>
                        </a:lnSpc>
                      </a:pPr>
                      <a:endParaRPr lang="en-US" altLang="zh-CN" sz="2800" kern="100" spc="40" dirty="0">
                        <a:effectLst/>
                        <a:latin typeface="等线" panose="02010600030101010101" pitchFamily="2" charset="-122"/>
                        <a:ea typeface="等线" panose="02010600030101010101" pitchFamily="2" charset="-122"/>
                        <a:cs typeface="Times New Roman" panose="02020603050405020304" charset="0"/>
                      </a:endParaRPr>
                    </a:p>
                    <a:p>
                      <a:pPr algn="just">
                        <a:lnSpc>
                          <a:spcPts val="1200"/>
                        </a:lnSpc>
                      </a:pPr>
                      <a:endParaRPr lang="en-US" altLang="zh-CN" sz="2800" kern="100" spc="40" dirty="0">
                        <a:effectLst/>
                        <a:latin typeface="等线" panose="02010600030101010101" pitchFamily="2" charset="-122"/>
                        <a:ea typeface="等线" panose="02010600030101010101" pitchFamily="2" charset="-122"/>
                        <a:cs typeface="Times New Roman" panose="02020603050405020304" charset="0"/>
                      </a:endParaRPr>
                    </a:p>
                    <a:p>
                      <a:pPr algn="just">
                        <a:lnSpc>
                          <a:spcPts val="1200"/>
                        </a:lnSpc>
                      </a:pPr>
                      <a:r>
                        <a:rPr lang="zh-CN" altLang="en-US" sz="2800" kern="100" spc="40" dirty="0">
                          <a:effectLst/>
                          <a:latin typeface="等线" panose="02010600030101010101" pitchFamily="2" charset="-122"/>
                          <a:ea typeface="等线" panose="02010600030101010101" pitchFamily="2" charset="-122"/>
                          <a:cs typeface="Times New Roman" panose="02020603050405020304" charset="0"/>
                        </a:rPr>
                        <a:t>人际关系</a:t>
                      </a:r>
                      <a:endParaRPr lang="en-US" altLang="zh-CN" sz="2800" kern="100" spc="40" dirty="0">
                        <a:effectLst/>
                        <a:latin typeface="等线" panose="02010600030101010101" pitchFamily="2" charset="-122"/>
                        <a:ea typeface="等线" panose="02010600030101010101" pitchFamily="2" charset="-122"/>
                        <a:cs typeface="Times New Roman" panose="02020603050405020304" charset="0"/>
                      </a:endParaRPr>
                    </a:p>
                  </a:txBody>
                  <a:tcPr marL="66438" marR="66438" marT="0" marB="0"/>
                </a:tc>
                <a:tc>
                  <a:txBody>
                    <a:bodyPr/>
                    <a:lstStyle/>
                    <a:p>
                      <a:pPr marL="342900" lvl="0" indent="-342900" algn="just">
                        <a:lnSpc>
                          <a:spcPct val="100000"/>
                        </a:lnSpc>
                        <a:buFont typeface="+mj-lt"/>
                        <a:buAutoNum type="arabicPeriod"/>
                      </a:pPr>
                      <a:r>
                        <a:rPr lang="zh-CN" sz="2800" kern="100" spc="40" dirty="0">
                          <a:solidFill>
                            <a:srgbClr val="0000FF"/>
                          </a:solidFill>
                          <a:effectLst/>
                        </a:rPr>
                        <a:t>适应新环境；结识新朋友；</a:t>
                      </a:r>
                      <a:endParaRPr lang="en-US" altLang="zh-CN" sz="2800" kern="100" spc="40" dirty="0">
                        <a:solidFill>
                          <a:srgbClr val="0000FF"/>
                        </a:solidFill>
                        <a:effectLst/>
                      </a:endParaRPr>
                    </a:p>
                    <a:p>
                      <a:pPr marL="342900" lvl="0" indent="-342900" algn="just">
                        <a:lnSpc>
                          <a:spcPct val="100000"/>
                        </a:lnSpc>
                        <a:buFont typeface="+mj-lt"/>
                        <a:buAutoNum type="arabicPeriod"/>
                      </a:pPr>
                      <a:endParaRPr lang="zh-CN" sz="2800" kern="100" dirty="0">
                        <a:solidFill>
                          <a:srgbClr val="0000FF"/>
                        </a:solidFill>
                        <a:effectLst/>
                      </a:endParaRPr>
                    </a:p>
                    <a:p>
                      <a:pPr marL="342900" lvl="0" indent="-342900" algn="just">
                        <a:lnSpc>
                          <a:spcPct val="100000"/>
                        </a:lnSpc>
                        <a:buFont typeface="+mj-lt"/>
                        <a:buAutoNum type="arabicPeriod"/>
                      </a:pPr>
                      <a:r>
                        <a:rPr lang="zh-CN" sz="2800" kern="100" spc="40" dirty="0">
                          <a:effectLst/>
                        </a:rPr>
                        <a:t>产生危机：缺乏沟通产生误会；关系疏远；</a:t>
                      </a:r>
                      <a:endParaRPr lang="en-US" altLang="zh-CN" sz="2800" kern="100" spc="40" dirty="0">
                        <a:effectLst/>
                      </a:endParaRPr>
                    </a:p>
                    <a:p>
                      <a:pPr marL="342900" lvl="0" indent="-342900" algn="just">
                        <a:lnSpc>
                          <a:spcPct val="100000"/>
                        </a:lnSpc>
                        <a:buFont typeface="+mj-lt"/>
                        <a:buAutoNum type="arabicPeriod"/>
                      </a:pPr>
                      <a:endParaRPr lang="zh-CN" sz="2800" kern="100" dirty="0">
                        <a:effectLst/>
                      </a:endParaRPr>
                    </a:p>
                    <a:p>
                      <a:pPr marL="342900" lvl="0" indent="-342900" algn="just">
                        <a:lnSpc>
                          <a:spcPct val="100000"/>
                        </a:lnSpc>
                        <a:buFont typeface="+mj-lt"/>
                        <a:buAutoNum type="arabicPeriod"/>
                      </a:pPr>
                      <a:r>
                        <a:rPr lang="zh-CN" sz="2800" kern="100" spc="40" dirty="0">
                          <a:effectLst/>
                        </a:rPr>
                        <a:t>关系修复：道歉反思（老师调</a:t>
                      </a:r>
                      <a:r>
                        <a:rPr lang="zh-CN" altLang="en-US" sz="2800" kern="100" spc="40" dirty="0">
                          <a:effectLst/>
                        </a:rPr>
                        <a:t>解</a:t>
                      </a:r>
                      <a:r>
                        <a:rPr lang="zh-CN" sz="2800" kern="100" spc="40" dirty="0">
                          <a:effectLst/>
                        </a:rPr>
                        <a:t>、家人点拨，同学安慰）；采取行动（消除误会，融入集体）感谢感恩（合作的力量，善待与包容，感谢感恩，沟通的重要性；社会责任感等）</a:t>
                      </a:r>
                      <a:endParaRPr lang="zh-CN" sz="2800" kern="100" dirty="0">
                        <a:effectLst/>
                        <a:latin typeface="等线" panose="02010600030101010101" pitchFamily="2" charset="-122"/>
                        <a:ea typeface="等线" panose="02010600030101010101" pitchFamily="2" charset="-122"/>
                        <a:cs typeface="Times New Roman" panose="02020603050405020304" charset="0"/>
                      </a:endParaRPr>
                    </a:p>
                  </a:txBody>
                  <a:tcPr marL="66438" marR="66438" marT="0" marB="0"/>
                </a:tc>
              </a:tr>
            </a:tbl>
          </a:graphicData>
        </a:graphic>
      </p:graphicFrame>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小男孩和小女孩一起玩耍插画图片素材下载_jpg格式_熊猫办公"/>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720" y="-172"/>
            <a:ext cx="12192000" cy="6830646"/>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0" y="447261"/>
            <a:ext cx="12066104" cy="3970318"/>
          </a:xfrm>
          <a:prstGeom prst="rect">
            <a:avLst/>
          </a:prstGeom>
          <a:solidFill>
            <a:schemeClr val="bg1"/>
          </a:solidFill>
        </p:spPr>
        <p:txBody>
          <a:bodyPr wrap="square">
            <a:spAutoFit/>
          </a:bodyPr>
          <a:lstStyle/>
          <a:p>
            <a:pPr algn="just"/>
            <a:r>
              <a:rPr lang="zh-CN" altLang="en-US" sz="2800" kern="100" spc="40" dirty="0">
                <a:effectLst/>
                <a:latin typeface="等线" panose="02010600030101010101" pitchFamily="2" charset="-122"/>
                <a:ea typeface="Microsoft YaHei UI" panose="020B0503020204020204" pitchFamily="34" charset="-122"/>
                <a:cs typeface="Times New Roman" panose="02020603050405020304" charset="0"/>
              </a:rPr>
              <a:t>                                          社会关系类</a:t>
            </a:r>
            <a:r>
              <a:rPr lang="zh-CN" altLang="zh-CN" sz="2800" kern="100" spc="40" dirty="0">
                <a:effectLst/>
                <a:latin typeface="等线" panose="02010600030101010101" pitchFamily="2" charset="-122"/>
                <a:ea typeface="Microsoft YaHei UI" panose="020B0503020204020204" pitchFamily="34" charset="-122"/>
                <a:cs typeface="Times New Roman" panose="02020603050405020304" charset="0"/>
              </a:rPr>
              <a:t>真题</a:t>
            </a:r>
            <a:r>
              <a:rPr lang="en-US" altLang="zh-CN" sz="2800" kern="100" spc="40" dirty="0">
                <a:effectLst/>
                <a:latin typeface="等线" panose="02010600030101010101" pitchFamily="2" charset="-122"/>
                <a:ea typeface="Microsoft YaHei UI" panose="020B0503020204020204" pitchFamily="34" charset="-122"/>
                <a:cs typeface="Times New Roman" panose="02020603050405020304" charset="0"/>
              </a:rPr>
              <a:t> </a:t>
            </a:r>
            <a:r>
              <a:rPr lang="zh-CN" altLang="zh-CN" sz="2800" kern="100" spc="40" dirty="0">
                <a:effectLst/>
                <a:latin typeface="等线" panose="02010600030101010101" pitchFamily="2" charset="-122"/>
                <a:ea typeface="Microsoft YaHei UI" panose="020B0503020204020204" pitchFamily="34" charset="-122"/>
                <a:cs typeface="Times New Roman" panose="02020603050405020304" charset="0"/>
              </a:rPr>
              <a:t>：</a:t>
            </a:r>
            <a:endParaRPr lang="zh-CN" altLang="zh-CN" sz="2800" kern="100" dirty="0">
              <a:effectLst/>
              <a:latin typeface="等线" panose="02010600030101010101" pitchFamily="2" charset="-122"/>
              <a:ea typeface="等线" panose="02010600030101010101" pitchFamily="2" charset="-122"/>
              <a:cs typeface="Times New Roman" panose="02020603050405020304" charset="0"/>
            </a:endParaRPr>
          </a:p>
          <a:p>
            <a:pPr lvl="0" algn="just"/>
            <a:r>
              <a:rPr lang="en-US" altLang="zh-CN" sz="2800" kern="100" spc="40" dirty="0">
                <a:effectLst/>
                <a:latin typeface="Microsoft YaHei UI" panose="020B0503020204020204" pitchFamily="34" charset="-122"/>
                <a:ea typeface="等线" panose="02010600030101010101" pitchFamily="2" charset="-122"/>
                <a:cs typeface="Times New Roman" panose="02020603050405020304" charset="0"/>
              </a:rPr>
              <a:t>1.2024</a:t>
            </a:r>
            <a:r>
              <a:rPr lang="zh-CN" altLang="en-US" sz="2800" kern="100" spc="40" dirty="0">
                <a:effectLst/>
                <a:latin typeface="Microsoft YaHei UI" panose="020B0503020204020204" pitchFamily="34" charset="-122"/>
                <a:ea typeface="等线" panose="02010600030101010101" pitchFamily="2" charset="-122"/>
                <a:cs typeface="Times New Roman" panose="02020603050405020304" charset="0"/>
              </a:rPr>
              <a:t>年</a:t>
            </a:r>
            <a:r>
              <a:rPr lang="en-US" altLang="zh-CN" sz="2800" kern="100" spc="40" dirty="0">
                <a:effectLst/>
                <a:latin typeface="Microsoft YaHei UI" panose="020B0503020204020204" pitchFamily="34" charset="-122"/>
                <a:ea typeface="等线" panose="02010600030101010101" pitchFamily="2" charset="-122"/>
                <a:cs typeface="Times New Roman" panose="02020603050405020304" charset="0"/>
              </a:rPr>
              <a:t>6</a:t>
            </a:r>
            <a:r>
              <a:rPr lang="zh-CN" altLang="en-US" sz="2800" kern="100" spc="40" dirty="0">
                <a:effectLst/>
                <a:latin typeface="Microsoft YaHei UI" panose="020B0503020204020204" pitchFamily="34" charset="-122"/>
                <a:ea typeface="等线" panose="02010600030101010101" pitchFamily="2" charset="-122"/>
                <a:cs typeface="Times New Roman" panose="02020603050405020304" charset="0"/>
              </a:rPr>
              <a:t>月新高考</a:t>
            </a:r>
            <a:r>
              <a:rPr lang="en-US" altLang="zh-CN" sz="2800" kern="100" spc="40" dirty="0">
                <a:effectLst/>
                <a:latin typeface="Microsoft YaHei UI" panose="020B0503020204020204" pitchFamily="34" charset="-122"/>
                <a:ea typeface="等线" panose="02010600030101010101" pitchFamily="2" charset="-122"/>
                <a:cs typeface="Times New Roman" panose="02020603050405020304" charset="0"/>
              </a:rPr>
              <a:t>I</a:t>
            </a:r>
            <a:r>
              <a:rPr lang="zh-CN" altLang="en-US" sz="2800" kern="100" spc="40" dirty="0">
                <a:effectLst/>
                <a:latin typeface="Microsoft YaHei UI" panose="020B0503020204020204" pitchFamily="34" charset="-122"/>
                <a:ea typeface="等线" panose="02010600030101010101" pitchFamily="2" charset="-122"/>
                <a:cs typeface="Times New Roman" panose="02020603050405020304" charset="0"/>
              </a:rPr>
              <a:t>卷  维也纳之约     （ 陌生人之间诚信互助）</a:t>
            </a:r>
            <a:endParaRPr lang="zh-CN" altLang="en-US" sz="2800" kern="100" spc="40" dirty="0">
              <a:effectLst/>
              <a:latin typeface="Microsoft YaHei UI" panose="020B0503020204020204" pitchFamily="34" charset="-122"/>
              <a:ea typeface="等线" panose="02010600030101010101" pitchFamily="2" charset="-122"/>
              <a:cs typeface="Times New Roman" panose="02020603050405020304" charset="0"/>
            </a:endParaRPr>
          </a:p>
          <a:p>
            <a:pPr lvl="0" algn="just"/>
            <a:r>
              <a:rPr lang="en-US" altLang="zh-CN" sz="2800" kern="100" spc="40" dirty="0">
                <a:effectLst/>
                <a:latin typeface="Microsoft YaHei UI" panose="020B0503020204020204" pitchFamily="34" charset="-122"/>
                <a:ea typeface="等线" panose="02010600030101010101" pitchFamily="2" charset="-122"/>
                <a:cs typeface="Times New Roman" panose="02020603050405020304" charset="0"/>
              </a:rPr>
              <a:t>2.2022</a:t>
            </a:r>
            <a:r>
              <a:rPr lang="zh-CN" altLang="en-US" sz="2800" kern="100" spc="40" dirty="0">
                <a:effectLst/>
                <a:latin typeface="Microsoft YaHei UI" panose="020B0503020204020204" pitchFamily="34" charset="-122"/>
                <a:ea typeface="等线" panose="02010600030101010101" pitchFamily="2" charset="-122"/>
                <a:cs typeface="Times New Roman" panose="02020603050405020304" charset="0"/>
              </a:rPr>
              <a:t>年</a:t>
            </a:r>
            <a:r>
              <a:rPr lang="en-US" altLang="zh-CN" sz="2800" kern="100" spc="40" dirty="0">
                <a:effectLst/>
                <a:latin typeface="Microsoft YaHei UI" panose="020B0503020204020204" pitchFamily="34" charset="-122"/>
                <a:ea typeface="等线" panose="02010600030101010101" pitchFamily="2" charset="-122"/>
                <a:cs typeface="Times New Roman" panose="02020603050405020304" charset="0"/>
              </a:rPr>
              <a:t>6</a:t>
            </a:r>
            <a:r>
              <a:rPr lang="zh-CN" altLang="en-US" sz="2800" kern="100" spc="40" dirty="0">
                <a:effectLst/>
                <a:latin typeface="Microsoft YaHei UI" panose="020B0503020204020204" pitchFamily="34" charset="-122"/>
                <a:ea typeface="等线" panose="02010600030101010101" pitchFamily="2" charset="-122"/>
                <a:cs typeface="Times New Roman" panose="02020603050405020304" charset="0"/>
              </a:rPr>
              <a:t>月浙江卷  我的志愿者经历  （友善互助，让世界更美好）</a:t>
            </a:r>
            <a:endParaRPr lang="zh-CN" altLang="en-US" sz="2800" kern="100" spc="40" dirty="0">
              <a:effectLst/>
              <a:latin typeface="Microsoft YaHei UI" panose="020B0503020204020204" pitchFamily="34" charset="-122"/>
              <a:ea typeface="等线" panose="02010600030101010101" pitchFamily="2" charset="-122"/>
              <a:cs typeface="Times New Roman" panose="02020603050405020304" charset="0"/>
            </a:endParaRPr>
          </a:p>
          <a:p>
            <a:pPr lvl="0" algn="just"/>
            <a:r>
              <a:rPr lang="en-US" altLang="zh-CN" sz="2800" kern="100" spc="40" dirty="0">
                <a:effectLst/>
                <a:latin typeface="Microsoft YaHei UI" panose="020B0503020204020204" pitchFamily="34" charset="-122"/>
                <a:ea typeface="等线" panose="02010600030101010101" pitchFamily="2" charset="-122"/>
                <a:cs typeface="Times New Roman" panose="02020603050405020304" charset="0"/>
              </a:rPr>
              <a:t>3.2020</a:t>
            </a:r>
            <a:r>
              <a:rPr lang="zh-CN" altLang="en-US" sz="2800" kern="100" spc="40" dirty="0">
                <a:effectLst/>
                <a:latin typeface="Microsoft YaHei UI" panose="020B0503020204020204" pitchFamily="34" charset="-122"/>
                <a:ea typeface="等线" panose="02010600030101010101" pitchFamily="2" charset="-122"/>
                <a:cs typeface="Times New Roman" panose="02020603050405020304" charset="0"/>
              </a:rPr>
              <a:t>年</a:t>
            </a:r>
            <a:r>
              <a:rPr lang="en-US" altLang="zh-CN" sz="2800" kern="100" spc="40" dirty="0">
                <a:effectLst/>
                <a:latin typeface="Microsoft YaHei UI" panose="020B0503020204020204" pitchFamily="34" charset="-122"/>
                <a:ea typeface="等线" panose="02010600030101010101" pitchFamily="2" charset="-122"/>
                <a:cs typeface="Times New Roman" panose="02020603050405020304" charset="0"/>
              </a:rPr>
              <a:t>6</a:t>
            </a:r>
            <a:r>
              <a:rPr lang="zh-CN" altLang="en-US" sz="2800" kern="100" spc="40" dirty="0">
                <a:effectLst/>
                <a:latin typeface="Microsoft YaHei UI" panose="020B0503020204020204" pitchFamily="34" charset="-122"/>
                <a:ea typeface="等线" panose="02010600030101010101" pitchFamily="2" charset="-122"/>
                <a:cs typeface="Times New Roman" panose="02020603050405020304" charset="0"/>
              </a:rPr>
              <a:t>月新高考</a:t>
            </a:r>
            <a:r>
              <a:rPr lang="en-US" altLang="zh-CN" sz="2800" kern="100" spc="40" dirty="0">
                <a:effectLst/>
                <a:latin typeface="Microsoft YaHei UI" panose="020B0503020204020204" pitchFamily="34" charset="-122"/>
                <a:ea typeface="等线" panose="02010600030101010101" pitchFamily="2" charset="-122"/>
                <a:cs typeface="Times New Roman" panose="02020603050405020304" charset="0"/>
              </a:rPr>
              <a:t>I</a:t>
            </a:r>
            <a:r>
              <a:rPr lang="zh-CN" altLang="en-US" sz="2800" kern="100" spc="40" dirty="0">
                <a:effectLst/>
                <a:latin typeface="Microsoft YaHei UI" panose="020B0503020204020204" pitchFamily="34" charset="-122"/>
                <a:ea typeface="等线" panose="02010600030101010101" pitchFamily="2" charset="-122"/>
                <a:cs typeface="Times New Roman" panose="02020603050405020304" charset="0"/>
              </a:rPr>
              <a:t>卷  帮穷人家的孩子挣钱  （友善互助，让世界更美好）</a:t>
            </a:r>
            <a:endParaRPr lang="zh-CN" altLang="en-US" sz="2800" kern="100" spc="40" dirty="0">
              <a:effectLst/>
              <a:latin typeface="Microsoft YaHei UI" panose="020B0503020204020204" pitchFamily="34" charset="-122"/>
              <a:ea typeface="等线" panose="02010600030101010101" pitchFamily="2" charset="-122"/>
              <a:cs typeface="Times New Roman" panose="02020603050405020304" charset="0"/>
            </a:endParaRPr>
          </a:p>
          <a:p>
            <a:pPr lvl="0" algn="just"/>
            <a:r>
              <a:rPr lang="en-US" altLang="zh-CN" sz="2800" kern="100" spc="40" dirty="0">
                <a:effectLst/>
                <a:latin typeface="Microsoft YaHei UI" panose="020B0503020204020204" pitchFamily="34" charset="-122"/>
                <a:ea typeface="等线" panose="02010600030101010101" pitchFamily="2" charset="-122"/>
                <a:cs typeface="Times New Roman" panose="02020603050405020304" charset="0"/>
              </a:rPr>
              <a:t>4.2022</a:t>
            </a:r>
            <a:r>
              <a:rPr lang="zh-CN" altLang="en-US" sz="2800" kern="100" spc="40" dirty="0">
                <a:effectLst/>
                <a:latin typeface="Microsoft YaHei UI" panose="020B0503020204020204" pitchFamily="34" charset="-122"/>
                <a:ea typeface="等线" panose="02010600030101010101" pitchFamily="2" charset="-122"/>
                <a:cs typeface="Times New Roman" panose="02020603050405020304" charset="0"/>
              </a:rPr>
              <a:t>年</a:t>
            </a:r>
            <a:r>
              <a:rPr lang="en-US" altLang="zh-CN" sz="2800" kern="100" spc="40" dirty="0">
                <a:effectLst/>
                <a:latin typeface="Microsoft YaHei UI" panose="020B0503020204020204" pitchFamily="34" charset="-122"/>
                <a:ea typeface="等线" panose="02010600030101010101" pitchFamily="2" charset="-122"/>
                <a:cs typeface="Times New Roman" panose="02020603050405020304" charset="0"/>
              </a:rPr>
              <a:t>1</a:t>
            </a:r>
            <a:r>
              <a:rPr lang="zh-CN" altLang="en-US" sz="2800" kern="100" spc="40" dirty="0">
                <a:effectLst/>
                <a:latin typeface="Microsoft YaHei UI" panose="020B0503020204020204" pitchFamily="34" charset="-122"/>
                <a:ea typeface="等线" panose="02010600030101010101" pitchFamily="2" charset="-122"/>
                <a:cs typeface="Times New Roman" panose="02020603050405020304" charset="0"/>
              </a:rPr>
              <a:t>月浙江卷   学渣与学霸合作   （学校生活，互相学习，成就成长）</a:t>
            </a:r>
            <a:endParaRPr lang="zh-CN" altLang="en-US" sz="2800" kern="100" spc="40" dirty="0">
              <a:effectLst/>
              <a:latin typeface="Microsoft YaHei UI" panose="020B0503020204020204" pitchFamily="34" charset="-122"/>
              <a:ea typeface="等线" panose="02010600030101010101" pitchFamily="2" charset="-122"/>
              <a:cs typeface="Times New Roman" panose="02020603050405020304" charset="0"/>
            </a:endParaRPr>
          </a:p>
          <a:p>
            <a:pPr lvl="0" algn="just"/>
            <a:r>
              <a:rPr lang="en-US" altLang="zh-CN" sz="2800" kern="100" spc="40" dirty="0">
                <a:effectLst/>
                <a:latin typeface="Microsoft YaHei UI" panose="020B0503020204020204" pitchFamily="34" charset="-122"/>
                <a:ea typeface="等线" panose="02010600030101010101" pitchFamily="2" charset="-122"/>
                <a:cs typeface="Times New Roman" panose="02020603050405020304" charset="0"/>
              </a:rPr>
              <a:t>5.2021</a:t>
            </a:r>
            <a:r>
              <a:rPr lang="zh-CN" altLang="en-US" sz="2800" kern="100" spc="40" dirty="0">
                <a:effectLst/>
                <a:latin typeface="Microsoft YaHei UI" panose="020B0503020204020204" pitchFamily="34" charset="-122"/>
                <a:ea typeface="等线" panose="02010600030101010101" pitchFamily="2" charset="-122"/>
                <a:cs typeface="Times New Roman" panose="02020603050405020304" charset="0"/>
              </a:rPr>
              <a:t>年</a:t>
            </a:r>
            <a:r>
              <a:rPr lang="en-US" altLang="zh-CN" sz="2800" kern="100" spc="40" dirty="0">
                <a:effectLst/>
                <a:latin typeface="Microsoft YaHei UI" panose="020B0503020204020204" pitchFamily="34" charset="-122"/>
                <a:ea typeface="等线" panose="02010600030101010101" pitchFamily="2" charset="-122"/>
                <a:cs typeface="Times New Roman" panose="02020603050405020304" charset="0"/>
              </a:rPr>
              <a:t>6</a:t>
            </a:r>
            <a:r>
              <a:rPr lang="zh-CN" altLang="en-US" sz="2800" kern="100" spc="40" dirty="0">
                <a:effectLst/>
                <a:latin typeface="Microsoft YaHei UI" panose="020B0503020204020204" pitchFamily="34" charset="-122"/>
                <a:ea typeface="等线" panose="02010600030101010101" pitchFamily="2" charset="-122"/>
                <a:cs typeface="Times New Roman" panose="02020603050405020304" charset="0"/>
              </a:rPr>
              <a:t>月新高考</a:t>
            </a:r>
            <a:r>
              <a:rPr lang="en-US" altLang="zh-CN" sz="2800" kern="100" spc="40" dirty="0">
                <a:effectLst/>
                <a:latin typeface="Microsoft YaHei UI" panose="020B0503020204020204" pitchFamily="34" charset="-122"/>
                <a:ea typeface="等线" panose="02010600030101010101" pitchFamily="2" charset="-122"/>
                <a:cs typeface="Times New Roman" panose="02020603050405020304" charset="0"/>
              </a:rPr>
              <a:t>I</a:t>
            </a:r>
            <a:r>
              <a:rPr lang="zh-CN" altLang="en-US" sz="2800" kern="100" spc="40" dirty="0">
                <a:effectLst/>
                <a:latin typeface="Microsoft YaHei UI" panose="020B0503020204020204" pitchFamily="34" charset="-122"/>
                <a:ea typeface="等线" panose="02010600030101010101" pitchFamily="2" charset="-122"/>
                <a:cs typeface="Times New Roman" panose="02020603050405020304" charset="0"/>
              </a:rPr>
              <a:t>卷  双胞胎为母亲做惊喜早餐 （家庭生活，亲情与爱）</a:t>
            </a:r>
            <a:endParaRPr lang="zh-CN" altLang="en-US" sz="2800" kern="100" spc="40" dirty="0">
              <a:effectLst/>
              <a:latin typeface="Microsoft YaHei UI" panose="020B0503020204020204" pitchFamily="34" charset="-122"/>
              <a:ea typeface="等线" panose="02010600030101010101" pitchFamily="2" charset="-122"/>
              <a:cs typeface="Times New Roman" panose="02020603050405020304" charset="0"/>
            </a:endParaRPr>
          </a:p>
          <a:p>
            <a:pPr lvl="0" algn="just"/>
            <a:r>
              <a:rPr lang="en-US" altLang="zh-CN" sz="2800" kern="100" spc="40" dirty="0">
                <a:effectLst/>
                <a:latin typeface="Microsoft YaHei UI" panose="020B0503020204020204" pitchFamily="34" charset="-122"/>
                <a:ea typeface="等线" panose="02010600030101010101" pitchFamily="2" charset="-122"/>
                <a:cs typeface="Times New Roman" panose="02020603050405020304" charset="0"/>
              </a:rPr>
              <a:t>6.2021</a:t>
            </a:r>
            <a:r>
              <a:rPr lang="zh-CN" altLang="en-US" sz="2800" kern="100" spc="40" dirty="0">
                <a:effectLst/>
                <a:latin typeface="Microsoft YaHei UI" panose="020B0503020204020204" pitchFamily="34" charset="-122"/>
                <a:ea typeface="等线" panose="02010600030101010101" pitchFamily="2" charset="-122"/>
                <a:cs typeface="Times New Roman" panose="02020603050405020304" charset="0"/>
              </a:rPr>
              <a:t>年</a:t>
            </a:r>
            <a:r>
              <a:rPr lang="en-US" altLang="zh-CN" sz="2800" kern="100" spc="40" dirty="0">
                <a:effectLst/>
                <a:latin typeface="Microsoft YaHei UI" panose="020B0503020204020204" pitchFamily="34" charset="-122"/>
                <a:ea typeface="等线" panose="02010600030101010101" pitchFamily="2" charset="-122"/>
                <a:cs typeface="Times New Roman" panose="02020603050405020304" charset="0"/>
              </a:rPr>
              <a:t>6</a:t>
            </a:r>
            <a:r>
              <a:rPr lang="zh-CN" altLang="en-US" sz="2800" kern="100" spc="40" dirty="0">
                <a:effectLst/>
                <a:latin typeface="Microsoft YaHei UI" panose="020B0503020204020204" pitchFamily="34" charset="-122"/>
                <a:ea typeface="等线" panose="02010600030101010101" pitchFamily="2" charset="-122"/>
                <a:cs typeface="Times New Roman" panose="02020603050405020304" charset="0"/>
              </a:rPr>
              <a:t>月浙江卷   我打工赚钱补贴家用  （家庭生活，亲情与爱） </a:t>
            </a:r>
            <a:endParaRPr lang="zh-CN" altLang="en-US" sz="2800" kern="100" spc="40" dirty="0">
              <a:effectLst/>
              <a:latin typeface="Microsoft YaHei UI" panose="020B0503020204020204" pitchFamily="34" charset="-122"/>
              <a:ea typeface="等线" panose="02010600030101010101" pitchFamily="2" charset="-122"/>
              <a:cs typeface="Times New Roman" panose="02020603050405020304" charset="0"/>
            </a:endParaRPr>
          </a:p>
          <a:p>
            <a:pPr lvl="0" algn="just"/>
            <a:r>
              <a:rPr lang="en-US" altLang="zh-CN" sz="2800" kern="100" spc="40" dirty="0">
                <a:effectLst/>
                <a:latin typeface="Microsoft YaHei UI" panose="020B0503020204020204" pitchFamily="34" charset="-122"/>
                <a:ea typeface="等线" panose="02010600030101010101" pitchFamily="2" charset="-122"/>
                <a:cs typeface="Times New Roman" panose="02020603050405020304" charset="0"/>
              </a:rPr>
              <a:t>7.2021</a:t>
            </a:r>
            <a:r>
              <a:rPr lang="zh-CN" altLang="en-US" sz="2800" kern="100" spc="40" dirty="0">
                <a:effectLst/>
                <a:latin typeface="Microsoft YaHei UI" panose="020B0503020204020204" pitchFamily="34" charset="-122"/>
                <a:ea typeface="等线" panose="02010600030101010101" pitchFamily="2" charset="-122"/>
                <a:cs typeface="Times New Roman" panose="02020603050405020304" charset="0"/>
              </a:rPr>
              <a:t>年</a:t>
            </a:r>
            <a:r>
              <a:rPr lang="en-US" altLang="zh-CN" sz="2800" kern="100" spc="40" dirty="0">
                <a:effectLst/>
                <a:latin typeface="Microsoft YaHei UI" panose="020B0503020204020204" pitchFamily="34" charset="-122"/>
                <a:ea typeface="等线" panose="02010600030101010101" pitchFamily="2" charset="-122"/>
                <a:cs typeface="Times New Roman" panose="02020603050405020304" charset="0"/>
              </a:rPr>
              <a:t>1</a:t>
            </a:r>
            <a:r>
              <a:rPr lang="zh-CN" altLang="en-US" sz="2800" kern="100" spc="40" dirty="0">
                <a:effectLst/>
                <a:latin typeface="Microsoft YaHei UI" panose="020B0503020204020204" pitchFamily="34" charset="-122"/>
                <a:ea typeface="等线" panose="02010600030101010101" pitchFamily="2" charset="-122"/>
                <a:cs typeface="Times New Roman" panose="02020603050405020304" charset="0"/>
              </a:rPr>
              <a:t>月浙江卷    万圣节趣事之南瓜卡头 （ 家庭生活趣事，喜悦美好）</a:t>
            </a:r>
            <a:endParaRPr lang="zh-CN" altLang="en-US" sz="2800" kern="100" spc="40" dirty="0">
              <a:effectLst/>
              <a:latin typeface="Microsoft YaHei UI" panose="020B0503020204020204" pitchFamily="34" charset="-122"/>
              <a:ea typeface="等线" panose="02010600030101010101" pitchFamily="2" charset="-122"/>
              <a:cs typeface="Times New Roman" panose="02020603050405020304" charset="0"/>
            </a:endParaRPr>
          </a:p>
          <a:p>
            <a:pPr lvl="0" algn="just"/>
            <a:r>
              <a:rPr lang="en-US" altLang="zh-CN" sz="2800" kern="100" spc="40" dirty="0">
                <a:effectLst/>
                <a:latin typeface="Microsoft YaHei UI" panose="020B0503020204020204" pitchFamily="34" charset="-122"/>
                <a:ea typeface="等线" panose="02010600030101010101" pitchFamily="2" charset="-122"/>
                <a:cs typeface="Times New Roman" panose="02020603050405020304" charset="0"/>
              </a:rPr>
              <a:t>8.2017</a:t>
            </a:r>
            <a:r>
              <a:rPr lang="zh-CN" altLang="en-US" sz="2800" kern="100" spc="40" dirty="0">
                <a:effectLst/>
                <a:latin typeface="Microsoft YaHei UI" panose="020B0503020204020204" pitchFamily="34" charset="-122"/>
                <a:ea typeface="等线" panose="02010600030101010101" pitchFamily="2" charset="-122"/>
                <a:cs typeface="Times New Roman" panose="02020603050405020304" charset="0"/>
              </a:rPr>
              <a:t>年</a:t>
            </a:r>
            <a:r>
              <a:rPr lang="en-US" altLang="zh-CN" sz="2800" kern="100" spc="40" dirty="0">
                <a:effectLst/>
                <a:latin typeface="Microsoft YaHei UI" panose="020B0503020204020204" pitchFamily="34" charset="-122"/>
                <a:ea typeface="等线" panose="02010600030101010101" pitchFamily="2" charset="-122"/>
                <a:cs typeface="Times New Roman" panose="02020603050405020304" charset="0"/>
              </a:rPr>
              <a:t>11</a:t>
            </a:r>
            <a:r>
              <a:rPr lang="zh-CN" altLang="en-US" sz="2800" kern="100" spc="40" dirty="0">
                <a:effectLst/>
                <a:latin typeface="Microsoft YaHei UI" panose="020B0503020204020204" pitchFamily="34" charset="-122"/>
                <a:ea typeface="等线" panose="02010600030101010101" pitchFamily="2" charset="-122"/>
                <a:cs typeface="Times New Roman" panose="02020603050405020304" charset="0"/>
              </a:rPr>
              <a:t>月 浙江卷   和健忘妈妈一起旅行的经历 （家庭生活趣事，善良）</a:t>
            </a:r>
            <a:endParaRPr lang="zh-CN" altLang="en-US" sz="2800" kern="100" spc="40" dirty="0">
              <a:effectLst/>
              <a:latin typeface="Microsoft YaHei UI" panose="020B0503020204020204" pitchFamily="34" charset="-122"/>
              <a:ea typeface="等线" panose="02010600030101010101" pitchFamily="2" charset="-122"/>
              <a:cs typeface="Times New Roman" panose="02020603050405020304"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小男孩和小女孩一起玩耍插画图片素材下载_jpg格式_熊猫办公"/>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720" y="-172"/>
            <a:ext cx="12192000" cy="6830646"/>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0" y="109331"/>
            <a:ext cx="12066104" cy="7848302"/>
          </a:xfrm>
          <a:prstGeom prst="rect">
            <a:avLst/>
          </a:prstGeom>
          <a:solidFill>
            <a:schemeClr val="bg1"/>
          </a:solidFill>
        </p:spPr>
        <p:txBody>
          <a:bodyPr wrap="square">
            <a:spAutoFit/>
          </a:bodyPr>
          <a:lstStyle/>
          <a:p>
            <a:pPr algn="just"/>
            <a:r>
              <a:rPr lang="zh-CN" altLang="en-US" sz="2800" kern="100" spc="40" dirty="0">
                <a:effectLst/>
                <a:latin typeface="等线" panose="02010600030101010101" pitchFamily="2" charset="-122"/>
                <a:ea typeface="Microsoft YaHei UI" panose="020B0503020204020204" pitchFamily="34" charset="-122"/>
                <a:cs typeface="Times New Roman" panose="02020603050405020304" charset="0"/>
              </a:rPr>
              <a:t>                                          对话描写 </a:t>
            </a:r>
            <a:r>
              <a:rPr lang="en-US" altLang="zh-CN" sz="2800" kern="100" spc="40" dirty="0">
                <a:effectLst/>
                <a:latin typeface="等线" panose="02010600030101010101" pitchFamily="2" charset="-122"/>
                <a:ea typeface="Microsoft YaHei UI" panose="020B0503020204020204" pitchFamily="34" charset="-122"/>
                <a:cs typeface="Times New Roman" panose="02020603050405020304" charset="0"/>
              </a:rPr>
              <a:t>–</a:t>
            </a:r>
            <a:r>
              <a:rPr lang="zh-CN" altLang="en-US" sz="2800" kern="100" spc="40" dirty="0">
                <a:effectLst/>
                <a:latin typeface="等线" panose="02010600030101010101" pitchFamily="2" charset="-122"/>
                <a:ea typeface="Microsoft YaHei UI" panose="020B0503020204020204" pitchFamily="34" charset="-122"/>
                <a:cs typeface="Times New Roman" panose="02020603050405020304" charset="0"/>
              </a:rPr>
              <a:t>小贴士</a:t>
            </a:r>
            <a:endParaRPr lang="zh-CN" altLang="zh-CN" sz="2800" kern="100" dirty="0">
              <a:effectLst/>
              <a:latin typeface="等线" panose="02010600030101010101" pitchFamily="2" charset="-122"/>
              <a:ea typeface="等线" panose="02010600030101010101" pitchFamily="2" charset="-122"/>
              <a:cs typeface="Times New Roman" panose="02020603050405020304" charset="0"/>
            </a:endParaRPr>
          </a:p>
          <a:p>
            <a:pPr lvl="0" algn="just"/>
            <a:r>
              <a:rPr lang="zh-CN" altLang="en-US" sz="2800" kern="100" spc="40" dirty="0">
                <a:latin typeface="Microsoft YaHei UI" panose="020B0503020204020204" pitchFamily="34" charset="-122"/>
                <a:ea typeface="等线" panose="02010600030101010101" pitchFamily="2" charset="-122"/>
                <a:cs typeface="Times New Roman" panose="02020603050405020304" charset="0"/>
              </a:rPr>
              <a:t>续写对话描写不宜过多，对话描写一般要控制在一个或者两个对话即可。一般对话描写适合与人物之间两两互动，往往为了推动情节。</a:t>
            </a:r>
            <a:endParaRPr lang="en-US" altLang="zh-CN" sz="2800" kern="100" spc="40" dirty="0">
              <a:latin typeface="Microsoft YaHei UI" panose="020B0503020204020204" pitchFamily="34" charset="-122"/>
              <a:ea typeface="等线" panose="02010600030101010101" pitchFamily="2" charset="-122"/>
              <a:cs typeface="Times New Roman" panose="02020603050405020304" charset="0"/>
            </a:endParaRPr>
          </a:p>
          <a:p>
            <a:pPr lvl="0" algn="just"/>
            <a:r>
              <a:rPr lang="zh-CN" altLang="en-US" sz="2800" kern="100" spc="40" dirty="0">
                <a:latin typeface="Microsoft YaHei UI" panose="020B0503020204020204" pitchFamily="34" charset="-122"/>
                <a:ea typeface="等线" panose="02010600030101010101" pitchFamily="2" charset="-122"/>
                <a:cs typeface="Times New Roman" panose="02020603050405020304" charset="0"/>
              </a:rPr>
              <a:t>如本文</a:t>
            </a:r>
            <a:r>
              <a:rPr lang="en-US" altLang="zh-CN" sz="2800" kern="100" spc="40" dirty="0">
                <a:latin typeface="Microsoft YaHei UI" panose="020B0503020204020204" pitchFamily="34" charset="-122"/>
                <a:ea typeface="等线" panose="02010600030101010101" pitchFamily="2" charset="-122"/>
                <a:cs typeface="Times New Roman" panose="02020603050405020304" charset="0"/>
              </a:rPr>
              <a:t>Anita </a:t>
            </a:r>
            <a:r>
              <a:rPr lang="zh-CN" altLang="en-US" sz="2800" kern="100" spc="40" dirty="0">
                <a:latin typeface="Microsoft YaHei UI" panose="020B0503020204020204" pitchFamily="34" charset="-122"/>
                <a:ea typeface="等线" panose="02010600030101010101" pitchFamily="2" charset="-122"/>
                <a:cs typeface="Times New Roman" panose="02020603050405020304" charset="0"/>
              </a:rPr>
              <a:t>看了我的素描后，应该会说点什么，根据原文 </a:t>
            </a:r>
            <a:r>
              <a:rPr lang="en-US" altLang="zh-CN" sz="2800" kern="100" spc="40" dirty="0">
                <a:latin typeface="Microsoft YaHei UI" panose="020B0503020204020204" pitchFamily="34" charset="-122"/>
                <a:ea typeface="等线" panose="02010600030101010101" pitchFamily="2" charset="-122"/>
                <a:cs typeface="Times New Roman" panose="02020603050405020304" charset="0"/>
              </a:rPr>
              <a:t>In my old room in California, I‘d had a double bed all to myself, and my original artwork had covered all the walls. </a:t>
            </a:r>
            <a:r>
              <a:rPr lang="zh-CN" altLang="en-US" sz="2800" kern="100" spc="40" dirty="0">
                <a:latin typeface="Microsoft YaHei UI" panose="020B0503020204020204" pitchFamily="34" charset="-122"/>
                <a:ea typeface="等线" panose="02010600030101010101" pitchFamily="2" charset="-122"/>
                <a:cs typeface="Times New Roman" panose="02020603050405020304" charset="0"/>
              </a:rPr>
              <a:t>可见我的画画水平还可以，由此可以推断</a:t>
            </a:r>
            <a:r>
              <a:rPr lang="en-US" altLang="zh-CN" sz="2800" kern="100" spc="40" dirty="0">
                <a:latin typeface="Microsoft YaHei UI" panose="020B0503020204020204" pitchFamily="34" charset="-122"/>
                <a:ea typeface="等线" panose="02010600030101010101" pitchFamily="2" charset="-122"/>
                <a:cs typeface="Times New Roman" panose="02020603050405020304" charset="0"/>
              </a:rPr>
              <a:t>Anita </a:t>
            </a:r>
            <a:r>
              <a:rPr lang="zh-CN" altLang="en-US" sz="2800" kern="100" spc="40" dirty="0">
                <a:latin typeface="Microsoft YaHei UI" panose="020B0503020204020204" pitchFamily="34" charset="-122"/>
                <a:ea typeface="等线" panose="02010600030101010101" pitchFamily="2" charset="-122"/>
                <a:cs typeface="Times New Roman" panose="02020603050405020304" charset="0"/>
              </a:rPr>
              <a:t>会赞叹：</a:t>
            </a:r>
            <a:endParaRPr lang="en-US" altLang="zh-CN" sz="2800" kern="100" spc="40" dirty="0">
              <a:latin typeface="Microsoft YaHei UI" panose="020B0503020204020204" pitchFamily="34" charset="-122"/>
              <a:ea typeface="等线" panose="02010600030101010101" pitchFamily="2" charset="-122"/>
              <a:cs typeface="Times New Roman" panose="02020603050405020304" charset="0"/>
            </a:endParaRPr>
          </a:p>
          <a:p>
            <a:pPr marL="514350" lvl="0" indent="-514350" algn="just">
              <a:buAutoNum type="arabicPeriod"/>
            </a:pPr>
            <a:r>
              <a:rPr lang="en-US" altLang="zh-CN" sz="2800" kern="100" spc="40" dirty="0">
                <a:solidFill>
                  <a:schemeClr val="accent1"/>
                </a:solidFill>
                <a:latin typeface="Microsoft YaHei UI" panose="020B0503020204020204" pitchFamily="34" charset="-122"/>
                <a:ea typeface="等线" panose="02010600030101010101" pitchFamily="2" charset="-122"/>
                <a:cs typeface="Times New Roman" panose="02020603050405020304" charset="0"/>
              </a:rPr>
              <a:t>As her eyes scanned the drawing, Anita exclaimed, “Norah, it’s amazing! You are a genius/ talent</a:t>
            </a:r>
            <a:r>
              <a:rPr lang="zh-CN" altLang="en-US" sz="2800" kern="100" spc="40" dirty="0">
                <a:solidFill>
                  <a:schemeClr val="accent1"/>
                </a:solidFill>
                <a:latin typeface="Microsoft YaHei UI" panose="020B0503020204020204" pitchFamily="34" charset="-122"/>
                <a:ea typeface="等线" panose="02010600030101010101" pitchFamily="2" charset="-122"/>
                <a:cs typeface="Times New Roman" panose="02020603050405020304" charset="0"/>
              </a:rPr>
              <a:t> </a:t>
            </a:r>
            <a:r>
              <a:rPr lang="en-US" altLang="zh-CN" sz="2800" kern="100" spc="40" dirty="0">
                <a:solidFill>
                  <a:schemeClr val="accent1"/>
                </a:solidFill>
                <a:latin typeface="Microsoft YaHei UI" panose="020B0503020204020204" pitchFamily="34" charset="-122"/>
                <a:ea typeface="等线" panose="02010600030101010101" pitchFamily="2" charset="-122"/>
                <a:cs typeface="Times New Roman" panose="02020603050405020304" charset="0"/>
              </a:rPr>
              <a:t>!” </a:t>
            </a:r>
            <a:endParaRPr lang="en-US" altLang="zh-CN" sz="2800" kern="100" spc="40" dirty="0">
              <a:solidFill>
                <a:schemeClr val="accent1"/>
              </a:solidFill>
              <a:latin typeface="Microsoft YaHei UI" panose="020B0503020204020204" pitchFamily="34" charset="-122"/>
              <a:ea typeface="等线" panose="02010600030101010101" pitchFamily="2" charset="-122"/>
              <a:cs typeface="Times New Roman" panose="02020603050405020304" charset="0"/>
            </a:endParaRPr>
          </a:p>
          <a:p>
            <a:pPr lvl="0" algn="just"/>
            <a:r>
              <a:rPr lang="zh-CN" altLang="en-US" sz="2800" kern="100" spc="40" dirty="0">
                <a:latin typeface="Microsoft YaHei UI" panose="020B0503020204020204" pitchFamily="34" charset="-122"/>
                <a:ea typeface="等线" panose="02010600030101010101" pitchFamily="2" charset="-122"/>
                <a:cs typeface="Times New Roman" panose="02020603050405020304" charset="0"/>
              </a:rPr>
              <a:t>结合原文</a:t>
            </a:r>
            <a:r>
              <a:rPr lang="en-US" altLang="zh-CN" sz="2800" kern="100" spc="40" dirty="0">
                <a:latin typeface="Microsoft YaHei UI" panose="020B0503020204020204" pitchFamily="34" charset="-122"/>
                <a:ea typeface="等线" panose="02010600030101010101" pitchFamily="2" charset="-122"/>
                <a:cs typeface="Times New Roman" panose="02020603050405020304" charset="0"/>
              </a:rPr>
              <a:t>Anita‘s walls, on the other hand, were covered with posters of the U. S. women’s soccer team. I didn‘t see any free space to hang anything else. </a:t>
            </a:r>
            <a:r>
              <a:rPr lang="zh-CN" altLang="en-US" sz="2800" kern="100" spc="40" dirty="0">
                <a:latin typeface="Microsoft YaHei UI" panose="020B0503020204020204" pitchFamily="34" charset="-122"/>
                <a:ea typeface="等线" panose="02010600030101010101" pitchFamily="2" charset="-122"/>
                <a:cs typeface="Times New Roman" panose="02020603050405020304" charset="0"/>
              </a:rPr>
              <a:t>可以再设计一个对话，表明</a:t>
            </a:r>
            <a:r>
              <a:rPr lang="en-US" altLang="zh-CN" sz="2800" kern="100" spc="40" dirty="0">
                <a:latin typeface="Microsoft YaHei UI" panose="020B0503020204020204" pitchFamily="34" charset="-122"/>
                <a:ea typeface="等线" panose="02010600030101010101" pitchFamily="2" charset="-122"/>
                <a:cs typeface="Times New Roman" panose="02020603050405020304" charset="0"/>
              </a:rPr>
              <a:t>Anita</a:t>
            </a:r>
            <a:r>
              <a:rPr lang="zh-CN" altLang="en-US" sz="2800" kern="100" spc="40" dirty="0">
                <a:latin typeface="Microsoft YaHei UI" panose="020B0503020204020204" pitchFamily="34" charset="-122"/>
                <a:ea typeface="等线" panose="02010600030101010101" pitchFamily="2" charset="-122"/>
                <a:cs typeface="Times New Roman" panose="02020603050405020304" charset="0"/>
              </a:rPr>
              <a:t>的志向；</a:t>
            </a:r>
            <a:endParaRPr lang="en-US" altLang="zh-CN" sz="2800" kern="100" spc="40" dirty="0">
              <a:latin typeface="Microsoft YaHei UI" panose="020B0503020204020204" pitchFamily="34" charset="-122"/>
              <a:ea typeface="等线" panose="02010600030101010101" pitchFamily="2" charset="-122"/>
              <a:cs typeface="Times New Roman" panose="02020603050405020304" charset="0"/>
            </a:endParaRPr>
          </a:p>
          <a:p>
            <a:pPr lvl="0" algn="just"/>
            <a:r>
              <a:rPr lang="en-US" altLang="zh-CN" sz="2800" kern="100" spc="40" dirty="0">
                <a:solidFill>
                  <a:schemeClr val="accent1"/>
                </a:solidFill>
                <a:latin typeface="Microsoft YaHei UI" panose="020B0503020204020204" pitchFamily="34" charset="-122"/>
                <a:ea typeface="等线" panose="02010600030101010101" pitchFamily="2" charset="-122"/>
                <a:cs typeface="Times New Roman" panose="02020603050405020304" charset="0"/>
              </a:rPr>
              <a:t>2. Staring at the newly-added drawing, Anita declared confidently and enthusiastically, “I hope to join the US women's soccer team in future! Thank you for bringing my dream closer!” </a:t>
            </a:r>
            <a:endParaRPr lang="en-US" altLang="zh-CN" sz="2800" kern="100" spc="40" dirty="0">
              <a:solidFill>
                <a:schemeClr val="accent1"/>
              </a:solidFill>
              <a:latin typeface="Microsoft YaHei UI" panose="020B0503020204020204" pitchFamily="34" charset="-122"/>
              <a:ea typeface="等线" panose="02010600030101010101" pitchFamily="2" charset="-122"/>
              <a:cs typeface="Times New Roman" panose="02020603050405020304" charset="0"/>
            </a:endParaRPr>
          </a:p>
          <a:p>
            <a:pPr lvl="0" algn="just"/>
            <a:endParaRPr lang="en-US" altLang="zh-CN" sz="2800" kern="100" spc="40" dirty="0">
              <a:latin typeface="Microsoft YaHei UI" panose="020B0503020204020204" pitchFamily="34" charset="-122"/>
              <a:ea typeface="等线" panose="02010600030101010101" pitchFamily="2" charset="-122"/>
              <a:cs typeface="Times New Roman" panose="02020603050405020304" charset="0"/>
            </a:endParaRPr>
          </a:p>
          <a:p>
            <a:pPr lvl="0" algn="just"/>
            <a:endParaRPr lang="en-US" altLang="zh-CN" sz="2800" kern="100" spc="40" dirty="0">
              <a:latin typeface="Microsoft YaHei UI" panose="020B0503020204020204" pitchFamily="34" charset="-122"/>
              <a:ea typeface="等线" panose="02010600030101010101" pitchFamily="2" charset="-122"/>
              <a:cs typeface="Times New Roman" panose="02020603050405020304" charset="0"/>
            </a:endParaRPr>
          </a:p>
          <a:p>
            <a:pPr lvl="0" algn="just"/>
            <a:endParaRPr lang="zh-CN" altLang="en-US" sz="2800" kern="100" spc="40" dirty="0">
              <a:effectLst/>
              <a:latin typeface="Microsoft YaHei UI" panose="020B0503020204020204" pitchFamily="34" charset="-122"/>
              <a:ea typeface="等线" panose="02010600030101010101" pitchFamily="2" charset="-122"/>
              <a:cs typeface="Times New Roman" panose="02020603050405020304"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小男孩和小女孩一起玩耍插画图片素材下载_jpg格式_熊猫办公"/>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720" y="-172"/>
            <a:ext cx="12192000" cy="68306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0" y="523220"/>
            <a:ext cx="12192000" cy="5298882"/>
          </a:xfrm>
          <a:prstGeom prst="rect">
            <a:avLst/>
          </a:prstGeom>
          <a:noFill/>
        </p:spPr>
        <p:txBody>
          <a:bodyPr wrap="square" lIns="91292" tIns="45718" rIns="91292" bIns="45718">
            <a:spAutoFit/>
          </a:bodyPr>
          <a:lstStyle/>
          <a:p>
            <a:pPr lvl="0" indent="457200" defTabSz="913765">
              <a:lnSpc>
                <a:spcPts val="2900"/>
              </a:lnSpc>
              <a:spcBef>
                <a:spcPct val="0"/>
              </a:spcBef>
              <a:spcAft>
                <a:spcPct val="0"/>
              </a:spcAft>
              <a:defRPr/>
            </a:pPr>
            <a:r>
              <a:rPr lang="en-US" altLang="zh-CN" sz="2800" kern="100" dirty="0">
                <a:latin typeface="Tahoma" panose="020B0604030504040204" pitchFamily="34" charset="0"/>
                <a:ea typeface="Tahoma" panose="020B0604030504040204" pitchFamily="34" charset="0"/>
                <a:cs typeface="Tahoma" panose="020B0604030504040204" pitchFamily="34" charset="0"/>
              </a:rPr>
              <a:t>Knock-knock-knock. “Hello? ” I called timidly through my cousin Anita’ s bedroom door. No answer. There's no way she forgot I was moving in today, right? I thought. “Anita? It's me, Norah! ” I called again. </a:t>
            </a:r>
            <a:endParaRPr lang="en-US" altLang="zh-CN" sz="2800" kern="100" dirty="0">
              <a:latin typeface="Tahoma" panose="020B0604030504040204" pitchFamily="34" charset="0"/>
              <a:ea typeface="Tahoma" panose="020B0604030504040204" pitchFamily="34" charset="0"/>
              <a:cs typeface="Tahoma" panose="020B0604030504040204" pitchFamily="34" charset="0"/>
            </a:endParaRPr>
          </a:p>
          <a:p>
            <a:pPr lvl="0" indent="457200" defTabSz="913765">
              <a:lnSpc>
                <a:spcPts val="2900"/>
              </a:lnSpc>
              <a:spcBef>
                <a:spcPct val="0"/>
              </a:spcBef>
              <a:spcAft>
                <a:spcPct val="0"/>
              </a:spcAft>
              <a:defRPr/>
            </a:pPr>
            <a:r>
              <a:rPr lang="en-US" altLang="zh-CN" sz="2800" kern="100" dirty="0">
                <a:latin typeface="Tahoma" panose="020B0604030504040204" pitchFamily="34" charset="0"/>
                <a:ea typeface="Tahoma" panose="020B0604030504040204" pitchFamily="34" charset="0"/>
                <a:cs typeface="Tahoma" panose="020B0604030504040204" pitchFamily="34" charset="0"/>
              </a:rPr>
              <a:t>I had only met my cousin once a couple of years ago when Anita and Aunt Sonam had flown to California to visit. Mom had hoped Anita and I would be friends. But all Anita wanted to talk about was soccer, which was practically a foreign language to me. Secretly, I had felt relieved when the visit was over. </a:t>
            </a:r>
            <a:endParaRPr lang="en-US" altLang="zh-CN" sz="2800" kern="100" dirty="0">
              <a:latin typeface="Tahoma" panose="020B0604030504040204" pitchFamily="34" charset="0"/>
              <a:ea typeface="Tahoma" panose="020B0604030504040204" pitchFamily="34" charset="0"/>
              <a:cs typeface="Tahoma" panose="020B0604030504040204" pitchFamily="34" charset="0"/>
            </a:endParaRPr>
          </a:p>
          <a:p>
            <a:pPr lvl="0" indent="457200" defTabSz="913765">
              <a:lnSpc>
                <a:spcPts val="2900"/>
              </a:lnSpc>
              <a:spcBef>
                <a:spcPct val="0"/>
              </a:spcBef>
              <a:spcAft>
                <a:spcPct val="0"/>
              </a:spcAft>
              <a:defRPr/>
            </a:pPr>
            <a:r>
              <a:rPr lang="en-US" altLang="zh-CN" sz="2800" kern="100" dirty="0">
                <a:latin typeface="Tahoma" panose="020B0604030504040204" pitchFamily="34" charset="0"/>
                <a:ea typeface="Tahoma" panose="020B0604030504040204" pitchFamily="34" charset="0"/>
                <a:cs typeface="Tahoma" panose="020B0604030504040204" pitchFamily="34" charset="0"/>
              </a:rPr>
              <a:t>Now, I was standing in my aunt's tiny apartment in New York City, and there was still no answer from Anita. I knocked again, a little louder this time. Finally, Anita opened the door. She apologized, saying she had been listening to music. But instead of inviting me in, Anita frowned at my massive suitcase. </a:t>
            </a:r>
            <a:endParaRPr lang="en-US" altLang="zh-CN" sz="2800" kern="100" dirty="0">
              <a:latin typeface="Tahoma" panose="020B0604030504040204" pitchFamily="34" charset="0"/>
              <a:ea typeface="Tahoma" panose="020B0604030504040204" pitchFamily="34" charset="0"/>
              <a:cs typeface="Tahoma" panose="020B0604030504040204" pitchFamily="34" charset="0"/>
            </a:endParaRPr>
          </a:p>
          <a:p>
            <a:pPr marL="0" marR="0" lvl="0" indent="457200" defTabSz="913765" rtl="0" eaLnBrk="0" fontAlgn="auto" latinLnBrk="0" hangingPunct="1">
              <a:lnSpc>
                <a:spcPts val="2900"/>
              </a:lnSpc>
              <a:spcBef>
                <a:spcPct val="0"/>
              </a:spcBef>
              <a:spcAft>
                <a:spcPct val="0"/>
              </a:spcAft>
              <a:buClrTx/>
              <a:buSzTx/>
              <a:buFontTx/>
              <a:buNone/>
              <a:defRPr/>
            </a:pPr>
            <a:endParaRPr kumimoji="0" lang="en-US" altLang="zh-CN"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 name="TextBox 1"/>
          <p:cNvSpPr txBox="1"/>
          <p:nvPr>
            <p:custDataLst>
              <p:tags r:id="rId2"/>
            </p:custDataLst>
          </p:nvPr>
        </p:nvSpPr>
        <p:spPr>
          <a:xfrm>
            <a:off x="0" y="0"/>
            <a:ext cx="1789043" cy="523220"/>
          </a:xfrm>
          <a:prstGeom prst="rect">
            <a:avLst/>
          </a:prstGeom>
          <a:solidFill>
            <a:srgbClr val="C00000"/>
          </a:solid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读原文</a:t>
            </a:r>
            <a:r>
              <a:rPr kumimoji="0" lang="en-US" altLang="zh-CN"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a:t>
            </a:r>
            <a:endPar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pic>
        <p:nvPicPr>
          <p:cNvPr id="5124" name="图片 6" descr="logo横版 png"/>
          <p:cNvPicPr>
            <a:picLocks noChangeAspect="1"/>
          </p:cNvPicPr>
          <p:nvPr/>
        </p:nvPicPr>
        <p:blipFill>
          <a:blip r:embed="rId3"/>
          <a:stretch>
            <a:fillRect/>
          </a:stretch>
        </p:blipFill>
        <p:spPr>
          <a:xfrm>
            <a:off x="11477625" y="82550"/>
            <a:ext cx="608013" cy="642938"/>
          </a:xfrm>
          <a:prstGeom prst="rect">
            <a:avLst/>
          </a:prstGeom>
          <a:noFill/>
          <a:ln w="9525">
            <a:noFill/>
          </a:ln>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22365" y="69227"/>
            <a:ext cx="12314024" cy="7072701"/>
          </a:xfrm>
          <a:prstGeom prst="rect">
            <a:avLst/>
          </a:prstGeom>
          <a:solidFill>
            <a:schemeClr val="bg1"/>
          </a:solidFill>
        </p:spPr>
        <p:txBody>
          <a:bodyPr wrap="square" lIns="91292" tIns="45718" rIns="91292" bIns="45718">
            <a:spAutoFit/>
          </a:bodyPr>
          <a:lstStyle/>
          <a:p>
            <a:pPr lvl="0" indent="457200" eaLnBrk="0" fontAlgn="base" hangingPunct="0">
              <a:lnSpc>
                <a:spcPct val="90000"/>
              </a:lnSpc>
              <a:spcBef>
                <a:spcPct val="0"/>
              </a:spcBef>
              <a:spcAft>
                <a:spcPct val="0"/>
              </a:spcAft>
              <a:defRPr/>
            </a:pPr>
            <a:r>
              <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rPr>
              <a:t>Behind her, I could see a blue beanbag chair crowded next to a bunk bed</a:t>
            </a:r>
            <a:r>
              <a:rPr lang="zh-CN" altLang="en-US" sz="2800" kern="100" dirty="0">
                <a:solidFill>
                  <a:prstClr val="black"/>
                </a:solidFill>
                <a:latin typeface="Tahoma" panose="020B0604030504040204" pitchFamily="34" charset="0"/>
                <a:ea typeface="Tahoma" panose="020B0604030504040204" pitchFamily="34" charset="0"/>
                <a:cs typeface="Tahoma" panose="020B0604030504040204" pitchFamily="34" charset="0"/>
              </a:rPr>
              <a:t>（上下铺）</a:t>
            </a:r>
            <a:r>
              <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rPr>
              <a:t>. In my old room in California, I'd had a double bed all to myself, and my original artwork had covered all the walls. Anita's walls, on the other hand, were covered with posters of the U. S. women's soccer team. I didn't see any free space to hang anything else. </a:t>
            </a:r>
            <a:endPar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indent="457200" eaLnBrk="0" fontAlgn="base" hangingPunct="0">
              <a:lnSpc>
                <a:spcPct val="90000"/>
              </a:lnSpc>
              <a:spcBef>
                <a:spcPct val="0"/>
              </a:spcBef>
              <a:spcAft>
                <a:spcPct val="0"/>
              </a:spcAft>
              <a:defRPr/>
            </a:pPr>
            <a:r>
              <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rPr>
              <a:t>“C-can I come in? ” I asked, blushing. Anita nodded, but she barely moved. I had no choice but to squeeze by her into the room. I put my stuff against the wall and Anita started bouncing the soccer ball from her foot to her knee and back again. Suddenly, her foot kicked the ball at an odd angle, and it accidentally flew toward me. “Whoops! ” Anita called. “Think fast! ”</a:t>
            </a:r>
            <a:endPar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indent="457200" eaLnBrk="0" fontAlgn="base" hangingPunct="0">
              <a:lnSpc>
                <a:spcPct val="90000"/>
              </a:lnSpc>
              <a:spcBef>
                <a:spcPct val="0"/>
              </a:spcBef>
              <a:spcAft>
                <a:spcPct val="0"/>
              </a:spcAft>
              <a:defRPr/>
            </a:pPr>
            <a:r>
              <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rPr>
              <a:t>But I was still taking in the surroundings, so the ball caught me off guard and bounced off my shoulder. Forcing a smile, I pretended it didn't bother me. Unsure of what to do, I took out my sketchbook</a:t>
            </a:r>
            <a:r>
              <a:rPr lang="zh-CN" altLang="en-US" sz="2800" kern="100" dirty="0">
                <a:solidFill>
                  <a:prstClr val="black"/>
                </a:solidFill>
                <a:latin typeface="Tahoma" panose="020B0604030504040204" pitchFamily="34" charset="0"/>
                <a:ea typeface="Tahoma" panose="020B0604030504040204" pitchFamily="34" charset="0"/>
                <a:cs typeface="Tahoma" panose="020B0604030504040204" pitchFamily="34" charset="0"/>
              </a:rPr>
              <a:t>（素描本） </a:t>
            </a:r>
            <a:r>
              <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rPr>
              <a:t>and colored pencils and sat down. Just holding my sketchbook made me feel more at ease. I started sketching aimlessly while Anita went back to bounce her ball. </a:t>
            </a:r>
            <a:endPar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indent="457200" eaLnBrk="0" fontAlgn="base" hangingPunct="0">
              <a:lnSpc>
                <a:spcPct val="90000"/>
              </a:lnSpc>
              <a:spcBef>
                <a:spcPct val="0"/>
              </a:spcBef>
              <a:spcAft>
                <a:spcPct val="0"/>
              </a:spcAft>
              <a:defRPr/>
            </a:pPr>
            <a:r>
              <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rPr>
              <a:t>Para1: Suddenly, it dawned on me that I could draw Anita in action.</a:t>
            </a:r>
            <a:endPar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indent="457200" eaLnBrk="0" fontAlgn="base" hangingPunct="0">
              <a:lnSpc>
                <a:spcPct val="90000"/>
              </a:lnSpc>
              <a:spcBef>
                <a:spcPct val="0"/>
              </a:spcBef>
              <a:spcAft>
                <a:spcPct val="0"/>
              </a:spcAft>
              <a:defRPr/>
            </a:pPr>
            <a:r>
              <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rPr>
              <a:t>Para2: Anita studied the drawing carefully.</a:t>
            </a:r>
            <a:endPar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indent="457200" eaLnBrk="0" fontAlgn="base" hangingPunct="0">
              <a:lnSpc>
                <a:spcPct val="90000"/>
              </a:lnSpc>
              <a:spcBef>
                <a:spcPct val="0"/>
              </a:spcBef>
              <a:spcAft>
                <a:spcPct val="0"/>
              </a:spcAft>
              <a:defRPr/>
            </a:pPr>
            <a:endPar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785066" y="60184"/>
            <a:ext cx="7300403" cy="523220"/>
          </a:xfrm>
          <a:prstGeom prst="rect">
            <a:avLst/>
          </a:prstGeom>
          <a:noFill/>
        </p:spPr>
        <p:txBody>
          <a:bodyPr wrap="square">
            <a:spAutoFit/>
          </a:bodyPr>
          <a:lstStyle/>
          <a:p>
            <a:r>
              <a:rPr lang="en-US" altLang="zh-CN" sz="2800" b="1" dirty="0">
                <a:solidFill>
                  <a:srgbClr val="CC00CC"/>
                </a:solidFill>
                <a:highlight>
                  <a:srgbClr val="C0C0C0"/>
                </a:highlight>
                <a:latin typeface="Times New Roman" panose="02020603050405020304" charset="0"/>
                <a:cs typeface="Times New Roman" panose="02020603050405020304" charset="0"/>
                <a:sym typeface="+mn-ea"/>
              </a:rPr>
              <a:t>Read for elements</a:t>
            </a:r>
            <a:endParaRPr lang="zh-CN" altLang="en-US" sz="2800" dirty="0">
              <a:solidFill>
                <a:srgbClr val="CC00CC"/>
              </a:solidFill>
            </a:endParaRPr>
          </a:p>
        </p:txBody>
      </p:sp>
      <p:pic>
        <p:nvPicPr>
          <p:cNvPr id="9" name="Picture 2" descr="几个小孩子儿童草地上开心玩球童年照片图片免费下载 - 觅知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8613"/>
            <a:ext cx="12267344" cy="6773342"/>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0" y="857250"/>
            <a:ext cx="12192000" cy="3874769"/>
          </a:xfrm>
          <a:prstGeom prst="rect">
            <a:avLst/>
          </a:prstGeom>
          <a:solidFill>
            <a:schemeClr val="bg1"/>
          </a:solidFill>
        </p:spPr>
        <p:txBody>
          <a:bodyPr wrap="square" rtlCol="0">
            <a:noAutofit/>
          </a:bodyPr>
          <a:lstStyle/>
          <a:p>
            <a:pPr marL="514350" indent="-514350">
              <a:buFontTx/>
              <a:buAutoNum type="arabicPeriod"/>
            </a:pPr>
            <a:r>
              <a:rPr lang="en-US" altLang="zh-CN" sz="3600" b="1" dirty="0">
                <a:latin typeface="Times New Roman" panose="02020603050405020304" charset="0"/>
                <a:cs typeface="Times New Roman" panose="02020603050405020304" charset="0"/>
              </a:rPr>
              <a:t>Major roles:  </a:t>
            </a:r>
            <a:r>
              <a:rPr lang="en-US" altLang="zh-CN" sz="3600" b="1" dirty="0">
                <a:solidFill>
                  <a:srgbClr val="FF0000"/>
                </a:solidFill>
                <a:latin typeface="Times New Roman" panose="02020603050405020304" charset="0"/>
                <a:cs typeface="Times New Roman" panose="02020603050405020304" charset="0"/>
              </a:rPr>
              <a:t> Anita &amp; I </a:t>
            </a:r>
            <a:endParaRPr lang="en-US" altLang="zh-CN" sz="3600" b="1" dirty="0">
              <a:solidFill>
                <a:srgbClr val="FF0000"/>
              </a:solidFill>
              <a:latin typeface="Times New Roman" panose="02020603050405020304" charset="0"/>
              <a:cs typeface="Times New Roman" panose="02020603050405020304" charset="0"/>
            </a:endParaRPr>
          </a:p>
          <a:p>
            <a:r>
              <a:rPr lang="en-US" altLang="zh-CN" sz="3600" b="1" dirty="0">
                <a:solidFill>
                  <a:srgbClr val="FF0000"/>
                </a:solidFill>
                <a:latin typeface="Times New Roman" panose="02020603050405020304" charset="0"/>
                <a:cs typeface="Times New Roman" panose="02020603050405020304" charset="0"/>
              </a:rPr>
              <a:t>     </a:t>
            </a:r>
            <a:r>
              <a:rPr lang="en-US" altLang="zh-CN" sz="3600" b="1" dirty="0">
                <a:latin typeface="Times New Roman" panose="02020603050405020304" charset="0"/>
                <a:cs typeface="Times New Roman" panose="02020603050405020304" charset="0"/>
              </a:rPr>
              <a:t>Minor roles </a:t>
            </a:r>
            <a:r>
              <a:rPr lang="en-US" altLang="zh-CN" sz="3600" b="1" dirty="0">
                <a:solidFill>
                  <a:srgbClr val="FF0000"/>
                </a:solidFill>
                <a:latin typeface="Times New Roman" panose="02020603050405020304" charset="0"/>
                <a:cs typeface="Times New Roman" panose="02020603050405020304" charset="0"/>
              </a:rPr>
              <a:t>:    Mother ; Aunt Sonam </a:t>
            </a:r>
            <a:r>
              <a:rPr lang="zh-CN" altLang="en-US" sz="3600" b="1" dirty="0">
                <a:solidFill>
                  <a:srgbClr val="FF0000"/>
                </a:solidFill>
                <a:latin typeface="Times New Roman" panose="02020603050405020304" charset="0"/>
                <a:cs typeface="Times New Roman" panose="02020603050405020304" charset="0"/>
              </a:rPr>
              <a:t>（几乎可以不写）</a:t>
            </a:r>
            <a:endParaRPr lang="en-US" altLang="zh-CN" sz="3600" b="1" dirty="0">
              <a:latin typeface="Times New Roman" panose="02020603050405020304" charset="0"/>
              <a:cs typeface="Times New Roman" panose="02020603050405020304" charset="0"/>
            </a:endParaRPr>
          </a:p>
          <a:p>
            <a:r>
              <a:rPr lang="en-US" altLang="zh-CN" sz="3600" b="1" dirty="0">
                <a:latin typeface="Times New Roman" panose="02020603050405020304" charset="0"/>
                <a:cs typeface="Times New Roman" panose="02020603050405020304" charset="0"/>
              </a:rPr>
              <a:t>2.  narrative perspective: </a:t>
            </a:r>
            <a:r>
              <a:rPr lang="zh-CN" altLang="en-US" sz="3600" dirty="0">
                <a:latin typeface="Times New Roman" panose="02020603050405020304" charset="0"/>
                <a:cs typeface="Times New Roman" panose="02020603050405020304" charset="0"/>
              </a:rPr>
              <a:t>   </a:t>
            </a:r>
            <a:r>
              <a:rPr lang="en-US" altLang="zh-CN" sz="3600" dirty="0">
                <a:solidFill>
                  <a:srgbClr val="FF0000"/>
                </a:solidFill>
                <a:latin typeface="Times New Roman" panose="02020603050405020304" charset="0"/>
                <a:cs typeface="Times New Roman" panose="02020603050405020304" charset="0"/>
              </a:rPr>
              <a:t>first-person </a:t>
            </a:r>
            <a:r>
              <a:rPr lang="en-US" altLang="zh-CN" sz="3600" dirty="0">
                <a:latin typeface="Times New Roman" panose="02020603050405020304" charset="0"/>
                <a:cs typeface="Times New Roman" panose="02020603050405020304" charset="0"/>
              </a:rPr>
              <a:t>   </a:t>
            </a:r>
            <a:r>
              <a:rPr lang="en-US" altLang="zh-CN" sz="3600" dirty="0">
                <a:solidFill>
                  <a:srgbClr val="0000FF"/>
                </a:solidFill>
                <a:latin typeface="Times New Roman" panose="02020603050405020304" charset="0"/>
                <a:cs typeface="Times New Roman" panose="02020603050405020304" charset="0"/>
              </a:rPr>
              <a:t>(  I  ) </a:t>
            </a:r>
            <a:r>
              <a:rPr lang="en-US" altLang="zh-CN" sz="3600" dirty="0">
                <a:latin typeface="Times New Roman" panose="02020603050405020304" charset="0"/>
                <a:cs typeface="Times New Roman" panose="02020603050405020304" charset="0"/>
              </a:rPr>
              <a:t>           </a:t>
            </a:r>
            <a:endParaRPr lang="en-US" altLang="zh-CN" sz="3600" dirty="0">
              <a:latin typeface="Times New Roman" panose="02020603050405020304" charset="0"/>
              <a:cs typeface="Times New Roman" panose="02020603050405020304" charset="0"/>
            </a:endParaRPr>
          </a:p>
          <a:p>
            <a:r>
              <a:rPr lang="en-US" altLang="zh-CN" sz="3600" b="1" dirty="0">
                <a:latin typeface="Times New Roman" panose="02020603050405020304" charset="0"/>
                <a:cs typeface="Times New Roman" panose="02020603050405020304" charset="0"/>
              </a:rPr>
              <a:t>3.  time</a:t>
            </a:r>
            <a:r>
              <a:rPr lang="zh-CN" altLang="en-US" sz="3600" b="1" dirty="0">
                <a:latin typeface="Times New Roman" panose="02020603050405020304" charset="0"/>
                <a:cs typeface="Times New Roman" panose="02020603050405020304" charset="0"/>
              </a:rPr>
              <a:t>：</a:t>
            </a:r>
            <a:r>
              <a:rPr lang="en-US" altLang="zh-CN" sz="3600" dirty="0">
                <a:solidFill>
                  <a:srgbClr val="CC00CC"/>
                </a:solidFill>
                <a:latin typeface="Times New Roman" panose="02020603050405020304" charset="0"/>
                <a:cs typeface="Times New Roman" panose="02020603050405020304" charset="0"/>
              </a:rPr>
              <a:t> a couple of years ago &amp; now </a:t>
            </a:r>
            <a:endParaRPr lang="en-US" altLang="zh-CN" sz="3600" dirty="0">
              <a:solidFill>
                <a:srgbClr val="CC00CC"/>
              </a:solidFill>
              <a:latin typeface="Times New Roman" panose="02020603050405020304" charset="0"/>
              <a:cs typeface="Times New Roman" panose="02020603050405020304" charset="0"/>
            </a:endParaRPr>
          </a:p>
          <a:p>
            <a:pPr marL="742950" indent="-742950">
              <a:buAutoNum type="arabicPeriod" startAt="4"/>
            </a:pPr>
            <a:r>
              <a:rPr lang="en-US" altLang="zh-CN" sz="3600" b="1" dirty="0">
                <a:latin typeface="Times New Roman" panose="02020603050405020304" charset="0"/>
                <a:cs typeface="Times New Roman" panose="02020603050405020304" charset="0"/>
              </a:rPr>
              <a:t>place</a:t>
            </a:r>
            <a:r>
              <a:rPr lang="zh-CN" altLang="en-US" sz="3600" b="1" dirty="0">
                <a:latin typeface="Times New Roman" panose="02020603050405020304" charset="0"/>
                <a:cs typeface="Times New Roman" panose="02020603050405020304" charset="0"/>
              </a:rPr>
              <a:t>：</a:t>
            </a:r>
            <a:r>
              <a:rPr lang="en-US" altLang="zh-CN" sz="3600" dirty="0"/>
              <a:t>  </a:t>
            </a:r>
            <a:r>
              <a:rPr lang="en-US" altLang="zh-CN" sz="3600" dirty="0">
                <a:solidFill>
                  <a:srgbClr val="FF0000"/>
                </a:solidFill>
              </a:rPr>
              <a:t>a tiny apartment in New York City</a:t>
            </a:r>
            <a:endParaRPr lang="en-US" altLang="zh-CN" sz="3600" dirty="0">
              <a:solidFill>
                <a:srgbClr val="FF0000"/>
              </a:solidFill>
            </a:endParaRPr>
          </a:p>
          <a:p>
            <a:pPr marL="742950" indent="-742950">
              <a:buAutoNum type="arabicPeriod" startAt="4"/>
            </a:pPr>
            <a:r>
              <a:rPr lang="en-US" altLang="zh-CN" sz="3600" b="1" dirty="0">
                <a:latin typeface="Times New Roman" panose="02020603050405020304" charset="0"/>
                <a:cs typeface="Times New Roman" panose="02020603050405020304" charset="0"/>
              </a:rPr>
              <a:t>event:    </a:t>
            </a:r>
            <a:r>
              <a:rPr lang="en-US" altLang="zh-CN" sz="3600" dirty="0">
                <a:solidFill>
                  <a:srgbClr val="FF0000"/>
                </a:solidFill>
              </a:rPr>
              <a:t>I moved into Anita’s room. </a:t>
            </a:r>
            <a:endParaRPr lang="zh-CN" altLang="en-US" sz="3600" b="1" dirty="0">
              <a:solidFill>
                <a:srgbClr val="FF0000"/>
              </a:solidFill>
            </a:endParaRPr>
          </a:p>
        </p:txBody>
      </p:sp>
      <p:sp>
        <p:nvSpPr>
          <p:cNvPr id="6" name="矩形 19"/>
          <p:cNvSpPr/>
          <p:nvPr/>
        </p:nvSpPr>
        <p:spPr>
          <a:xfrm>
            <a:off x="2134454" y="4769657"/>
            <a:ext cx="10057546" cy="925376"/>
          </a:xfrm>
          <a:prstGeom prst="rect">
            <a:avLst/>
          </a:prstGeom>
          <a:solidFill>
            <a:schemeClr val="bg1"/>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en-US" sz="2800" b="1" kern="0" dirty="0">
                <a:latin typeface="Times New Roman" panose="02020603050405020304" charset="0"/>
                <a:ea typeface="微软雅黑" panose="020B0503020204020204" pitchFamily="34" charset="-122"/>
                <a:cs typeface="Times New Roman" panose="02020603050405020304" charset="0"/>
                <a:sym typeface="+mn-ea"/>
              </a:rPr>
              <a:t>Conflict :  </a:t>
            </a:r>
            <a:r>
              <a:rPr lang="en-US" altLang="zh-CN" sz="2800" b="1" kern="0" dirty="0">
                <a:solidFill>
                  <a:srgbClr val="C00000"/>
                </a:solidFill>
                <a:latin typeface="Times New Roman" panose="02020603050405020304" charset="0"/>
                <a:ea typeface="微软雅黑" panose="020B0503020204020204" pitchFamily="34" charset="-122"/>
                <a:cs typeface="Times New Roman" panose="02020603050405020304" charset="0"/>
                <a:sym typeface="+mn-ea"/>
              </a:rPr>
              <a:t>Anita and I had different hobbies. </a:t>
            </a:r>
            <a:endParaRPr kumimoji="0" lang="en-US" altLang="en-US" sz="2800" b="1" i="0" u="none" strike="noStrike" kern="0" cap="none" spc="0" normalizeH="0" baseline="0" noProof="0" dirty="0">
              <a:ln>
                <a:noFill/>
              </a:ln>
              <a:solidFill>
                <a:srgbClr val="C00000"/>
              </a:solidFill>
              <a:effectLst/>
              <a:uLnTx/>
              <a:uFillTx/>
              <a:latin typeface="Times New Roman" panose="02020603050405020304" charset="0"/>
              <a:ea typeface="微软雅黑" panose="020B0503020204020204" pitchFamily="34" charset="-122"/>
              <a:cs typeface="Times New Roman" panose="02020603050405020304" charset="0"/>
              <a:sym typeface="+mn-ea"/>
            </a:endParaRPr>
          </a:p>
        </p:txBody>
      </p:sp>
      <p:sp>
        <p:nvSpPr>
          <p:cNvPr id="7" name="矩形 19"/>
          <p:cNvSpPr/>
          <p:nvPr/>
        </p:nvSpPr>
        <p:spPr>
          <a:xfrm>
            <a:off x="2134455" y="5695033"/>
            <a:ext cx="10057545" cy="924556"/>
          </a:xfrm>
          <a:prstGeom prst="rect">
            <a:avLst/>
          </a:prstGeom>
          <a:solidFill>
            <a:schemeClr val="bg1"/>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en-US" sz="2800" b="1" kern="0" dirty="0">
                <a:latin typeface="Times New Roman" panose="02020603050405020304" charset="0"/>
                <a:ea typeface="微软雅黑" panose="020B0503020204020204" pitchFamily="34" charset="-122"/>
                <a:cs typeface="Times New Roman" panose="02020603050405020304" charset="0"/>
                <a:sym typeface="+mn-ea"/>
              </a:rPr>
              <a:t>Solution:   </a:t>
            </a:r>
            <a:r>
              <a:rPr lang="en-US" altLang="en-US" sz="2800" b="1" kern="0" dirty="0">
                <a:solidFill>
                  <a:srgbClr val="FF0000"/>
                </a:solidFill>
                <a:latin typeface="Times New Roman" panose="02020603050405020304" charset="0"/>
                <a:ea typeface="微软雅黑" panose="020B0503020204020204" pitchFamily="34" charset="-122"/>
                <a:cs typeface="Times New Roman" panose="02020603050405020304" charset="0"/>
                <a:sym typeface="+mn-ea"/>
              </a:rPr>
              <a:t> Anita and I were bonded by art and football.</a:t>
            </a:r>
            <a:endParaRPr kumimoji="0" lang="en-US" altLang="en-US" sz="2800" b="1" i="0" u="none" strike="noStrike" kern="0" cap="none" spc="0" normalizeH="0" baseline="0" noProof="0" dirty="0">
              <a:ln>
                <a:noFill/>
              </a:ln>
              <a:solidFill>
                <a:srgbClr val="C00000"/>
              </a:solidFill>
              <a:effectLst/>
              <a:uLnTx/>
              <a:uFillTx/>
              <a:latin typeface="Times New Roman" panose="02020603050405020304" charset="0"/>
              <a:ea typeface="微软雅黑" panose="020B0503020204020204" pitchFamily="34" charset="-122"/>
              <a:cs typeface="Times New Roman" panose="02020603050405020304" charset="0"/>
              <a:sym typeface="+mn-ea"/>
            </a:endParaRPr>
          </a:p>
        </p:txBody>
      </p:sp>
      <p:sp>
        <p:nvSpPr>
          <p:cNvPr id="8" name="矩形 19"/>
          <p:cNvSpPr/>
          <p:nvPr/>
        </p:nvSpPr>
        <p:spPr>
          <a:xfrm>
            <a:off x="80010" y="4769657"/>
            <a:ext cx="1931670" cy="834163"/>
          </a:xfrm>
          <a:prstGeom prst="rect">
            <a:avLst/>
          </a:prstGeom>
          <a:solidFill>
            <a:schemeClr val="bg2"/>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en-US" sz="2400" b="1" i="0" u="none" strike="noStrike" kern="0" cap="none" spc="0" normalizeH="0" baseline="0" noProof="0" dirty="0">
                <a:ln>
                  <a:noFill/>
                </a:ln>
                <a:solidFill>
                  <a:srgbClr val="C00000"/>
                </a:solidFill>
                <a:effectLst/>
                <a:uLnTx/>
                <a:uFillTx/>
                <a:latin typeface="Times New Roman" panose="02020603050405020304" charset="0"/>
                <a:ea typeface="微软雅黑" panose="020B0503020204020204" pitchFamily="34" charset="-122"/>
                <a:cs typeface="Times New Roman" panose="02020603050405020304" charset="0"/>
                <a:sym typeface="+mn-ea"/>
              </a:rPr>
              <a:t>6. Analyze</a:t>
            </a:r>
            <a:r>
              <a:rPr kumimoji="0" lang="en-US" altLang="en-US" sz="2400" b="1" i="0" u="none" strike="noStrike" kern="0" cap="none" spc="0" normalizeH="0" baseline="0" noProof="0" dirty="0">
                <a:ln>
                  <a:noFill/>
                </a:ln>
                <a:solidFill>
                  <a:prstClr val="white"/>
                </a:solidFill>
                <a:effectLst/>
                <a:uLnTx/>
                <a:uFillTx/>
                <a:latin typeface="Times New Roman" panose="02020603050405020304" charset="0"/>
                <a:ea typeface="微软雅黑" panose="020B0503020204020204" pitchFamily="34" charset="-122"/>
                <a:cs typeface="Times New Roman" panose="02020603050405020304" charset="0"/>
                <a:sym typeface="+mn-ea"/>
              </a:rPr>
              <a:t>  </a:t>
            </a:r>
            <a:endParaRPr kumimoji="0" lang="en-US" altLang="en-US" sz="2400" b="1" i="0" u="none" strike="noStrike" kern="0" cap="none" spc="0" normalizeH="0" baseline="0" noProof="0" dirty="0">
              <a:ln>
                <a:noFill/>
              </a:ln>
              <a:solidFill>
                <a:prstClr val="white"/>
              </a:solidFill>
              <a:effectLst/>
              <a:uLnTx/>
              <a:uFillTx/>
              <a:latin typeface="Times New Roman" panose="02020603050405020304" charset="0"/>
              <a:ea typeface="微软雅黑" panose="020B0503020204020204" pitchFamily="34" charset="-122"/>
              <a:cs typeface="Times New Roman" panose="02020603050405020304" charset="0"/>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2400" b="1" kern="0" dirty="0">
                <a:solidFill>
                  <a:prstClr val="white"/>
                </a:solidFill>
                <a:latin typeface="Times New Roman" panose="02020603050405020304" charset="0"/>
                <a:ea typeface="微软雅黑" panose="020B0503020204020204" pitchFamily="34" charset="-122"/>
                <a:cs typeface="Times New Roman" panose="02020603050405020304" charset="0"/>
                <a:sym typeface="+mn-ea"/>
              </a:rPr>
              <a:t>    </a:t>
            </a:r>
            <a:r>
              <a:rPr kumimoji="0" lang="en-US" altLang="zh-CN" sz="2400" b="1" i="0" u="none" strike="noStrike" kern="0" cap="none" spc="0" normalizeH="0" baseline="0" noProof="0" dirty="0">
                <a:ln>
                  <a:noFill/>
                </a:ln>
                <a:solidFill>
                  <a:srgbClr val="C00000"/>
                </a:solidFill>
                <a:effectLst/>
                <a:uLnTx/>
                <a:uFillTx/>
                <a:latin typeface="Times New Roman" panose="02020603050405020304" charset="0"/>
                <a:ea typeface="微软雅黑" panose="020B0503020204020204" pitchFamily="34" charset="-122"/>
                <a:cs typeface="Times New Roman" panose="02020603050405020304" charset="0"/>
                <a:sym typeface="+mn-ea"/>
              </a:rPr>
              <a:t>conflicts</a:t>
            </a:r>
            <a:endParaRPr kumimoji="0" lang="en-US" altLang="en-US" sz="2400" b="1" i="0" u="none" strike="noStrike" kern="0" cap="none" spc="0" normalizeH="0" baseline="0" noProof="0" dirty="0">
              <a:ln>
                <a:noFill/>
              </a:ln>
              <a:solidFill>
                <a:srgbClr val="C00000"/>
              </a:solidFill>
              <a:effectLst/>
              <a:uLnTx/>
              <a:uFillTx/>
              <a:latin typeface="Times New Roman" panose="02020603050405020304" charset="0"/>
              <a:ea typeface="微软雅黑" panose="020B0503020204020204" pitchFamily="34" charset="-122"/>
              <a:cs typeface="Times New Roman" panose="02020603050405020304" charset="0"/>
              <a:sym typeface="+mn-ea"/>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785066" y="60184"/>
            <a:ext cx="7300403" cy="523220"/>
          </a:xfrm>
          <a:prstGeom prst="rect">
            <a:avLst/>
          </a:prstGeom>
          <a:noFill/>
        </p:spPr>
        <p:txBody>
          <a:bodyPr wrap="square">
            <a:spAutoFit/>
          </a:bodyPr>
          <a:lstStyle/>
          <a:p>
            <a:r>
              <a:rPr lang="en-US" altLang="zh-CN" sz="2800" b="1" dirty="0">
                <a:solidFill>
                  <a:srgbClr val="CC00CC"/>
                </a:solidFill>
                <a:highlight>
                  <a:srgbClr val="C0C0C0"/>
                </a:highlight>
                <a:latin typeface="Times New Roman" panose="02020603050405020304" charset="0"/>
                <a:cs typeface="Times New Roman" panose="02020603050405020304" charset="0"/>
                <a:sym typeface="+mn-ea"/>
              </a:rPr>
              <a:t>Read for elements</a:t>
            </a:r>
            <a:endParaRPr lang="zh-CN" altLang="en-US" sz="2800" dirty="0">
              <a:solidFill>
                <a:srgbClr val="CC00CC"/>
              </a:solidFill>
            </a:endParaRPr>
          </a:p>
        </p:txBody>
      </p:sp>
      <p:pic>
        <p:nvPicPr>
          <p:cNvPr id="5" name="Picture 2" descr="几个小孩子儿童草地上开心玩球童年照片图片免费下载 - 觅知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8613"/>
            <a:ext cx="12267344" cy="6773342"/>
          </a:xfrm>
          <a:prstGeom prst="rect">
            <a:avLst/>
          </a:prstGeom>
          <a:noFill/>
          <a:extLst>
            <a:ext uri="{909E8E84-426E-40DD-AFC4-6F175D3DCCD1}">
              <a14:hiddenFill xmlns:a14="http://schemas.microsoft.com/office/drawing/2010/main">
                <a:solidFill>
                  <a:srgbClr val="FFFFFF"/>
                </a:solidFill>
              </a14:hiddenFill>
            </a:ext>
          </a:extLst>
        </p:spPr>
      </p:pic>
      <p:sp>
        <p:nvSpPr>
          <p:cNvPr id="9" name="文本框 8"/>
          <p:cNvSpPr txBox="1"/>
          <p:nvPr/>
        </p:nvSpPr>
        <p:spPr>
          <a:xfrm>
            <a:off x="-22531" y="6557"/>
            <a:ext cx="1230817" cy="1453981"/>
          </a:xfrm>
          <a:prstGeom prst="rect">
            <a:avLst/>
          </a:prstGeom>
          <a:solidFill>
            <a:schemeClr val="bg1"/>
          </a:solidFill>
        </p:spPr>
        <p:txBody>
          <a:bodyPr wrap="square" rtlCol="0">
            <a:noAutofit/>
          </a:bodyPr>
          <a:lstStyle/>
          <a:p>
            <a:r>
              <a:rPr lang="en-US" altLang="zh-CN" sz="2800" dirty="0"/>
              <a:t>  </a:t>
            </a:r>
            <a:r>
              <a:rPr lang="en-US" altLang="zh-CN" sz="2800" b="1" dirty="0">
                <a:solidFill>
                  <a:srgbClr val="FF0000"/>
                </a:solidFill>
              </a:rPr>
              <a:t>5.</a:t>
            </a:r>
            <a:endParaRPr lang="en-US" altLang="zh-CN" sz="2800" b="1" dirty="0">
              <a:solidFill>
                <a:srgbClr val="FF0000"/>
              </a:solidFill>
            </a:endParaRPr>
          </a:p>
          <a:p>
            <a:r>
              <a:rPr lang="en-US" altLang="zh-CN" sz="2800" b="1" dirty="0">
                <a:solidFill>
                  <a:srgbClr val="FF0000"/>
                </a:solidFill>
              </a:rPr>
              <a:t>story</a:t>
            </a:r>
            <a:endParaRPr lang="en-US" altLang="zh-CN" sz="2800" b="1" dirty="0">
              <a:solidFill>
                <a:srgbClr val="FF0000"/>
              </a:solidFill>
            </a:endParaRPr>
          </a:p>
          <a:p>
            <a:r>
              <a:rPr lang="en-US" altLang="zh-CN" sz="2800" b="1" dirty="0">
                <a:solidFill>
                  <a:srgbClr val="FF0000"/>
                </a:solidFill>
              </a:rPr>
              <a:t> line</a:t>
            </a:r>
            <a:endParaRPr lang="zh-CN" altLang="en-US" sz="2800" b="1" dirty="0">
              <a:solidFill>
                <a:srgbClr val="FF0000"/>
              </a:solidFill>
            </a:endParaRPr>
          </a:p>
        </p:txBody>
      </p:sp>
      <p:grpSp>
        <p:nvGrpSpPr>
          <p:cNvPr id="22" name="组合 8"/>
          <p:cNvGrpSpPr/>
          <p:nvPr/>
        </p:nvGrpSpPr>
        <p:grpSpPr bwMode="auto">
          <a:xfrm>
            <a:off x="1124585" y="300355"/>
            <a:ext cx="10233025" cy="5133340"/>
            <a:chOff x="867" y="2113"/>
            <a:chExt cx="16116" cy="5900"/>
          </a:xfrm>
        </p:grpSpPr>
        <p:cxnSp>
          <p:nvCxnSpPr>
            <p:cNvPr id="23" name="直接连接符 22"/>
            <p:cNvCxnSpPr/>
            <p:nvPr>
              <p:custDataLst>
                <p:tags r:id="rId2"/>
              </p:custDataLst>
            </p:nvPr>
          </p:nvCxnSpPr>
          <p:spPr>
            <a:xfrm flipV="1">
              <a:off x="867" y="7984"/>
              <a:ext cx="3560" cy="2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custDataLst>
                <p:tags r:id="rId3"/>
              </p:custDataLst>
            </p:nvPr>
          </p:nvCxnSpPr>
          <p:spPr>
            <a:xfrm flipV="1">
              <a:off x="4427" y="2113"/>
              <a:ext cx="4628" cy="587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custDataLst>
                <p:tags r:id="rId4"/>
              </p:custDataLst>
            </p:nvPr>
          </p:nvCxnSpPr>
          <p:spPr>
            <a:xfrm>
              <a:off x="9055" y="2113"/>
              <a:ext cx="4302" cy="587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custDataLst>
                <p:tags r:id="rId5"/>
              </p:custDataLst>
            </p:nvPr>
          </p:nvCxnSpPr>
          <p:spPr>
            <a:xfrm>
              <a:off x="13357" y="7991"/>
              <a:ext cx="3626" cy="22"/>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7" name="文本框 9"/>
          <p:cNvSpPr txBox="1">
            <a:spLocks noChangeArrowheads="1"/>
          </p:cNvSpPr>
          <p:nvPr>
            <p:custDataLst>
              <p:tags r:id="rId6"/>
            </p:custDataLst>
          </p:nvPr>
        </p:nvSpPr>
        <p:spPr bwMode="auto">
          <a:xfrm>
            <a:off x="403096" y="5912615"/>
            <a:ext cx="2225184" cy="646331"/>
          </a:xfrm>
          <a:prstGeom prst="rect">
            <a:avLst/>
          </a:prstGeom>
          <a:solidFill>
            <a:schemeClr val="bg1"/>
          </a:solidFill>
          <a:ln w="9525">
            <a:noFill/>
            <a:miter lim="800000"/>
          </a:ln>
        </p:spPr>
        <p:txBody>
          <a:bodyPr wrap="square">
            <a:spAutoFit/>
          </a:bodyPr>
          <a:lstStyle/>
          <a:p>
            <a:r>
              <a:rPr lang="en-US" altLang="zh-CN" sz="3600" b="1" dirty="0">
                <a:solidFill>
                  <a:srgbClr val="C00000"/>
                </a:solidFill>
                <a:latin typeface="Times New Roman" panose="02020603050405020304" charset="0"/>
              </a:rPr>
              <a:t>Beginning</a:t>
            </a:r>
            <a:endParaRPr lang="en-US" altLang="zh-CN" sz="3600" b="1" dirty="0">
              <a:solidFill>
                <a:srgbClr val="C00000"/>
              </a:solidFill>
              <a:latin typeface="Times New Roman" panose="02020603050405020304" charset="0"/>
            </a:endParaRPr>
          </a:p>
        </p:txBody>
      </p:sp>
      <p:sp>
        <p:nvSpPr>
          <p:cNvPr id="28" name="文本框 10"/>
          <p:cNvSpPr txBox="1">
            <a:spLocks noChangeArrowheads="1"/>
          </p:cNvSpPr>
          <p:nvPr>
            <p:custDataLst>
              <p:tags r:id="rId7"/>
            </p:custDataLst>
          </p:nvPr>
        </p:nvSpPr>
        <p:spPr bwMode="auto">
          <a:xfrm>
            <a:off x="8584103" y="99725"/>
            <a:ext cx="1666875" cy="646331"/>
          </a:xfrm>
          <a:prstGeom prst="rect">
            <a:avLst/>
          </a:prstGeom>
          <a:solidFill>
            <a:schemeClr val="bg1"/>
          </a:solidFill>
          <a:ln w="9525">
            <a:noFill/>
            <a:miter lim="800000"/>
          </a:ln>
        </p:spPr>
        <p:txBody>
          <a:bodyPr>
            <a:spAutoFit/>
          </a:bodyPr>
          <a:lstStyle/>
          <a:p>
            <a:r>
              <a:rPr lang="en-US" altLang="zh-CN" sz="3600" b="1" dirty="0">
                <a:solidFill>
                  <a:srgbClr val="C00000"/>
                </a:solidFill>
                <a:latin typeface="Times New Roman" panose="02020603050405020304" charset="0"/>
              </a:rPr>
              <a:t>Climax</a:t>
            </a:r>
            <a:endParaRPr lang="en-US" altLang="zh-CN" sz="3600" b="1" dirty="0">
              <a:solidFill>
                <a:srgbClr val="C00000"/>
              </a:solidFill>
              <a:latin typeface="Times New Roman" panose="02020603050405020304" charset="0"/>
            </a:endParaRPr>
          </a:p>
        </p:txBody>
      </p:sp>
      <p:sp>
        <p:nvSpPr>
          <p:cNvPr id="29" name="文本框 11"/>
          <p:cNvSpPr txBox="1">
            <a:spLocks noChangeArrowheads="1"/>
          </p:cNvSpPr>
          <p:nvPr>
            <p:custDataLst>
              <p:tags r:id="rId8"/>
            </p:custDataLst>
          </p:nvPr>
        </p:nvSpPr>
        <p:spPr bwMode="auto">
          <a:xfrm>
            <a:off x="9412684" y="5634325"/>
            <a:ext cx="1835150" cy="646331"/>
          </a:xfrm>
          <a:prstGeom prst="rect">
            <a:avLst/>
          </a:prstGeom>
          <a:solidFill>
            <a:schemeClr val="bg1"/>
          </a:solidFill>
          <a:ln w="9525">
            <a:noFill/>
            <a:miter lim="800000"/>
          </a:ln>
        </p:spPr>
        <p:txBody>
          <a:bodyPr>
            <a:spAutoFit/>
          </a:bodyPr>
          <a:lstStyle/>
          <a:p>
            <a:r>
              <a:rPr lang="en-US" altLang="zh-CN" sz="3600" b="1" dirty="0">
                <a:solidFill>
                  <a:srgbClr val="C00000"/>
                </a:solidFill>
                <a:latin typeface="Times New Roman" panose="02020603050405020304" charset="0"/>
              </a:rPr>
              <a:t>Ending</a:t>
            </a:r>
            <a:endParaRPr lang="en-US" altLang="zh-CN" sz="3600" b="1" dirty="0">
              <a:solidFill>
                <a:srgbClr val="C00000"/>
              </a:solidFill>
              <a:latin typeface="Times New Roman" panose="02020603050405020304" charset="0"/>
            </a:endParaRPr>
          </a:p>
        </p:txBody>
      </p:sp>
      <p:sp>
        <p:nvSpPr>
          <p:cNvPr id="2" name="文本框 1"/>
          <p:cNvSpPr txBox="1"/>
          <p:nvPr/>
        </p:nvSpPr>
        <p:spPr>
          <a:xfrm>
            <a:off x="12949" y="4494421"/>
            <a:ext cx="5868359" cy="1200329"/>
          </a:xfrm>
          <a:prstGeom prst="rect">
            <a:avLst/>
          </a:prstGeom>
          <a:solidFill>
            <a:schemeClr val="bg1"/>
          </a:solidFill>
        </p:spPr>
        <p:txBody>
          <a:bodyPr wrap="square" rtlCol="0">
            <a:spAutoFit/>
          </a:bodyPr>
          <a:lstStyle/>
          <a:p>
            <a:r>
              <a:rPr lang="en-US" altLang="zh-CN" sz="2400" dirty="0"/>
              <a:t>A couple years ago, Anita visited my family, but due to our different hobbies, we didn’t get along well. </a:t>
            </a:r>
            <a:endParaRPr lang="en-US" altLang="zh-CN" sz="2400" dirty="0"/>
          </a:p>
        </p:txBody>
      </p:sp>
      <p:sp>
        <p:nvSpPr>
          <p:cNvPr id="3" name="文本框 2"/>
          <p:cNvSpPr txBox="1"/>
          <p:nvPr/>
        </p:nvSpPr>
        <p:spPr>
          <a:xfrm>
            <a:off x="12949" y="3224322"/>
            <a:ext cx="6358855" cy="830997"/>
          </a:xfrm>
          <a:prstGeom prst="rect">
            <a:avLst/>
          </a:prstGeom>
          <a:solidFill>
            <a:schemeClr val="bg1"/>
          </a:solidFill>
        </p:spPr>
        <p:txBody>
          <a:bodyPr wrap="square" rtlCol="0">
            <a:spAutoFit/>
          </a:bodyPr>
          <a:lstStyle/>
          <a:p>
            <a:r>
              <a:rPr lang="en-US" altLang="zh-CN" sz="2400" dirty="0"/>
              <a:t>Now I moved into Aunt Sonam’s tiny apartment in New York City. </a:t>
            </a:r>
            <a:endParaRPr lang="en-US" sz="2400" dirty="0">
              <a:latin typeface="Times New Roman" panose="02020603050405020304" charset="0"/>
              <a:cs typeface="Times New Roman" panose="02020603050405020304" charset="0"/>
            </a:endParaRPr>
          </a:p>
        </p:txBody>
      </p:sp>
      <p:sp>
        <p:nvSpPr>
          <p:cNvPr id="6" name="文本框 5"/>
          <p:cNvSpPr txBox="1"/>
          <p:nvPr/>
        </p:nvSpPr>
        <p:spPr>
          <a:xfrm>
            <a:off x="12949" y="1787898"/>
            <a:ext cx="6841165" cy="1187131"/>
          </a:xfrm>
          <a:prstGeom prst="rect">
            <a:avLst/>
          </a:prstGeom>
          <a:solidFill>
            <a:schemeClr val="bg1"/>
          </a:solidFill>
        </p:spPr>
        <p:txBody>
          <a:bodyPr wrap="square" rtlCol="0" anchor="t">
            <a:noAutofit/>
          </a:bodyPr>
          <a:lstStyle/>
          <a:p>
            <a:r>
              <a:rPr lang="en-US" altLang="zh-CN" sz="2400" dirty="0">
                <a:latin typeface="Times New Roman" panose="02020603050405020304" charset="0"/>
                <a:cs typeface="Times New Roman" panose="02020603050405020304" charset="0"/>
                <a:sym typeface="+mn-ea"/>
              </a:rPr>
              <a:t>Anita seemed not to show a warm welcome to me and bounced her football in her room. </a:t>
            </a:r>
            <a:endParaRPr lang="en-US" altLang="zh-CN" sz="2400" dirty="0">
              <a:latin typeface="Times New Roman" panose="02020603050405020304" charset="0"/>
              <a:cs typeface="Times New Roman" panose="02020603050405020304" charset="0"/>
              <a:sym typeface="+mn-ea"/>
            </a:endParaRPr>
          </a:p>
        </p:txBody>
      </p:sp>
      <p:sp>
        <p:nvSpPr>
          <p:cNvPr id="7" name="文本框 6"/>
          <p:cNvSpPr txBox="1"/>
          <p:nvPr/>
        </p:nvSpPr>
        <p:spPr>
          <a:xfrm>
            <a:off x="6922839" y="1427829"/>
            <a:ext cx="5287921" cy="1384995"/>
          </a:xfrm>
          <a:prstGeom prst="rect">
            <a:avLst/>
          </a:prstGeom>
          <a:solidFill>
            <a:schemeClr val="bg1"/>
          </a:solidFill>
        </p:spPr>
        <p:txBody>
          <a:bodyPr wrap="square" rtlCol="0" anchor="t">
            <a:spAutoFit/>
          </a:bodyPr>
          <a:lstStyle/>
          <a:p>
            <a:pPr algn="just"/>
            <a:r>
              <a:rPr lang="en-US" altLang="zh-CN" sz="2800" kern="100" dirty="0">
                <a:solidFill>
                  <a:srgbClr val="0000FF"/>
                </a:solidFill>
                <a:latin typeface="等线" panose="02010600030101010101" pitchFamily="2" charset="-122"/>
                <a:ea typeface="等线" panose="02010600030101010101" pitchFamily="2" charset="-122"/>
                <a:cs typeface="Times New Roman" panose="02020603050405020304" charset="0"/>
              </a:rPr>
              <a:t>Para1: Suddenly, it dawned on me that I could draw Anita in action.</a:t>
            </a:r>
            <a:endParaRPr lang="en-US" altLang="zh-CN" sz="2800" kern="100" dirty="0">
              <a:solidFill>
                <a:srgbClr val="0000FF"/>
              </a:solidFill>
              <a:latin typeface="等线" panose="02010600030101010101" pitchFamily="2" charset="-122"/>
              <a:ea typeface="等线" panose="02010600030101010101" pitchFamily="2" charset="-122"/>
              <a:cs typeface="Times New Roman" panose="02020603050405020304" charset="0"/>
            </a:endParaRPr>
          </a:p>
        </p:txBody>
      </p:sp>
      <p:sp>
        <p:nvSpPr>
          <p:cNvPr id="10" name="文本框 9"/>
          <p:cNvSpPr txBox="1"/>
          <p:nvPr/>
        </p:nvSpPr>
        <p:spPr>
          <a:xfrm>
            <a:off x="6623825" y="3154467"/>
            <a:ext cx="5545646" cy="954107"/>
          </a:xfrm>
          <a:prstGeom prst="rect">
            <a:avLst/>
          </a:prstGeom>
          <a:solidFill>
            <a:schemeClr val="bg1"/>
          </a:solidFill>
        </p:spPr>
        <p:txBody>
          <a:bodyPr wrap="square" rtlCol="0" anchor="t">
            <a:spAutoFit/>
          </a:bodyPr>
          <a:lstStyle/>
          <a:p>
            <a:pPr algn="just"/>
            <a:r>
              <a:rPr lang="en-US" altLang="zh-CN" sz="2800" kern="100" dirty="0">
                <a:solidFill>
                  <a:srgbClr val="0000FF"/>
                </a:solidFill>
                <a:latin typeface="等线" panose="02010600030101010101" pitchFamily="2" charset="-122"/>
                <a:ea typeface="等线" panose="02010600030101010101" pitchFamily="2" charset="-122"/>
                <a:cs typeface="Times New Roman" panose="02020603050405020304" charset="0"/>
              </a:rPr>
              <a:t>Para2: Anita studied the drawing carefully.</a:t>
            </a:r>
            <a:endParaRPr lang="en-US" altLang="zh-CN" sz="2800" kern="100" dirty="0">
              <a:solidFill>
                <a:srgbClr val="0000FF"/>
              </a:solidFill>
              <a:latin typeface="等线" panose="02010600030101010101" pitchFamily="2" charset="-122"/>
              <a:ea typeface="等线" panose="02010600030101010101" pitchFamily="2" charset="-122"/>
              <a:cs typeface="Times New Roman" panose="02020603050405020304" charset="0"/>
            </a:endParaRPr>
          </a:p>
        </p:txBody>
      </p:sp>
      <p:pic>
        <p:nvPicPr>
          <p:cNvPr id="12" name="图片 11"/>
          <p:cNvPicPr>
            <a:picLocks noChangeAspect="1"/>
          </p:cNvPicPr>
          <p:nvPr/>
        </p:nvPicPr>
        <p:blipFill>
          <a:blip r:embed="rId9"/>
          <a:stretch>
            <a:fillRect/>
          </a:stretch>
        </p:blipFill>
        <p:spPr>
          <a:xfrm>
            <a:off x="11373208" y="2092725"/>
            <a:ext cx="666115" cy="767715"/>
          </a:xfrm>
          <a:prstGeom prst="rect">
            <a:avLst/>
          </a:prstGeom>
        </p:spPr>
      </p:pic>
      <p:pic>
        <p:nvPicPr>
          <p:cNvPr id="13" name="图片 12"/>
          <p:cNvPicPr>
            <a:picLocks noChangeAspect="1"/>
          </p:cNvPicPr>
          <p:nvPr/>
        </p:nvPicPr>
        <p:blipFill>
          <a:blip r:embed="rId9"/>
          <a:stretch>
            <a:fillRect/>
          </a:stretch>
        </p:blipFill>
        <p:spPr>
          <a:xfrm>
            <a:off x="11427367" y="4820185"/>
            <a:ext cx="666115" cy="767715"/>
          </a:xfrm>
          <a:prstGeom prst="rect">
            <a:avLst/>
          </a:prstGeom>
        </p:spPr>
      </p:pic>
      <p:sp>
        <p:nvSpPr>
          <p:cNvPr id="8" name="文本框 7"/>
          <p:cNvSpPr txBox="1"/>
          <p:nvPr/>
        </p:nvSpPr>
        <p:spPr>
          <a:xfrm>
            <a:off x="1230817" y="248634"/>
            <a:ext cx="7105855" cy="1026516"/>
          </a:xfrm>
          <a:prstGeom prst="rect">
            <a:avLst/>
          </a:prstGeom>
          <a:solidFill>
            <a:schemeClr val="bg1"/>
          </a:solidFill>
        </p:spPr>
        <p:txBody>
          <a:bodyPr wrap="square" rtlCol="0" anchor="t">
            <a:noAutofit/>
          </a:bodyPr>
          <a:lstStyle/>
          <a:p>
            <a:r>
              <a:rPr lang="en-US" altLang="zh-CN" sz="2400" dirty="0">
                <a:latin typeface="Times New Roman" panose="02020603050405020304" charset="0"/>
                <a:cs typeface="Times New Roman" panose="02020603050405020304" charset="0"/>
                <a:sym typeface="+mn-ea"/>
              </a:rPr>
              <a:t>Feeling uneasy, I took out my sketchbook and started sketching aimlessly while Anita focused on her soccer. </a:t>
            </a:r>
            <a:endParaRPr lang="en-US" altLang="zh-CN" sz="2400" dirty="0">
              <a:latin typeface="Times New Roman" panose="02020603050405020304" charset="0"/>
              <a:cs typeface="Times New Roman" panose="02020603050405020304" charset="0"/>
              <a:sym typeface="+mn-ea"/>
            </a:endParaRPr>
          </a:p>
        </p:txBody>
      </p:sp>
      <p:sp>
        <p:nvSpPr>
          <p:cNvPr id="16" name="文本框 15"/>
          <p:cNvSpPr txBox="1"/>
          <p:nvPr/>
        </p:nvSpPr>
        <p:spPr>
          <a:xfrm>
            <a:off x="5869536" y="5064680"/>
            <a:ext cx="2630866" cy="523220"/>
          </a:xfrm>
          <a:prstGeom prst="rect">
            <a:avLst/>
          </a:prstGeom>
          <a:solidFill>
            <a:srgbClr val="FFFF00"/>
          </a:solidFill>
        </p:spPr>
        <p:txBody>
          <a:bodyPr wrap="square">
            <a:spAutoFit/>
          </a:bodyPr>
          <a:lstStyle/>
          <a:p>
            <a:r>
              <a:rPr lang="en-US" altLang="zh-CN" sz="2800" b="1" dirty="0">
                <a:solidFill>
                  <a:srgbClr val="0000FF"/>
                </a:solidFill>
                <a:latin typeface="Times New Roman" panose="02020603050405020304" charset="0"/>
                <a:cs typeface="Times New Roman" panose="02020603050405020304" charset="0"/>
              </a:rPr>
              <a:t>background</a:t>
            </a:r>
            <a:endParaRPr lang="zh-CN" altLang="en-US" sz="2800" dirty="0"/>
          </a:p>
        </p:txBody>
      </p:sp>
      <p:sp>
        <p:nvSpPr>
          <p:cNvPr id="17" name="箭头: 左 16"/>
          <p:cNvSpPr/>
          <p:nvPr/>
        </p:nvSpPr>
        <p:spPr>
          <a:xfrm>
            <a:off x="5362035" y="5103617"/>
            <a:ext cx="304096" cy="270654"/>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24" name="图片 6" descr="logo横版 png"/>
          <p:cNvPicPr>
            <a:picLocks noChangeAspect="1"/>
          </p:cNvPicPr>
          <p:nvPr/>
        </p:nvPicPr>
        <p:blipFill>
          <a:blip r:embed="rId10"/>
          <a:stretch>
            <a:fillRect/>
          </a:stretch>
        </p:blipFill>
        <p:spPr>
          <a:xfrm>
            <a:off x="11477625" y="82550"/>
            <a:ext cx="608013" cy="642938"/>
          </a:xfrm>
          <a:prstGeom prst="rect">
            <a:avLst/>
          </a:prstGeom>
          <a:noFill/>
          <a:ln w="9525">
            <a:noFill/>
          </a:ln>
        </p:spPr>
      </p:pic>
    </p:spTree>
    <p:custDataLst>
      <p:tags r:id="rId1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par>
                                <p:cTn id="28" presetID="3" presetClass="entr" presetSubtype="1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linds(horizontal)">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linds(horizontal)">
                                      <p:cBhvr>
                                        <p:cTn id="35" dur="500"/>
                                        <p:tgtEl>
                                          <p:spTgt spid="10"/>
                                        </p:tgtEl>
                                      </p:cBhvr>
                                    </p:animEffect>
                                  </p:childTnLst>
                                </p:cTn>
                              </p:par>
                              <p:par>
                                <p:cTn id="36" presetID="3" presetClass="entr" presetSubtype="10"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linds(horizontal)">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animBg="1"/>
      <p:bldP spid="10" grpId="0" animBg="1"/>
      <p:bldP spid="8"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785066" y="60184"/>
            <a:ext cx="7300403" cy="523220"/>
          </a:xfrm>
          <a:prstGeom prst="rect">
            <a:avLst/>
          </a:prstGeom>
          <a:noFill/>
        </p:spPr>
        <p:txBody>
          <a:bodyPr wrap="square">
            <a:spAutoFit/>
          </a:bodyPr>
          <a:lstStyle/>
          <a:p>
            <a:r>
              <a:rPr lang="en-US" altLang="zh-CN" sz="2800" b="1" dirty="0">
                <a:solidFill>
                  <a:srgbClr val="CC00CC"/>
                </a:solidFill>
                <a:highlight>
                  <a:srgbClr val="C0C0C0"/>
                </a:highlight>
                <a:latin typeface="Times New Roman" panose="02020603050405020304" charset="0"/>
                <a:cs typeface="Times New Roman" panose="02020603050405020304" charset="0"/>
                <a:sym typeface="+mn-ea"/>
              </a:rPr>
              <a:t>Read for elements</a:t>
            </a:r>
            <a:endParaRPr lang="zh-CN" altLang="en-US" sz="2800" dirty="0">
              <a:solidFill>
                <a:srgbClr val="CC00CC"/>
              </a:solidFill>
            </a:endParaRPr>
          </a:p>
        </p:txBody>
      </p:sp>
      <p:pic>
        <p:nvPicPr>
          <p:cNvPr id="4" name="Picture 2" descr="几个小孩子儿童草地上开心玩球童年照片图片免费下载 - 觅知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8613"/>
            <a:ext cx="12267344" cy="6773342"/>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3789059" y="123054"/>
            <a:ext cx="4613879" cy="523220"/>
          </a:xfrm>
          <a:prstGeom prst="rect">
            <a:avLst/>
          </a:prstGeom>
          <a:solidFill>
            <a:schemeClr val="bg1"/>
          </a:solidFill>
        </p:spPr>
        <p:txBody>
          <a:bodyPr wrap="square" rtlCol="0">
            <a:spAutoFit/>
          </a:bodyPr>
          <a:lstStyle/>
          <a:p>
            <a:r>
              <a:rPr lang="en-US" altLang="zh-CN" sz="2800" dirty="0">
                <a:solidFill>
                  <a:srgbClr val="9900CC"/>
                </a:solidFill>
              </a:rPr>
              <a:t>Read for clues and echoes</a:t>
            </a:r>
            <a:endParaRPr lang="zh-CN" altLang="en-US" sz="2800" dirty="0">
              <a:solidFill>
                <a:srgbClr val="9900CC"/>
              </a:solidFill>
            </a:endParaRPr>
          </a:p>
        </p:txBody>
      </p:sp>
      <p:graphicFrame>
        <p:nvGraphicFramePr>
          <p:cNvPr id="6" name="内容占位符 3"/>
          <p:cNvGraphicFramePr/>
          <p:nvPr/>
        </p:nvGraphicFramePr>
        <p:xfrm>
          <a:off x="0" y="1364329"/>
          <a:ext cx="12192000" cy="4353560"/>
        </p:xfrm>
        <a:graphic>
          <a:graphicData uri="http://schemas.openxmlformats.org/drawingml/2006/table">
            <a:tbl>
              <a:tblPr firstRow="1" bandRow="1">
                <a:tableStyleId>{5C22544A-7EE6-4342-B048-85BDC9FD1C3A}</a:tableStyleId>
              </a:tblPr>
              <a:tblGrid>
                <a:gridCol w="5408340"/>
                <a:gridCol w="6783660"/>
              </a:tblGrid>
              <a:tr h="516545">
                <a:tc>
                  <a:txBody>
                    <a:bodyPr/>
                    <a:lstStyle/>
                    <a:p>
                      <a:r>
                        <a:rPr lang="zh-CN" altLang="en-US" sz="3200" dirty="0"/>
                        <a:t>              </a:t>
                      </a:r>
                      <a:r>
                        <a:rPr lang="en-US" altLang="zh-CN" sz="3200" dirty="0"/>
                        <a:t>hidden clues</a:t>
                      </a:r>
                      <a:endParaRPr lang="zh-CN" altLang="en-US" sz="3200" dirty="0"/>
                    </a:p>
                  </a:txBody>
                  <a:tcPr>
                    <a:solidFill>
                      <a:schemeClr val="accent3"/>
                    </a:solidFill>
                  </a:tcPr>
                </a:tc>
                <a:tc>
                  <a:txBody>
                    <a:bodyPr/>
                    <a:lstStyle/>
                    <a:p>
                      <a:r>
                        <a:rPr lang="zh-CN" altLang="en-US" sz="3200" dirty="0"/>
                        <a:t>              </a:t>
                      </a:r>
                      <a:r>
                        <a:rPr lang="en-US" altLang="zh-CN" sz="3200" dirty="0"/>
                        <a:t>echoes  </a:t>
                      </a:r>
                      <a:endParaRPr lang="zh-CN" altLang="en-US" sz="3200" dirty="0"/>
                    </a:p>
                  </a:txBody>
                  <a:tcPr>
                    <a:solidFill>
                      <a:schemeClr val="accent3"/>
                    </a:solidFill>
                  </a:tcPr>
                </a:tc>
              </a:tr>
              <a:tr h="3070268">
                <a:tc>
                  <a:txBody>
                    <a:bodyPr/>
                    <a:lstStyle/>
                    <a:p>
                      <a:pPr marL="0" marR="0" lvl="0" indent="457200" algn="l" defTabSz="913765" rtl="0" eaLnBrk="1" fontAlgn="auto" latinLnBrk="0" hangingPunct="1">
                        <a:lnSpc>
                          <a:spcPts val="2900"/>
                        </a:lnSpc>
                        <a:spcBef>
                          <a:spcPct val="0"/>
                        </a:spcBef>
                        <a:spcAft>
                          <a:spcPct val="0"/>
                        </a:spcAft>
                        <a:buClrTx/>
                        <a:buSzTx/>
                        <a:buFont typeface="Arial" panose="020B0604020202020204" pitchFamily="34" charset="0"/>
                        <a:buNone/>
                        <a:defRPr/>
                      </a:pPr>
                      <a:r>
                        <a:rPr kumimoji="0" lang="en-US" altLang="zh-CN" sz="2800" b="0" i="0" u="none" strike="noStrike" kern="1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I had only met my cousin once </a:t>
                      </a:r>
                      <a:r>
                        <a:rPr kumimoji="0" lang="en-US" altLang="zh-CN" sz="28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a couple of years ago </a:t>
                      </a:r>
                      <a:r>
                        <a:rPr kumimoji="0" lang="en-US" altLang="zh-CN" sz="2800" b="0" i="0" u="none" strike="noStrike" kern="1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when Anita and Aunt Sonam had flown to California to visit. Mom had hoped Anita and I would be friends. </a:t>
                      </a:r>
                      <a:r>
                        <a:rPr kumimoji="0" lang="en-US" altLang="zh-CN" sz="28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But all Anita wanted to talk about was soccer, which was practically a foreign language to me.</a:t>
                      </a:r>
                      <a:r>
                        <a:rPr kumimoji="0" lang="en-US" altLang="zh-CN" sz="2800" b="0" i="0" u="none" strike="noStrike" kern="1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Secretly, I had felt relieved when the visit was over. </a:t>
                      </a:r>
                      <a:endParaRPr kumimoji="0" lang="en-US" altLang="zh-CN" sz="2800" b="0" i="0" u="none" strike="noStrike" kern="1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a:txBody>
                  <a:tcPr>
                    <a:solidFill>
                      <a:schemeClr val="tx2">
                        <a:lumMod val="20000"/>
                        <a:lumOff val="80000"/>
                      </a:schemeClr>
                    </a:solidFill>
                  </a:tcPr>
                </a:tc>
                <a:tc>
                  <a:txBody>
                    <a:body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lang="en-US" altLang="zh-CN" b="1" dirty="0">
                          <a:solidFill>
                            <a:srgbClr val="CC00CC"/>
                          </a:solidFill>
                        </a:rPr>
                        <a:t> </a:t>
                      </a:r>
                      <a:r>
                        <a:rPr lang="en-US" altLang="zh-CN" sz="2800" b="1" dirty="0">
                          <a:solidFill>
                            <a:srgbClr val="CC00CC"/>
                          </a:solidFill>
                        </a:rPr>
                        <a:t>1. </a:t>
                      </a:r>
                      <a:r>
                        <a:rPr kumimoji="0" lang="en-US" altLang="zh-CN" sz="2800" b="1" i="0" u="none" strike="noStrike" kern="100" cap="none" spc="0" normalizeH="0" baseline="0" noProof="0" dirty="0">
                          <a:ln>
                            <a:noFill/>
                          </a:ln>
                          <a:solidFill>
                            <a:srgbClr val="0000FF"/>
                          </a:solidFill>
                          <a:effectLst/>
                          <a:uLnTx/>
                          <a:uFillTx/>
                          <a:latin typeface="等线" panose="02010600030101010101" pitchFamily="2" charset="-122"/>
                          <a:ea typeface="等线" panose="02010600030101010101" pitchFamily="2" charset="-122"/>
                          <a:cs typeface="Times New Roman" panose="02020603050405020304" charset="0"/>
                        </a:rPr>
                        <a:t>Never in my wildest dream had I imagined </a:t>
                      </a:r>
                      <a:r>
                        <a:rPr kumimoji="0" lang="en-US" altLang="zh-CN" sz="2800" b="1" i="0" u="none" strike="noStrike" kern="100" cap="none" spc="0" normalizeH="0" baseline="0" noProof="0" dirty="0">
                          <a:ln>
                            <a:noFill/>
                          </a:ln>
                          <a:solidFill>
                            <a:srgbClr val="FF0000"/>
                          </a:solidFill>
                          <a:effectLst/>
                          <a:uLnTx/>
                          <a:uFillTx/>
                          <a:latin typeface="等线" panose="02010600030101010101" pitchFamily="2" charset="-122"/>
                          <a:ea typeface="等线" panose="02010600030101010101" pitchFamily="2" charset="-122"/>
                          <a:cs typeface="Times New Roman" panose="02020603050405020304" charset="0"/>
                        </a:rPr>
                        <a:t>that Anita maintained her enthusiasm for soccer for so long. </a:t>
                      </a:r>
                      <a:endParaRPr lang="en-US" altLang="zh-CN" sz="2800" b="0" dirty="0">
                        <a:solidFill>
                          <a:srgbClr val="FF0000"/>
                        </a:solidFill>
                      </a:endParaRPr>
                    </a:p>
                  </a:txBody>
                  <a:tcPr>
                    <a:solidFill>
                      <a:schemeClr val="tx2">
                        <a:lumMod val="20000"/>
                        <a:lumOff val="80000"/>
                      </a:schemeClr>
                    </a:solidFill>
                  </a:tcPr>
                </a:tc>
              </a:tr>
            </a:tbl>
          </a:graphicData>
        </a:graphic>
      </p:graphicFrame>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785066" y="60184"/>
            <a:ext cx="7300403" cy="523220"/>
          </a:xfrm>
          <a:prstGeom prst="rect">
            <a:avLst/>
          </a:prstGeom>
          <a:noFill/>
        </p:spPr>
        <p:txBody>
          <a:bodyPr wrap="square">
            <a:spAutoFit/>
          </a:bodyPr>
          <a:lstStyle/>
          <a:p>
            <a:r>
              <a:rPr lang="en-US" altLang="zh-CN" sz="2800" b="1" dirty="0">
                <a:solidFill>
                  <a:srgbClr val="CC00CC"/>
                </a:solidFill>
                <a:highlight>
                  <a:srgbClr val="C0C0C0"/>
                </a:highlight>
                <a:latin typeface="Times New Roman" panose="02020603050405020304" charset="0"/>
                <a:cs typeface="Times New Roman" panose="02020603050405020304" charset="0"/>
                <a:sym typeface="+mn-ea"/>
              </a:rPr>
              <a:t>Read for elements</a:t>
            </a:r>
            <a:endParaRPr lang="zh-CN" altLang="en-US" sz="2800" dirty="0">
              <a:solidFill>
                <a:srgbClr val="CC00CC"/>
              </a:solidFill>
            </a:endParaRPr>
          </a:p>
        </p:txBody>
      </p:sp>
      <p:pic>
        <p:nvPicPr>
          <p:cNvPr id="4" name="Picture 2" descr="几个小孩子儿童草地上开心玩球童年照片图片免费下载 - 觅知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8613"/>
            <a:ext cx="12267344" cy="6773342"/>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3789059" y="123054"/>
            <a:ext cx="4613879" cy="523220"/>
          </a:xfrm>
          <a:prstGeom prst="rect">
            <a:avLst/>
          </a:prstGeom>
          <a:solidFill>
            <a:schemeClr val="bg1"/>
          </a:solidFill>
        </p:spPr>
        <p:txBody>
          <a:bodyPr wrap="square" rtlCol="0">
            <a:spAutoFit/>
          </a:bodyPr>
          <a:lstStyle/>
          <a:p>
            <a:r>
              <a:rPr lang="en-US" altLang="zh-CN" sz="2800" dirty="0">
                <a:solidFill>
                  <a:srgbClr val="9900CC"/>
                </a:solidFill>
              </a:rPr>
              <a:t>Read for clues and echoes</a:t>
            </a:r>
            <a:endParaRPr lang="zh-CN" altLang="en-US" sz="2800" dirty="0">
              <a:solidFill>
                <a:srgbClr val="9900CC"/>
              </a:solidFill>
            </a:endParaRPr>
          </a:p>
        </p:txBody>
      </p:sp>
      <p:graphicFrame>
        <p:nvGraphicFramePr>
          <p:cNvPr id="6" name="内容占位符 3"/>
          <p:cNvGraphicFramePr/>
          <p:nvPr/>
        </p:nvGraphicFramePr>
        <p:xfrm>
          <a:off x="0" y="1364329"/>
          <a:ext cx="12192000" cy="4353560"/>
        </p:xfrm>
        <a:graphic>
          <a:graphicData uri="http://schemas.openxmlformats.org/drawingml/2006/table">
            <a:tbl>
              <a:tblPr firstRow="1" bandRow="1">
                <a:tableStyleId>{5C22544A-7EE6-4342-B048-85BDC9FD1C3A}</a:tableStyleId>
              </a:tblPr>
              <a:tblGrid>
                <a:gridCol w="5408340"/>
                <a:gridCol w="6783660"/>
              </a:tblGrid>
              <a:tr h="516545">
                <a:tc>
                  <a:txBody>
                    <a:bodyPr/>
                    <a:lstStyle/>
                    <a:p>
                      <a:r>
                        <a:rPr lang="zh-CN" altLang="en-US" sz="3200" dirty="0"/>
                        <a:t>              </a:t>
                      </a:r>
                      <a:r>
                        <a:rPr lang="en-US" altLang="zh-CN" sz="3200" dirty="0"/>
                        <a:t>hidden clues</a:t>
                      </a:r>
                      <a:endParaRPr lang="zh-CN" altLang="en-US" sz="3200" dirty="0"/>
                    </a:p>
                  </a:txBody>
                  <a:tcPr>
                    <a:solidFill>
                      <a:schemeClr val="accent3"/>
                    </a:solidFill>
                  </a:tcPr>
                </a:tc>
                <a:tc>
                  <a:txBody>
                    <a:bodyPr/>
                    <a:lstStyle/>
                    <a:p>
                      <a:r>
                        <a:rPr lang="zh-CN" altLang="en-US" sz="3200" dirty="0"/>
                        <a:t>              </a:t>
                      </a:r>
                      <a:r>
                        <a:rPr lang="en-US" altLang="zh-CN" sz="3200" dirty="0"/>
                        <a:t>echoes  </a:t>
                      </a:r>
                      <a:endParaRPr lang="zh-CN" altLang="en-US" sz="3200" dirty="0"/>
                    </a:p>
                  </a:txBody>
                  <a:tcPr>
                    <a:solidFill>
                      <a:schemeClr val="accent3"/>
                    </a:solidFill>
                  </a:tcPr>
                </a:tc>
              </a:tr>
              <a:tr h="3070268">
                <a:tc>
                  <a:txBody>
                    <a:bodyPr/>
                    <a:lstStyle/>
                    <a:p>
                      <a:pPr marL="0" marR="0" lvl="0" indent="457200" algn="l" defTabSz="913765" rtl="0" eaLnBrk="1" fontAlgn="auto" latinLnBrk="0" hangingPunct="1">
                        <a:lnSpc>
                          <a:spcPts val="2900"/>
                        </a:lnSpc>
                        <a:spcBef>
                          <a:spcPct val="0"/>
                        </a:spcBef>
                        <a:spcAft>
                          <a:spcPct val="0"/>
                        </a:spcAft>
                        <a:buClrTx/>
                        <a:buSzTx/>
                        <a:buFont typeface="Arial" panose="020B0604020202020204" pitchFamily="34" charset="0"/>
                        <a:buNone/>
                        <a:defRPr/>
                      </a:pPr>
                      <a:r>
                        <a:rPr kumimoji="0" lang="en-US" altLang="zh-CN" sz="2800" b="0" i="0" u="none" strike="noStrike" kern="1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Now, I was standing in my aunt's tiny apartment in New York City, and there was still no answer from Anita. I knocked again, a little louder this time. Finally, Anita opened the door. She apologized, saying she had been listening to music</a:t>
                      </a:r>
                      <a:r>
                        <a:rPr kumimoji="0" lang="en-US" altLang="zh-CN" sz="2800" b="0" i="0" u="none" strike="noStrike" kern="100" cap="none" spc="0" normalizeH="0" baseline="0" noProof="0" dirty="0">
                          <a:ln>
                            <a:noFill/>
                          </a:ln>
                          <a:solidFill>
                            <a:srgbClr val="EA0000"/>
                          </a:solidFill>
                          <a:effectLst/>
                          <a:uLnTx/>
                          <a:uFillTx/>
                          <a:latin typeface="Tahoma" panose="020B0604030504040204" pitchFamily="34" charset="0"/>
                          <a:ea typeface="Tahoma" panose="020B0604030504040204" pitchFamily="34" charset="0"/>
                          <a:cs typeface="Tahoma" panose="020B0604030504040204" pitchFamily="34" charset="0"/>
                        </a:rPr>
                        <a:t>.</a:t>
                      </a:r>
                      <a:r>
                        <a:rPr kumimoji="0" lang="en-US" altLang="zh-CN" sz="2800" b="0" i="0" u="none" strike="noStrike" kern="1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But instead of inviting me in, </a:t>
                      </a:r>
                      <a:r>
                        <a:rPr kumimoji="0" lang="en-US" altLang="zh-CN" sz="28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Anita frowned </a:t>
                      </a:r>
                      <a:r>
                        <a:rPr kumimoji="0" lang="en-US" altLang="zh-CN" sz="2800" b="0" i="0" u="none" strike="noStrike" kern="1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at my massive suitcase. </a:t>
                      </a:r>
                      <a:endParaRPr kumimoji="0" lang="en-US" altLang="zh-CN" sz="2800" b="0" i="0" u="none" strike="noStrike" kern="1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a:txBody>
                  <a:tcPr>
                    <a:solidFill>
                      <a:schemeClr val="tx2">
                        <a:lumMod val="20000"/>
                        <a:lumOff val="80000"/>
                      </a:schemeClr>
                    </a:solidFill>
                  </a:tcPr>
                </a:tc>
                <a:tc>
                  <a:txBody>
                    <a:body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lang="en-US" altLang="zh-CN" sz="2800" b="1" dirty="0">
                          <a:solidFill>
                            <a:srgbClr val="CC00CC"/>
                          </a:solidFill>
                        </a:rPr>
                        <a:t>2.</a:t>
                      </a:r>
                      <a:r>
                        <a:rPr lang="zh-CN" altLang="en-US" sz="2800" b="1" dirty="0">
                          <a:solidFill>
                            <a:srgbClr val="CC00CC"/>
                          </a:solidFill>
                        </a:rPr>
                        <a:t> </a:t>
                      </a:r>
                      <a:r>
                        <a:rPr lang="en-US" altLang="zh-CN" sz="2800" b="1" dirty="0">
                          <a:solidFill>
                            <a:srgbClr val="0000FF"/>
                          </a:solidFill>
                        </a:rPr>
                        <a:t>As her eyes scanned the drawing, </a:t>
                      </a:r>
                      <a:r>
                        <a:rPr lang="en-US" altLang="zh-CN" sz="2800" b="1" dirty="0">
                          <a:solidFill>
                            <a:srgbClr val="FF0000"/>
                          </a:solidFill>
                        </a:rPr>
                        <a:t>her face cracked into a radiant smile.</a:t>
                      </a:r>
                      <a:endParaRPr lang="en-US" altLang="zh-CN" sz="2800" b="0" dirty="0">
                        <a:solidFill>
                          <a:srgbClr val="FF0000"/>
                        </a:solidFill>
                      </a:endParaRPr>
                    </a:p>
                  </a:txBody>
                  <a:tcPr>
                    <a:solidFill>
                      <a:schemeClr val="tx2">
                        <a:lumMod val="20000"/>
                        <a:lumOff val="80000"/>
                      </a:schemeClr>
                    </a:solidFill>
                  </a:tcPr>
                </a:tc>
              </a:tr>
            </a:tbl>
          </a:graphicData>
        </a:graphic>
      </p:graphicFrame>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785066" y="60184"/>
            <a:ext cx="7300403" cy="523220"/>
          </a:xfrm>
          <a:prstGeom prst="rect">
            <a:avLst/>
          </a:prstGeom>
          <a:noFill/>
        </p:spPr>
        <p:txBody>
          <a:bodyPr wrap="square">
            <a:spAutoFit/>
          </a:bodyPr>
          <a:lstStyle/>
          <a:p>
            <a:r>
              <a:rPr lang="en-US" altLang="zh-CN" sz="2800" b="1" dirty="0">
                <a:solidFill>
                  <a:srgbClr val="CC00CC"/>
                </a:solidFill>
                <a:highlight>
                  <a:srgbClr val="C0C0C0"/>
                </a:highlight>
                <a:latin typeface="Times New Roman" panose="02020603050405020304" charset="0"/>
                <a:cs typeface="Times New Roman" panose="02020603050405020304" charset="0"/>
                <a:sym typeface="+mn-ea"/>
              </a:rPr>
              <a:t>Read for elements</a:t>
            </a:r>
            <a:endParaRPr lang="zh-CN" altLang="en-US" sz="2800" dirty="0">
              <a:solidFill>
                <a:srgbClr val="CC00CC"/>
              </a:solidFill>
            </a:endParaRPr>
          </a:p>
        </p:txBody>
      </p:sp>
      <p:pic>
        <p:nvPicPr>
          <p:cNvPr id="4" name="Picture 2" descr="几个小孩子儿童草地上开心玩球童年照片图片免费下载 - 觅知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8613"/>
            <a:ext cx="12267344" cy="6773342"/>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3789059" y="123054"/>
            <a:ext cx="4613879" cy="523220"/>
          </a:xfrm>
          <a:prstGeom prst="rect">
            <a:avLst/>
          </a:prstGeom>
          <a:solidFill>
            <a:schemeClr val="bg1"/>
          </a:solidFill>
        </p:spPr>
        <p:txBody>
          <a:bodyPr wrap="square" rtlCol="0">
            <a:spAutoFit/>
          </a:bodyPr>
          <a:lstStyle/>
          <a:p>
            <a:r>
              <a:rPr lang="en-US" altLang="zh-CN" sz="2800" dirty="0">
                <a:solidFill>
                  <a:srgbClr val="9900CC"/>
                </a:solidFill>
              </a:rPr>
              <a:t>Read for clues and echoes</a:t>
            </a:r>
            <a:endParaRPr lang="zh-CN" altLang="en-US" sz="2800" dirty="0">
              <a:solidFill>
                <a:srgbClr val="9900CC"/>
              </a:solidFill>
            </a:endParaRPr>
          </a:p>
        </p:txBody>
      </p:sp>
      <p:graphicFrame>
        <p:nvGraphicFramePr>
          <p:cNvPr id="6" name="内容占位符 3"/>
          <p:cNvGraphicFramePr/>
          <p:nvPr/>
        </p:nvGraphicFramePr>
        <p:xfrm>
          <a:off x="0" y="1364329"/>
          <a:ext cx="12192000" cy="5458460"/>
        </p:xfrm>
        <a:graphic>
          <a:graphicData uri="http://schemas.openxmlformats.org/drawingml/2006/table">
            <a:tbl>
              <a:tblPr firstRow="1" bandRow="1">
                <a:tableStyleId>{5C22544A-7EE6-4342-B048-85BDC9FD1C3A}</a:tableStyleId>
              </a:tblPr>
              <a:tblGrid>
                <a:gridCol w="4969565"/>
                <a:gridCol w="7222435"/>
              </a:tblGrid>
              <a:tr h="516545">
                <a:tc>
                  <a:txBody>
                    <a:bodyPr/>
                    <a:lstStyle/>
                    <a:p>
                      <a:r>
                        <a:rPr lang="zh-CN" altLang="en-US" sz="3200" dirty="0"/>
                        <a:t>              </a:t>
                      </a:r>
                      <a:r>
                        <a:rPr lang="en-US" altLang="zh-CN" sz="3200" dirty="0"/>
                        <a:t>hidden clues</a:t>
                      </a:r>
                      <a:endParaRPr lang="zh-CN" altLang="en-US" sz="3200" dirty="0"/>
                    </a:p>
                  </a:txBody>
                  <a:tcPr>
                    <a:solidFill>
                      <a:schemeClr val="accent3"/>
                    </a:solidFill>
                  </a:tcPr>
                </a:tc>
                <a:tc>
                  <a:txBody>
                    <a:bodyPr/>
                    <a:lstStyle/>
                    <a:p>
                      <a:r>
                        <a:rPr lang="zh-CN" altLang="en-US" sz="3200" dirty="0"/>
                        <a:t>              </a:t>
                      </a:r>
                      <a:r>
                        <a:rPr lang="en-US" altLang="zh-CN" sz="3200" dirty="0"/>
                        <a:t>echoes  </a:t>
                      </a:r>
                      <a:endParaRPr lang="zh-CN" altLang="en-US" sz="3200" dirty="0"/>
                    </a:p>
                  </a:txBody>
                  <a:tcPr>
                    <a:solidFill>
                      <a:schemeClr val="accent3"/>
                    </a:solidFill>
                  </a:tcPr>
                </a:tc>
              </a:tr>
              <a:tr h="3070268">
                <a:tc>
                  <a:txBody>
                    <a:bodyPr/>
                    <a:lstStyle/>
                    <a:p>
                      <a:pPr marL="0" marR="0" lvl="0" indent="457200" algn="l" defTabSz="913765" rtl="0" eaLnBrk="1" fontAlgn="auto" latinLnBrk="0" hangingPunct="1">
                        <a:lnSpc>
                          <a:spcPts val="2900"/>
                        </a:lnSpc>
                        <a:spcBef>
                          <a:spcPct val="0"/>
                        </a:spcBef>
                        <a:spcAft>
                          <a:spcPct val="0"/>
                        </a:spcAft>
                        <a:buClrTx/>
                        <a:buSzTx/>
                        <a:buFont typeface="Arial" panose="020B0604020202020204" pitchFamily="34" charset="0"/>
                        <a:buNone/>
                        <a:defRPr/>
                      </a:pPr>
                      <a:r>
                        <a:rPr kumimoji="0" lang="en-US" altLang="zh-CN" sz="2800" b="0" i="0" u="none" strike="noStrike" kern="1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Behind her, I could see a blue beanbag chair crowded next to a bunk bed</a:t>
                      </a:r>
                      <a:r>
                        <a:rPr kumimoji="0" lang="zh-CN" altLang="en-US" sz="2800" b="0" i="0" u="none" strike="noStrike" kern="1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（上下铺）</a:t>
                      </a:r>
                      <a:r>
                        <a:rPr kumimoji="0" lang="en-US" altLang="zh-CN" sz="2800" b="0" i="0" u="none" strike="noStrike" kern="1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In my old room in California, I'd had a double bed all to myself, and my original artwork had covered all the walls. </a:t>
                      </a:r>
                      <a:r>
                        <a:rPr kumimoji="0" lang="en-US" altLang="zh-CN" sz="28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Anita's walls, on the other hand, were covered with posters of the U. S. women's soccer team. I didn't see any free space to hang anything else. </a:t>
                      </a:r>
                      <a:endParaRPr kumimoji="0" lang="en-US" altLang="zh-CN" sz="28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endParaRPr>
                    </a:p>
                  </a:txBody>
                  <a:tcPr>
                    <a:solidFill>
                      <a:schemeClr val="tx2">
                        <a:lumMod val="20000"/>
                        <a:lumOff val="80000"/>
                      </a:schemeClr>
                    </a:solidFill>
                  </a:tcPr>
                </a:tc>
                <a:tc>
                  <a:txBody>
                    <a:body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lang="en-US" altLang="zh-CN" b="1" dirty="0">
                          <a:solidFill>
                            <a:schemeClr val="tx1"/>
                          </a:solidFill>
                        </a:rPr>
                        <a:t> </a:t>
                      </a:r>
                      <a:r>
                        <a:rPr lang="en-US" altLang="zh-CN" sz="2800" b="1" dirty="0">
                          <a:solidFill>
                            <a:schemeClr val="tx1"/>
                          </a:solidFill>
                        </a:rPr>
                        <a:t>3.</a:t>
                      </a:r>
                      <a:r>
                        <a:rPr lang="en-US" altLang="zh-CN" sz="2800" b="1" dirty="0">
                          <a:solidFill>
                            <a:srgbClr val="9900CC"/>
                          </a:solidFill>
                        </a:rPr>
                        <a:t> Casting an appreciative glance at me, </a:t>
                      </a:r>
                      <a:r>
                        <a:rPr lang="en-US" altLang="zh-CN" sz="2800" b="1" dirty="0">
                          <a:solidFill>
                            <a:srgbClr val="FF0000"/>
                          </a:solidFill>
                        </a:rPr>
                        <a:t>she asked me if she could have it and put it on the posters.  </a:t>
                      </a:r>
                      <a:r>
                        <a:rPr lang="en-US" altLang="zh-CN" sz="2800" b="1" dirty="0">
                          <a:solidFill>
                            <a:schemeClr val="tx1"/>
                          </a:solidFill>
                        </a:rPr>
                        <a:t>Wearing a proud smile on my face, I nodded readily, offering to help her to paste it onto the wall. </a:t>
                      </a:r>
                      <a:endParaRPr kumimoji="0" lang="en-US" altLang="zh-CN" sz="3200" b="1"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charset="0"/>
                      </a:endParaRPr>
                    </a:p>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altLang="zh-CN" sz="3200" b="1"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charset="0"/>
                        </a:rPr>
                        <a:t>4. </a:t>
                      </a:r>
                      <a:r>
                        <a:rPr kumimoji="0" lang="en-US" altLang="zh-CN" sz="3200" b="1" i="0" u="none" strike="noStrike" kern="100" cap="none" spc="0" normalizeH="0" baseline="0" noProof="0" dirty="0">
                          <a:ln>
                            <a:noFill/>
                          </a:ln>
                          <a:solidFill>
                            <a:srgbClr val="9900CC"/>
                          </a:solidFill>
                          <a:effectLst/>
                          <a:uLnTx/>
                          <a:uFillTx/>
                          <a:latin typeface="等线" panose="02010600030101010101" pitchFamily="2" charset="-122"/>
                          <a:ea typeface="等线" panose="02010600030101010101" pitchFamily="2" charset="-122"/>
                          <a:cs typeface="Times New Roman" panose="02020603050405020304" charset="0"/>
                        </a:rPr>
                        <a:t>Staring at the newly-added drawing, </a:t>
                      </a:r>
                      <a:r>
                        <a:rPr kumimoji="0" lang="en-US" altLang="zh-CN" sz="3200" b="1"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charset="0"/>
                        </a:rPr>
                        <a:t>Anita declared confidently and enthusiastically, </a:t>
                      </a:r>
                      <a:r>
                        <a:rPr kumimoji="0" lang="en-US" altLang="zh-CN" sz="3200" b="1" i="0" u="none" strike="noStrike" kern="100" cap="none" spc="0" normalizeH="0" baseline="0" noProof="0" dirty="0">
                          <a:ln>
                            <a:noFill/>
                          </a:ln>
                          <a:solidFill>
                            <a:srgbClr val="EA0000"/>
                          </a:solidFill>
                          <a:effectLst/>
                          <a:uLnTx/>
                          <a:uFillTx/>
                          <a:latin typeface="等线" panose="02010600030101010101" pitchFamily="2" charset="-122"/>
                          <a:ea typeface="等线" panose="02010600030101010101" pitchFamily="2" charset="-122"/>
                          <a:cs typeface="Times New Roman" panose="02020603050405020304" charset="0"/>
                        </a:rPr>
                        <a:t>“I hope to join the US women's soccer team in future! </a:t>
                      </a:r>
                      <a:r>
                        <a:rPr kumimoji="0" lang="en-US" altLang="zh-CN" sz="3200" b="1"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charset="0"/>
                        </a:rPr>
                        <a:t>Thank you for bringing my dream closer!”</a:t>
                      </a:r>
                      <a:endParaRPr lang="en-US" altLang="zh-CN" sz="3200" b="0" dirty="0">
                        <a:solidFill>
                          <a:schemeClr val="tx1"/>
                        </a:solidFill>
                      </a:endParaRPr>
                    </a:p>
                  </a:txBody>
                  <a:tcPr>
                    <a:solidFill>
                      <a:schemeClr val="tx2">
                        <a:lumMod val="20000"/>
                        <a:lumOff val="80000"/>
                      </a:schemeClr>
                    </a:solidFill>
                  </a:tcPr>
                </a:tc>
              </a:tr>
            </a:tbl>
          </a:graphicData>
        </a:graphic>
      </p:graphicFrame>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AS_UNIQUEID" val="959"/>
</p:tagLst>
</file>

<file path=ppt/tags/tag10.xml><?xml version="1.0" encoding="utf-8"?>
<p:tagLst xmlns:p="http://schemas.openxmlformats.org/presentationml/2006/main">
  <p:tag name="AS_UNIQUEID" val="969"/>
</p:tagLst>
</file>

<file path=ppt/tags/tag100.xml><?xml version="1.0" encoding="utf-8"?>
<p:tagLst xmlns:p="http://schemas.openxmlformats.org/presentationml/2006/main">
  <p:tag name="AS_UNIQUEID" val="1077"/>
</p:tagLst>
</file>

<file path=ppt/tags/tag101.xml><?xml version="1.0" encoding="utf-8"?>
<p:tagLst xmlns:p="http://schemas.openxmlformats.org/presentationml/2006/main">
  <p:tag name="AS_UNIQUEID" val="1152"/>
</p:tagLst>
</file>

<file path=ppt/tags/tag102.xml><?xml version="1.0" encoding="utf-8"?>
<p:tagLst xmlns:p="http://schemas.openxmlformats.org/presentationml/2006/main">
  <p:tag name="AS_UNIQUEID" val="957"/>
  <p:tag name="KSO_WM_BEAUTIFY_FLAG" val=""/>
</p:tagLst>
</file>

<file path=ppt/tags/tag103.xml><?xml version="1.0" encoding="utf-8"?>
<p:tagLst xmlns:p="http://schemas.openxmlformats.org/presentationml/2006/main">
  <p:tag name="AS_UNIQUEID" val="1174"/>
  <p:tag name="KSO_WM_BEAUTIFY_FLAG" val=""/>
</p:tagLst>
</file>

<file path=ppt/tags/tag104.xml><?xml version="1.0" encoding="utf-8"?>
<p:tagLst xmlns:p="http://schemas.openxmlformats.org/presentationml/2006/main">
  <p:tag name="AS_UNIQUEID" val="1171"/>
</p:tagLst>
</file>

<file path=ppt/tags/tag105.xml><?xml version="1.0" encoding="utf-8"?>
<p:tagLst xmlns:p="http://schemas.openxmlformats.org/presentationml/2006/main">
  <p:tag name="AS_UNIQUEID" val="1172"/>
</p:tagLst>
</file>

<file path=ppt/tags/tag106.xml><?xml version="1.0" encoding="utf-8"?>
<p:tagLst xmlns:p="http://schemas.openxmlformats.org/presentationml/2006/main">
  <p:tag name="AS_UNIQUEID" val="957"/>
  <p:tag name="KSO_WM_BEAUTIFY_FLAG" val=""/>
</p:tagLst>
</file>

<file path=ppt/tags/tag107.xml><?xml version="1.0" encoding="utf-8"?>
<p:tagLst xmlns:p="http://schemas.openxmlformats.org/presentationml/2006/main">
  <p:tag name="AS_UNIQUEID" val="1176"/>
</p:tagLst>
</file>

<file path=ppt/tags/tag108.xml><?xml version="1.0" encoding="utf-8"?>
<p:tagLst xmlns:p="http://schemas.openxmlformats.org/presentationml/2006/main">
  <p:tag name="AS_UNIQUEID" val="1177"/>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AS_UNIQUEID" val="971"/>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wm#"/>
  <p:tag name="KSO_WM_TEMPLATE_CATEGORY" val="custom"/>
  <p:tag name="KSO_WM_TEMPLATE_INDEX" val="20205081"/>
</p:tagLst>
</file>

<file path=ppt/tags/tag117.xml><?xml version="1.0" encoding="utf-8"?>
<p:tagLst xmlns:p="http://schemas.openxmlformats.org/presentationml/2006/main">
  <p:tag name="AS_UNIQUEID" val="487"/>
</p:tagLst>
</file>

<file path=ppt/tags/tag118.xml><?xml version="1.0" encoding="utf-8"?>
<p:tagLst xmlns:p="http://schemas.openxmlformats.org/presentationml/2006/main">
  <p:tag name="AS_UNIQUEID" val="412"/>
  <p:tag name="PA" val="v5.2.2"/>
</p:tagLst>
</file>

<file path=ppt/tags/tag119.xml><?xml version="1.0" encoding="utf-8"?>
<p:tagLst xmlns:p="http://schemas.openxmlformats.org/presentationml/2006/main">
  <p:tag name="AS_UNIQUEID" val="411"/>
</p:tagLst>
</file>

<file path=ppt/tags/tag12.xml><?xml version="1.0" encoding="utf-8"?>
<p:tagLst xmlns:p="http://schemas.openxmlformats.org/presentationml/2006/main">
  <p:tag name="AS_UNIQUEID" val="972"/>
</p:tagLst>
</file>

<file path=ppt/tags/tag120.xml><?xml version="1.0" encoding="utf-8"?>
<p:tagLst xmlns:p="http://schemas.openxmlformats.org/presentationml/2006/main">
  <p:tag name="AS_UNIQUEID" val="486"/>
</p:tagLst>
</file>

<file path=ppt/tags/tag121.xml><?xml version="1.0" encoding="utf-8"?>
<p:tagLst xmlns:p="http://schemas.openxmlformats.org/presentationml/2006/main">
  <p:tag name="AS_UNIQUEID" val="1256"/>
</p:tagLst>
</file>

<file path=ppt/tags/tag122.xml><?xml version="1.0" encoding="utf-8"?>
<p:tagLst xmlns:p="http://schemas.openxmlformats.org/presentationml/2006/main">
  <p:tag name="AS_UNIQUEID" val="1257"/>
</p:tagLst>
</file>

<file path=ppt/tags/tag123.xml><?xml version="1.0" encoding="utf-8"?>
<p:tagLst xmlns:p="http://schemas.openxmlformats.org/presentationml/2006/main">
  <p:tag name="AS_UNIQUEID" val="1258"/>
</p:tagLst>
</file>

<file path=ppt/tags/tag124.xml><?xml version="1.0" encoding="utf-8"?>
<p:tagLst xmlns:p="http://schemas.openxmlformats.org/presentationml/2006/main">
  <p:tag name="AS_UNIQUEID" val="1259"/>
</p:tagLst>
</file>

<file path=ppt/tags/tag125.xml><?xml version="1.0" encoding="utf-8"?>
<p:tagLst xmlns:p="http://schemas.openxmlformats.org/presentationml/2006/main">
  <p:tag name="AS_UNIQUEID" val="1260"/>
</p:tagLst>
</file>

<file path=ppt/tags/tag126.xml><?xml version="1.0" encoding="utf-8"?>
<p:tagLst xmlns:p="http://schemas.openxmlformats.org/presentationml/2006/main">
  <p:tag name="AS_UNIQUEID" val="1261"/>
</p:tagLst>
</file>

<file path=ppt/tags/tag127.xml><?xml version="1.0" encoding="utf-8"?>
<p:tagLst xmlns:p="http://schemas.openxmlformats.org/presentationml/2006/main">
  <p:tag name="AS_UNIQUEID" val="1262"/>
</p:tagLst>
</file>

<file path=ppt/tags/tag128.xml><?xml version="1.0" encoding="utf-8"?>
<p:tagLst xmlns:p="http://schemas.openxmlformats.org/presentationml/2006/main">
  <p:tag name="AS_UNIQUEID" val="1263"/>
</p:tagLst>
</file>

<file path=ppt/tags/tag129.xml><?xml version="1.0" encoding="utf-8"?>
<p:tagLst xmlns:p="http://schemas.openxmlformats.org/presentationml/2006/main">
  <p:tag name="AS_UNIQUEID" val="1264"/>
</p:tagLst>
</file>

<file path=ppt/tags/tag13.xml><?xml version="1.0" encoding="utf-8"?>
<p:tagLst xmlns:p="http://schemas.openxmlformats.org/presentationml/2006/main">
  <p:tag name="AS_UNIQUEID" val="973"/>
</p:tagLst>
</file>

<file path=ppt/tags/tag130.xml><?xml version="1.0" encoding="utf-8"?>
<p:tagLst xmlns:p="http://schemas.openxmlformats.org/presentationml/2006/main">
  <p:tag name="AS_UNIQUEID" val="1265"/>
</p:tagLst>
</file>

<file path=ppt/tags/tag131.xml><?xml version="1.0" encoding="utf-8"?>
<p:tagLst xmlns:p="http://schemas.openxmlformats.org/presentationml/2006/main">
  <p:tag name="AS_UNIQUEID" val="1266"/>
</p:tagLst>
</file>

<file path=ppt/tags/tag132.xml><?xml version="1.0" encoding="utf-8"?>
<p:tagLst xmlns:p="http://schemas.openxmlformats.org/presentationml/2006/main">
  <p:tag name="AS_UNIQUEID" val="1267"/>
</p:tagLst>
</file>

<file path=ppt/tags/tag133.xml><?xml version="1.0" encoding="utf-8"?>
<p:tagLst xmlns:p="http://schemas.openxmlformats.org/presentationml/2006/main">
  <p:tag name="AS_UNIQUEID" val="1268"/>
</p:tagLst>
</file>

<file path=ppt/tags/tag134.xml><?xml version="1.0" encoding="utf-8"?>
<p:tagLst xmlns:p="http://schemas.openxmlformats.org/presentationml/2006/main">
  <p:tag name="AS_UNIQUEID" val="1269"/>
</p:tagLst>
</file>

<file path=ppt/tags/tag135.xml><?xml version="1.0" encoding="utf-8"?>
<p:tagLst xmlns:p="http://schemas.openxmlformats.org/presentationml/2006/main">
  <p:tag name="AS_UNIQUEID" val="1270"/>
</p:tagLst>
</file>

<file path=ppt/tags/tag136.xml><?xml version="1.0" encoding="utf-8"?>
<p:tagLst xmlns:p="http://schemas.openxmlformats.org/presentationml/2006/main">
  <p:tag name="AS_UNIQUEID" val="1271"/>
</p:tagLst>
</file>

<file path=ppt/tags/tag137.xml><?xml version="1.0" encoding="utf-8"?>
<p:tagLst xmlns:p="http://schemas.openxmlformats.org/presentationml/2006/main">
  <p:tag name="AS_UNIQUEID" val="1272"/>
</p:tagLst>
</file>

<file path=ppt/tags/tag138.xml><?xml version="1.0" encoding="utf-8"?>
<p:tagLst xmlns:p="http://schemas.openxmlformats.org/presentationml/2006/main">
  <p:tag name="AS_UNIQUEID" val="1273"/>
</p:tagLst>
</file>

<file path=ppt/tags/tag139.xml><?xml version="1.0" encoding="utf-8"?>
<p:tagLst xmlns:p="http://schemas.openxmlformats.org/presentationml/2006/main">
  <p:tag name="AS_UNIQUEID" val="1274"/>
</p:tagLst>
</file>

<file path=ppt/tags/tag14.xml><?xml version="1.0" encoding="utf-8"?>
<p:tagLst xmlns:p="http://schemas.openxmlformats.org/presentationml/2006/main">
  <p:tag name="AS_UNIQUEID" val="974"/>
</p:tagLst>
</file>

<file path=ppt/tags/tag140.xml><?xml version="1.0" encoding="utf-8"?>
<p:tagLst xmlns:p="http://schemas.openxmlformats.org/presentationml/2006/main">
  <p:tag name="AS_UNIQUEID" val="1275"/>
</p:tagLst>
</file>

<file path=ppt/tags/tag141.xml><?xml version="1.0" encoding="utf-8"?>
<p:tagLst xmlns:p="http://schemas.openxmlformats.org/presentationml/2006/main">
  <p:tag name="AS_UNIQUEID" val="1276"/>
</p:tagLst>
</file>

<file path=ppt/tags/tag142.xml><?xml version="1.0" encoding="utf-8"?>
<p:tagLst xmlns:p="http://schemas.openxmlformats.org/presentationml/2006/main">
  <p:tag name="AS_UNIQUEID" val="1277"/>
</p:tagLst>
</file>

<file path=ppt/tags/tag143.xml><?xml version="1.0" encoding="utf-8"?>
<p:tagLst xmlns:p="http://schemas.openxmlformats.org/presentationml/2006/main">
  <p:tag name="AS_UNIQUEID" val="1278"/>
</p:tagLst>
</file>

<file path=ppt/tags/tag144.xml><?xml version="1.0" encoding="utf-8"?>
<p:tagLst xmlns:p="http://schemas.openxmlformats.org/presentationml/2006/main">
  <p:tag name="AS_UNIQUEID" val="1279"/>
</p:tagLst>
</file>

<file path=ppt/tags/tag145.xml><?xml version="1.0" encoding="utf-8"?>
<p:tagLst xmlns:p="http://schemas.openxmlformats.org/presentationml/2006/main">
  <p:tag name="AS_UNIQUEID" val="1280"/>
</p:tagLst>
</file>

<file path=ppt/tags/tag146.xml><?xml version="1.0" encoding="utf-8"?>
<p:tagLst xmlns:p="http://schemas.openxmlformats.org/presentationml/2006/main">
  <p:tag name="AS_UNIQUEID" val="1281"/>
</p:tagLst>
</file>

<file path=ppt/tags/tag147.xml><?xml version="1.0" encoding="utf-8"?>
<p:tagLst xmlns:p="http://schemas.openxmlformats.org/presentationml/2006/main">
  <p:tag name="AS_UNIQUEID" val="1282"/>
</p:tagLst>
</file>

<file path=ppt/tags/tag148.xml><?xml version="1.0" encoding="utf-8"?>
<p:tagLst xmlns:p="http://schemas.openxmlformats.org/presentationml/2006/main">
  <p:tag name="AS_UNIQUEID" val="1283"/>
</p:tagLst>
</file>

<file path=ppt/tags/tag149.xml><?xml version="1.0" encoding="utf-8"?>
<p:tagLst xmlns:p="http://schemas.openxmlformats.org/presentationml/2006/main">
  <p:tag name="AS_UNIQUEID" val="1284"/>
</p:tagLst>
</file>

<file path=ppt/tags/tag15.xml><?xml version="1.0" encoding="utf-8"?>
<p:tagLst xmlns:p="http://schemas.openxmlformats.org/presentationml/2006/main">
  <p:tag name="AS_UNIQUEID" val="975"/>
</p:tagLst>
</file>

<file path=ppt/tags/tag150.xml><?xml version="1.0" encoding="utf-8"?>
<p:tagLst xmlns:p="http://schemas.openxmlformats.org/presentationml/2006/main">
  <p:tag name="AS_UNIQUEID" val="1285"/>
</p:tagLst>
</file>

<file path=ppt/tags/tag151.xml><?xml version="1.0" encoding="utf-8"?>
<p:tagLst xmlns:p="http://schemas.openxmlformats.org/presentationml/2006/main">
  <p:tag name="AS_UNIQUEID" val="1286"/>
</p:tagLst>
</file>

<file path=ppt/tags/tag152.xml><?xml version="1.0" encoding="utf-8"?>
<p:tagLst xmlns:p="http://schemas.openxmlformats.org/presentationml/2006/main">
  <p:tag name="AS_UNIQUEID" val="1287"/>
</p:tagLst>
</file>

<file path=ppt/tags/tag153.xml><?xml version="1.0" encoding="utf-8"?>
<p:tagLst xmlns:p="http://schemas.openxmlformats.org/presentationml/2006/main">
  <p:tag name="AS_UNIQUEID" val="1288"/>
</p:tagLst>
</file>

<file path=ppt/tags/tag154.xml><?xml version="1.0" encoding="utf-8"?>
<p:tagLst xmlns:p="http://schemas.openxmlformats.org/presentationml/2006/main">
  <p:tag name="AS_UNIQUEID" val="1289"/>
</p:tagLst>
</file>

<file path=ppt/tags/tag155.xml><?xml version="1.0" encoding="utf-8"?>
<p:tagLst xmlns:p="http://schemas.openxmlformats.org/presentationml/2006/main">
  <p:tag name="AS_UNIQUEID" val="1290"/>
</p:tagLst>
</file>

<file path=ppt/tags/tag156.xml><?xml version="1.0" encoding="utf-8"?>
<p:tagLst xmlns:p="http://schemas.openxmlformats.org/presentationml/2006/main">
  <p:tag name="AS_UNIQUEID" val="1291"/>
</p:tagLst>
</file>

<file path=ppt/tags/tag157.xml><?xml version="1.0" encoding="utf-8"?>
<p:tagLst xmlns:p="http://schemas.openxmlformats.org/presentationml/2006/main">
  <p:tag name="AS_UNIQUEID" val="1292"/>
</p:tagLst>
</file>

<file path=ppt/tags/tag158.xml><?xml version="1.0" encoding="utf-8"?>
<p:tagLst xmlns:p="http://schemas.openxmlformats.org/presentationml/2006/main">
  <p:tag name="AS_UNIQUEID" val="1293"/>
</p:tagLst>
</file>

<file path=ppt/tags/tag159.xml><?xml version="1.0" encoding="utf-8"?>
<p:tagLst xmlns:p="http://schemas.openxmlformats.org/presentationml/2006/main">
  <p:tag name="AS_UNIQUEID" val="1294"/>
</p:tagLst>
</file>

<file path=ppt/tags/tag16.xml><?xml version="1.0" encoding="utf-8"?>
<p:tagLst xmlns:p="http://schemas.openxmlformats.org/presentationml/2006/main">
  <p:tag name="AS_UNIQUEID" val="977"/>
</p:tagLst>
</file>

<file path=ppt/tags/tag160.xml><?xml version="1.0" encoding="utf-8"?>
<p:tagLst xmlns:p="http://schemas.openxmlformats.org/presentationml/2006/main">
  <p:tag name="AS_UNIQUEID" val="1295"/>
</p:tagLst>
</file>

<file path=ppt/tags/tag161.xml><?xml version="1.0" encoding="utf-8"?>
<p:tagLst xmlns:p="http://schemas.openxmlformats.org/presentationml/2006/main">
  <p:tag name="AS_UNIQUEID" val="1296"/>
</p:tagLst>
</file>

<file path=ppt/tags/tag162.xml><?xml version="1.0" encoding="utf-8"?>
<p:tagLst xmlns:p="http://schemas.openxmlformats.org/presentationml/2006/main">
  <p:tag name="AS_UNIQUEID" val="1297"/>
</p:tagLst>
</file>

<file path=ppt/tags/tag163.xml><?xml version="1.0" encoding="utf-8"?>
<p:tagLst xmlns:p="http://schemas.openxmlformats.org/presentationml/2006/main">
  <p:tag name="AS_UNIQUEID" val="1298"/>
</p:tagLst>
</file>

<file path=ppt/tags/tag164.xml><?xml version="1.0" encoding="utf-8"?>
<p:tagLst xmlns:p="http://schemas.openxmlformats.org/presentationml/2006/main">
  <p:tag name="AS_UNIQUEID" val="1299"/>
</p:tagLst>
</file>

<file path=ppt/tags/tag165.xml><?xml version="1.0" encoding="utf-8"?>
<p:tagLst xmlns:p="http://schemas.openxmlformats.org/presentationml/2006/main">
  <p:tag name="AS_UNIQUEID" val="1300"/>
</p:tagLst>
</file>

<file path=ppt/tags/tag166.xml><?xml version="1.0" encoding="utf-8"?>
<p:tagLst xmlns:p="http://schemas.openxmlformats.org/presentationml/2006/main">
  <p:tag name="AS_UNIQUEID" val="1301"/>
</p:tagLst>
</file>

<file path=ppt/tags/tag167.xml><?xml version="1.0" encoding="utf-8"?>
<p:tagLst xmlns:p="http://schemas.openxmlformats.org/presentationml/2006/main">
  <p:tag name="AS_UNIQUEID" val="1302"/>
</p:tagLst>
</file>

<file path=ppt/tags/tag168.xml><?xml version="1.0" encoding="utf-8"?>
<p:tagLst xmlns:p="http://schemas.openxmlformats.org/presentationml/2006/main">
  <p:tag name="AS_UNIQUEID" val="1303"/>
</p:tagLst>
</file>

<file path=ppt/tags/tag169.xml><?xml version="1.0" encoding="utf-8"?>
<p:tagLst xmlns:p="http://schemas.openxmlformats.org/presentationml/2006/main">
  <p:tag name="AS_UNIQUEID" val="1304"/>
</p:tagLst>
</file>

<file path=ppt/tags/tag17.xml><?xml version="1.0" encoding="utf-8"?>
<p:tagLst xmlns:p="http://schemas.openxmlformats.org/presentationml/2006/main">
  <p:tag name="AS_UNIQUEID" val="978"/>
</p:tagLst>
</file>

<file path=ppt/tags/tag170.xml><?xml version="1.0" encoding="utf-8"?>
<p:tagLst xmlns:p="http://schemas.openxmlformats.org/presentationml/2006/main">
  <p:tag name="AS_UNIQUEID" val="1305"/>
</p:tagLst>
</file>

<file path=ppt/tags/tag171.xml><?xml version="1.0" encoding="utf-8"?>
<p:tagLst xmlns:p="http://schemas.openxmlformats.org/presentationml/2006/main">
  <p:tag name="AS_UNIQUEID" val="1306"/>
</p:tagLst>
</file>

<file path=ppt/tags/tag172.xml><?xml version="1.0" encoding="utf-8"?>
<p:tagLst xmlns:p="http://schemas.openxmlformats.org/presentationml/2006/main">
  <p:tag name="AS_UNIQUEID" val="1307"/>
</p:tagLst>
</file>

<file path=ppt/tags/tag173.xml><?xml version="1.0" encoding="utf-8"?>
<p:tagLst xmlns:p="http://schemas.openxmlformats.org/presentationml/2006/main">
  <p:tag name="AS_UNIQUEID" val="1308"/>
</p:tagLst>
</file>

<file path=ppt/tags/tag174.xml><?xml version="1.0" encoding="utf-8"?>
<p:tagLst xmlns:p="http://schemas.openxmlformats.org/presentationml/2006/main">
  <p:tag name="AS_UNIQUEID" val="1143"/>
</p:tagLst>
</file>

<file path=ppt/tags/tag175.xml><?xml version="1.0" encoding="utf-8"?>
<p:tagLst xmlns:p="http://schemas.openxmlformats.org/presentationml/2006/main">
  <p:tag name="AS_UNIQUEID" val="1144"/>
</p:tagLst>
</file>

<file path=ppt/tags/tag176.xml><?xml version="1.0" encoding="utf-8"?>
<p:tagLst xmlns:p="http://schemas.openxmlformats.org/presentationml/2006/main">
  <p:tag name="AS_UNIQUEID" val="1145"/>
</p:tagLst>
</file>

<file path=ppt/tags/tag177.xml><?xml version="1.0" encoding="utf-8"?>
<p:tagLst xmlns:p="http://schemas.openxmlformats.org/presentationml/2006/main">
  <p:tag name="AS_UNIQUEID" val="1146"/>
</p:tagLst>
</file>

<file path=ppt/tags/tag178.xml><?xml version="1.0" encoding="utf-8"?>
<p:tagLst xmlns:p="http://schemas.openxmlformats.org/presentationml/2006/main">
  <p:tag name="AS_UNIQUEID" val="1147"/>
</p:tagLst>
</file>

<file path=ppt/tags/tag179.xml><?xml version="1.0" encoding="utf-8"?>
<p:tagLst xmlns:p="http://schemas.openxmlformats.org/presentationml/2006/main">
  <p:tag name="AS_UNIQUEID" val="1148"/>
</p:tagLst>
</file>

<file path=ppt/tags/tag18.xml><?xml version="1.0" encoding="utf-8"?>
<p:tagLst xmlns:p="http://schemas.openxmlformats.org/presentationml/2006/main">
  <p:tag name="AS_UNIQUEID" val="979"/>
</p:tagLst>
</file>

<file path=ppt/tags/tag19.xml><?xml version="1.0" encoding="utf-8"?>
<p:tagLst xmlns:p="http://schemas.openxmlformats.org/presentationml/2006/main">
  <p:tag name="AS_UNIQUEID" val="980"/>
</p:tagLst>
</file>

<file path=ppt/tags/tag2.xml><?xml version="1.0" encoding="utf-8"?>
<p:tagLst xmlns:p="http://schemas.openxmlformats.org/presentationml/2006/main">
  <p:tag name="AS_UNIQUEID" val="960"/>
</p:tagLst>
</file>

<file path=ppt/tags/tag20.xml><?xml version="1.0" encoding="utf-8"?>
<p:tagLst xmlns:p="http://schemas.openxmlformats.org/presentationml/2006/main">
  <p:tag name="AS_UNIQUEID" val="981"/>
</p:tagLst>
</file>

<file path=ppt/tags/tag21.xml><?xml version="1.0" encoding="utf-8"?>
<p:tagLst xmlns:p="http://schemas.openxmlformats.org/presentationml/2006/main">
  <p:tag name="AS_UNIQUEID" val="982"/>
</p:tagLst>
</file>

<file path=ppt/tags/tag22.xml><?xml version="1.0" encoding="utf-8"?>
<p:tagLst xmlns:p="http://schemas.openxmlformats.org/presentationml/2006/main">
  <p:tag name="AS_UNIQUEID" val="984"/>
</p:tagLst>
</file>

<file path=ppt/tags/tag23.xml><?xml version="1.0" encoding="utf-8"?>
<p:tagLst xmlns:p="http://schemas.openxmlformats.org/presentationml/2006/main">
  <p:tag name="AS_UNIQUEID" val="985"/>
</p:tagLst>
</file>

<file path=ppt/tags/tag24.xml><?xml version="1.0" encoding="utf-8"?>
<p:tagLst xmlns:p="http://schemas.openxmlformats.org/presentationml/2006/main">
  <p:tag name="AS_UNIQUEID" val="986"/>
</p:tagLst>
</file>

<file path=ppt/tags/tag25.xml><?xml version="1.0" encoding="utf-8"?>
<p:tagLst xmlns:p="http://schemas.openxmlformats.org/presentationml/2006/main">
  <p:tag name="AS_UNIQUEID" val="987"/>
</p:tagLst>
</file>

<file path=ppt/tags/tag26.xml><?xml version="1.0" encoding="utf-8"?>
<p:tagLst xmlns:p="http://schemas.openxmlformats.org/presentationml/2006/main">
  <p:tag name="AS_UNIQUEID" val="988"/>
</p:tagLst>
</file>

<file path=ppt/tags/tag27.xml><?xml version="1.0" encoding="utf-8"?>
<p:tagLst xmlns:p="http://schemas.openxmlformats.org/presentationml/2006/main">
  <p:tag name="AS_UNIQUEID" val="989"/>
</p:tagLst>
</file>

<file path=ppt/tags/tag28.xml><?xml version="1.0" encoding="utf-8"?>
<p:tagLst xmlns:p="http://schemas.openxmlformats.org/presentationml/2006/main">
  <p:tag name="AS_UNIQUEID" val="990"/>
</p:tagLst>
</file>

<file path=ppt/tags/tag29.xml><?xml version="1.0" encoding="utf-8"?>
<p:tagLst xmlns:p="http://schemas.openxmlformats.org/presentationml/2006/main">
  <p:tag name="AS_UNIQUEID" val="991"/>
</p:tagLst>
</file>

<file path=ppt/tags/tag3.xml><?xml version="1.0" encoding="utf-8"?>
<p:tagLst xmlns:p="http://schemas.openxmlformats.org/presentationml/2006/main">
  <p:tag name="AS_UNIQUEID" val="961"/>
</p:tagLst>
</file>

<file path=ppt/tags/tag30.xml><?xml version="1.0" encoding="utf-8"?>
<p:tagLst xmlns:p="http://schemas.openxmlformats.org/presentationml/2006/main">
  <p:tag name="AS_UNIQUEID" val="993"/>
</p:tagLst>
</file>

<file path=ppt/tags/tag31.xml><?xml version="1.0" encoding="utf-8"?>
<p:tagLst xmlns:p="http://schemas.openxmlformats.org/presentationml/2006/main">
  <p:tag name="AS_UNIQUEID" val="994"/>
</p:tagLst>
</file>

<file path=ppt/tags/tag32.xml><?xml version="1.0" encoding="utf-8"?>
<p:tagLst xmlns:p="http://schemas.openxmlformats.org/presentationml/2006/main">
  <p:tag name="AS_UNIQUEID" val="995"/>
</p:tagLst>
</file>

<file path=ppt/tags/tag33.xml><?xml version="1.0" encoding="utf-8"?>
<p:tagLst xmlns:p="http://schemas.openxmlformats.org/presentationml/2006/main">
  <p:tag name="AS_UNIQUEID" val="996"/>
</p:tagLst>
</file>

<file path=ppt/tags/tag34.xml><?xml version="1.0" encoding="utf-8"?>
<p:tagLst xmlns:p="http://schemas.openxmlformats.org/presentationml/2006/main">
  <p:tag name="AS_UNIQUEID" val="998"/>
</p:tagLst>
</file>

<file path=ppt/tags/tag35.xml><?xml version="1.0" encoding="utf-8"?>
<p:tagLst xmlns:p="http://schemas.openxmlformats.org/presentationml/2006/main">
  <p:tag name="AS_UNIQUEID" val="999"/>
</p:tagLst>
</file>

<file path=ppt/tags/tag36.xml><?xml version="1.0" encoding="utf-8"?>
<p:tagLst xmlns:p="http://schemas.openxmlformats.org/presentationml/2006/main">
  <p:tag name="AS_UNIQUEID" val="1000"/>
</p:tagLst>
</file>

<file path=ppt/tags/tag37.xml><?xml version="1.0" encoding="utf-8"?>
<p:tagLst xmlns:p="http://schemas.openxmlformats.org/presentationml/2006/main">
  <p:tag name="AS_UNIQUEID" val="1002"/>
</p:tagLst>
</file>

<file path=ppt/tags/tag38.xml><?xml version="1.0" encoding="utf-8"?>
<p:tagLst xmlns:p="http://schemas.openxmlformats.org/presentationml/2006/main">
  <p:tag name="AS_UNIQUEID" val="1003"/>
</p:tagLst>
</file>

<file path=ppt/tags/tag39.xml><?xml version="1.0" encoding="utf-8"?>
<p:tagLst xmlns:p="http://schemas.openxmlformats.org/presentationml/2006/main">
  <p:tag name="AS_UNIQUEID" val="1004"/>
</p:tagLst>
</file>

<file path=ppt/tags/tag4.xml><?xml version="1.0" encoding="utf-8"?>
<p:tagLst xmlns:p="http://schemas.openxmlformats.org/presentationml/2006/main">
  <p:tag name="AS_UNIQUEID" val="962"/>
</p:tagLst>
</file>

<file path=ppt/tags/tag40.xml><?xml version="1.0" encoding="utf-8"?>
<p:tagLst xmlns:p="http://schemas.openxmlformats.org/presentationml/2006/main">
  <p:tag name="AS_UNIQUEID" val="1005"/>
</p:tagLst>
</file>

<file path=ppt/tags/tag41.xml><?xml version="1.0" encoding="utf-8"?>
<p:tagLst xmlns:p="http://schemas.openxmlformats.org/presentationml/2006/main">
  <p:tag name="AS_UNIQUEID" val="1006"/>
</p:tagLst>
</file>

<file path=ppt/tags/tag42.xml><?xml version="1.0" encoding="utf-8"?>
<p:tagLst xmlns:p="http://schemas.openxmlformats.org/presentationml/2006/main">
  <p:tag name="AS_UNIQUEID" val="1007"/>
</p:tagLst>
</file>

<file path=ppt/tags/tag43.xml><?xml version="1.0" encoding="utf-8"?>
<p:tagLst xmlns:p="http://schemas.openxmlformats.org/presentationml/2006/main">
  <p:tag name="AS_UNIQUEID" val="1009"/>
</p:tagLst>
</file>

<file path=ppt/tags/tag44.xml><?xml version="1.0" encoding="utf-8"?>
<p:tagLst xmlns:p="http://schemas.openxmlformats.org/presentationml/2006/main">
  <p:tag name="AS_UNIQUEID" val="1010"/>
</p:tagLst>
</file>

<file path=ppt/tags/tag45.xml><?xml version="1.0" encoding="utf-8"?>
<p:tagLst xmlns:p="http://schemas.openxmlformats.org/presentationml/2006/main">
  <p:tag name="AS_UNIQUEID" val="1011"/>
</p:tagLst>
</file>

<file path=ppt/tags/tag46.xml><?xml version="1.0" encoding="utf-8"?>
<p:tagLst xmlns:p="http://schemas.openxmlformats.org/presentationml/2006/main">
  <p:tag name="AS_UNIQUEID" val="1012"/>
</p:tagLst>
</file>

<file path=ppt/tags/tag47.xml><?xml version="1.0" encoding="utf-8"?>
<p:tagLst xmlns:p="http://schemas.openxmlformats.org/presentationml/2006/main">
  <p:tag name="AS_UNIQUEID" val="1013"/>
</p:tagLst>
</file>

<file path=ppt/tags/tag48.xml><?xml version="1.0" encoding="utf-8"?>
<p:tagLst xmlns:p="http://schemas.openxmlformats.org/presentationml/2006/main">
  <p:tag name="AS_UNIQUEID" val="1014"/>
</p:tagLst>
</file>

<file path=ppt/tags/tag49.xml><?xml version="1.0" encoding="utf-8"?>
<p:tagLst xmlns:p="http://schemas.openxmlformats.org/presentationml/2006/main">
  <p:tag name="AS_UNIQUEID" val="1016"/>
</p:tagLst>
</file>

<file path=ppt/tags/tag5.xml><?xml version="1.0" encoding="utf-8"?>
<p:tagLst xmlns:p="http://schemas.openxmlformats.org/presentationml/2006/main">
  <p:tag name="AS_UNIQUEID" val="963"/>
</p:tagLst>
</file>

<file path=ppt/tags/tag50.xml><?xml version="1.0" encoding="utf-8"?>
<p:tagLst xmlns:p="http://schemas.openxmlformats.org/presentationml/2006/main">
  <p:tag name="AS_UNIQUEID" val="1017"/>
</p:tagLst>
</file>

<file path=ppt/tags/tag51.xml><?xml version="1.0" encoding="utf-8"?>
<p:tagLst xmlns:p="http://schemas.openxmlformats.org/presentationml/2006/main">
  <p:tag name="AS_UNIQUEID" val="1018"/>
</p:tagLst>
</file>

<file path=ppt/tags/tag52.xml><?xml version="1.0" encoding="utf-8"?>
<p:tagLst xmlns:p="http://schemas.openxmlformats.org/presentationml/2006/main">
  <p:tag name="AS_UNIQUEID" val="1019"/>
</p:tagLst>
</file>

<file path=ppt/tags/tag53.xml><?xml version="1.0" encoding="utf-8"?>
<p:tagLst xmlns:p="http://schemas.openxmlformats.org/presentationml/2006/main">
  <p:tag name="AS_UNIQUEID" val="1020"/>
</p:tagLst>
</file>

<file path=ppt/tags/tag54.xml><?xml version="1.0" encoding="utf-8"?>
<p:tagLst xmlns:p="http://schemas.openxmlformats.org/presentationml/2006/main">
  <p:tag name="AS_UNIQUEID" val="1022"/>
</p:tagLst>
</file>

<file path=ppt/tags/tag55.xml><?xml version="1.0" encoding="utf-8"?>
<p:tagLst xmlns:p="http://schemas.openxmlformats.org/presentationml/2006/main">
  <p:tag name="AS_UNIQUEID" val="1023"/>
</p:tagLst>
</file>

<file path=ppt/tags/tag56.xml><?xml version="1.0" encoding="utf-8"?>
<p:tagLst xmlns:p="http://schemas.openxmlformats.org/presentationml/2006/main">
  <p:tag name="AS_UNIQUEID" val="1024"/>
</p:tagLst>
</file>

<file path=ppt/tags/tag57.xml><?xml version="1.0" encoding="utf-8"?>
<p:tagLst xmlns:p="http://schemas.openxmlformats.org/presentationml/2006/main">
  <p:tag name="AS_UNIQUEID" val="1025"/>
</p:tagLst>
</file>

<file path=ppt/tags/tag58.xml><?xml version="1.0" encoding="utf-8"?>
<p:tagLst xmlns:p="http://schemas.openxmlformats.org/presentationml/2006/main">
  <p:tag name="AS_UNIQUEID" val="1026"/>
</p:tagLst>
</file>

<file path=ppt/tags/tag59.xml><?xml version="1.0" encoding="utf-8"?>
<p:tagLst xmlns:p="http://schemas.openxmlformats.org/presentationml/2006/main">
  <p:tag name="AS_UNIQUEID" val="1028"/>
</p:tagLst>
</file>

<file path=ppt/tags/tag6.xml><?xml version="1.0" encoding="utf-8"?>
<p:tagLst xmlns:p="http://schemas.openxmlformats.org/presentationml/2006/main">
  <p:tag name="AS_UNIQUEID" val="965"/>
</p:tagLst>
</file>

<file path=ppt/tags/tag60.xml><?xml version="1.0" encoding="utf-8"?>
<p:tagLst xmlns:p="http://schemas.openxmlformats.org/presentationml/2006/main">
  <p:tag name="AS_UNIQUEID" val="1029"/>
</p:tagLst>
</file>

<file path=ppt/tags/tag61.xml><?xml version="1.0" encoding="utf-8"?>
<p:tagLst xmlns:p="http://schemas.openxmlformats.org/presentationml/2006/main">
  <p:tag name="AS_UNIQUEID" val="1030"/>
</p:tagLst>
</file>

<file path=ppt/tags/tag62.xml><?xml version="1.0" encoding="utf-8"?>
<p:tagLst xmlns:p="http://schemas.openxmlformats.org/presentationml/2006/main">
  <p:tag name="AS_UNIQUEID" val="1031"/>
</p:tagLst>
</file>

<file path=ppt/tags/tag63.xml><?xml version="1.0" encoding="utf-8"?>
<p:tagLst xmlns:p="http://schemas.openxmlformats.org/presentationml/2006/main">
  <p:tag name="AS_UNIQUEID" val="1032"/>
</p:tagLst>
</file>

<file path=ppt/tags/tag64.xml><?xml version="1.0" encoding="utf-8"?>
<p:tagLst xmlns:p="http://schemas.openxmlformats.org/presentationml/2006/main">
  <p:tag name="AS_UNIQUEID" val="1033"/>
</p:tagLst>
</file>

<file path=ppt/tags/tag65.xml><?xml version="1.0" encoding="utf-8"?>
<p:tagLst xmlns:p="http://schemas.openxmlformats.org/presentationml/2006/main">
  <p:tag name="AS_UNIQUEID" val="1035"/>
</p:tagLst>
</file>

<file path=ppt/tags/tag66.xml><?xml version="1.0" encoding="utf-8"?>
<p:tagLst xmlns:p="http://schemas.openxmlformats.org/presentationml/2006/main">
  <p:tag name="AS_UNIQUEID" val="1036"/>
</p:tagLst>
</file>

<file path=ppt/tags/tag67.xml><?xml version="1.0" encoding="utf-8"?>
<p:tagLst xmlns:p="http://schemas.openxmlformats.org/presentationml/2006/main">
  <p:tag name="AS_UNIQUEID" val="1037"/>
  <p:tag name="KSO_WM_BEAUTIFY_FLAG" val=""/>
</p:tagLst>
</file>

<file path=ppt/tags/tag68.xml><?xml version="1.0" encoding="utf-8"?>
<p:tagLst xmlns:p="http://schemas.openxmlformats.org/presentationml/2006/main">
  <p:tag name="AS_UNIQUEID" val="1039"/>
</p:tagLst>
</file>

<file path=ppt/tags/tag69.xml><?xml version="1.0" encoding="utf-8"?>
<p:tagLst xmlns:p="http://schemas.openxmlformats.org/presentationml/2006/main">
  <p:tag name="AS_UNIQUEID" val="1040"/>
</p:tagLst>
</file>

<file path=ppt/tags/tag7.xml><?xml version="1.0" encoding="utf-8"?>
<p:tagLst xmlns:p="http://schemas.openxmlformats.org/presentationml/2006/main">
  <p:tag name="AS_UNIQUEID" val="966"/>
</p:tagLst>
</file>

<file path=ppt/tags/tag70.xml><?xml version="1.0" encoding="utf-8"?>
<p:tagLst xmlns:p="http://schemas.openxmlformats.org/presentationml/2006/main">
  <p:tag name="AS_UNIQUEID" val="1041"/>
</p:tagLst>
</file>

<file path=ppt/tags/tag71.xml><?xml version="1.0" encoding="utf-8"?>
<p:tagLst xmlns:p="http://schemas.openxmlformats.org/presentationml/2006/main">
  <p:tag name="AS_UNIQUEID" val="1042"/>
</p:tagLst>
</file>

<file path=ppt/tags/tag72.xml><?xml version="1.0" encoding="utf-8"?>
<p:tagLst xmlns:p="http://schemas.openxmlformats.org/presentationml/2006/main">
  <p:tag name="AS_UNIQUEID" val="1043"/>
  <p:tag name="KSO_WM_BEAUTIFY_FLAG" val=""/>
</p:tagLst>
</file>

<file path=ppt/tags/tag73.xml><?xml version="1.0" encoding="utf-8"?>
<p:tagLst xmlns:p="http://schemas.openxmlformats.org/presentationml/2006/main">
  <p:tag name="AS_UNIQUEID" val="1045"/>
</p:tagLst>
</file>

<file path=ppt/tags/tag74.xml><?xml version="1.0" encoding="utf-8"?>
<p:tagLst xmlns:p="http://schemas.openxmlformats.org/presentationml/2006/main">
  <p:tag name="AS_UNIQUEID" val="1046"/>
</p:tagLst>
</file>

<file path=ppt/tags/tag75.xml><?xml version="1.0" encoding="utf-8"?>
<p:tagLst xmlns:p="http://schemas.openxmlformats.org/presentationml/2006/main">
  <p:tag name="AS_UNIQUEID" val="1047"/>
</p:tagLst>
</file>

<file path=ppt/tags/tag76.xml><?xml version="1.0" encoding="utf-8"?>
<p:tagLst xmlns:p="http://schemas.openxmlformats.org/presentationml/2006/main">
  <p:tag name="AS_UNIQUEID" val="1048"/>
</p:tagLst>
</file>

<file path=ppt/tags/tag77.xml><?xml version="1.0" encoding="utf-8"?>
<p:tagLst xmlns:p="http://schemas.openxmlformats.org/presentationml/2006/main">
  <p:tag name="AS_UNIQUEID" val="1050"/>
</p:tagLst>
</file>

<file path=ppt/tags/tag78.xml><?xml version="1.0" encoding="utf-8"?>
<p:tagLst xmlns:p="http://schemas.openxmlformats.org/presentationml/2006/main">
  <p:tag name="AS_UNIQUEID" val="1051"/>
</p:tagLst>
</file>

<file path=ppt/tags/tag79.xml><?xml version="1.0" encoding="utf-8"?>
<p:tagLst xmlns:p="http://schemas.openxmlformats.org/presentationml/2006/main">
  <p:tag name="AS_UNIQUEID" val="1052"/>
</p:tagLst>
</file>

<file path=ppt/tags/tag8.xml><?xml version="1.0" encoding="utf-8"?>
<p:tagLst xmlns:p="http://schemas.openxmlformats.org/presentationml/2006/main">
  <p:tag name="AS_UNIQUEID" val="967"/>
</p:tagLst>
</file>

<file path=ppt/tags/tag80.xml><?xml version="1.0" encoding="utf-8"?>
<p:tagLst xmlns:p="http://schemas.openxmlformats.org/presentationml/2006/main">
  <p:tag name="AS_UNIQUEID" val="1053"/>
</p:tagLst>
</file>

<file path=ppt/tags/tag81.xml><?xml version="1.0" encoding="utf-8"?>
<p:tagLst xmlns:p="http://schemas.openxmlformats.org/presentationml/2006/main">
  <p:tag name="AS_UNIQUEID" val="1054"/>
</p:tagLst>
</file>

<file path=ppt/tags/tag82.xml><?xml version="1.0" encoding="utf-8"?>
<p:tagLst xmlns:p="http://schemas.openxmlformats.org/presentationml/2006/main">
  <p:tag name="AS_UNIQUEID" val="1056"/>
</p:tagLst>
</file>

<file path=ppt/tags/tag83.xml><?xml version="1.0" encoding="utf-8"?>
<p:tagLst xmlns:p="http://schemas.openxmlformats.org/presentationml/2006/main">
  <p:tag name="AS_UNIQUEID" val="1057"/>
</p:tagLst>
</file>

<file path=ppt/tags/tag84.xml><?xml version="1.0" encoding="utf-8"?>
<p:tagLst xmlns:p="http://schemas.openxmlformats.org/presentationml/2006/main">
  <p:tag name="AS_UNIQUEID" val="1058"/>
</p:tagLst>
</file>

<file path=ppt/tags/tag85.xml><?xml version="1.0" encoding="utf-8"?>
<p:tagLst xmlns:p="http://schemas.openxmlformats.org/presentationml/2006/main">
  <p:tag name="AS_UNIQUEID" val="1060"/>
</p:tagLst>
</file>

<file path=ppt/tags/tag86.xml><?xml version="1.0" encoding="utf-8"?>
<p:tagLst xmlns:p="http://schemas.openxmlformats.org/presentationml/2006/main">
  <p:tag name="AS_UNIQUEID" val="1061"/>
</p:tagLst>
</file>

<file path=ppt/tags/tag87.xml><?xml version="1.0" encoding="utf-8"?>
<p:tagLst xmlns:p="http://schemas.openxmlformats.org/presentationml/2006/main">
  <p:tag name="AS_UNIQUEID" val="1062"/>
</p:tagLst>
</file>

<file path=ppt/tags/tag88.xml><?xml version="1.0" encoding="utf-8"?>
<p:tagLst xmlns:p="http://schemas.openxmlformats.org/presentationml/2006/main">
  <p:tag name="AS_UNIQUEID" val="1063"/>
</p:tagLst>
</file>

<file path=ppt/tags/tag89.xml><?xml version="1.0" encoding="utf-8"?>
<p:tagLst xmlns:p="http://schemas.openxmlformats.org/presentationml/2006/main">
  <p:tag name="AS_UNIQUEID" val="1064"/>
</p:tagLst>
</file>

<file path=ppt/tags/tag9.xml><?xml version="1.0" encoding="utf-8"?>
<p:tagLst xmlns:p="http://schemas.openxmlformats.org/presentationml/2006/main">
  <p:tag name="AS_UNIQUEID" val="968"/>
</p:tagLst>
</file>

<file path=ppt/tags/tag90.xml><?xml version="1.0" encoding="utf-8"?>
<p:tagLst xmlns:p="http://schemas.openxmlformats.org/presentationml/2006/main">
  <p:tag name="AS_UNIQUEID" val="1066"/>
</p:tagLst>
</file>

<file path=ppt/tags/tag91.xml><?xml version="1.0" encoding="utf-8"?>
<p:tagLst xmlns:p="http://schemas.openxmlformats.org/presentationml/2006/main">
  <p:tag name="AS_UNIQUEID" val="1067"/>
</p:tagLst>
</file>

<file path=ppt/tags/tag92.xml><?xml version="1.0" encoding="utf-8"?>
<p:tagLst xmlns:p="http://schemas.openxmlformats.org/presentationml/2006/main">
  <p:tag name="AS_UNIQUEID" val="1068"/>
</p:tagLst>
</file>

<file path=ppt/tags/tag93.xml><?xml version="1.0" encoding="utf-8"?>
<p:tagLst xmlns:p="http://schemas.openxmlformats.org/presentationml/2006/main">
  <p:tag name="AS_UNIQUEID" val="1069"/>
</p:tagLst>
</file>

<file path=ppt/tags/tag94.xml><?xml version="1.0" encoding="utf-8"?>
<p:tagLst xmlns:p="http://schemas.openxmlformats.org/presentationml/2006/main">
  <p:tag name="AS_UNIQUEID" val="1070"/>
</p:tagLst>
</file>

<file path=ppt/tags/tag95.xml><?xml version="1.0" encoding="utf-8"?>
<p:tagLst xmlns:p="http://schemas.openxmlformats.org/presentationml/2006/main">
  <p:tag name="AS_UNIQUEID" val="1072"/>
</p:tagLst>
</file>

<file path=ppt/tags/tag96.xml><?xml version="1.0" encoding="utf-8"?>
<p:tagLst xmlns:p="http://schemas.openxmlformats.org/presentationml/2006/main">
  <p:tag name="AS_UNIQUEID" val="1073"/>
</p:tagLst>
</file>

<file path=ppt/tags/tag97.xml><?xml version="1.0" encoding="utf-8"?>
<p:tagLst xmlns:p="http://schemas.openxmlformats.org/presentationml/2006/main">
  <p:tag name="AS_UNIQUEID" val="1074"/>
</p:tagLst>
</file>

<file path=ppt/tags/tag98.xml><?xml version="1.0" encoding="utf-8"?>
<p:tagLst xmlns:p="http://schemas.openxmlformats.org/presentationml/2006/main">
  <p:tag name="AS_UNIQUEID" val="1075"/>
</p:tagLst>
</file>

<file path=ppt/tags/tag99.xml><?xml version="1.0" encoding="utf-8"?>
<p:tagLst xmlns:p="http://schemas.openxmlformats.org/presentationml/2006/main">
  <p:tag name="AS_UNIQUEID" val="107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可修改-2">
      <a:dk1>
        <a:srgbClr val="000000"/>
      </a:dk1>
      <a:lt1>
        <a:srgbClr val="FFFFFF"/>
      </a:lt1>
      <a:dk2>
        <a:srgbClr val="455F51"/>
      </a:dk2>
      <a:lt2>
        <a:srgbClr val="E2DFCC"/>
      </a:lt2>
      <a:accent1>
        <a:srgbClr val="A4322C"/>
      </a:accent1>
      <a:accent2>
        <a:srgbClr val="08A5EF"/>
      </a:accent2>
      <a:accent3>
        <a:srgbClr val="739A28"/>
      </a:accent3>
      <a:accent4>
        <a:srgbClr val="FFC000"/>
      </a:accent4>
      <a:accent5>
        <a:srgbClr val="4EB3CF"/>
      </a:accent5>
      <a:accent6>
        <a:srgbClr val="51C3F9"/>
      </a:accent6>
      <a:hlink>
        <a:srgbClr val="08A5EF"/>
      </a:hlink>
      <a:folHlink>
        <a:srgbClr val="977B2D"/>
      </a:folHlink>
    </a:clrScheme>
    <a:fontScheme name="自定义 6">
      <a:majorFont>
        <a:latin typeface="Arial"/>
        <a:ea typeface="微软雅黑 Light"/>
        <a:cs typeface="Arial"/>
      </a:majorFont>
      <a:minorFont>
        <a:latin typeface="Arial"/>
        <a:ea typeface="微软雅黑 Light"/>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11973</Words>
  <Application>WPS 演示</Application>
  <PresentationFormat>宽屏</PresentationFormat>
  <Paragraphs>367</Paragraphs>
  <Slides>25</Slides>
  <Notes>8</Notes>
  <HiddenSlides>1</HiddenSlides>
  <MMClips>0</MMClips>
  <ScaleCrop>false</ScaleCrop>
  <HeadingPairs>
    <vt:vector size="6" baseType="variant">
      <vt:variant>
        <vt:lpstr>已用的字体</vt:lpstr>
      </vt:variant>
      <vt:variant>
        <vt:i4>19</vt:i4>
      </vt:variant>
      <vt:variant>
        <vt:lpstr>主题</vt:lpstr>
      </vt:variant>
      <vt:variant>
        <vt:i4>2</vt:i4>
      </vt:variant>
      <vt:variant>
        <vt:lpstr>幻灯片标题</vt:lpstr>
      </vt:variant>
      <vt:variant>
        <vt:i4>25</vt:i4>
      </vt:variant>
    </vt:vector>
  </HeadingPairs>
  <TitlesOfParts>
    <vt:vector size="46" baseType="lpstr">
      <vt:lpstr>Arial</vt:lpstr>
      <vt:lpstr>宋体</vt:lpstr>
      <vt:lpstr>Wingdings</vt:lpstr>
      <vt:lpstr>微软雅黑 Light</vt:lpstr>
      <vt:lpstr>微软雅黑</vt:lpstr>
      <vt:lpstr>思源黑体</vt:lpstr>
      <vt:lpstr>Tahoma</vt:lpstr>
      <vt:lpstr>Aharoni</vt:lpstr>
      <vt:lpstr>Times New Roman</vt:lpstr>
      <vt:lpstr>等线</vt:lpstr>
      <vt:lpstr>Yu Gothic UI Semibold</vt:lpstr>
      <vt:lpstr>Arial Unicode MS</vt:lpstr>
      <vt:lpstr>等线 Light</vt:lpstr>
      <vt:lpstr>Calibri</vt:lpstr>
      <vt:lpstr>Microsoft YaHei UI</vt:lpstr>
      <vt:lpstr>黑体</vt:lpstr>
      <vt:lpstr>HelveticaNeue</vt:lpstr>
      <vt:lpstr>华文新魏</vt:lpstr>
      <vt:lpstr>Segoe Print</vt:lpstr>
      <vt:lpstr>Office 主题​​</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rbm.xkw.com</dc:creator>
  <cp:lastModifiedBy>Administrator</cp:lastModifiedBy>
  <cp:revision>395</cp:revision>
  <cp:lastPrinted>2024-05-26T21:50:00Z</cp:lastPrinted>
  <dcterms:created xsi:type="dcterms:W3CDTF">2024-05-26T21:50:00Z</dcterms:created>
  <dcterms:modified xsi:type="dcterms:W3CDTF">2024-11-11T02:06:50Z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KSOProductBuildVer">
    <vt:lpwstr>2052-11.8.2.7978</vt:lpwstr>
  </property>
</Properties>
</file>