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ppt/notesSlides/notesSlide32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presProps.xml" ContentType="application/vnd.openxmlformats-officedocument.presentationml.presProps+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ags/tag10.xml" ContentType="application/vnd.openxmlformats-officedocument.presentationml.tags+xml"/>
  <Override PartName="/ppt/tags/tag11.xml" ContentType="application/vnd.openxmlformats-officedocument.presentationml.tags+xml"/>
  <Override PartName="/ppt/tags/tag12.xml" ContentType="application/vnd.openxmlformats-officedocument.presentationml.tags+xml"/>
  <Override PartName="/ppt/tags/tag13.xml" ContentType="application/vnd.openxmlformats-officedocument.presentationml.tags+xml"/>
  <Override PartName="/ppt/tags/tag14.xml" ContentType="application/vnd.openxmlformats-officedocument.presentationml.tags+xml"/>
  <Override PartName="/ppt/tags/tag15.xml" ContentType="application/vnd.openxmlformats-officedocument.presentationml.tags+xml"/>
  <Override PartName="/ppt/tags/tag16.xml" ContentType="application/vnd.openxmlformats-officedocument.presentationml.tags+xml"/>
  <Override PartName="/ppt/tags/tag17.xml" ContentType="application/vnd.openxmlformats-officedocument.presentationml.tags+xml"/>
  <Override PartName="/ppt/tags/tag18.xml" ContentType="application/vnd.openxmlformats-officedocument.presentationml.tags+xml"/>
  <Override PartName="/ppt/tags/tag19.xml" ContentType="application/vnd.openxmlformats-officedocument.presentationml.tags+xml"/>
  <Override PartName="/ppt/tags/tag2.xml" ContentType="application/vnd.openxmlformats-officedocument.presentationml.tags+xml"/>
  <Override PartName="/ppt/tags/tag20.xml" ContentType="application/vnd.openxmlformats-officedocument.presentationml.tags+xml"/>
  <Override PartName="/ppt/tags/tag21.xml" ContentType="application/vnd.openxmlformats-officedocument.presentationml.tags+xml"/>
  <Override PartName="/ppt/tags/tag22.xml" ContentType="application/vnd.openxmlformats-officedocument.presentationml.tags+xml"/>
  <Override PartName="/ppt/tags/tag23.xml" ContentType="application/vnd.openxmlformats-officedocument.presentationml.tags+xml"/>
  <Override PartName="/ppt/tags/tag24.xml" ContentType="application/vnd.openxmlformats-officedocument.presentationml.tags+xml"/>
  <Override PartName="/ppt/tags/tag25.xml" ContentType="application/vnd.openxmlformats-officedocument.presentationml.tags+xml"/>
  <Override PartName="/ppt/tags/tag26.xml" ContentType="application/vnd.openxmlformats-officedocument.presentationml.tags+xml"/>
  <Override PartName="/ppt/tags/tag27.xml" ContentType="application/vnd.openxmlformats-officedocument.presentationml.tags+xml"/>
  <Override PartName="/ppt/tags/tag28.xml" ContentType="application/vnd.openxmlformats-officedocument.presentationml.tags+xml"/>
  <Override PartName="/ppt/tags/tag29.xml" ContentType="application/vnd.openxmlformats-officedocument.presentationml.tags+xml"/>
  <Override PartName="/ppt/tags/tag3.xml" ContentType="application/vnd.openxmlformats-officedocument.presentationml.tags+xml"/>
  <Override PartName="/ppt/tags/tag30.xml" ContentType="application/vnd.openxmlformats-officedocument.presentationml.tags+xml"/>
  <Override PartName="/ppt/tags/tag31.xml" ContentType="application/vnd.openxmlformats-officedocument.presentationml.tags+xml"/>
  <Override PartName="/ppt/tags/tag32.xml" ContentType="application/vnd.openxmlformats-officedocument.presentationml.tags+xml"/>
  <Override PartName="/ppt/tags/tag33.xml" ContentType="application/vnd.openxmlformats-officedocument.presentationml.tags+xml"/>
  <Override PartName="/ppt/tags/tag34.xml" ContentType="application/vnd.openxmlformats-officedocument.presentationml.tags+xml"/>
  <Override PartName="/ppt/tags/tag35.xml" ContentType="application/vnd.openxmlformats-officedocument.presentationml.tags+xml"/>
  <Override PartName="/ppt/tags/tag36.xml" ContentType="application/vnd.openxmlformats-officedocument.presentationml.tags+xml"/>
  <Override PartName="/ppt/tags/tag37.xml" ContentType="application/vnd.openxmlformats-officedocument.presentationml.tags+xml"/>
  <Override PartName="/ppt/tags/tag38.xml" ContentType="application/vnd.openxmlformats-officedocument.presentationml.tags+xml"/>
  <Override PartName="/ppt/tags/tag39.xml" ContentType="application/vnd.openxmlformats-officedocument.presentationml.tags+xml"/>
  <Override PartName="/ppt/tags/tag4.xml" ContentType="application/vnd.openxmlformats-officedocument.presentationml.tags+xml"/>
  <Override PartName="/ppt/tags/tag40.xml" ContentType="application/vnd.openxmlformats-officedocument.presentationml.tags+xml"/>
  <Override PartName="/ppt/tags/tag41.xml" ContentType="application/vnd.openxmlformats-officedocument.presentationml.tags+xml"/>
  <Override PartName="/ppt/tags/tag42.xml" ContentType="application/vnd.openxmlformats-officedocument.presentationml.tags+xml"/>
  <Override PartName="/ppt/tags/tag43.xml" ContentType="application/vnd.openxmlformats-officedocument.presentationml.tags+xml"/>
  <Override PartName="/ppt/tags/tag44.xml" ContentType="application/vnd.openxmlformats-officedocument.presentationml.tags+xml"/>
  <Override PartName="/ppt/tags/tag45.xml" ContentType="application/vnd.openxmlformats-officedocument.presentationml.tags+xml"/>
  <Override PartName="/ppt/tags/tag46.xml" ContentType="application/vnd.openxmlformats-officedocument.presentationml.tags+xml"/>
  <Override PartName="/ppt/tags/tag47.xml" ContentType="application/vnd.openxmlformats-officedocument.presentationml.tags+xml"/>
  <Override PartName="/ppt/tags/tag48.xml" ContentType="application/vnd.openxmlformats-officedocument.presentationml.tags+xml"/>
  <Override PartName="/ppt/tags/tag49.xml" ContentType="application/vnd.openxmlformats-officedocument.presentationml.tags+xml"/>
  <Override PartName="/ppt/tags/tag5.xml" ContentType="application/vnd.openxmlformats-officedocument.presentationml.tags+xml"/>
  <Override PartName="/ppt/tags/tag50.xml" ContentType="application/vnd.openxmlformats-officedocument.presentationml.tags+xml"/>
  <Override PartName="/ppt/tags/tag51.xml" ContentType="application/vnd.openxmlformats-officedocument.presentationml.tags+xml"/>
  <Override PartName="/ppt/tags/tag52.xml" ContentType="application/vnd.openxmlformats-officedocument.presentationml.tags+xml"/>
  <Override PartName="/ppt/tags/tag53.xml" ContentType="application/vnd.openxmlformats-officedocument.presentationml.tags+xml"/>
  <Override PartName="/ppt/tags/tag54.xml" ContentType="application/vnd.openxmlformats-officedocument.presentationml.tags+xml"/>
  <Override PartName="/ppt/tags/tag55.xml" ContentType="application/vnd.openxmlformats-officedocument.presentationml.tags+xml"/>
  <Override PartName="/ppt/tags/tag56.xml" ContentType="application/vnd.openxmlformats-officedocument.presentationml.tags+xml"/>
  <Override PartName="/ppt/tags/tag57.xml" ContentType="application/vnd.openxmlformats-officedocument.presentationml.tags+xml"/>
  <Override PartName="/ppt/tags/tag58.xml" ContentType="application/vnd.openxmlformats-officedocument.presentationml.tags+xml"/>
  <Override PartName="/ppt/tags/tag59.xml" ContentType="application/vnd.openxmlformats-officedocument.presentationml.tags+xml"/>
  <Override PartName="/ppt/tags/tag6.xml" ContentType="application/vnd.openxmlformats-officedocument.presentationml.tags+xml"/>
  <Override PartName="/ppt/tags/tag60.xml" ContentType="application/vnd.openxmlformats-officedocument.presentationml.tags+xml"/>
  <Override PartName="/ppt/tags/tag61.xml" ContentType="application/vnd.openxmlformats-officedocument.presentationml.tags+xml"/>
  <Override PartName="/ppt/tags/tag62.xml" ContentType="application/vnd.openxmlformats-officedocument.presentationml.tags+xml"/>
  <Override PartName="/ppt/tags/tag63.xml" ContentType="application/vnd.openxmlformats-officedocument.presentationml.tags+xml"/>
  <Override PartName="/ppt/tags/tag64.xml" ContentType="application/vnd.openxmlformats-officedocument.presentationml.tags+xml"/>
  <Override PartName="/ppt/tags/tag65.xml" ContentType="application/vnd.openxmlformats-officedocument.presentationml.tags+xml"/>
  <Override PartName="/ppt/tags/tag66.xml" ContentType="application/vnd.openxmlformats-officedocument.presentationml.tags+xml"/>
  <Override PartName="/ppt/tags/tag67.xml" ContentType="application/vnd.openxmlformats-officedocument.presentationml.tags+xml"/>
  <Override PartName="/ppt/tags/tag68.xml" ContentType="application/vnd.openxmlformats-officedocument.presentationml.tags+xml"/>
  <Override PartName="/ppt/tags/tag69.xml" ContentType="application/vnd.openxmlformats-officedocument.presentationml.tags+xml"/>
  <Override PartName="/ppt/tags/tag7.xml" ContentType="application/vnd.openxmlformats-officedocument.presentationml.tags+xml"/>
  <Override PartName="/ppt/tags/tag70.xml" ContentType="application/vnd.openxmlformats-officedocument.presentationml.tags+xml"/>
  <Override PartName="/ppt/tags/tag71.xml" ContentType="application/vnd.openxmlformats-officedocument.presentationml.tags+xml"/>
  <Override PartName="/ppt/tags/tag72.xml" ContentType="application/vnd.openxmlformats-officedocument.presentationml.tags+xml"/>
  <Override PartName="/ppt/tags/tag73.xml" ContentType="application/vnd.openxmlformats-officedocument.presentationml.tags+xml"/>
  <Override PartName="/ppt/tags/tag74.xml" ContentType="application/vnd.openxmlformats-officedocument.presentationml.tags+xml"/>
  <Override PartName="/ppt/tags/tag75.xml" ContentType="application/vnd.openxmlformats-officedocument.presentationml.tags+xml"/>
  <Override PartName="/ppt/tags/tag76.xml" ContentType="application/vnd.openxmlformats-officedocument.presentationml.tags+xml"/>
  <Override PartName="/ppt/tags/tag77.xml" ContentType="application/vnd.openxmlformats-officedocument.presentationml.tags+xml"/>
  <Override PartName="/ppt/tags/tag78.xml" ContentType="application/vnd.openxmlformats-officedocument.presentationml.tags+xml"/>
  <Override PartName="/ppt/tags/tag79.xml" ContentType="application/vnd.openxmlformats-officedocument.presentationml.tags+xml"/>
  <Override PartName="/ppt/tags/tag8.xml" ContentType="application/vnd.openxmlformats-officedocument.presentationml.tags+xml"/>
  <Override PartName="/ppt/tags/tag80.xml" ContentType="application/vnd.openxmlformats-officedocument.presentationml.tags+xml"/>
  <Override PartName="/ppt/tags/tag81.xml" ContentType="application/vnd.openxmlformats-officedocument.presentationml.tags+xml"/>
  <Override PartName="/ppt/tags/tag82.xml" ContentType="application/vnd.openxmlformats-officedocument.presentationml.tags+xml"/>
  <Override PartName="/ppt/tags/tag83.xml" ContentType="application/vnd.openxmlformats-officedocument.presentationml.tags+xml"/>
  <Override PartName="/ppt/tags/tag84.xml" ContentType="application/vnd.openxmlformats-officedocument.presentationml.tags+xml"/>
  <Override PartName="/ppt/tags/tag85.xml" ContentType="application/vnd.openxmlformats-officedocument.presentationml.tags+xml"/>
  <Override PartName="/ppt/tags/tag86.xml" ContentType="application/vnd.openxmlformats-officedocument.presentationml.tags+xml"/>
  <Override PartName="/ppt/tags/tag87.xml" ContentType="application/vnd.openxmlformats-officedocument.presentationml.tags+xml"/>
  <Override PartName="/ppt/tags/tag88.xml" ContentType="application/vnd.openxmlformats-officedocument.presentationml.tags+xml"/>
  <Override PartName="/ppt/tags/tag89.xml" ContentType="application/vnd.openxmlformats-officedocument.presentationml.tags+xml"/>
  <Override PartName="/ppt/tags/tag9.xml" ContentType="application/vnd.openxmlformats-officedocument.presentationml.tags+xml"/>
  <Override PartName="/ppt/tags/tag90.xml" ContentType="application/vnd.openxmlformats-officedocument.presentationml.tags+xml"/>
  <Override PartName="/ppt/tags/tag91.xml" ContentType="application/vnd.openxmlformats-officedocument.presentationml.tags+xml"/>
  <Override PartName="/ppt/tags/tag92.xml" ContentType="application/vnd.openxmlformats-officedocument.presentationml.tags+xml"/>
  <Override PartName="/ppt/tags/tag93.xml" ContentType="application/vnd.openxmlformats-officedocument.presentationml.tags+xml"/>
  <Override PartName="/ppt/tags/tag94.xml" ContentType="application/vnd.openxmlformats-officedocument.presentationml.tags+xml"/>
  <Override PartName="/ppt/tags/tag95.xml" ContentType="application/vnd.openxmlformats-officedocument.presentationml.tags+xml"/>
  <Override PartName="/ppt/tags/tag96.xml" ContentType="application/vnd.openxmlformats-officedocument.presentationml.tags+xml"/>
  <Override PartName="/ppt/tags/tag97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<?xml version="1.0" encoding="UTF-8" standalone="yes"?>
<Relationships xmlns="http://schemas.openxmlformats.org/package/2006/relationships"><Relationship Id="rId1" Type="http://schemas.openxmlformats.org/officeDocument/2006/relationships/officeDocument" Target="ppt/presentation.xml"/><Relationship Id="rId3" Type="http://schemas.openxmlformats.org/package/2006/relationships/metadata/core-properties" Target="docProps/core.xml"/><Relationship Id="rId2" Type="http://schemas.openxmlformats.org/officeDocument/2006/relationships/extended-properties" Target="docProps/app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5"/>
  </p:notesMasterIdLst>
  <p:handoutMasterIdLst>
    <p:handoutMasterId r:id="rId38"/>
  </p:handoutMasterIdLst>
  <p:sldIdLst>
    <p:sldId id="336" r:id="rId3"/>
    <p:sldId id="256" r:id="rId4"/>
    <p:sldId id="257" r:id="rId6"/>
    <p:sldId id="258" r:id="rId7"/>
    <p:sldId id="259" r:id="rId8"/>
    <p:sldId id="260" r:id="rId9"/>
    <p:sldId id="261" r:id="rId10"/>
    <p:sldId id="262" r:id="rId11"/>
    <p:sldId id="263" r:id="rId12"/>
    <p:sldId id="265" r:id="rId13"/>
    <p:sldId id="266" r:id="rId14"/>
    <p:sldId id="267" r:id="rId15"/>
    <p:sldId id="268" r:id="rId16"/>
    <p:sldId id="269" r:id="rId17"/>
    <p:sldId id="270" r:id="rId18"/>
    <p:sldId id="305" r:id="rId19"/>
    <p:sldId id="271" r:id="rId20"/>
    <p:sldId id="290" r:id="rId21"/>
    <p:sldId id="272" r:id="rId22"/>
    <p:sldId id="273" r:id="rId23"/>
    <p:sldId id="322" r:id="rId24"/>
    <p:sldId id="275" r:id="rId25"/>
    <p:sldId id="278" r:id="rId26"/>
    <p:sldId id="279" r:id="rId27"/>
    <p:sldId id="280" r:id="rId28"/>
    <p:sldId id="281" r:id="rId29"/>
    <p:sldId id="323" r:id="rId30"/>
    <p:sldId id="283" r:id="rId31"/>
    <p:sldId id="284" r:id="rId32"/>
    <p:sldId id="285" r:id="rId33"/>
    <p:sldId id="286" r:id="rId34"/>
    <p:sldId id="287" r:id="rId35"/>
    <p:sldId id="288" r:id="rId36"/>
    <p:sldId id="289" r:id="rId37"/>
  </p:sldIdLst>
  <p:sldSz cx="12192000" cy="6858000"/>
  <p:notesSz cx="6858000" cy="9144000"/>
  <p:defaultTextStyle>
    <a:defPPr>
      <a:defRPr lang="zh-C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CDCDC"/>
    <a:srgbClr val="F0F0F0"/>
    <a:srgbClr val="E6E6E6"/>
    <a:srgbClr val="C8C8C8"/>
    <a:srgbClr val="FFFFFF"/>
    <a:srgbClr val="FAFAFA"/>
    <a:srgbClr val="BEBEB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3778" autoAdjust="0"/>
    <p:restoredTop sz="94660"/>
  </p:normalViewPr>
  <p:slideViewPr>
    <p:cSldViewPr snapToGrid="0">
      <p:cViewPr varScale="1">
        <p:scale>
          <a:sx n="78" d="100"/>
          <a:sy n="78" d="100"/>
        </p:scale>
        <p:origin x="654" y="54"/>
      </p:cViewPr>
      <p:guideLst>
        <p:guide orient="horz" pos="2160"/>
        <p:guide pos="3802"/>
      </p:guideLst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9" Type="http://schemas.openxmlformats.org/officeDocument/2006/relationships/slide" Target="slides/slide6.xml"/><Relationship Id="rId8" Type="http://schemas.openxmlformats.org/officeDocument/2006/relationships/slide" Target="slides/slide5.xml"/><Relationship Id="rId7" Type="http://schemas.openxmlformats.org/officeDocument/2006/relationships/slide" Target="slides/slide4.xml"/><Relationship Id="rId6" Type="http://schemas.openxmlformats.org/officeDocument/2006/relationships/slide" Target="slides/slide3.xml"/><Relationship Id="rId5" Type="http://schemas.openxmlformats.org/officeDocument/2006/relationships/notesMaster" Target="notesMasters/notesMaster1.xml"/><Relationship Id="rId41" Type="http://schemas.openxmlformats.org/officeDocument/2006/relationships/tableStyles" Target="tableStyles.xml"/><Relationship Id="rId40" Type="http://schemas.openxmlformats.org/officeDocument/2006/relationships/viewProps" Target="viewProps.xml"/><Relationship Id="rId4" Type="http://schemas.openxmlformats.org/officeDocument/2006/relationships/slide" Target="slides/slide2.xml"/><Relationship Id="rId39" Type="http://schemas.openxmlformats.org/officeDocument/2006/relationships/presProps" Target="presProps.xml"/><Relationship Id="rId38" Type="http://schemas.openxmlformats.org/officeDocument/2006/relationships/handoutMaster" Target="handoutMasters/handoutMaster1.xml"/><Relationship Id="rId37" Type="http://schemas.openxmlformats.org/officeDocument/2006/relationships/slide" Target="slides/slide34.xml"/><Relationship Id="rId36" Type="http://schemas.openxmlformats.org/officeDocument/2006/relationships/slide" Target="slides/slide33.xml"/><Relationship Id="rId35" Type="http://schemas.openxmlformats.org/officeDocument/2006/relationships/slide" Target="slides/slide32.xml"/><Relationship Id="rId34" Type="http://schemas.openxmlformats.org/officeDocument/2006/relationships/slide" Target="slides/slide31.xml"/><Relationship Id="rId33" Type="http://schemas.openxmlformats.org/officeDocument/2006/relationships/slide" Target="slides/slide30.xml"/><Relationship Id="rId32" Type="http://schemas.openxmlformats.org/officeDocument/2006/relationships/slide" Target="slides/slide29.xml"/><Relationship Id="rId31" Type="http://schemas.openxmlformats.org/officeDocument/2006/relationships/slide" Target="slides/slide28.xml"/><Relationship Id="rId30" Type="http://schemas.openxmlformats.org/officeDocument/2006/relationships/slide" Target="slides/slide27.xml"/><Relationship Id="rId3" Type="http://schemas.openxmlformats.org/officeDocument/2006/relationships/slide" Target="slides/slide1.xml"/><Relationship Id="rId29" Type="http://schemas.openxmlformats.org/officeDocument/2006/relationships/slide" Target="slides/slide26.xml"/><Relationship Id="rId28" Type="http://schemas.openxmlformats.org/officeDocument/2006/relationships/slide" Target="slides/slide25.xml"/><Relationship Id="rId27" Type="http://schemas.openxmlformats.org/officeDocument/2006/relationships/slide" Target="slides/slide24.xml"/><Relationship Id="rId26" Type="http://schemas.openxmlformats.org/officeDocument/2006/relationships/slide" Target="slides/slide23.xml"/><Relationship Id="rId25" Type="http://schemas.openxmlformats.org/officeDocument/2006/relationships/slide" Target="slides/slide22.xml"/><Relationship Id="rId24" Type="http://schemas.openxmlformats.org/officeDocument/2006/relationships/slide" Target="slides/slide21.xml"/><Relationship Id="rId23" Type="http://schemas.openxmlformats.org/officeDocument/2006/relationships/slide" Target="slides/slide20.xml"/><Relationship Id="rId22" Type="http://schemas.openxmlformats.org/officeDocument/2006/relationships/slide" Target="slides/slide19.xml"/><Relationship Id="rId21" Type="http://schemas.openxmlformats.org/officeDocument/2006/relationships/slide" Target="slides/slide18.xml"/><Relationship Id="rId20" Type="http://schemas.openxmlformats.org/officeDocument/2006/relationships/slide" Target="slides/slide17.xml"/><Relationship Id="rId2" Type="http://schemas.openxmlformats.org/officeDocument/2006/relationships/theme" Target="theme/theme1.xml"/><Relationship Id="rId19" Type="http://schemas.openxmlformats.org/officeDocument/2006/relationships/slide" Target="slides/slide16.xml"/><Relationship Id="rId18" Type="http://schemas.openxmlformats.org/officeDocument/2006/relationships/slide" Target="slides/slide15.xml"/><Relationship Id="rId17" Type="http://schemas.openxmlformats.org/officeDocument/2006/relationships/slide" Target="slides/slide14.xml"/><Relationship Id="rId16" Type="http://schemas.openxmlformats.org/officeDocument/2006/relationships/slide" Target="slides/slide13.xml"/><Relationship Id="rId15" Type="http://schemas.openxmlformats.org/officeDocument/2006/relationships/slide" Target="slides/slide12.xml"/><Relationship Id="rId14" Type="http://schemas.openxmlformats.org/officeDocument/2006/relationships/slide" Target="slides/slide11.xml"/><Relationship Id="rId13" Type="http://schemas.openxmlformats.org/officeDocument/2006/relationships/slide" Target="slides/slide10.xml"/><Relationship Id="rId12" Type="http://schemas.openxmlformats.org/officeDocument/2006/relationships/slide" Target="slides/slide9.xml"/><Relationship Id="rId11" Type="http://schemas.openxmlformats.org/officeDocument/2006/relationships/slide" Target="slides/slide8.xml"/><Relationship Id="rId10" Type="http://schemas.openxmlformats.org/officeDocument/2006/relationships/slide" Target="slides/slide7.xml"/><Relationship Id="rId1" Type="http://schemas.openxmlformats.org/officeDocument/2006/relationships/slideMaster" Target="slideMasters/slide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9B84EA-7D68-4D60-9CB1-D50884785D1C}" type="datetimeFigureOut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zh-CN" altLang="en-US">
              <a:latin typeface="微软雅黑" panose="020B0503020204020204" charset="-122"/>
              <a:ea typeface="微软雅黑" panose="020B0503020204020204" charset="-122"/>
            </a:endParaRPr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D4E0FC9-F1F8-4FAE-9988-3BA365CFD46F}" type="slidenum">
              <a:rPr lang="zh-CN" altLang="en-US" smtClean="0">
                <a:latin typeface="微软雅黑" panose="020B0503020204020204" charset="-122"/>
                <a:ea typeface="微软雅黑" panose="020B0503020204020204" charset="-122"/>
              </a:rPr>
            </a:fld>
            <a:endParaRPr lang="zh-CN" altLang="en-US" smtClean="0">
              <a:latin typeface="微软雅黑" panose="020B0503020204020204" charset="-122"/>
              <a:ea typeface="微软雅黑" panose="020B0503020204020204" charset="-122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页眉占位符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3" name="日期占位符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1AC49D05-6128-4D0D-A32A-06A5E73B386C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幻灯片图像占位符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zh-CN" altLang="en-US"/>
          </a:p>
        </p:txBody>
      </p:sp>
      <p:sp>
        <p:nvSpPr>
          <p:cNvPr id="5" name="备注占位符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zh-CN" altLang="en-US"/>
              <a:t>单击此处编辑母版文本样式</a:t>
            </a:r>
            <a:endParaRPr lang="zh-CN" altLang="en-US"/>
          </a:p>
          <a:p>
            <a:pPr lvl="1"/>
            <a:r>
              <a:rPr lang="zh-CN" altLang="en-US"/>
              <a:t>第二级</a:t>
            </a:r>
            <a:endParaRPr lang="zh-CN" altLang="en-US"/>
          </a:p>
          <a:p>
            <a:pPr lvl="2"/>
            <a:r>
              <a:rPr lang="zh-CN" altLang="en-US"/>
              <a:t>第三级</a:t>
            </a:r>
            <a:endParaRPr lang="zh-CN" altLang="en-US"/>
          </a:p>
          <a:p>
            <a:pPr lvl="3"/>
            <a:r>
              <a:rPr lang="zh-CN" altLang="en-US"/>
              <a:t>第四级</a:t>
            </a:r>
            <a:endParaRPr lang="zh-CN" altLang="en-US"/>
          </a:p>
          <a:p>
            <a:pPr lvl="4"/>
            <a:r>
              <a:rPr lang="zh-CN" altLang="en-US"/>
              <a:t>第五级</a:t>
            </a:r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微软雅黑" panose="020B0503020204020204" charset="-122"/>
                <a:ea typeface="微软雅黑" panose="020B0503020204020204" charset="-122"/>
              </a:defRPr>
            </a:lvl1pPr>
          </a:lstStyle>
          <a:p>
            <a:fld id="{5849F42C-2DAE-424C-A4B8-3140182C3E9F}" type="slidenum">
              <a:rPr lang="zh-CN" altLang="en-US" smtClean="0"/>
            </a:fld>
            <a:endParaRPr lang="zh-CN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6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微软雅黑" panose="020B0503020204020204" charset="-122"/>
        <a:ea typeface="微软雅黑" panose="020B0503020204020204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2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3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4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5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6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7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9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0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2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3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4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5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6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7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8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29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0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4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2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3.xml"/></Relationships>
</file>

<file path=ppt/notesSlides/_rels/notesSlide32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34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5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6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7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8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9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notesMaster" Target="../notesMasters/notesMaster1.xml"/><Relationship Id="rId1" Type="http://schemas.openxmlformats.org/officeDocument/2006/relationships/slide" Target="../slides/slide10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3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幻灯片图像占位符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备注占位符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85D0DACE-38E0-42D2-9336-2B707D34BC6D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6" Type="http://schemas.openxmlformats.org/officeDocument/2006/relationships/tags" Target="../tags/tag5.xml"/><Relationship Id="rId5" Type="http://schemas.openxmlformats.org/officeDocument/2006/relationships/tags" Target="../tags/tag4.xml"/><Relationship Id="rId4" Type="http://schemas.openxmlformats.org/officeDocument/2006/relationships/tags" Target="../tags/tag3.xml"/><Relationship Id="rId3" Type="http://schemas.openxmlformats.org/officeDocument/2006/relationships/tags" Target="../tags/tag2.xml"/><Relationship Id="rId2" Type="http://schemas.openxmlformats.org/officeDocument/2006/relationships/tags" Target="../tags/tag1.xml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5" Type="http://schemas.openxmlformats.org/officeDocument/2006/relationships/tags" Target="../tags/tag51.xml"/><Relationship Id="rId4" Type="http://schemas.openxmlformats.org/officeDocument/2006/relationships/tags" Target="../tags/tag50.xml"/><Relationship Id="rId3" Type="http://schemas.openxmlformats.org/officeDocument/2006/relationships/tags" Target="../tags/tag49.xml"/><Relationship Id="rId2" Type="http://schemas.openxmlformats.org/officeDocument/2006/relationships/tags" Target="../tags/tag48.xml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5" Type="http://schemas.openxmlformats.org/officeDocument/2006/relationships/tags" Target="../tags/tag55.xml"/><Relationship Id="rId4" Type="http://schemas.openxmlformats.org/officeDocument/2006/relationships/tags" Target="../tags/tag54.xml"/><Relationship Id="rId3" Type="http://schemas.openxmlformats.org/officeDocument/2006/relationships/tags" Target="../tags/tag53.xml"/><Relationship Id="rId2" Type="http://schemas.openxmlformats.org/officeDocument/2006/relationships/tags" Target="../tags/tag52.xml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6" Type="http://schemas.openxmlformats.org/officeDocument/2006/relationships/tags" Target="../tags/tag10.xml"/><Relationship Id="rId5" Type="http://schemas.openxmlformats.org/officeDocument/2006/relationships/tags" Target="../tags/tag9.xml"/><Relationship Id="rId4" Type="http://schemas.openxmlformats.org/officeDocument/2006/relationships/tags" Target="../tags/tag8.xml"/><Relationship Id="rId3" Type="http://schemas.openxmlformats.org/officeDocument/2006/relationships/tags" Target="../tags/tag7.xml"/><Relationship Id="rId2" Type="http://schemas.openxmlformats.org/officeDocument/2006/relationships/tags" Target="../tags/tag6.xml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6" Type="http://schemas.openxmlformats.org/officeDocument/2006/relationships/tags" Target="../tags/tag15.xml"/><Relationship Id="rId5" Type="http://schemas.openxmlformats.org/officeDocument/2006/relationships/tags" Target="../tags/tag14.xml"/><Relationship Id="rId4" Type="http://schemas.openxmlformats.org/officeDocument/2006/relationships/tags" Target="../tags/tag13.xml"/><Relationship Id="rId3" Type="http://schemas.openxmlformats.org/officeDocument/2006/relationships/tags" Target="../tags/tag12.xml"/><Relationship Id="rId2" Type="http://schemas.openxmlformats.org/officeDocument/2006/relationships/tags" Target="../tags/tag11.xml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7" Type="http://schemas.openxmlformats.org/officeDocument/2006/relationships/tags" Target="../tags/tag21.xml"/><Relationship Id="rId6" Type="http://schemas.openxmlformats.org/officeDocument/2006/relationships/tags" Target="../tags/tag20.xml"/><Relationship Id="rId5" Type="http://schemas.openxmlformats.org/officeDocument/2006/relationships/tags" Target="../tags/tag19.xml"/><Relationship Id="rId4" Type="http://schemas.openxmlformats.org/officeDocument/2006/relationships/tags" Target="../tags/tag18.xml"/><Relationship Id="rId3" Type="http://schemas.openxmlformats.org/officeDocument/2006/relationships/tags" Target="../tags/tag17.xml"/><Relationship Id="rId2" Type="http://schemas.openxmlformats.org/officeDocument/2006/relationships/tags" Target="../tags/tag16.xml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9" Type="http://schemas.openxmlformats.org/officeDocument/2006/relationships/tags" Target="../tags/tag29.xml"/><Relationship Id="rId8" Type="http://schemas.openxmlformats.org/officeDocument/2006/relationships/tags" Target="../tags/tag28.xml"/><Relationship Id="rId7" Type="http://schemas.openxmlformats.org/officeDocument/2006/relationships/tags" Target="../tags/tag27.xml"/><Relationship Id="rId6" Type="http://schemas.openxmlformats.org/officeDocument/2006/relationships/tags" Target="../tags/tag26.xml"/><Relationship Id="rId5" Type="http://schemas.openxmlformats.org/officeDocument/2006/relationships/tags" Target="../tags/tag25.xml"/><Relationship Id="rId4" Type="http://schemas.openxmlformats.org/officeDocument/2006/relationships/tags" Target="../tags/tag24.xml"/><Relationship Id="rId3" Type="http://schemas.openxmlformats.org/officeDocument/2006/relationships/tags" Target="../tags/tag23.xml"/><Relationship Id="rId2" Type="http://schemas.openxmlformats.org/officeDocument/2006/relationships/tags" Target="../tags/tag22.xml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5" Type="http://schemas.openxmlformats.org/officeDocument/2006/relationships/tags" Target="../tags/tag33.xml"/><Relationship Id="rId4" Type="http://schemas.openxmlformats.org/officeDocument/2006/relationships/tags" Target="../tags/tag32.xml"/><Relationship Id="rId3" Type="http://schemas.openxmlformats.org/officeDocument/2006/relationships/tags" Target="../tags/tag31.xml"/><Relationship Id="rId2" Type="http://schemas.openxmlformats.org/officeDocument/2006/relationships/tags" Target="../tags/tag30.xml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4" Type="http://schemas.openxmlformats.org/officeDocument/2006/relationships/tags" Target="../tags/tag36.xml"/><Relationship Id="rId3" Type="http://schemas.openxmlformats.org/officeDocument/2006/relationships/tags" Target="../tags/tag35.xml"/><Relationship Id="rId2" Type="http://schemas.openxmlformats.org/officeDocument/2006/relationships/tags" Target="../tags/tag34.xml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7" Type="http://schemas.openxmlformats.org/officeDocument/2006/relationships/tags" Target="../tags/tag42.xml"/><Relationship Id="rId6" Type="http://schemas.openxmlformats.org/officeDocument/2006/relationships/tags" Target="../tags/tag41.xml"/><Relationship Id="rId5" Type="http://schemas.openxmlformats.org/officeDocument/2006/relationships/tags" Target="../tags/tag40.xml"/><Relationship Id="rId4" Type="http://schemas.openxmlformats.org/officeDocument/2006/relationships/tags" Target="../tags/tag39.xml"/><Relationship Id="rId3" Type="http://schemas.openxmlformats.org/officeDocument/2006/relationships/tags" Target="../tags/tag38.xml"/><Relationship Id="rId2" Type="http://schemas.openxmlformats.org/officeDocument/2006/relationships/tags" Target="../tags/tag37.xml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6" Type="http://schemas.openxmlformats.org/officeDocument/2006/relationships/tags" Target="../tags/tag47.xml"/><Relationship Id="rId5" Type="http://schemas.openxmlformats.org/officeDocument/2006/relationships/tags" Target="../tags/tag46.xml"/><Relationship Id="rId4" Type="http://schemas.openxmlformats.org/officeDocument/2006/relationships/tags" Target="../tags/tag45.xml"/><Relationship Id="rId3" Type="http://schemas.openxmlformats.org/officeDocument/2006/relationships/tags" Target="../tags/tag44.xml"/><Relationship Id="rId2" Type="http://schemas.openxmlformats.org/officeDocument/2006/relationships/tags" Target="../tags/tag43.xml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 hasCustomPrompt="1"/>
            <p:custDataLst>
              <p:tags r:id="rId2"/>
            </p:custDataLst>
          </p:nvPr>
        </p:nvSpPr>
        <p:spPr>
          <a:xfrm>
            <a:off x="669882" y="2588281"/>
            <a:ext cx="10852237" cy="899167"/>
          </a:xfrm>
        </p:spPr>
        <p:txBody>
          <a:bodyPr lIns="101600" tIns="38100" rIns="25400" bIns="38100" anchor="t" anchorCtr="0">
            <a:noAutofit/>
          </a:bodyPr>
          <a:lstStyle>
            <a:lvl1pPr algn="ctr">
              <a:defRPr sz="5400" b="0" spc="60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zh-CN" altLang="en-US" dirty="0"/>
              <a:t>单击此处编辑标题</a:t>
            </a:r>
            <a:endParaRPr lang="zh-CN" altLang="en-US" dirty="0"/>
          </a:p>
        </p:txBody>
      </p:sp>
      <p:sp>
        <p:nvSpPr>
          <p:cNvPr id="3" name="副标题 2"/>
          <p:cNvSpPr>
            <a:spLocks noGrp="1"/>
          </p:cNvSpPr>
          <p:nvPr>
            <p:ph type="subTitle" idx="1" hasCustomPrompt="1"/>
            <p:custDataLst>
              <p:tags r:id="rId3"/>
            </p:custDataLst>
          </p:nvPr>
        </p:nvSpPr>
        <p:spPr>
          <a:xfrm>
            <a:off x="669882" y="3566160"/>
            <a:ext cx="10852237" cy="950984"/>
          </a:xfrm>
        </p:spPr>
        <p:txBody>
          <a:bodyPr lIns="101600" tIns="38100" rIns="76200" bIns="38100">
            <a:noAutofit/>
          </a:bodyPr>
          <a:lstStyle>
            <a:lvl1pPr marL="0" indent="0" algn="ctr" eaLnBrk="1" fontAlgn="auto" latinLnBrk="0" hangingPunct="1">
              <a:lnSpc>
                <a:spcPct val="100000"/>
              </a:lnSpc>
              <a:buNone/>
              <a:defRPr sz="2400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zh-CN" altLang="en-US" dirty="0"/>
              <a:t>单击此处编辑副标题</a:t>
            </a:r>
            <a:endParaRPr lang="zh-CN" altLang="en-US" dirty="0"/>
          </a:p>
        </p:txBody>
      </p:sp>
      <p:sp>
        <p:nvSpPr>
          <p:cNvPr id="16" name="日期占位符 15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17" name="页脚占位符 16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18" name="灯片编号占位符 17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7" name="内容占位符 6"/>
          <p:cNvSpPr>
            <a:spLocks noGrp="1"/>
          </p:cNvSpPr>
          <p:nvPr>
            <p:ph sz="quarter" idx="13"/>
            <p:custDataLst>
              <p:tags r:id="rId5"/>
            </p:custDataLst>
          </p:nvPr>
        </p:nvSpPr>
        <p:spPr>
          <a:xfrm>
            <a:off x="669930" y="952508"/>
            <a:ext cx="10852237" cy="5040000"/>
          </a:xfrm>
        </p:spPr>
        <p:txBody>
          <a:bodyPr/>
          <a:lstStyle>
            <a:lvl1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末尾幻灯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  <p:sp>
        <p:nvSpPr>
          <p:cNvPr id="2" name="标题 1"/>
          <p:cNvSpPr>
            <a:spLocks noGrp="1"/>
          </p:cNvSpPr>
          <p:nvPr>
            <p:ph type="title" hasCustomPrompt="1"/>
            <p:custDataLst>
              <p:tags r:id="rId5"/>
            </p:custDataLst>
          </p:nvPr>
        </p:nvSpPr>
        <p:spPr>
          <a:xfrm>
            <a:off x="669882" y="2588281"/>
            <a:ext cx="10852237" cy="899167"/>
          </a:xfrm>
        </p:spPr>
        <p:txBody>
          <a:bodyPr vert="horz" lIns="101600" tIns="38100" rIns="25400" bIns="38100" rtlCol="0" anchor="t" anchorCtr="0">
            <a:noAutofit/>
          </a:bodyPr>
          <a:lstStyle>
            <a:lvl1pPr marL="0" marR="0" algn="ctr" defTabSz="914400" rtl="0" eaLnBrk="1" fontAlgn="auto" latinLnBrk="0" hangingPunct="1">
              <a:lnSpc>
                <a:spcPct val="100000"/>
              </a:lnSpc>
              <a:buNone/>
              <a:defRPr kumimoji="0" lang="zh-CN" altLang="en-US" sz="5400" b="0" i="0" u="none" strike="noStrike" kern="1200" cap="none" spc="600" normalizeH="0" baseline="0" noProof="1" dirty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单击此处编辑标题</a:t>
            </a:r>
            <a:endParaRPr>
              <a:sym typeface="+mn-ea"/>
            </a:endParaRP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idx="1"/>
            <p:custDataLst>
              <p:tags r:id="rId3"/>
            </p:custDataLst>
          </p:nvPr>
        </p:nvSpPr>
        <p:spPr>
          <a:xfrm>
            <a:off x="669882" y="1296000"/>
            <a:ext cx="10852237" cy="5041355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930" y="3808730"/>
            <a:ext cx="10852237" cy="624845"/>
          </a:xfrm>
        </p:spPr>
        <p:txBody>
          <a:bodyPr lIns="101600" tIns="38100" rIns="63500" bIns="38100" anchor="t" anchorCtr="0">
            <a:noAutofit/>
          </a:bodyPr>
          <a:lstStyle>
            <a:lvl1pPr>
              <a:defRPr sz="3600" b="0" u="none" strike="noStrike" kern="1200" cap="none" spc="3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</a:defRPr>
            </a:lvl1pPr>
          </a:lstStyle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3"/>
            </p:custDataLst>
          </p:nvPr>
        </p:nvSpPr>
        <p:spPr>
          <a:xfrm>
            <a:off x="669925" y="4511675"/>
            <a:ext cx="10852237" cy="1077985"/>
          </a:xfrm>
        </p:spPr>
        <p:txBody>
          <a:bodyPr lIns="101600" tIns="38100" rIns="76200" bIns="38100">
            <a:noAutofit/>
          </a:bodyPr>
          <a:lstStyle>
            <a:lvl1pPr marL="0" indent="0" eaLnBrk="1" fontAlgn="auto" latinLnBrk="0" hangingPunct="1">
              <a:buNone/>
              <a:defRPr kumimoji="0" lang="zh-CN" altLang="en-US" sz="1600" b="0" i="0" u="none" strike="noStrike" kern="1200" cap="none" spc="150" normalizeH="0" baseline="0" noProof="1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  <p:custDataLst>
              <p:tags r:id="rId3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238877" y="1296000"/>
            <a:ext cx="5283242" cy="5040000"/>
          </a:xfrm>
        </p:spPr>
        <p:txBody>
          <a:bodyPr>
            <a:noAutofit/>
          </a:bodyPr>
          <a:lstStyle>
            <a:lvl1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>
              <a:defRPr sz="1600"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5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6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7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>
          <a:xfrm>
            <a:off x="669882" y="432000"/>
            <a:ext cx="10852237" cy="648000"/>
          </a:xfrm>
        </p:spPr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 dirty="0">
                <a:sym typeface="+mn-ea"/>
              </a:rPr>
              <a:t>单击此处编辑母版标题样式</a:t>
            </a:r>
            <a:endParaRPr dirty="0">
              <a:sym typeface="+mn-ea"/>
            </a:endParaRPr>
          </a:p>
        </p:txBody>
      </p:sp>
      <p:sp>
        <p:nvSpPr>
          <p:cNvPr id="3" name="文本占位符 2"/>
          <p:cNvSpPr>
            <a:spLocks noGrp="1"/>
          </p:cNvSpPr>
          <p:nvPr>
            <p:ph type="body" idx="1" hasCustomPrompt="1"/>
            <p:custDataLst>
              <p:tags r:id="rId3"/>
            </p:custDataLst>
          </p:nvPr>
        </p:nvSpPr>
        <p:spPr>
          <a:xfrm>
            <a:off x="669930" y="1296000"/>
            <a:ext cx="5283242" cy="381003"/>
          </a:xfrm>
        </p:spPr>
        <p:txBody>
          <a:bodyPr lIns="101600" tIns="38100" rIns="76200" bIns="38100" anchor="t" anchorCtr="0">
            <a:noAutofit/>
          </a:bodyPr>
          <a:lstStyle>
            <a:lvl1pPr marL="0" indent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sz="2000" b="1" u="none" strike="noStrike" kern="1200" cap="none" spc="200" normalizeH="0" baseline="0">
                <a:solidFill>
                  <a:schemeClr val="tx1"/>
                </a:solidFill>
                <a:uFillTx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dirty="0"/>
              <a:t>单击此处编辑文本</a:t>
            </a: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  <p:custDataLst>
              <p:tags r:id="rId4"/>
            </p:custDataLst>
          </p:nvPr>
        </p:nvSpPr>
        <p:spPr>
          <a:xfrm>
            <a:off x="669925" y="1789043"/>
            <a:ext cx="5283200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 hasCustomPrompt="1"/>
            <p:custDataLst>
              <p:tags r:id="rId5"/>
            </p:custDataLst>
          </p:nvPr>
        </p:nvSpPr>
        <p:spPr>
          <a:xfrm>
            <a:off x="6235750" y="1296000"/>
            <a:ext cx="5283242" cy="381003"/>
          </a:xfrm>
        </p:spPr>
        <p:txBody>
          <a:bodyPr vert="horz" lIns="101600" tIns="38100" rIns="76200" bIns="38100" rtlCol="0" anchor="t" anchorCtr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None/>
              <a:defRPr kumimoji="0" lang="zh-CN" altLang="en-US" sz="20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>
                <a:sym typeface="+mn-ea"/>
              </a:rPr>
              <a:t>单击此处编辑文本</a:t>
            </a:r>
            <a:endParaRPr>
              <a:sym typeface="+mn-ea"/>
            </a:endParaRP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  <p:custDataLst>
              <p:tags r:id="rId6"/>
            </p:custDataLst>
          </p:nvPr>
        </p:nvSpPr>
        <p:spPr>
          <a:xfrm>
            <a:off x="6235750" y="1789043"/>
            <a:ext cx="5283242" cy="4552234"/>
          </a:xfrm>
        </p:spPr>
        <p:txBody>
          <a:bodyPr vert="horz" lIns="101600" tIns="0" rIns="82550" bIns="0" rtlCol="0">
            <a:no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r>
              <a:rPr dirty="0">
                <a:sym typeface="+mn-ea"/>
              </a:rPr>
              <a:t>单击此处编辑母版文本样式</a:t>
            </a:r>
            <a:endParaRPr dirty="0">
              <a:sym typeface="+mn-ea"/>
            </a:endParaRPr>
          </a:p>
          <a:p>
            <a:pPr lvl="1"/>
            <a:r>
              <a:rPr dirty="0">
                <a:sym typeface="+mn-ea"/>
              </a:rPr>
              <a:t>第二级</a:t>
            </a:r>
            <a:endParaRPr dirty="0">
              <a:sym typeface="+mn-ea"/>
            </a:endParaRPr>
          </a:p>
          <a:p>
            <a:pPr lvl="2"/>
            <a:r>
              <a:rPr dirty="0">
                <a:sym typeface="+mn-ea"/>
              </a:rPr>
              <a:t>第三级</a:t>
            </a:r>
            <a:endParaRPr dirty="0">
              <a:sym typeface="+mn-ea"/>
            </a:endParaRPr>
          </a:p>
          <a:p>
            <a:pPr lvl="3"/>
            <a:r>
              <a:rPr dirty="0">
                <a:sym typeface="+mn-ea"/>
              </a:rPr>
              <a:t>第四级</a:t>
            </a:r>
            <a:endParaRPr dirty="0">
              <a:sym typeface="+mn-ea"/>
            </a:endParaRPr>
          </a:p>
          <a:p>
            <a:pPr lvl="4"/>
            <a:r>
              <a:rPr dirty="0">
                <a:sym typeface="+mn-ea"/>
              </a:rPr>
              <a:t>第五级</a:t>
            </a:r>
            <a:endParaRPr dirty="0">
              <a:sym typeface="+mn-ea"/>
            </a:endParaRPr>
          </a:p>
        </p:txBody>
      </p:sp>
      <p:sp>
        <p:nvSpPr>
          <p:cNvPr id="7" name="日期占位符 6"/>
          <p:cNvSpPr>
            <a:spLocks noGrp="1"/>
          </p:cNvSpPr>
          <p:nvPr>
            <p:ph type="dt" sz="half" idx="10"/>
            <p:custDataLst>
              <p:tags r:id="rId7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8" name="页脚占位符 7"/>
          <p:cNvSpPr>
            <a:spLocks noGrp="1"/>
          </p:cNvSpPr>
          <p:nvPr>
            <p:ph type="ftr" sz="quarter" idx="11"/>
            <p:custDataLst>
              <p:tags r:id="rId8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9" name="灯片编号占位符 8"/>
          <p:cNvSpPr>
            <a:spLocks noGrp="1"/>
          </p:cNvSpPr>
          <p:nvPr>
            <p:ph type="sldNum" sz="quarter" idx="12"/>
            <p:custDataLst>
              <p:tags r:id="rId9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  <p:custDataLst>
              <p:tags r:id="rId2"/>
            </p:custDataLst>
          </p:nvPr>
        </p:nvSpPr>
        <p:spPr/>
        <p:txBody>
          <a:bodyPr vert="horz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buNone/>
              <a:defRPr kumimoji="0" lang="zh-CN" altLang="en-US" sz="28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日期占位符 2"/>
          <p:cNvSpPr>
            <a:spLocks noGrp="1"/>
          </p:cNvSpPr>
          <p:nvPr>
            <p:ph type="dt" sz="half" idx="10"/>
            <p:custDataLst>
              <p:tags r:id="rId3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4" name="页脚占位符 3"/>
          <p:cNvSpPr>
            <a:spLocks noGrp="1"/>
          </p:cNvSpPr>
          <p:nvPr>
            <p:ph type="ftr" sz="quarter" idx="11"/>
            <p:custDataLst>
              <p:tags r:id="rId4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5" name="灯片编号占位符 4"/>
          <p:cNvSpPr>
            <a:spLocks noGrp="1"/>
          </p:cNvSpPr>
          <p:nvPr>
            <p:ph type="sldNum" sz="quarter" idx="12"/>
            <p:custDataLst>
              <p:tags r:id="rId5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期占位符 1"/>
          <p:cNvSpPr>
            <a:spLocks noGrp="1"/>
          </p:cNvSpPr>
          <p:nvPr>
            <p:ph type="dt" sz="half" idx="10"/>
            <p:custDataLst>
              <p:tags r:id="rId2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3" name="页脚占位符 2"/>
          <p:cNvSpPr>
            <a:spLocks noGrp="1"/>
          </p:cNvSpPr>
          <p:nvPr>
            <p:ph type="ftr" sz="quarter" idx="11"/>
            <p:custDataLst>
              <p:tags r:id="rId3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灯片编号占位符 3"/>
          <p:cNvSpPr>
            <a:spLocks noGrp="1"/>
          </p:cNvSpPr>
          <p:nvPr>
            <p:ph type="sldNum" sz="quarter" idx="12"/>
            <p:custDataLst>
              <p:tags r:id="rId4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图片占位符 2"/>
          <p:cNvSpPr>
            <a:spLocks noGrp="1"/>
          </p:cNvSpPr>
          <p:nvPr>
            <p:ph type="pic" idx="1"/>
            <p:custDataLst>
              <p:tags r:id="rId2"/>
            </p:custDataLst>
          </p:nvPr>
        </p:nvSpPr>
        <p:spPr>
          <a:xfrm>
            <a:off x="669930" y="1296000"/>
            <a:ext cx="5283242" cy="5040000"/>
          </a:xfrm>
        </p:spPr>
        <p:txBody>
          <a:bodyPr vert="horz" lIns="101600" tIns="0" rIns="82550" bIns="0" rtlCol="0">
            <a:noAutofit/>
          </a:bodyPr>
          <a:lstStyle>
            <a:lvl1pPr marL="0" marR="0" lvl="0" indent="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None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  <a:lvl2pPr marL="685800" marR="0" lvl="1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tabLst>
                <a:tab pos="1609725" algn="l"/>
              </a:tabLst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2pPr>
            <a:lvl3pPr marL="1143000" marR="0" lvl="2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3pPr>
            <a:lvl4pPr marL="1600200" marR="0" lvl="3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4pPr>
            <a:lvl5pPr marL="2057400" marR="0" lvl="4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/>
                </a:solidFill>
                <a:uFillTx/>
                <a:latin typeface="+mn-lt"/>
                <a:ea typeface="+mn-ea"/>
                <a:cs typeface="+mn-cs"/>
                <a:sym typeface="+mn-ea"/>
              </a:defRPr>
            </a:lvl5pPr>
          </a:lstStyle>
          <a:p>
            <a:pPr lvl="0"/>
            <a:endParaRPr dirty="0">
              <a:sym typeface="+mn-ea"/>
            </a:endParaRPr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  <p:custDataLst>
              <p:tags r:id="rId3"/>
            </p:custDataLst>
          </p:nvPr>
        </p:nvSpPr>
        <p:spPr>
          <a:xfrm>
            <a:off x="6238925" y="1296000"/>
            <a:ext cx="5283242" cy="5040000"/>
          </a:xfrm>
        </p:spPr>
        <p:txBody>
          <a:bodyPr vert="horz" lIns="101600" tIns="0" rIns="82550" bIns="0" rtlCol="0">
            <a:normAutofit/>
          </a:bodyPr>
          <a:lstStyle>
            <a:lvl1pPr marL="228600" marR="0" lvl="0" indent="-228600" algn="l" defTabSz="914400" rtl="0" eaLnBrk="1" fontAlgn="auto" latinLnBrk="0" hangingPunct="1">
              <a:lnSpc>
                <a:spcPct val="130000"/>
              </a:lnSpc>
              <a:spcBef>
                <a:spcPts val="0"/>
              </a:spcBef>
              <a:spcAft>
                <a:spcPts val="1000"/>
              </a:spcAft>
              <a:buFont typeface="Arial" panose="020B0604020202020204" pitchFamily="34" charset="0"/>
              <a:buChar char="•"/>
              <a:defRPr kumimoji="0" lang="zh-CN" altLang="en-US" sz="1600" b="0" i="0" u="none" strike="noStrike" kern="1200" cap="none" spc="150" normalizeH="0" baseline="0" noProof="1" dirty="0">
                <a:solidFill>
                  <a:schemeClr val="tx1">
                    <a:lumMod val="75000"/>
                    <a:lumOff val="25000"/>
                  </a:schemeClr>
                </a:solidFill>
                <a:uFillTx/>
                <a:latin typeface="+mn-lt"/>
                <a:ea typeface="+mn-ea"/>
                <a:cs typeface="+mn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单击此处编辑母版文本样式</a:t>
            </a:r>
            <a:endParaRPr>
              <a:sym typeface="+mn-ea"/>
            </a:endParaRPr>
          </a:p>
        </p:txBody>
      </p:sp>
      <p:sp>
        <p:nvSpPr>
          <p:cNvPr id="5" name="日期占位符 4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9EFD9D74-47D9-4702-A33C-335B63B48DBF}" type="datetimeFigureOut">
              <a:rPr lang="zh-CN" altLang="en-US" smtClean="0"/>
            </a:fld>
            <a:endParaRPr lang="zh-CN" altLang="en-US" dirty="0"/>
          </a:p>
        </p:txBody>
      </p:sp>
      <p:sp>
        <p:nvSpPr>
          <p:cNvPr id="6" name="页脚占位符 5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7" name="灯片编号占位符 6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FABC47A4-756D-490B-A52F-7D9E2C9FC05F}" type="slidenum">
              <a:rPr lang="zh-CN" altLang="en-US" smtClean="0"/>
            </a:fld>
            <a:endParaRPr lang="zh-CN" altLang="en-US"/>
          </a:p>
        </p:txBody>
      </p:sp>
      <p:sp>
        <p:nvSpPr>
          <p:cNvPr id="9" name="标题 8"/>
          <p:cNvSpPr>
            <a:spLocks noGrp="1"/>
          </p:cNvSpPr>
          <p:nvPr>
            <p:ph type="title"/>
            <p:custDataLst>
              <p:tags r:id="rId7"/>
            </p:custDataLst>
          </p:nvPr>
        </p:nvSpPr>
        <p:spPr/>
        <p:txBody>
          <a:bodyPr/>
          <a:lstStyle/>
          <a:p>
            <a:r>
              <a:rPr lang="zh-CN" altLang="en-US"/>
              <a:t>单击此处编辑母版标题样式</a:t>
            </a:r>
            <a:endParaRPr lang="zh-CN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竖排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  <p:custDataLst>
              <p:tags r:id="rId2"/>
            </p:custDataLst>
          </p:nvPr>
        </p:nvSpPr>
        <p:spPr>
          <a:xfrm>
            <a:off x="10571135" y="952508"/>
            <a:ext cx="950984" cy="5388907"/>
          </a:xfrm>
        </p:spPr>
        <p:txBody>
          <a:bodyPr vert="eaVert" lIns="101600" tIns="38100" rIns="76200" bIns="38100" rtlCol="0" anchor="ctr" anchorCtr="0">
            <a:noAutofit/>
          </a:bodyPr>
          <a:lstStyle>
            <a:lvl1pPr marL="0" marR="0" lvl="0" algn="l" defTabSz="914400" rtl="0" eaLnBrk="1" fontAlgn="auto" latinLnBrk="0" hangingPunct="1">
              <a:lnSpc>
                <a:spcPct val="100000"/>
              </a:lnSpc>
              <a:spcAft>
                <a:spcPts val="0"/>
              </a:spcAft>
              <a:buNone/>
              <a:defRPr kumimoji="0" lang="zh-CN" altLang="en-US" sz="2400" b="1" i="0" u="none" strike="noStrike" kern="1200" cap="none" spc="200" normalizeH="0" baseline="0" noProof="1" dirty="0">
                <a:solidFill>
                  <a:schemeClr val="tx1"/>
                </a:solidFill>
                <a:uFillTx/>
                <a:latin typeface="+mj-lt"/>
                <a:ea typeface="+mj-ea"/>
                <a:cs typeface="+mj-cs"/>
                <a:sym typeface="+mn-ea"/>
              </a:defRPr>
            </a:lvl1pPr>
          </a:lstStyle>
          <a:p>
            <a:pPr lvl="0"/>
            <a:r>
              <a:rPr>
                <a:sym typeface="+mn-ea"/>
              </a:rPr>
              <a:t>单击此处编辑母版标题样式</a:t>
            </a:r>
            <a:endParaRPr>
              <a:sym typeface="+mn-ea"/>
            </a:endParaRPr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  <p:custDataLst>
              <p:tags r:id="rId3"/>
            </p:custDataLst>
          </p:nvPr>
        </p:nvSpPr>
        <p:spPr>
          <a:xfrm>
            <a:off x="669925" y="952500"/>
            <a:ext cx="9828101" cy="5388907"/>
          </a:xfrm>
        </p:spPr>
        <p:txBody>
          <a:bodyPr vert="eaVert"/>
          <a:lstStyle>
            <a:lvl1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2pPr>
            <a:lvl3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3pPr>
            <a:lvl4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4pPr>
            <a:lvl5pPr indent="0" eaLnBrk="1" fontAlgn="auto" latinLnBrk="0" hangingPunct="1">
              <a:defRPr>
                <a:solidFill>
                  <a:schemeClr val="tx1">
                    <a:lumMod val="75000"/>
                    <a:lumOff val="25000"/>
                  </a:schemeClr>
                </a:solidFill>
              </a:defRPr>
            </a:lvl5pPr>
          </a:lstStyle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10"/>
            <p:custDataLst>
              <p:tags r:id="rId4"/>
            </p:custDataLst>
          </p:nvPr>
        </p:nvSpPr>
        <p:spPr/>
        <p:txBody>
          <a:bodyPr/>
          <a:lstStyle/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11"/>
            <p:custDataLst>
              <p:tags r:id="rId5"/>
            </p:custDataLst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12"/>
            <p:custDataLst>
              <p:tags r:id="rId6"/>
            </p:custDataLst>
          </p:nvPr>
        </p:nvSpPr>
        <p:spPr/>
        <p:txBody>
          <a:bodyPr/>
          <a:lstStyle/>
          <a:p>
            <a:fld id="{49AE70B2-8BF9-45C0-BB95-33D1B9D3A854}" type="slidenum">
              <a:rPr lang="zh-CN" altLang="en-US" smtClean="0"/>
            </a:fld>
            <a:endParaRPr lang="zh-CN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9" Type="http://schemas.openxmlformats.org/officeDocument/2006/relationships/slideLayout" Target="../slideLayouts/slideLayout9.xml"/><Relationship Id="rId8" Type="http://schemas.openxmlformats.org/officeDocument/2006/relationships/slideLayout" Target="../slideLayouts/slideLayout8.xml"/><Relationship Id="rId7" Type="http://schemas.openxmlformats.org/officeDocument/2006/relationships/slideLayout" Target="../slideLayouts/slideLayout7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9" Type="http://schemas.openxmlformats.org/officeDocument/2006/relationships/theme" Target="../theme/theme1.xml"/><Relationship Id="rId18" Type="http://schemas.openxmlformats.org/officeDocument/2006/relationships/image" Target="../media/image1.png"/><Relationship Id="rId17" Type="http://schemas.openxmlformats.org/officeDocument/2006/relationships/tags" Target="../tags/tag61.xml"/><Relationship Id="rId16" Type="http://schemas.openxmlformats.org/officeDocument/2006/relationships/tags" Target="../tags/tag60.xml"/><Relationship Id="rId15" Type="http://schemas.openxmlformats.org/officeDocument/2006/relationships/tags" Target="../tags/tag59.xml"/><Relationship Id="rId14" Type="http://schemas.openxmlformats.org/officeDocument/2006/relationships/tags" Target="../tags/tag58.xml"/><Relationship Id="rId13" Type="http://schemas.openxmlformats.org/officeDocument/2006/relationships/tags" Target="../tags/tag57.xml"/><Relationship Id="rId12" Type="http://schemas.openxmlformats.org/officeDocument/2006/relationships/tags" Target="../tags/tag56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noFill/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占位符 1"/>
          <p:cNvSpPr>
            <a:spLocks noGrp="1"/>
          </p:cNvSpPr>
          <p:nvPr>
            <p:ph type="title"/>
            <p:custDataLst>
              <p:tags r:id="rId12"/>
            </p:custDataLst>
          </p:nvPr>
        </p:nvSpPr>
        <p:spPr>
          <a:xfrm>
            <a:off x="669882" y="432000"/>
            <a:ext cx="10852237" cy="648000"/>
          </a:xfrm>
          <a:prstGeom prst="rect">
            <a:avLst/>
          </a:prstGeom>
        </p:spPr>
        <p:txBody>
          <a:bodyPr vert="horz" lIns="101600" tIns="38100" rIns="76200" bIns="38100" rtlCol="0" anchor="ctr" anchorCtr="0">
            <a:noAutofit/>
          </a:bodyPr>
          <a:lstStyle/>
          <a:p>
            <a:r>
              <a:rPr lang="zh-CN" altLang="en-US" dirty="0"/>
              <a:t>单击此处编辑母版标题样式</a:t>
            </a:r>
            <a:endParaRPr lang="zh-CN" altLang="en-US" dirty="0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  <p:custDataLst>
              <p:tags r:id="rId13"/>
            </p:custDataLst>
          </p:nvPr>
        </p:nvSpPr>
        <p:spPr>
          <a:xfrm>
            <a:off x="669882" y="1296000"/>
            <a:ext cx="10852237" cy="5040000"/>
          </a:xfrm>
          <a:prstGeom prst="rect">
            <a:avLst/>
          </a:prstGeom>
        </p:spPr>
        <p:txBody>
          <a:bodyPr vert="horz" lIns="101600" tIns="0" rIns="82550" bIns="0" rtlCol="0">
            <a:normAutofit/>
          </a:bodyPr>
          <a:lstStyle/>
          <a:p>
            <a:pPr lvl="0"/>
            <a:r>
              <a:rPr lang="zh-CN" altLang="en-US" dirty="0"/>
              <a:t>单击此处编辑母版文本样式</a:t>
            </a:r>
            <a:endParaRPr lang="zh-CN" altLang="en-US" dirty="0"/>
          </a:p>
          <a:p>
            <a:pPr lvl="1"/>
            <a:r>
              <a:rPr lang="zh-CN" altLang="en-US" dirty="0"/>
              <a:t>第二级</a:t>
            </a:r>
            <a:endParaRPr lang="zh-CN" altLang="en-US" dirty="0"/>
          </a:p>
          <a:p>
            <a:pPr lvl="2"/>
            <a:r>
              <a:rPr lang="zh-CN" altLang="en-US" dirty="0"/>
              <a:t>第三级</a:t>
            </a:r>
            <a:endParaRPr lang="zh-CN" altLang="en-US" dirty="0"/>
          </a:p>
          <a:p>
            <a:pPr lvl="3"/>
            <a:r>
              <a:rPr lang="zh-CN" altLang="en-US" dirty="0"/>
              <a:t>第四级</a:t>
            </a:r>
            <a:endParaRPr lang="zh-CN" altLang="en-US" dirty="0"/>
          </a:p>
          <a:p>
            <a:pPr lvl="4"/>
            <a:r>
              <a:rPr lang="zh-CN" altLang="en-US" dirty="0"/>
              <a:t>第五级</a:t>
            </a:r>
            <a:endParaRPr lang="zh-CN" altLang="en-US" dirty="0"/>
          </a:p>
        </p:txBody>
      </p:sp>
      <p:sp>
        <p:nvSpPr>
          <p:cNvPr id="4" name="日期占位符 3"/>
          <p:cNvSpPr>
            <a:spLocks noGrp="1"/>
          </p:cNvSpPr>
          <p:nvPr>
            <p:ph type="dt" sz="half" idx="2"/>
            <p:custDataLst>
              <p:tags r:id="rId14"/>
            </p:custDataLst>
          </p:nvPr>
        </p:nvSpPr>
        <p:spPr>
          <a:xfrm>
            <a:off x="879742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60FBDFE-C587-4B4C-A407-44438C67B59E}" type="datetimeFigureOut">
              <a:rPr lang="zh-CN" altLang="en-US" smtClean="0"/>
            </a:fld>
            <a:endParaRPr lang="zh-CN" altLang="en-US"/>
          </a:p>
        </p:txBody>
      </p:sp>
      <p:sp>
        <p:nvSpPr>
          <p:cNvPr id="5" name="页脚占位符 4"/>
          <p:cNvSpPr>
            <a:spLocks noGrp="1"/>
          </p:cNvSpPr>
          <p:nvPr>
            <p:ph type="ftr" sz="quarter" idx="3"/>
            <p:custDataLst>
              <p:tags r:id="rId15"/>
            </p:custDataLst>
          </p:nvPr>
        </p:nvSpPr>
        <p:spPr>
          <a:xfrm>
            <a:off x="4116000" y="6349833"/>
            <a:ext cx="396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zh-CN" altLang="en-US" dirty="0"/>
          </a:p>
        </p:txBody>
      </p:sp>
      <p:sp>
        <p:nvSpPr>
          <p:cNvPr id="6" name="灯片编号占位符 5"/>
          <p:cNvSpPr>
            <a:spLocks noGrp="1"/>
          </p:cNvSpPr>
          <p:nvPr>
            <p:ph type="sldNum" sz="quarter" idx="4"/>
            <p:custDataLst>
              <p:tags r:id="rId16"/>
            </p:custDataLst>
          </p:nvPr>
        </p:nvSpPr>
        <p:spPr>
          <a:xfrm>
            <a:off x="8610600" y="6349833"/>
            <a:ext cx="2700000" cy="3168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9AE70B2-8BF9-45C0-BB95-33D1B9D3A854}" type="slidenum">
              <a:rPr lang="zh-CN" altLang="en-US" smtClean="0"/>
            </a:fld>
            <a:endParaRPr lang="zh-CN" altLang="en-US" dirty="0"/>
          </a:p>
        </p:txBody>
      </p:sp>
      <p:sp>
        <p:nvSpPr>
          <p:cNvPr id="7" name="KSO_TEMPLATE" hidden="1"/>
          <p:cNvSpPr/>
          <p:nvPr userDrawn="1">
            <p:custDataLst>
              <p:tags r:id="rId17"/>
            </p:custDataLst>
          </p:nvPr>
        </p:nvSpPr>
        <p:spPr>
          <a:xfrm>
            <a:off x="0" y="0"/>
            <a:ext cx="0" cy="0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zh-CN" altLang="en-US"/>
          </a:p>
        </p:txBody>
      </p:sp>
      <p:pic>
        <p:nvPicPr>
          <p:cNvPr id="8" name="图片 7" descr="水印"/>
          <p:cNvPicPr>
            <a:picLocks noChangeAspect="1"/>
          </p:cNvPicPr>
          <p:nvPr userDrawn="1"/>
        </p:nvPicPr>
        <p:blipFill>
          <a:blip r:embed="rId18"/>
          <a:stretch>
            <a:fillRect/>
          </a:stretch>
        </p:blipFill>
        <p:spPr>
          <a:xfrm>
            <a:off x="6915150" y="63500"/>
            <a:ext cx="5173345" cy="1674495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fontAlgn="auto" latinLnBrk="0" hangingPunct="1">
        <a:lnSpc>
          <a:spcPct val="100000"/>
        </a:lnSpc>
        <a:spcBef>
          <a:spcPct val="0"/>
        </a:spcBef>
        <a:buNone/>
        <a:defRPr sz="2800" b="1" u="none" strike="noStrike" kern="1200" cap="none" spc="200" normalizeH="0">
          <a:solidFill>
            <a:schemeClr val="tx1"/>
          </a:solidFill>
          <a:uFillTx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1pPr>
      <a:lvl2pPr marL="6858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tabLst>
          <a:tab pos="1609725" algn="l"/>
        </a:tabLst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2pPr>
      <a:lvl3pPr marL="11430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3pPr>
      <a:lvl4pPr marL="16002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4pPr>
      <a:lvl5pPr marL="2057400" indent="-228600" algn="l" defTabSz="914400" rtl="0" eaLnBrk="1" fontAlgn="auto" latinLnBrk="0" hangingPunct="1">
        <a:lnSpc>
          <a:spcPct val="130000"/>
        </a:lnSpc>
        <a:spcBef>
          <a:spcPts val="0"/>
        </a:spcBef>
        <a:spcAft>
          <a:spcPts val="1000"/>
        </a:spcAft>
        <a:buFont typeface="Arial" panose="020B0604020202020204" pitchFamily="34" charset="0"/>
        <a:buChar char="•"/>
        <a:defRPr sz="1600" u="none" strike="noStrike" kern="1200" cap="none" spc="150" normalizeH="0" baseline="0">
          <a:solidFill>
            <a:schemeClr val="tx1"/>
          </a:solidFill>
          <a:uFillTx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7.xml"/><Relationship Id="rId1" Type="http://schemas.openxmlformats.org/officeDocument/2006/relationships/image" Target="../media/image2.jpeg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3.xml"/></Relationships>
</file>

<file path=ppt/slides/_rels/slide1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1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5.xml"/><Relationship Id="rId1" Type="http://schemas.openxmlformats.org/officeDocument/2006/relationships/tags" Target="../tags/tag74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6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7.xml"/></Relationships>
</file>

<file path=ppt/slides/_rels/slide1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8.xml"/><Relationship Id="rId1" Type="http://schemas.openxmlformats.org/officeDocument/2006/relationships/image" Target="../media/image6.jpeg"/></Relationships>
</file>

<file path=ppt/slides/_rels/slide1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9.xml"/><Relationship Id="rId1" Type="http://schemas.openxmlformats.org/officeDocument/2006/relationships/image" Target="../media/image7.png"/></Relationships>
</file>

<file path=ppt/slides/_rels/slide1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0.xml"/><Relationship Id="rId1" Type="http://schemas.openxmlformats.org/officeDocument/2006/relationships/image" Target="../media/image8.png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2.xml"/><Relationship Id="rId1" Type="http://schemas.openxmlformats.org/officeDocument/2006/relationships/tags" Target="../tags/tag81.xml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7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2.xml"/></Relationships>
</file>

<file path=ppt/slides/_rels/slide2.xml.rels><?xml version="1.0" encoding="UTF-8" standalone="yes"?>
<Relationships xmlns="http://schemas.openxmlformats.org/package/2006/relationships"><Relationship Id="rId5" Type="http://schemas.openxmlformats.org/officeDocument/2006/relationships/notesSlide" Target="../notesSlides/notesSlide1.xml"/><Relationship Id="rId4" Type="http://schemas.openxmlformats.org/officeDocument/2006/relationships/slideLayout" Target="../slideLayouts/slideLayout1.xml"/><Relationship Id="rId3" Type="http://schemas.openxmlformats.org/officeDocument/2006/relationships/tags" Target="../tags/tag64.xml"/><Relationship Id="rId2" Type="http://schemas.openxmlformats.org/officeDocument/2006/relationships/tags" Target="../tags/tag63.xml"/><Relationship Id="rId1" Type="http://schemas.openxmlformats.org/officeDocument/2006/relationships/tags" Target="../tags/tag62.xml"/></Relationships>
</file>

<file path=ppt/slides/_rels/slide20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18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3.xml"/><Relationship Id="rId1" Type="http://schemas.openxmlformats.org/officeDocument/2006/relationships/image" Target="../media/image9.png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9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4.xml"/></Relationships>
</file>

<file path=ppt/slides/_rels/slide22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0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5.xml"/><Relationship Id="rId1" Type="http://schemas.openxmlformats.org/officeDocument/2006/relationships/image" Target="../media/image10.png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6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7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88.xml"/></Relationships>
</file>

<file path=ppt/slides/_rels/slide26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89.xml"/><Relationship Id="rId1" Type="http://schemas.openxmlformats.org/officeDocument/2006/relationships/image" Target="../media/image11.png"/></Relationships>
</file>

<file path=ppt/slides/_rels/slide2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5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0.xml"/><Relationship Id="rId1" Type="http://schemas.openxmlformats.org/officeDocument/2006/relationships/image" Target="../media/image12.png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6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1.xml"/></Relationships>
</file>

<file path=ppt/slides/_rels/slide29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2.xml"/><Relationship Id="rId1" Type="http://schemas.openxmlformats.org/officeDocument/2006/relationships/image" Target="../media/image1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5.xml"/></Relationships>
</file>

<file path=ppt/slides/_rels/slide30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2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3.xml"/></Relationships>
</file>

<file path=ppt/slides/_rels/slide31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29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94.xml"/><Relationship Id="rId1" Type="http://schemas.openxmlformats.org/officeDocument/2006/relationships/image" Target="../media/image14.png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0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5.xml"/></Relationships>
</file>

<file path=ppt/slides/_rels/slide33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1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6.xml"/></Relationships>
</file>

<file path=ppt/slides/_rels/slide3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2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9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6.xml"/></Relationships>
</file>

<file path=ppt/slides/_rels/slide5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4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7.xml"/><Relationship Id="rId1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5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68.xml"/></Relationships>
</file>

<file path=ppt/slides/_rels/slide7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6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69.xml"/><Relationship Id="rId1" Type="http://schemas.openxmlformats.org/officeDocument/2006/relationships/image" Target="../media/image4.png"/></Relationships>
</file>

<file path=ppt/slides/_rels/slide8.xml.rels><?xml version="1.0" encoding="UTF-8" standalone="yes"?>
<Relationships xmlns="http://schemas.openxmlformats.org/package/2006/relationships"><Relationship Id="rId4" Type="http://schemas.openxmlformats.org/officeDocument/2006/relationships/notesSlide" Target="../notesSlides/notesSlide7.xml"/><Relationship Id="rId3" Type="http://schemas.openxmlformats.org/officeDocument/2006/relationships/slideLayout" Target="../slideLayouts/slideLayout1.xml"/><Relationship Id="rId2" Type="http://schemas.openxmlformats.org/officeDocument/2006/relationships/tags" Target="../tags/tag70.xml"/><Relationship Id="rId1" Type="http://schemas.openxmlformats.org/officeDocument/2006/relationships/image" Target="../media/image5.png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8.xml"/><Relationship Id="rId2" Type="http://schemas.openxmlformats.org/officeDocument/2006/relationships/slideLayout" Target="../slideLayouts/slideLayout1.xml"/><Relationship Id="rId1" Type="http://schemas.openxmlformats.org/officeDocument/2006/relationships/tags" Target="../tags/tag7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矩形 1"/>
          <p:cNvSpPr>
            <a:spLocks noChangeArrowheads="1"/>
          </p:cNvSpPr>
          <p:nvPr/>
        </p:nvSpPr>
        <p:spPr bwMode="auto">
          <a:xfrm>
            <a:off x="762000" y="1246505"/>
            <a:ext cx="6538595" cy="50158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感恩遇见，相互成就，本课件资料仅供您个人参考、教学使用，严禁自行在网络传播，违者依知识产权法追究法律责任。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更多教学资源请关注</a:t>
            </a:r>
            <a:endParaRPr lang="en-US" altLang="zh-CN" sz="4000" b="1">
              <a:solidFill>
                <a:srgbClr val="FF0000"/>
              </a:solidFill>
              <a:latin typeface="HelveticaNeue" panose="02000503000000020004" pitchFamily="2" charset="0"/>
            </a:endParaRPr>
          </a:p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solidFill>
                  <a:srgbClr val="FF0000"/>
                </a:solidFill>
                <a:latin typeface="HelveticaNeue" panose="02000503000000020004" pitchFamily="2" charset="0"/>
              </a:rPr>
              <a:t>公众号：溯恩高中英语</a:t>
            </a:r>
            <a:endParaRPr lang="zh-CN" altLang="en-US" sz="4000" b="1">
              <a:solidFill>
                <a:srgbClr val="FF0000"/>
              </a:solidFill>
              <a:latin typeface="HelveticaNeue" panose="02000503000000020004" pitchFamily="2" charset="0"/>
            </a:endParaRPr>
          </a:p>
        </p:txBody>
      </p:sp>
      <p:pic>
        <p:nvPicPr>
          <p:cNvPr id="14338" name="图片 2"/>
          <p:cNvPicPr>
            <a:picLocks noChangeAspect="1" noChangeArrowheads="1"/>
          </p:cNvPicPr>
          <p:nvPr/>
        </p:nvPicPr>
        <p:blipFill>
          <a:blip r:embed="rId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71385" y="2273935"/>
            <a:ext cx="3359150" cy="33591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9459" name="矩形 3"/>
          <p:cNvSpPr>
            <a:spLocks noChangeArrowheads="1"/>
          </p:cNvSpPr>
          <p:nvPr/>
        </p:nvSpPr>
        <p:spPr bwMode="auto">
          <a:xfrm>
            <a:off x="7311390" y="1616710"/>
            <a:ext cx="3603625" cy="70675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kumimoji="1" sz="32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1pPr>
            <a:lvl2pPr marL="742950" indent="-285750">
              <a:spcBef>
                <a:spcPct val="20000"/>
              </a:spcBef>
              <a:buChar char="–"/>
              <a:defRPr kumimoji="1" sz="28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2pPr>
            <a:lvl3pPr marL="1143000" indent="-228600">
              <a:spcBef>
                <a:spcPct val="20000"/>
              </a:spcBef>
              <a:buChar char="•"/>
              <a:defRPr kumimoji="1" sz="24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3pPr>
            <a:lvl4pPr marL="1600200" indent="-228600">
              <a:spcBef>
                <a:spcPct val="20000"/>
              </a:spcBef>
              <a:buChar char="–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4pPr>
            <a:lvl5pPr marL="2057400" indent="-228600">
              <a:spcBef>
                <a:spcPct val="20000"/>
              </a:spcBef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kumimoji="1" sz="2000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  <a:defRPr/>
            </a:pPr>
            <a:r>
              <a:rPr lang="zh-CN" altLang="en-US" sz="4000" b="1">
                <a:latin typeface="华文新魏" panose="02010800040101010101" pitchFamily="2" charset="-122"/>
              </a:rPr>
              <a:t>知识产权声明</a:t>
            </a:r>
            <a:endParaRPr lang="zh-CN" altLang="en-US" sz="4000" b="1">
              <a:latin typeface="华文新魏" panose="02010800040101010101" pitchFamily="2" charset="-122"/>
            </a:endParaRPr>
          </a:p>
        </p:txBody>
      </p:sp>
    </p:spTree>
  </p:cSld>
  <p:clrMapOvr>
    <a:masterClrMapping/>
  </p:clrMapOvr>
  <p:transition spd="med">
    <p:fade/>
  </p:transition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5120" y="367030"/>
            <a:ext cx="1101915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If we met at 2 o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clock , would that _____ you?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hot weather doesn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'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 ____</a:t>
            </a:r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me.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Short sight can be fixed by the use of ________ glasses.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Soon they came to a very long room full of pictures and there they found __________(一套) armour(盔甲).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10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.actually [ˈæktʃʊəl] ad.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6445250" y="835660"/>
            <a:ext cx="8153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suit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788535" y="1351915"/>
            <a:ext cx="8153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suit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66585" y="1831340"/>
            <a:ext cx="15379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suitable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44445" y="2837815"/>
            <a:ext cx="15601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suit of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4639310" y="3714115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事实上；的确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36245" y="4306570"/>
            <a:ext cx="9629775" cy="107632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词根词缀：act-(做)+-ual(形容词后缀)+-ly(副词后缀)：已经做出来了——事实上，实际上</a:t>
            </a:r>
            <a:endParaRPr lang="zh-CN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36245" y="5493385"/>
            <a:ext cx="93611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actually=in fact=in reality=as a matter of fact 事实上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7" grpId="0"/>
      <p:bldP spid="12" grpId="0"/>
      <p:bldP spid="13" grpId="0"/>
      <p:bldP spid="27" grpId="0"/>
      <p:bldP spid="4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5435" y="424180"/>
            <a:ext cx="11028680" cy="206121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10.challenge [ˈtʃælɪndʒ] n.          vt.</a:t>
            </a:r>
            <a:endParaRPr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_____________</a:t>
            </a:r>
            <a:r>
              <a:rPr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challenge   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面对/接受挑战</a:t>
            </a:r>
            <a:endParaRPr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370955" y="367030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质疑；向……挑战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919345" y="3670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挑战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49580" y="1404620"/>
            <a:ext cx="22936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face/take up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49580" y="950595"/>
            <a:ext cx="89839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音意相通：才难治   助记：这种有挑战的疾病才难治呢。</a:t>
            </a:r>
            <a:endParaRPr 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05435" y="1988185"/>
            <a:ext cx="11028680" cy="46462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智美例句：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When happy people face a challenge in life, they don’t beat themselves up and fall into a depressive state. Instead, they face up to the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challenge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and channel their energies toward finding a 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creative 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solution. 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在生活中遇到挑战的时候，开心的人不会自虐，然后变得很消沉。他们会直面挑战，调动全身力量寻找解决办法。</a:t>
            </a:r>
            <a:endParaRPr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Everything negative - pressure, 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challenges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- is all an opportunity for me to rise.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压力、挑战，这一切消极的东西都是我能够取得成功的催化剂。(科比)</a:t>
            </a:r>
            <a:endParaRPr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challenging  a. 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                           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一个具有挑战性的工作</a:t>
            </a:r>
            <a:endParaRPr sz="24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0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360295" y="4892040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具有挑战性的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05435" y="5215255"/>
            <a:ext cx="24009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challenging job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13" grpId="0"/>
      <p:bldP spid="10" grpId="0"/>
      <p:bldP spid="6" grpId="0"/>
      <p:bldP spid="3" grpId="0"/>
      <p:bldP spid="5" grpId="0"/>
      <p:bldP spid="7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5120" y="367030"/>
            <a:ext cx="1101915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11.title['taitl]n.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12.topic ['topik]n.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914015" y="367030"/>
            <a:ext cx="790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（书、诗歌等的）名称；标题；称呼；头衔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75685" y="859790"/>
            <a:ext cx="2891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话题;主题;论题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graphicFrame>
        <p:nvGraphicFramePr>
          <p:cNvPr id="5" name="表格 4"/>
          <p:cNvGraphicFramePr/>
          <p:nvPr>
            <p:custDataLst>
              <p:tags r:id="rId1"/>
            </p:custDataLst>
          </p:nvPr>
        </p:nvGraphicFramePr>
        <p:xfrm>
          <a:off x="436880" y="1658620"/>
          <a:ext cx="10996930" cy="4297045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384300"/>
                <a:gridCol w="9612630"/>
              </a:tblGrid>
              <a:tr h="955675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2800" b="1">
                        <a:solidFill>
                          <a:srgbClr val="7030A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+mj-ea"/>
                        </a:rPr>
                        <a:t>"标题,名称",指书，绘画，剧作等创作作品的名称；还可作"头衔，称呼"讲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377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2800" b="1">
                        <a:solidFill>
                          <a:srgbClr val="7030A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+mj-ea"/>
                        </a:rPr>
                        <a:t>"话题,主题,论题",可指演讲或整篇作品的主旨,也可指某个章节,段落乃至单句包含的要点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95504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2800" b="1">
                        <a:solidFill>
                          <a:srgbClr val="7030A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+mj-ea"/>
                        </a:rPr>
                        <a:t>"主题,主旋律",指文学,艺术或建筑等创作所围绕的主题,如诗的思想,乐曲的主旋律或绘画的基调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1432560">
                <a:tc>
                  <a:txBody>
                    <a:bodyPr/>
                    <a:p>
                      <a:pPr indent="0" algn="ctr">
                        <a:buNone/>
                      </a:pPr>
                      <a:endParaRPr lang="en-US" altLang="en-US" sz="2800" b="1">
                        <a:solidFill>
                          <a:srgbClr val="7030A0"/>
                        </a:solidFill>
                        <a:latin typeface="Times New Roman" panose="02020603050405020304" charset="0"/>
                        <a:ea typeface="宋体" panose="02010600030101010101" pitchFamily="2" charset="-122"/>
                        <a:cs typeface="Times New Roman" panose="02020603050405020304" charset="0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p>
                      <a:pPr indent="0" algn="l">
                        <a:buNone/>
                      </a:pPr>
                      <a:r>
                        <a:rPr lang="en-US" sz="2800" b="0">
                          <a:solidFill>
                            <a:srgbClr val="000000"/>
                          </a:solidFill>
                          <a:latin typeface="+mj-ea"/>
                          <a:ea typeface="+mj-ea"/>
                          <a:cs typeface="+mj-ea"/>
                        </a:rPr>
                        <a:t>"题目,主题,科目",在这组词中词义最广,泛指某范围内的主题,涉及面广,概括性强,一般包括若干topic</a:t>
                      </a:r>
                      <a:endParaRPr lang="en-US" altLang="en-US" sz="2800" b="0">
                        <a:solidFill>
                          <a:srgbClr val="000000"/>
                        </a:solidFill>
                        <a:latin typeface="+mj-ea"/>
                        <a:ea typeface="+mj-ea"/>
                        <a:cs typeface="+mj-ea"/>
                      </a:endParaRPr>
                    </a:p>
                  </a:txBody>
                  <a:tcPr marL="68580" marR="68580" marT="0" marB="0" vert="horz" anchor="ctr" anchorCtr="0">
                    <a:lnL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L>
                    <a:lnR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R>
                    <a:lnT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T>
                    <a:lnB w="12700" cap="flat" cmpd="sng">
                      <a:solidFill>
                        <a:srgbClr val="080000"/>
                      </a:solidFill>
                      <a:prstDash val="solid"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6" name="文本框 5"/>
          <p:cNvSpPr txBox="1"/>
          <p:nvPr/>
        </p:nvSpPr>
        <p:spPr>
          <a:xfrm>
            <a:off x="706755" y="1819275"/>
            <a:ext cx="859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title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06755" y="2738120"/>
            <a:ext cx="10407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topic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ea typeface="宋体" panose="02010600030101010101" pitchFamily="2" charset="-122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527685" y="3733165"/>
            <a:ext cx="12433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theme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36880" y="4921250"/>
            <a:ext cx="14243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ea typeface="宋体" panose="02010600030101010101" pitchFamily="2" charset="-122"/>
                <a:cs typeface="Times New Roman" panose="02020603050405020304" charset="0"/>
                <a:sym typeface="+mn-ea"/>
              </a:rPr>
              <a:t>subject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6" grpId="0"/>
      <p:bldP spid="3" grpId="0"/>
      <p:bldP spid="4" grpId="0"/>
      <p:bldP spid="7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3690" y="301625"/>
            <a:ext cx="1101915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It was the book's eye-catching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that helped me make up my mind to buy it.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正是这醒目的书名才使我下决心买下这本书。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The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of your article is very good, but your spelling and style must be improved.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你文章的主题很好，但拼写及风格必须改进。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I cannot remember in the very long conversation what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has been touched upon 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我不记得在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漫长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的谈话中涉及到了那些话题。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The graduates wrote a number of essays whose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was man's will-power.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研究生们写了以人类的意志力为主题的一系列论文。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He chose "A Reform in Teaching Methods" as the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of his lecture.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他选择"教学方法的改革"作为讲话的题目。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4435475" y="659130"/>
            <a:ext cx="859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title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61390" y="1412240"/>
            <a:ext cx="10407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topic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6542405" y="3592195"/>
            <a:ext cx="12433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theme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919595" y="4291965"/>
            <a:ext cx="14243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subject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05065" y="2517775"/>
            <a:ext cx="10407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topic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9" grpId="0"/>
      <p:bldP spid="6" grpId="0"/>
      <p:bldP spid="7" grpId="0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05435" y="367030"/>
            <a:ext cx="11019155" cy="61950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13.freshman ['freshmən]n.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14.confuse [kənˈfjuːz] v. 使迷惑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lang="zh-CN" sz="3200" b="1">
                <a:latin typeface="Times New Roman" panose="02020603050405020304" charset="0"/>
                <a:cs typeface="Times New Roman" panose="02020603050405020304" charset="0"/>
              </a:rPr>
              <a:t>使混乱</a:t>
            </a:r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</a:rPr>
              <a:t>;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混淆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confusing adj.                  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(现在分词表示          内涵，意为“                      ”)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confused adj.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(过去分词表示          内涵，意为“                      ”)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confuse sth.           sth. 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把……与……弄混淆</a:t>
            </a:r>
            <a:endParaRPr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be confu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se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d                   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对……感到困惑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confusion [kən'fju:ʒ(ə)n]n.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095240" y="276225"/>
            <a:ext cx="3840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高一新生；大一新生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122930" y="247459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令人困惑的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43280" y="859790"/>
            <a:ext cx="6896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fresh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新鲜的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+man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人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):</a:t>
            </a:r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新人——新生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15340" y="1952625"/>
            <a:ext cx="10560685" cy="52197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indent="0"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con-(共同,都)+fuse(融合,混合)：都混合在了一起——混淆，使迷惑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84525" y="29959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主动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447790" y="2995930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令人……的 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880360" y="357949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感到困惑的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868295" y="5372100"/>
            <a:ext cx="1628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at/about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84525" y="416306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被动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47790" y="4204970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感到……的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693670" y="4788535"/>
            <a:ext cx="9505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337810" y="5955665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混乱;混淆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7" grpId="0"/>
      <p:bldP spid="3" grpId="0"/>
      <p:bldP spid="2" grpId="0"/>
      <p:bldP spid="6" grpId="0"/>
      <p:bldP spid="7" grpId="0"/>
      <p:bldP spid="8" grpId="0"/>
      <p:bldP spid="11" grpId="0"/>
      <p:bldP spid="12" grpId="0"/>
      <p:bldP spid="14" grpId="0"/>
      <p:bldP spid="9" grpId="0"/>
      <p:bldP spid="15" grpId="0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4" name="图片 23" descr="fus-熔流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829310" y="152400"/>
            <a:ext cx="10278110" cy="405574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695325" y="3966210"/>
            <a:ext cx="11019155" cy="230695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We decided to cut short the meeting, but her unexpected arrival ___________ all our plans.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The uncertainty created by this situation must be _____________ for you.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His answers to my questions have only added to my _____________.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The driver was _____________________ the road signs.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9131935" y="4208145"/>
            <a:ext cx="1718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confused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7277735" y="4989830"/>
            <a:ext cx="18542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confusing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792095" y="5751195"/>
            <a:ext cx="32651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confused at/about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7542530" y="5386070"/>
            <a:ext cx="18542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confusion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6241415" y="1761490"/>
            <a:ext cx="157797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傻瓜，蠢货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4731385" y="1761490"/>
            <a:ext cx="1325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捉弄，愚弄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8046720" y="1550035"/>
            <a:ext cx="17037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make a fool of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876165" y="382905"/>
            <a:ext cx="294322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融合；融化       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保险丝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8046720" y="2138045"/>
            <a:ext cx="9721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foolish</a:t>
            </a:r>
            <a:endParaRPr lang="en-US"/>
          </a:p>
        </p:txBody>
      </p:sp>
      <p:sp>
        <p:nvSpPr>
          <p:cNvPr id="20" name="文本框 19"/>
          <p:cNvSpPr txBox="1"/>
          <p:nvPr/>
        </p:nvSpPr>
        <p:spPr>
          <a:xfrm>
            <a:off x="4876165" y="2903220"/>
            <a:ext cx="72517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拒绝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808085" y="382905"/>
            <a:ext cx="13658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融合；融化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21" name="文本框 20"/>
          <p:cNvSpPr txBox="1"/>
          <p:nvPr/>
        </p:nvSpPr>
        <p:spPr>
          <a:xfrm>
            <a:off x="5177155" y="966470"/>
            <a:ext cx="22713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使混乱，使困惑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22" name="文本框 21"/>
          <p:cNvSpPr txBox="1"/>
          <p:nvPr/>
        </p:nvSpPr>
        <p:spPr>
          <a:xfrm>
            <a:off x="8578850" y="966470"/>
            <a:ext cx="227139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困惑，混乱，混淆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25" name="文本框 24"/>
          <p:cNvSpPr txBox="1"/>
          <p:nvPr/>
        </p:nvSpPr>
        <p:spPr>
          <a:xfrm>
            <a:off x="2247265" y="2091690"/>
            <a:ext cx="10071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熔流</a:t>
            </a:r>
            <a:endParaRPr lang="zh-CN"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6149975" y="2694305"/>
            <a:ext cx="17926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refuse to do sth.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4736465" y="3710940"/>
            <a:ext cx="14135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聚焦;集中</a:t>
            </a:r>
            <a:endParaRPr lang="en-US" alt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6241415" y="3152775"/>
            <a:ext cx="10610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refusal</a:t>
            </a:r>
            <a:endParaRPr lang="en-US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6100445" y="3710940"/>
            <a:ext cx="7112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焦点</a:t>
            </a:r>
            <a:endParaRPr lang="en-US" alt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3" grpId="0"/>
      <p:bldP spid="9" grpId="0"/>
      <p:bldP spid="6" grpId="0"/>
      <p:bldP spid="11" grpId="0"/>
      <p:bldP spid="8" grpId="0"/>
      <p:bldP spid="17" grpId="0"/>
      <p:bldP spid="16" grpId="0"/>
      <p:bldP spid="18" grpId="0"/>
      <p:bldP spid="20" grpId="0"/>
      <p:bldP spid="15" grpId="0"/>
      <p:bldP spid="21" grpId="0"/>
      <p:bldP spid="22" grpId="0"/>
      <p:bldP spid="25" grpId="0"/>
      <p:bldP spid="26" grpId="0"/>
      <p:bldP spid="27" grpId="0"/>
      <p:bldP spid="28" grpId="0"/>
      <p:bldP spid="29" grpId="0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图片 6" descr="flu-流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737870" y="1414145"/>
            <a:ext cx="9829800" cy="2871470"/>
          </a:xfrm>
          <a:prstGeom prst="rect">
            <a:avLst/>
          </a:prstGeom>
        </p:spPr>
      </p:pic>
      <p:sp>
        <p:nvSpPr>
          <p:cNvPr id="13" name="文本框 12"/>
          <p:cNvSpPr txBox="1"/>
          <p:nvPr/>
        </p:nvSpPr>
        <p:spPr>
          <a:xfrm>
            <a:off x="5092700" y="506730"/>
            <a:ext cx="2722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流利的,流畅的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414770" y="2557780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9735185" y="3279775"/>
            <a:ext cx="64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泛滥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8" name="文本框 7"/>
          <p:cNvSpPr txBox="1"/>
          <p:nvPr/>
        </p:nvSpPr>
        <p:spPr>
          <a:xfrm>
            <a:off x="8250555" y="2451735"/>
            <a:ext cx="640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漂浮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9196705" y="3279775"/>
            <a:ext cx="716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淹没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1" name="文本框 10"/>
          <p:cNvSpPr txBox="1"/>
          <p:nvPr/>
        </p:nvSpPr>
        <p:spPr>
          <a:xfrm>
            <a:off x="8250555" y="1673225"/>
            <a:ext cx="11544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流淌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流动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12" name="文本框 11"/>
          <p:cNvSpPr txBox="1"/>
          <p:nvPr/>
        </p:nvSpPr>
        <p:spPr>
          <a:xfrm>
            <a:off x="8645525" y="3279775"/>
            <a:ext cx="716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洪水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3973195" y="2451735"/>
            <a:ext cx="902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流利的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4163695" y="1673225"/>
            <a:ext cx="64008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流感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1838325" y="2451735"/>
            <a:ext cx="157416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流利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流畅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20" name="文本框 19"/>
          <p:cNvSpPr txBox="1"/>
          <p:nvPr/>
        </p:nvSpPr>
        <p:spPr>
          <a:xfrm>
            <a:off x="4091305" y="3339465"/>
            <a:ext cx="90297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影响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4" name="文本框 3"/>
          <p:cNvSpPr txBox="1"/>
          <p:nvPr/>
        </p:nvSpPr>
        <p:spPr>
          <a:xfrm>
            <a:off x="737870" y="445135"/>
            <a:ext cx="5080000" cy="706755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p>
            <a:pPr indent="0"/>
            <a:r>
              <a:rPr lang="en-US" sz="4000" b="1">
                <a:solidFill>
                  <a:srgbClr val="000000"/>
                </a:solidFill>
                <a:latin typeface="Times New Roman" panose="02020603050405020304" charset="0"/>
              </a:rPr>
              <a:t>15. fluent [ˈfluːənt] </a:t>
            </a:r>
            <a:endParaRPr lang="en-US" altLang="en-US" sz="4000" b="1">
              <a:solidFill>
                <a:srgbClr val="000000"/>
              </a:solidFill>
              <a:latin typeface="Times New Roman" panose="02020603050405020304" charset="0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11" grpId="0"/>
      <p:bldP spid="8" grpId="0"/>
      <p:bldP spid="12" grpId="0"/>
      <p:bldP spid="10" grpId="0"/>
      <p:bldP spid="5" grpId="0"/>
      <p:bldP spid="17" grpId="0"/>
      <p:bldP spid="16" grpId="0"/>
      <p:bldP spid="18" grpId="0"/>
      <p:bldP spid="20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3" descr="mend-委托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0" y="3912870"/>
            <a:ext cx="12047220" cy="294449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44805" y="360680"/>
            <a:ext cx="11019155" cy="37846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16.graduate [ˈɡrædjʊət] vi.          n.                           adj. 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graduate</a:t>
            </a:r>
            <a:r>
              <a:rPr lang="en-US" alt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_______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从……毕业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  graduation [ɡrædjʊˈeɪʃ(ə)n] n.  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17.recommend [rekəˈmend] vt. </a:t>
            </a:r>
            <a:endParaRPr lang="zh-CN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recommend                      建议做某事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recommend                        建议某人做某事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recommend                                             建议（宾语从句）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4533900" y="299085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毕业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720455" y="360680"/>
            <a:ext cx="27901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毕业的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研究生的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118360" y="1186180"/>
            <a:ext cx="10325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from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647690" y="330200"/>
            <a:ext cx="2434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研究生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毕业生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690245" y="786765"/>
            <a:ext cx="680847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grad-(级别)+u+ate(做)：达到级别——毕业</a:t>
            </a:r>
            <a:endParaRPr 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410200" y="1653540"/>
            <a:ext cx="24345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毕业</a:t>
            </a:r>
            <a:r>
              <a:rPr lang="en-US" alt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毕业典礼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161915" y="2458085"/>
            <a:ext cx="17233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推荐;建议</a:t>
            </a:r>
            <a:endParaRPr lang="zh-CN"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318385" y="5092700"/>
            <a:ext cx="19215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委托</a:t>
            </a:r>
            <a:r>
              <a:rPr lang="en-US" alt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指派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0" name="文本框 9"/>
          <p:cNvSpPr txBox="1"/>
          <p:nvPr/>
        </p:nvSpPr>
        <p:spPr>
          <a:xfrm>
            <a:off x="5859145" y="4229100"/>
            <a:ext cx="1821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命令; 指挥; 控制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5940425" y="4926965"/>
            <a:ext cx="12306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要求; 需要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859145" y="5890260"/>
            <a:ext cx="1706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推荐;称赞;委托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9347835" y="5617210"/>
            <a:ext cx="16878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推荐,介绍;委托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9347835" y="4229100"/>
            <a:ext cx="16878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指挥官; 司令官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9773285" y="6141085"/>
            <a:ext cx="2049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推荐; 建议; 推荐信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017395" y="2910840"/>
            <a:ext cx="145351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 sth.</a:t>
            </a:r>
            <a:endParaRPr lang="zh-CN"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17395" y="3303270"/>
            <a:ext cx="181800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lang="en-US" alt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</a:t>
            </a:r>
            <a:r>
              <a:rPr 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to do sth.</a:t>
            </a:r>
            <a:endParaRPr lang="zh-CN"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974215" y="3684905"/>
            <a:ext cx="3435985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alt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(that) </a:t>
            </a:r>
            <a:r>
              <a:rPr lang="en-US" alt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r>
              <a:rPr lang="en-US" alt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b. </a:t>
            </a:r>
            <a:r>
              <a:rPr lang="zh-CN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(should) do sth. </a:t>
            </a:r>
            <a:endParaRPr lang="zh-CN"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9" grpId="0"/>
      <p:bldP spid="6" grpId="0"/>
      <p:bldP spid="27" grpId="0"/>
      <p:bldP spid="7" grpId="0"/>
      <p:bldP spid="2" grpId="0"/>
      <p:bldP spid="5" grpId="0"/>
      <p:bldP spid="8" grpId="0"/>
      <p:bldP spid="10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/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485140" y="512445"/>
            <a:ext cx="10852150" cy="5912485"/>
          </a:xfrm>
        </p:spPr>
        <p:txBody>
          <a:bodyPr/>
          <a:p>
            <a:pPr marL="0" indent="0">
              <a:lnSpc>
                <a:spcPct val="100000"/>
              </a:lnSpc>
              <a:buNone/>
            </a:pPr>
            <a:r>
              <a:rPr lang="zh-CN" sz="3200" b="1" spc="0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lang="zh-CN"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Can you_____________ a good hotel?</a:t>
            </a:r>
            <a:endParaRPr lang="zh-CN"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 recommend he ____________(see) a lawyer.</a:t>
            </a:r>
            <a:endParaRPr lang="zh-CN"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We'd recommend you ___________</a:t>
            </a:r>
            <a:r>
              <a:rPr lang="en-US" alt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(book) your flight early.</a:t>
            </a:r>
            <a:endParaRPr lang="zh-CN"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He recommended ________(read) the book before seeing the movie.	</a:t>
            </a:r>
            <a:endParaRPr lang="zh-CN"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marL="0" indent="0">
              <a:lnSpc>
                <a:spcPct val="100000"/>
              </a:lnSpc>
              <a:buNone/>
            </a:pPr>
            <a:r>
              <a:rPr lang="zh-CN" sz="3200" b="1" spc="0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It is strongly recommended that the machines ___________ ________ (check) every year.</a:t>
            </a:r>
            <a:endParaRPr lang="zh-CN" sz="3200" b="1" spc="0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227580" y="1109980"/>
            <a:ext cx="22288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recommend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609975" y="1693545"/>
            <a:ext cx="2226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(should) see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456430" y="2277110"/>
            <a:ext cx="32981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see/(should) see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827780" y="3429000"/>
            <a:ext cx="15074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reading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624570" y="4448175"/>
            <a:ext cx="21139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(should) be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87375" y="5031740"/>
            <a:ext cx="15824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checked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4" grpId="0"/>
      <p:bldP spid="5" grpId="0"/>
      <p:bldP spid="6" grpId="0"/>
      <p:bldP spid="8" grpId="0"/>
      <p:bldP spid="9" grpId="0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5120" y="367030"/>
            <a:ext cx="11019155" cy="636968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18.sign[saɪn] n.                                                    vi.          vt. 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sign up for 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traffic sign 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sign an agreement/contract/treaty etc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long tongue is a sign of a short hand.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19.advance [ədˈvɑːns; (US) ədˈvæns] vt.                   vi.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in advance 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advanced [ədˈvɑːnsd; (US) ədˈvænsd]adj.</a:t>
            </a:r>
            <a:endParaRPr lang="zh-CN" sz="24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lang="zh-CN" sz="24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Confidence and ability usually ____________ side by side.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信心与能力通常是齐头并进的。</a:t>
            </a:r>
            <a:endParaRPr lang="zh-CN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person</a:t>
            </a:r>
            <a:r>
              <a:rPr lang="en-US" alt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’</a:t>
            </a:r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 soul is like the torch made of hay. If taking action ,it must burn itself ______ advance.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人的心灵好比干草扎成的火把，要发生作用，它必须自身先燃烧。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Those who are content with their present situations will surely make no more _______</a:t>
            </a:r>
            <a:r>
              <a:rPr lang="en-US" alt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____</a:t>
            </a:r>
            <a:r>
              <a:rPr 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 in life. 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满足于现状者止步于当下。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336165" y="305435"/>
            <a:ext cx="3916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记号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符号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手势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迹象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指示牌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6643370" y="36703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签名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867015" y="367030"/>
            <a:ext cx="1706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签署；示意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464175" y="1438910"/>
            <a:ext cx="339979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签署协议书/合同/条约等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944370" y="1124585"/>
            <a:ext cx="14020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交通标志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1944370" y="748030"/>
            <a:ext cx="2316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注册；报名参加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464175" y="1840865"/>
            <a:ext cx="32308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夸夸其谈，眼高手低。</a:t>
            </a:r>
            <a:endParaRPr lang="zh-CN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866265" y="292227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提前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376795" y="2561590"/>
            <a:ext cx="792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前进 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590540" y="2561590"/>
            <a:ext cx="153543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推进,促进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829935" y="3282950"/>
            <a:ext cx="30784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高级的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高等的</a:t>
            </a:r>
            <a:r>
              <a:rPr lang="en-US" alt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先进的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37075" y="3952875"/>
            <a:ext cx="1605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advance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641350" y="5043170"/>
            <a:ext cx="52197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572770" y="5763895"/>
            <a:ext cx="176339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advances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5" grpId="0"/>
      <p:bldP spid="2" grpId="0"/>
      <p:bldP spid="5" grpId="0"/>
      <p:bldP spid="12" grpId="0"/>
      <p:bldP spid="11" grpId="0"/>
      <p:bldP spid="10" grpId="0"/>
      <p:bldP spid="14" grpId="0"/>
      <p:bldP spid="18" grpId="0"/>
      <p:bldP spid="17" grpId="0"/>
      <p:bldP spid="16" grpId="0"/>
      <p:bldP spid="20" grpId="0"/>
      <p:bldP spid="21" grpId="0"/>
      <p:bldP spid="22" grpId="0"/>
      <p:bldP spid="2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ctrTitle"/>
            <p:custDataLst>
              <p:tags r:id="rId1"/>
            </p:custDataLst>
          </p:nvPr>
        </p:nvSpPr>
        <p:spPr>
          <a:xfrm>
            <a:off x="669882" y="3883681"/>
            <a:ext cx="10852237" cy="899167"/>
          </a:xfrm>
        </p:spPr>
        <p:txBody>
          <a:bodyPr>
            <a:scene3d>
              <a:camera prst="orthographicFront"/>
              <a:lightRig rig="threePt" dir="t"/>
            </a:scene3d>
          </a:bodyPr>
          <a:lstStyle/>
          <a:p>
            <a:r>
              <a:rPr lang="en-US" altLang="zh-CN" b="1">
                <a:ln w="22225">
                  <a:solidFill>
                    <a:srgbClr val="7030A0"/>
                  </a:solidFill>
                  <a:prstDash val="solid"/>
                </a:ln>
                <a:solidFill>
                  <a:srgbClr val="7030A0"/>
                </a:solidFill>
                <a:effectLst/>
              </a:rPr>
              <a:t>Unit1 Book1 </a:t>
            </a:r>
            <a:endParaRPr lang="en-US" altLang="zh-CN" b="1">
              <a:ln w="22225">
                <a:solidFill>
                  <a:srgbClr val="7030A0"/>
                </a:solidFill>
                <a:prstDash val="solid"/>
              </a:ln>
              <a:solidFill>
                <a:srgbClr val="7030A0"/>
              </a:solidFill>
              <a:effectLst/>
            </a:endParaRPr>
          </a:p>
        </p:txBody>
      </p:sp>
      <p:sp>
        <p:nvSpPr>
          <p:cNvPr id="6" name="标题 1"/>
          <p:cNvSpPr>
            <a:spLocks noGrp="1"/>
          </p:cNvSpPr>
          <p:nvPr>
            <p:custDataLst>
              <p:tags r:id="rId2"/>
            </p:custDataLst>
          </p:nvPr>
        </p:nvSpPr>
        <p:spPr>
          <a:xfrm>
            <a:off x="836252" y="2247921"/>
            <a:ext cx="10852237" cy="899167"/>
          </a:xfrm>
          <a:prstGeom prst="rect">
            <a:avLst/>
          </a:prstGeom>
        </p:spPr>
        <p:txBody>
          <a:bodyPr vert="horz" lIns="101600" tIns="38100" rIns="25400" bIns="38100" rtlCol="0" anchor="t" anchorCtr="0">
            <a:noAutofit/>
            <a:scene3d>
              <a:camera prst="orthographicFront"/>
              <a:lightRig rig="threePt" dir="t"/>
            </a:scene3d>
          </a:bodyPr>
          <a:lstStyle>
            <a:lvl1pPr algn="ctr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buNone/>
              <a:defRPr sz="5400" b="0" u="none" strike="noStrike" kern="1200" cap="none" spc="600" normalizeH="0">
                <a:solidFill>
                  <a:schemeClr val="tx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uFillTx/>
                <a:latin typeface="+mj-lt"/>
                <a:ea typeface="+mj-ea"/>
                <a:cs typeface="+mj-cs"/>
              </a:defRPr>
            </a:lvl1pPr>
          </a:lstStyle>
          <a:p>
            <a:r>
              <a:rPr lang="zh-CN" altLang="en-US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人教版新教材</a:t>
            </a:r>
            <a:r>
              <a:rPr lang="en-US" altLang="zh-CN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 </a:t>
            </a:r>
            <a:r>
              <a:rPr lang="zh-CN" altLang="en-US" b="1">
                <a:ln w="22225">
                  <a:solidFill>
                    <a:schemeClr val="accent2">
                      <a:lumMod val="75000"/>
                    </a:schemeClr>
                  </a:solidFill>
                  <a:prstDash val="solid"/>
                </a:ln>
                <a:solidFill>
                  <a:schemeClr val="accent2">
                    <a:lumMod val="75000"/>
                  </a:schemeClr>
                </a:solidFill>
                <a:effectLst/>
              </a:rPr>
              <a:t>词汇导学练</a:t>
            </a:r>
            <a:endParaRPr lang="zh-CN" altLang="en-US" b="1">
              <a:ln w="22225">
                <a:solidFill>
                  <a:schemeClr val="accent2">
                    <a:lumMod val="75000"/>
                  </a:schemeClr>
                </a:solidFill>
                <a:prstDash val="solid"/>
              </a:ln>
              <a:solidFill>
                <a:schemeClr val="accent2">
                  <a:lumMod val="75000"/>
                </a:schemeClr>
              </a:solidFill>
              <a:effectLst/>
            </a:endParaRPr>
          </a:p>
        </p:txBody>
      </p:sp>
    </p:spTree>
    <p:custDataLst>
      <p:tags r:id="rId3"/>
    </p:custData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图片 1" descr="liter-文字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437515" y="2079625"/>
            <a:ext cx="11357610" cy="442595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16230" y="803910"/>
            <a:ext cx="11019155" cy="10763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20.literature [ˈlɪtərətʃə(r); (US) ˈlɪtrətʃʊər] n. 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227695" y="80391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文学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1990090" y="4001135"/>
            <a:ext cx="10287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文字</a:t>
            </a:r>
            <a:endParaRPr lang="zh-CN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73380" y="1419225"/>
            <a:ext cx="1064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音意相通：离开猥琐   助记：文学是我们离开猥琐的净土。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025390" y="239268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字母；信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4855845" y="3083560"/>
            <a:ext cx="10401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升</a:t>
            </a:r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公升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7652385" y="308356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乱丢杂物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63845" y="446024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识字的；会读写的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24780" y="3769360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文字的；字母的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23375" y="3769360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逐字地；</a:t>
            </a:r>
            <a:r>
              <a:rPr lang="zh-CN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字面的</a:t>
            </a:r>
            <a:endParaRPr lang="zh-CN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327515" y="4460240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识字；读写能力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363845" y="51396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文学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364855" y="513969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文学的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053965" y="580834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图书馆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907655" y="5808345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图书管理员</a:t>
            </a:r>
            <a:endParaRPr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27" grpId="0"/>
      <p:bldP spid="6" grpId="0"/>
      <p:bldP spid="10" grpId="0"/>
      <p:bldP spid="4" grpId="0"/>
      <p:bldP spid="5" grpId="0"/>
      <p:bldP spid="8" grpId="0"/>
      <p:bldP spid="11" grpId="0"/>
      <p:bldP spid="12" grpId="0"/>
      <p:bldP spid="13" grpId="0"/>
      <p:bldP spid="14" grpId="0"/>
      <p:bldP spid="15" grpId="0"/>
      <p:bldP spid="16" grpId="0"/>
      <p:bldP spid="18" grpId="0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5595" y="654685"/>
            <a:ext cx="11019155" cy="353822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21.extra-curricular [ekstrə'kərikjələ] a.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extra ['ekstrə] adj.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curricular [kə'rɪkjəlɚ]adj.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22.obvious [ˈɔbvɪəs] a.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339330" y="1118870"/>
            <a:ext cx="3094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课外的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054600" y="213233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课程的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700145" y="163322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额外的；附加的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4241800" y="306768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显然的；明显的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98145" y="3784600"/>
            <a:ext cx="102857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ob(对面)+vi(看)+ous(形容词后缀)：站在对面就能看到——明显的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2" grpId="0"/>
      <p:bldP spid="17" grpId="0"/>
      <p:bldP spid="10" grpId="0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4" descr="vid-看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17805" y="73660"/>
            <a:ext cx="11737975" cy="6781165"/>
          </a:xfrm>
          <a:prstGeom prst="rect">
            <a:avLst/>
          </a:prstGeom>
        </p:spPr>
      </p:pic>
      <p:sp>
        <p:nvSpPr>
          <p:cNvPr id="3" name="文本框 2"/>
          <p:cNvSpPr txBox="1"/>
          <p:nvPr/>
        </p:nvSpPr>
        <p:spPr>
          <a:xfrm>
            <a:off x="2557780" y="3172460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5280660" y="212217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499475" y="520636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明显地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826000" y="681990"/>
            <a:ext cx="25831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看，看待      观点，景象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9477375" y="313690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预习；预览</a:t>
            </a:r>
            <a:endParaRPr 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10040" y="681990"/>
            <a:ext cx="2011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回顾；复习；评论</a:t>
            </a:r>
            <a:endParaRPr 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552940" y="1050290"/>
            <a:ext cx="1325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采访；面试</a:t>
            </a:r>
            <a:endParaRPr 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5123180" y="3137535"/>
            <a:ext cx="1154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参观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访问</a:t>
            </a:r>
            <a:endParaRPr 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7948930" y="3137535"/>
            <a:ext cx="1154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游客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访客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5149850" y="3676015"/>
            <a:ext cx="1783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视觉的；视力的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5149850" y="4188460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可见的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8094980" y="4188460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看不见的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4931410" y="4726305"/>
            <a:ext cx="1935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视力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洞察力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幻觉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994910" y="5742940"/>
            <a:ext cx="16878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校正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8246745" y="5742940"/>
            <a:ext cx="16878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修订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校正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复习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5280660" y="520636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明显的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8323580" y="212217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证据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5252085" y="264541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7859395" y="264541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提供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5354320" y="6256020"/>
            <a:ext cx="1668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先前的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前面的</a:t>
            </a:r>
            <a:endParaRPr 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4994910" y="1599565"/>
            <a:ext cx="1154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视频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录像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8" grpId="0"/>
      <p:bldP spid="11" grpId="0"/>
      <p:bldP spid="12" grpId="0"/>
      <p:bldP spid="13" grpId="0"/>
      <p:bldP spid="14" grpId="0"/>
      <p:bldP spid="16" grpId="0"/>
      <p:bldP spid="18" grpId="0"/>
      <p:bldP spid="20" grpId="0"/>
      <p:bldP spid="21" grpId="0"/>
      <p:bldP spid="22" grpId="0"/>
      <p:bldP spid="19" grpId="0"/>
      <p:bldP spid="5" grpId="0"/>
      <p:bldP spid="23" grpId="0"/>
      <p:bldP spid="24" grpId="0"/>
      <p:bldP spid="25" grpId="0"/>
      <p:bldP spid="26" grpId="0"/>
      <p:bldP spid="28" grpId="0"/>
      <p:bldP spid="29" grpId="0"/>
      <p:bldP spid="30" grpId="0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019155" cy="57543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23.quit [kwit] vi. &amp; vt. (quit, quit)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24.responsible [rɪspɔnsɪˈbl]adj.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be responsible for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responsibility [rɪspɔnsɪˈbɪlɪtɪ] n.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have responsibility for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take responsibility for 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With great power, comes great _______________.(Spider Man)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Children must learn just a few basic roles——being safe,  being considerate to others and being _______________ to themselves.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The project is delayed. Someone must be responsible _____ this.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6067425" y="367030"/>
            <a:ext cx="53073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退出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戒掉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离开(职位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学校等)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719445" y="136842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负责的；有责任的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04565" y="186372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对……负责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276725" y="2852420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对……有责任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719445" y="237299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责任，负责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197350" y="332422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承担……的责任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5081270" y="4203700"/>
            <a:ext cx="25241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responsibility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208270" y="5092700"/>
            <a:ext cx="21399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responsible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8451850" y="5537835"/>
            <a:ext cx="7016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3" grpId="0"/>
      <p:bldP spid="7" grpId="0"/>
      <p:bldP spid="6" grpId="0"/>
      <p:bldP spid="8" grpId="0"/>
      <p:bldP spid="21" grpId="0"/>
      <p:bldP spid="5" grpId="0"/>
      <p:bldP spid="9" grpId="0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019155" cy="452310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25.solve [sɔlv]vt.                   vi.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solve/settle a problem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solve a puzzle/riddle/case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solution [sə'luʃən]n.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I have tried very hard to find a ________to the problem, but in vain.(2010江苏)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The committee is discussing the problem right now. It will hopefully _________ by the end of next week.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64175" y="3670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溶解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10865" y="367030"/>
            <a:ext cx="19437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解决;解答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4739640" y="1377950"/>
            <a:ext cx="28473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解谜/猜谜/破案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077335" y="88582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解决问题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5752465" y="2773680"/>
            <a:ext cx="15608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solution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2061845" y="4306570"/>
            <a:ext cx="17748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solved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712845" y="1864360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解决办法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溶液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3" grpId="0"/>
      <p:bldP spid="8" grpId="0"/>
      <p:bldP spid="7" grpId="0"/>
      <p:bldP spid="10" grpId="0"/>
      <p:bldP spid="5" grpId="0"/>
      <p:bldP spid="9" grpId="0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019155" cy="61855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26.schedule [ˈskedʒʊl] n.                                    v. 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work to a very tight schedule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____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schedule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按时; 按照预定时间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______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of schedule 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提前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be scheduled 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June/Monday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被安排在六月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/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周一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flight/service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预定的航班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/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服务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lang="zh-CN" altLang="en-US" sz="32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have ____________ the meeting for Monday.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speaker is ___________ to make a speech tomorrow.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Thanks to your help, we finished the job _______of schedule.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We have to prepare for the possibility that we might not finish it _____ schedule.</a:t>
            </a:r>
            <a:endParaRPr lang="zh-CN" altLang="en-US" sz="28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576195" y="2843530"/>
            <a:ext cx="7016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for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4558665" y="367030"/>
            <a:ext cx="36709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工作计划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日程安排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5381625" y="1388110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工作安排非常紧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627745" y="367030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安排时间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预定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1774190" y="4199255"/>
            <a:ext cx="18992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schedule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40360" y="950595"/>
            <a:ext cx="916178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音意相通：撕开就     助记：这份工作计划撕开就无效了。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1295" y="3273425"/>
            <a:ext cx="18992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scheduled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576195" y="4620260"/>
            <a:ext cx="189928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schedule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6493510" y="5073650"/>
            <a:ext cx="12217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ahead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40360" y="1846580"/>
            <a:ext cx="612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340360" y="2347595"/>
            <a:ext cx="12217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ahead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10083165" y="5489575"/>
            <a:ext cx="612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8" grpId="0"/>
      <p:bldP spid="7" grpId="0"/>
      <p:bldP spid="13" grpId="0"/>
      <p:bldP spid="14" grpId="0"/>
      <p:bldP spid="3" grpId="0"/>
      <p:bldP spid="2" grpId="0"/>
      <p:bldP spid="5" grpId="0"/>
      <p:bldP spid="11" grpId="0"/>
      <p:bldP spid="12" grpId="0"/>
      <p:bldP spid="15" grpId="0"/>
    </p:bld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图片 2" descr="plant-平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01930" y="2230120"/>
            <a:ext cx="11710035" cy="44704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01295" y="367030"/>
            <a:ext cx="11019155" cy="267652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27.editor [ˈedɪtə(r)] n.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edition [ɪˈdɪʃ(ə)n]n.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28.plate [pleit] n.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3578225" y="266065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编辑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编者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905125" y="1646555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盘子; 碟子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3172460" y="849630"/>
            <a:ext cx="353504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(发行物的)版; 版本 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695825" y="422148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 sz="2400"/>
          </a:p>
        </p:txBody>
      </p:sp>
      <p:sp>
        <p:nvSpPr>
          <p:cNvPr id="12" name="文本框 11"/>
          <p:cNvSpPr txBox="1"/>
          <p:nvPr/>
        </p:nvSpPr>
        <p:spPr>
          <a:xfrm>
            <a:off x="9718675" y="6087745"/>
            <a:ext cx="1097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文书工作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9245600" y="5719445"/>
            <a:ext cx="982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页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页码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350645" y="2876550"/>
            <a:ext cx="17068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平台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站台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讲台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292215" y="3043555"/>
            <a:ext cx="12306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地方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位置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7407275" y="3043555"/>
            <a:ext cx="1154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摆放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放置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2499360" y="449072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飞机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481580" y="5048885"/>
            <a:ext cx="690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行星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189355" y="5578475"/>
            <a:ext cx="2955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简单的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朴素的</a:t>
            </a:r>
            <a:r>
              <a:rPr lang="zh-CN" altLang="en-US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n.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平原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8233410" y="5845175"/>
            <a:ext cx="41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纸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1532890" y="3411855"/>
            <a:ext cx="20453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高原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稳定期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托盘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856105" y="4013200"/>
            <a:ext cx="1621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盘子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金属板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245600" y="2451100"/>
            <a:ext cx="213106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就位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在适当的位置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402445" y="2821940"/>
            <a:ext cx="1729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取代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置换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转移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382125" y="3244850"/>
            <a:ext cx="27901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代替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替换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偿还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放回原处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575165" y="3705225"/>
            <a:ext cx="30206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顶替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更换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复位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替代品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5994400" y="4221480"/>
            <a:ext cx="141287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计划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平面图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7343140" y="4221480"/>
            <a:ext cx="130175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计划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打算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8793480" y="4221480"/>
            <a:ext cx="12579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情节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阴谋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184265" y="4680585"/>
            <a:ext cx="1338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说明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解释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8274050" y="4681855"/>
            <a:ext cx="1621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说明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解释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8690610" y="5284470"/>
            <a:ext cx="71183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移植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036310" y="5719445"/>
            <a:ext cx="2237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植物 </a:t>
            </a:r>
            <a:r>
              <a:rPr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v.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种植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7" grpId="0"/>
      <p:bldP spid="6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2" grpId="0"/>
      <p:bldP spid="4" grpId="0"/>
      <p:bldP spid="5" grpId="0"/>
      <p:bldP spid="9" grpId="0"/>
      <p:bldP spid="10" grpId="0"/>
      <p:bldP spid="13" grpId="0"/>
      <p:bldP spid="21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图片 15" descr="vent来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374650" y="1320165"/>
            <a:ext cx="11495405" cy="546100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72720" y="169545"/>
            <a:ext cx="11019155" cy="95313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29.adventure [ədˈventʃə(r)] n. 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4772660" y="539115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冒险; 奇遇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5234940" y="3853180"/>
            <a:ext cx="48768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来</a:t>
            </a:r>
            <a:r>
              <a:rPr sz="24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24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 sz="2400"/>
          </a:p>
        </p:txBody>
      </p:sp>
      <p:sp>
        <p:nvSpPr>
          <p:cNvPr id="12" name="文本框 11"/>
          <p:cNvSpPr txBox="1"/>
          <p:nvPr/>
        </p:nvSpPr>
        <p:spPr>
          <a:xfrm>
            <a:off x="3247390" y="2675890"/>
            <a:ext cx="1154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事件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盛事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4" name="文本框 13"/>
          <p:cNvSpPr txBox="1"/>
          <p:nvPr/>
        </p:nvSpPr>
        <p:spPr>
          <a:xfrm>
            <a:off x="1541780" y="2413635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多事的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重大的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5" name="文本框 14"/>
          <p:cNvSpPr txBox="1"/>
          <p:nvPr/>
        </p:nvSpPr>
        <p:spPr>
          <a:xfrm>
            <a:off x="1616710" y="2901315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最终的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最后的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6" name="文本框 15"/>
          <p:cNvSpPr txBox="1"/>
          <p:nvPr/>
        </p:nvSpPr>
        <p:spPr>
          <a:xfrm>
            <a:off x="6737350" y="1948180"/>
            <a:ext cx="1154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奇遇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冒险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7" name="文本框 16"/>
          <p:cNvSpPr txBox="1"/>
          <p:nvPr/>
        </p:nvSpPr>
        <p:spPr>
          <a:xfrm>
            <a:off x="8488045" y="1948180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冒险的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大胆的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9" name="文本框 18"/>
          <p:cNvSpPr txBox="1"/>
          <p:nvPr/>
        </p:nvSpPr>
        <p:spPr>
          <a:xfrm>
            <a:off x="3373755" y="4528185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发明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321560" y="4337685"/>
            <a:ext cx="690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发明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2194560" y="4844415"/>
            <a:ext cx="944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发明者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3139440" y="5779135"/>
            <a:ext cx="12623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预防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防止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1620520" y="5528945"/>
            <a:ext cx="12623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预防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防止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5" name="文本框 24"/>
          <p:cNvSpPr txBox="1"/>
          <p:nvPr/>
        </p:nvSpPr>
        <p:spPr>
          <a:xfrm>
            <a:off x="1884680" y="6035675"/>
            <a:ext cx="9448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预防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的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2972435" y="1657350"/>
            <a:ext cx="1402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大道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林荫道</a:t>
            </a:r>
            <a:r>
              <a:rPr lang="en-US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2882900" y="3635375"/>
            <a:ext cx="1621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方便的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便利的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1390650" y="3635375"/>
            <a:ext cx="72580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便利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817995" y="2465705"/>
            <a:ext cx="1374140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大会；惯例；公约；习俗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9381490" y="2675890"/>
            <a:ext cx="240855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常规的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传统的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惯例的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6618605" y="3635375"/>
            <a:ext cx="121348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前进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事先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7663180" y="3635375"/>
            <a:ext cx="155892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推进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促进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8790305" y="3635375"/>
            <a:ext cx="760095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前进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9980295" y="3336925"/>
            <a:ext cx="121158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提前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预先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10049510" y="3899535"/>
            <a:ext cx="1621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先进的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高级的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6868795" y="4705985"/>
            <a:ext cx="1271905" cy="64516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优点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优势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有利条件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9381490" y="4528185"/>
            <a:ext cx="162179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利用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占便宜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9549765" y="5048885"/>
            <a:ext cx="164211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比……有优势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6868795" y="5779135"/>
            <a:ext cx="223774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缺点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劣势</a:t>
            </a:r>
            <a:r>
              <a:rPr 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不利条件</a:t>
            </a:r>
            <a:endParaRPr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3" fill="hold">
                      <p:stCondLst>
                        <p:cond delay="indefinite"/>
                      </p:stCondLst>
                      <p:childTnLst>
                        <p:par>
                          <p:cTn id="154" fill="hold">
                            <p:stCondLst>
                              <p:cond delay="0"/>
                            </p:stCondLst>
                            <p:childTnLst>
                              <p:par>
                                <p:cTn id="15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7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8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9" fill="hold">
                      <p:stCondLst>
                        <p:cond delay="indefinite"/>
                      </p:stCondLst>
                      <p:childTnLst>
                        <p:par>
                          <p:cTn id="160" fill="hold">
                            <p:stCondLst>
                              <p:cond delay="0"/>
                            </p:stCondLst>
                            <p:childTnLst>
                              <p:par>
                                <p:cTn id="1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3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1" grpId="0"/>
      <p:bldP spid="12" grpId="0"/>
      <p:bldP spid="14" grpId="0"/>
      <p:bldP spid="15" grpId="0"/>
      <p:bldP spid="16" grpId="0"/>
      <p:bldP spid="17" grpId="0"/>
      <p:bldP spid="19" grpId="0"/>
      <p:bldP spid="20" grpId="0"/>
      <p:bldP spid="22" grpId="0"/>
      <p:bldP spid="23" grpId="0"/>
      <p:bldP spid="24" grpId="0"/>
      <p:bldP spid="25" grpId="0"/>
      <p:bldP spid="4" grpId="0"/>
      <p:bldP spid="5" grpId="0"/>
      <p:bldP spid="9" grpId="0"/>
      <p:bldP spid="10" grpId="0"/>
      <p:bldP spid="13" grpId="0"/>
      <p:bldP spid="21" grpId="0"/>
      <p:bldP spid="26" grpId="0"/>
      <p:bldP spid="27" grpId="0"/>
      <p:bldP spid="28" grpId="0"/>
      <p:bldP spid="29" grpId="0"/>
      <p:bldP spid="30" grpId="0"/>
      <p:bldP spid="31" grpId="0"/>
      <p:bldP spid="32" grpId="0"/>
      <p:bldP spid="33" grpId="0"/>
    </p:bld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019155" cy="65544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30.youth [juːθ] n.  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   young [jʌŋ] a.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A lazy _________, a lousy(极坏的) age.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少壮不努力，老大徒伤悲。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He who will not learn when he is _______ will regret it when he is old.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少壮不努力，老大徒伤悲。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A plant may produce new flowers; man is _______but once.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花有重开日，人无再少年。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What sowed in _______, what harvested when old.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年青时种下了什么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因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，年老时就收获什么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果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Learning keeps us _______ and dreams keep us alive.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学习让我们保持年轻，梦想让我们充满活力。青年时种下了什么，老年时就收获什么。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996565" y="367030"/>
            <a:ext cx="2045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青春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青年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996565" y="802640"/>
            <a:ext cx="282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年轻的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年少的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485265" y="1607820"/>
            <a:ext cx="11766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youth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294630" y="2042795"/>
            <a:ext cx="12446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6640830" y="2877820"/>
            <a:ext cx="12446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661920" y="3748405"/>
            <a:ext cx="117665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youth</a:t>
            </a:r>
            <a:endParaRPr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124835" y="4575175"/>
            <a:ext cx="12446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young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7" grpId="0"/>
      <p:bldP spid="9" grpId="0"/>
      <p:bldP spid="10" grpId="0"/>
      <p:bldP spid="11" grpId="0"/>
      <p:bldP spid="12" grpId="0"/>
    </p:bld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16" descr="per-体验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59385" y="798195"/>
            <a:ext cx="11586210" cy="272669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201295" y="367030"/>
            <a:ext cx="11019155" cy="5219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31.expert [ˈekspɜːt]n.                          adj.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508375" y="30543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专家，行家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530975" y="30543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专业的，内行的</a:t>
            </a:r>
            <a:endParaRPr lang="zh-CN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1049655" y="1885315"/>
            <a:ext cx="1910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体验</a:t>
            </a:r>
            <a:r>
              <a:rPr lang="en-US" alt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尝试</a:t>
            </a:r>
            <a:r>
              <a:rPr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5" name="文本框 4"/>
          <p:cNvSpPr txBox="1"/>
          <p:nvPr/>
        </p:nvSpPr>
        <p:spPr>
          <a:xfrm>
            <a:off x="5454650" y="1158240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</a:t>
            </a:r>
            <a:r>
              <a:rPr lang="en-US" alt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试验</a:t>
            </a:r>
            <a:endParaRPr lang="zh-CN" sz="20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8835390" y="1188720"/>
            <a:ext cx="1630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实验的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试验的</a:t>
            </a:r>
            <a:endParaRPr lang="zh-CN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311140" y="1978025"/>
            <a:ext cx="12833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经历</a:t>
            </a:r>
            <a:r>
              <a:rPr lang="en-US" alt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经验</a:t>
            </a:r>
            <a:endParaRPr lang="zh-CN" sz="20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529955" y="1977390"/>
            <a:ext cx="18592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有经验的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熟练的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796155" y="2735580"/>
            <a:ext cx="1346835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专家</a:t>
            </a:r>
            <a:r>
              <a:rPr lang="en-US" alt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行家</a:t>
            </a:r>
            <a:endParaRPr lang="zh-CN" sz="20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138545" y="2735580"/>
            <a:ext cx="2151380" cy="39878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altLang="zh-CN" sz="20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a.</a:t>
            </a:r>
            <a:r>
              <a:rPr lang="zh-CN" sz="20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专业的，内行的</a:t>
            </a:r>
            <a:endParaRPr lang="zh-CN" sz="20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9745980" y="2735580"/>
            <a:ext cx="16179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专业知识</a:t>
            </a:r>
            <a:r>
              <a:rPr lang="en-US" altLang="zh-CN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/</a:t>
            </a:r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技能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159385" y="3574415"/>
            <a:ext cx="118973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助记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做完实验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experiment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就有经验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experience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有了经验</a:t>
            </a:r>
            <a:r>
              <a:rPr lang="en-US"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28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就成专家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expert。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1295" y="4096385"/>
            <a:ext cx="11632565" cy="236855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</a:t>
            </a:r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：</a:t>
            </a:r>
            <a:endParaRPr lang="en-US" sz="28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  <a:p>
            <a:pPr indent="0"/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He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 is expert ______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playing the piano.Success is doing the same right thing over and over again until you become ____ expert in your field.Every teacher once was a student. Every winner once was a loser. Every ____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__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ea typeface="宋体" panose="02010600030101010101" pitchFamily="2" charset="-122"/>
              </a:rPr>
              <a:t>___ once was a beginner. But all of them have crossed the bridge called “Learning”. </a:t>
            </a:r>
            <a:endParaRPr lang="en-US" altLang="en-US" sz="2400" b="1">
              <a:solidFill>
                <a:schemeClr val="tx1"/>
              </a:solidFill>
              <a:latin typeface="Times New Roman" panose="02020603050405020304" charset="0"/>
              <a:ea typeface="宋体" panose="02010600030101010101" pitchFamily="2" charset="-122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1892300" y="4481195"/>
            <a:ext cx="87439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at/in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0041890" y="4826000"/>
            <a:ext cx="5581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an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9745980" y="5547995"/>
            <a:ext cx="11506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expert</a:t>
            </a:r>
            <a:endParaRPr 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5" grpId="0"/>
      <p:bldP spid="6" grpId="0"/>
      <p:bldP spid="3" grpId="0"/>
      <p:bldP spid="8" grpId="0"/>
      <p:bldP spid="14" grpId="0"/>
      <p:bldP spid="15" grpId="0"/>
      <p:bldP spid="16" grpId="0"/>
      <p:bldP spid="17" grpId="0"/>
      <p:bldP spid="27" grpId="0"/>
      <p:bldP spid="19" grpId="0"/>
      <p:bldP spid="20" grpId="0"/>
      <p:bldP spid="21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8355" y="675005"/>
            <a:ext cx="1057465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1. teenage [ˈtiːneɪdʒə(r)]a.teenager [ˈtiːne</a:t>
            </a:r>
            <a:r>
              <a:rPr lang="zh-CN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ɪdʒə(r)] n.</a:t>
            </a:r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</a:rPr>
              <a:t>2.ballet [ˈbæleɪ] n.  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</a:rPr>
              <a:t>3.volunteer [vɔlənˈtɪə(r)] n.                        vi.  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lang="zh-CN" altLang="en-US" sz="3200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zh-CN" altLang="en-US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  voluntary a.</a:t>
            </a:r>
            <a:endParaRPr lang="zh-CN" altLang="en-US"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866140" y="1762760"/>
            <a:ext cx="962977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teen</a:t>
            </a:r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(十几)+age(年龄)+er(人)：十几岁的人——青少年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918845" y="4286250"/>
            <a:ext cx="851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音意互通：我能替  助记：我能替你做志愿者。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5448935" y="675005"/>
            <a:ext cx="36709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十几岁的; 青少年的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5389245" y="1179195"/>
            <a:ext cx="4043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青少年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十几岁的少年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4117340" y="259905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芭蕾舞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3325495" y="5107305"/>
            <a:ext cx="28581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自愿的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自发的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5584825" y="3566160"/>
            <a:ext cx="2418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志愿者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义工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8553450" y="356616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自愿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/>
      <p:bldP spid="10" grpId="0"/>
      <p:bldP spid="11" grpId="0"/>
      <p:bldP spid="2" grpId="0"/>
      <p:bldP spid="3" grpId="0"/>
      <p:bldP spid="7" grpId="0"/>
      <p:bldP spid="12" grpId="0"/>
    </p:bld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019155" cy="66382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32.behave [bɪˈheɪv] vi.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behave oneself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behavior[bɪ`heɪvjər ] n. 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Believe there is a great power silently working all things for good,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________ 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yourself and never mind the rest.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相信举头三尺有神明，</a:t>
            </a:r>
            <a:r>
              <a:rPr lang="zh-CN"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谨言慎行，豁达待人。</a:t>
            </a:r>
            <a:endParaRPr sz="28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A beautiful form is better than a beautiful face; a beautiful 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lang="en-US" sz="2800" b="1">
                <a:latin typeface="Times New Roman" panose="02020603050405020304" charset="0"/>
                <a:cs typeface="Times New Roman" panose="02020603050405020304" charset="0"/>
              </a:rPr>
              <a:t>_________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 than a beautiful form.</a:t>
            </a:r>
            <a:r>
              <a:rPr sz="28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——Emerson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美丽的形体胜于漂亮的脸蛋，优雅的举止胜于美丽的形体。 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                                                                            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</a:t>
            </a: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  爱默生</a:t>
            </a:r>
            <a:endParaRPr sz="28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666490" y="367030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举止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，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表现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582545" y="928370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举止得体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，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守规矩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801745" y="1443990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行为，举止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10515" y="292163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behave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9264650" y="3954145"/>
            <a:ext cx="171831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behavior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2" grpId="0"/>
      <p:bldP spid="9" grpId="0"/>
      <p:bldP spid="11" grpId="0"/>
      <p:bldP spid="12" grpId="0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图片 17" descr="tract-牵引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95580" y="4244340"/>
            <a:ext cx="11508105" cy="257111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196850" y="179070"/>
            <a:ext cx="11019155" cy="415417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33.generation [dʒenəˈreɪʃ(ə)n] n. 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from generation to generation 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generation gap 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Life is for one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, a good name is forever.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生命只有一代之久, 而美名永存于世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One 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generation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________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 the trees in whose shade another generation rests.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  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前人栽树，后人乘凉。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34.attract [əˈtrækt] vt.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445635" y="179070"/>
            <a:ext cx="1843405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世代，一代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073910" y="1995170"/>
            <a:ext cx="180276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generation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419350" y="2703830"/>
            <a:ext cx="111125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plants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260350" y="577850"/>
            <a:ext cx="10732770" cy="46037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gene(基因)+rat(动词后缀:产生)+ion(名词后缀)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: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产生的下一代基因——世代</a:t>
            </a:r>
            <a:r>
              <a:rPr lang="en-US"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24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一代</a:t>
            </a:r>
            <a:endParaRPr sz="24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2155190" y="1313815"/>
            <a:ext cx="97409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代沟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227195" y="949325"/>
            <a:ext cx="159131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代代相传</a:t>
            </a:r>
            <a:endParaRPr lang="en-US" altLang="en-US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129280" y="3783965"/>
            <a:ext cx="855980" cy="46037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吸引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7964170" y="5342890"/>
            <a:ext cx="64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吸引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5757545" y="5250815"/>
            <a:ext cx="89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28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牵引</a:t>
            </a:r>
            <a:r>
              <a:rPr sz="28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zh-CN" altLang="en-US"/>
          </a:p>
        </p:txBody>
      </p:sp>
      <p:sp>
        <p:nvSpPr>
          <p:cNvPr id="18" name="文本框 17"/>
          <p:cNvSpPr txBox="1"/>
          <p:nvPr/>
        </p:nvSpPr>
        <p:spPr>
          <a:xfrm>
            <a:off x="3530600" y="451548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摘要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7885430" y="4515485"/>
            <a:ext cx="977900" cy="368300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拖拉机</a:t>
            </a:r>
            <a:endParaRPr lang="zh-CN" altLang="en-US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2717800" y="4515485"/>
            <a:ext cx="81280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抽象的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865995" y="5127625"/>
            <a:ext cx="15214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吸引；景点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7816215" y="6195695"/>
            <a:ext cx="17062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足迹,痕迹,行踪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6" name="文本框 25"/>
          <p:cNvSpPr txBox="1"/>
          <p:nvPr/>
        </p:nvSpPr>
        <p:spPr>
          <a:xfrm>
            <a:off x="9865995" y="5563870"/>
            <a:ext cx="152146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有吸引力的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3129280" y="6195695"/>
            <a:ext cx="170624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轨道,车辙,痕迹</a:t>
            </a:r>
            <a:endParaRPr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541270" y="5358130"/>
            <a:ext cx="11664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训练</a:t>
            </a:r>
            <a:r>
              <a:rPr 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培训</a:t>
            </a:r>
            <a:endParaRPr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229360" y="5127625"/>
            <a:ext cx="69786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教练</a:t>
            </a:r>
            <a:endParaRPr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707765" y="5374005"/>
            <a:ext cx="701040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火车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1160145" y="5563870"/>
            <a:ext cx="1166495" cy="33718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训练</a:t>
            </a:r>
            <a:r>
              <a:rPr 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培训</a:t>
            </a:r>
            <a:endParaRPr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7" grpId="0"/>
      <p:bldP spid="5" grpId="0"/>
      <p:bldP spid="3" grpId="0"/>
      <p:bldP spid="11" grpId="0"/>
      <p:bldP spid="12" grpId="0"/>
      <p:bldP spid="6" grpId="0"/>
      <p:bldP spid="15" grpId="0"/>
      <p:bldP spid="10" grpId="0"/>
      <p:bldP spid="23" grpId="0"/>
      <p:bldP spid="26" grpId="0"/>
      <p:bldP spid="19" grpId="0"/>
      <p:bldP spid="20" grpId="0"/>
      <p:bldP spid="18" grpId="0"/>
      <p:bldP spid="24" grpId="0"/>
      <p:bldP spid="4" grpId="0"/>
      <p:bldP spid="7" grpId="0"/>
      <p:bldP spid="8" grpId="0"/>
      <p:bldP spid="9" grpId="0"/>
      <p:bldP spid="14" grpId="0"/>
    </p:bld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019155" cy="612140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The man who _________ luck carries with him the magnet(磁铁) of preparation.(Clifton Fadiman)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吸引好运的人，总是在时刻准备着。——克利夫顿·费迪曼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Nowadays TV as well as other media have __________ the attention of many audiences.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I was entirely____________by the beautiful music while listening.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Unwilling to leave out any _____________, my cousin arranged his enjoyable journey carefully.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800" b="1">
                <a:latin typeface="Times New Roman" panose="02020603050405020304" charset="0"/>
                <a:cs typeface="Times New Roman" panose="02020603050405020304" charset="0"/>
              </a:rPr>
              <a:t>Rainbow Valley is a great tourist ___________, drawing many visitors every year. </a:t>
            </a:r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8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6740525" y="2352040"/>
            <a:ext cx="17621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attracted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15235" y="856615"/>
            <a:ext cx="15138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attracts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09870" y="4909185"/>
            <a:ext cx="189801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attraction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380865" y="3883025"/>
            <a:ext cx="205613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attractions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515235" y="3403600"/>
            <a:ext cx="176212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attracted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1" grpId="0"/>
      <p:bldP spid="6" grpId="0"/>
      <p:bldP spid="5" grpId="0"/>
      <p:bldP spid="3" grpId="0"/>
    </p:bld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682730" cy="612394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35.focus [ˈfəʊkəs] vi.&amp;vt.                  n.   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focused a.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focus on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The secret of change is to ___________ all of your energy, not on fighting the old, but on building the new. 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(Socrates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做出改变的秘诀不是多么努力地和过去做斗争，而是全力以赴地去打造全新的自己</a:t>
            </a:r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。 </a:t>
            </a:r>
            <a:endParaRPr lang="zh-CN"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                                                                                                                             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——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苏格拉底</a:t>
            </a:r>
            <a:endParaRPr sz="24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Life never stops pushing forward. Stay</a:t>
            </a:r>
            <a:r>
              <a:rPr lang="en-US" sz="2400" b="1">
                <a:latin typeface="Times New Roman" panose="02020603050405020304" charset="0"/>
                <a:cs typeface="Times New Roman" panose="02020603050405020304" charset="0"/>
              </a:rPr>
              <a:t>___</a:t>
            </a:r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________ and never slow down with regrets.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生活从来都不会停止向前，保持专注，别因为后悔而放慢脚步。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Control your _________, control your life.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掌控你的注意力，你就能掌控你的生活。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2400" b="1">
                <a:latin typeface="Times New Roman" panose="02020603050405020304" charset="0"/>
                <a:cs typeface="Times New Roman" panose="02020603050405020304" charset="0"/>
              </a:rPr>
              <a:t>As long as I can focus _____ enjoying what I’m doing, having fun, I know I’ll play well.  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</a:rPr>
              <a:t>(Steffi Graf 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施特菲·葛拉芙(网球明星) </a:t>
            </a:r>
            <a:r>
              <a:rPr lang="en-US"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sz="24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869055" y="2223770"/>
            <a:ext cx="10858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focus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47665" y="3692525"/>
            <a:ext cx="14922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focused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2171065" y="4456430"/>
            <a:ext cx="108585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focus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56915" y="5170805"/>
            <a:ext cx="612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on</a:t>
            </a:r>
            <a:endParaRPr 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74540" y="367030"/>
            <a:ext cx="3238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聚焦;集中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2038985" y="859790"/>
            <a:ext cx="3238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专注的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1776730" y="1351915"/>
            <a:ext cx="3238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专注于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793865" y="367030"/>
            <a:ext cx="3238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焦点;注意力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7" grpId="0"/>
      <p:bldP spid="8" grpId="0"/>
      <p:bldP spid="11" grpId="0"/>
      <p:bldP spid="3" grpId="0"/>
      <p:bldP spid="5" grpId="0"/>
      <p:bldP spid="6" grpId="0"/>
    </p:bld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201295" y="367030"/>
            <a:ext cx="11682730" cy="508889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36.addicted [əˈdɪktɪd] a.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be addicted to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addict [əˈdɪkt]n.                           </a:t>
            </a:r>
            <a:r>
              <a:rPr lang="en-US" sz="3200" b="1">
                <a:latin typeface="Times New Roman" panose="02020603050405020304" charset="0"/>
                <a:cs typeface="Times New Roman" panose="02020603050405020304" charset="0"/>
              </a:rPr>
              <a:t>vt.</a:t>
            </a:r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   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24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37.adult [ˈædʌlt] n.             a.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38.Chicago [ʃɪˈkɑːɡəʊ]              （美国城市）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latin typeface="Times New Roman" panose="02020603050405020304" charset="0"/>
                <a:cs typeface="Times New Roman" panose="02020603050405020304" charset="0"/>
              </a:rPr>
              <a:t>39.Seoul[səʊl]          （韩国首都）</a:t>
            </a:r>
            <a:endParaRPr sz="3200" b="1"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2835910" y="140652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对…上瘾，沉溺于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6269990" y="1990090"/>
            <a:ext cx="2824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使成瘾, 使入迷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4519930" y="367030"/>
            <a:ext cx="456628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上瘾的,成瘾的,入迷的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3117215" y="1990090"/>
            <a:ext cx="323850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成瘾者,沉迷者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7" name="文本框 26"/>
          <p:cNvSpPr txBox="1"/>
          <p:nvPr/>
        </p:nvSpPr>
        <p:spPr>
          <a:xfrm>
            <a:off x="300990" y="842010"/>
            <a:ext cx="80479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indent="0"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ad(=to)+dict(说)+ed:</a:t>
            </a:r>
            <a:r>
              <a:rPr 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赞不绝口的</a:t>
            </a:r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——上瘾的,入迷的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23945" y="284035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成年人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4307840" y="3887470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芝加哥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264785" y="284035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成年的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835910" y="480695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首尔</a:t>
            </a:r>
            <a:endParaRPr 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/>
      <p:bldP spid="10" grpId="0"/>
      <p:bldP spid="13" grpId="0"/>
      <p:bldP spid="12" grpId="0"/>
      <p:bldP spid="14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808355" y="675005"/>
            <a:ext cx="11019155" cy="50158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______________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gives you a chance to change lives, including your own.(2013 北京)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Mark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____________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to ride the bus with Susan each morning and evening until she could manage it by herself. (2012 天津)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3.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Today, over thirty companies regularly donate food and other goods to the cause and </a:t>
            </a:r>
            <a:r>
              <a:rPr lang="en-US"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__________ </a:t>
            </a:r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 help to deliver them to the homeless.(2012 山东)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1141730" y="1172845"/>
            <a:ext cx="24631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</a:t>
            </a:r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olunteer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ing</a:t>
            </a:r>
            <a:endParaRPr lang="en-US" altLang="zh-CN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2098040" y="2664460"/>
            <a:ext cx="223710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volunteered</a:t>
            </a:r>
            <a:endParaRPr lang="zh-CN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959475" y="4608830"/>
            <a:ext cx="198882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volunteer</a:t>
            </a:r>
            <a:r>
              <a:rPr lang="en-US" alt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</a:t>
            </a:r>
            <a:endParaRPr lang="en-US" altLang="zh-CN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2" grpId="0"/>
      <p:bldP spid="3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图片 4" descr="prefer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591185" y="935355"/>
            <a:ext cx="11278235" cy="2382520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508635" y="255905"/>
            <a:ext cx="105746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4.prefer [prɪˈfɜː(r)] vt.  </a:t>
            </a:r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4645660" y="255905"/>
            <a:ext cx="3230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宁愿,偏爱,更喜欢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451100" y="1574165"/>
            <a:ext cx="16878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doing/to do sth.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6775450" y="1249680"/>
            <a:ext cx="792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A to B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2873375" y="2257425"/>
            <a:ext cx="14084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sb. to do sth.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6689090" y="1942465"/>
            <a:ext cx="2392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doing sth. to doing sth.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6602730" y="2625725"/>
            <a:ext cx="29025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do sth.rather than do sth.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207010" y="3126740"/>
            <a:ext cx="9858375" cy="324231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练：</a:t>
            </a:r>
            <a:endParaRPr lang="zh-CN" altLang="en-US" sz="32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</a:pP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Some people prefer ____________________(做所有的事) over the internet.   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</a:pP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</a:t>
            </a:r>
            <a:r>
              <a:rPr lang="en-US" alt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'</a:t>
            </a: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d prefer________________________(你早点开始).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</a:pP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prefer the red dress______the green one because it fits me better.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</a:pP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 prefer _________</a:t>
            </a:r>
            <a:r>
              <a:rPr lang="en-US" alt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</a:t>
            </a: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_____to____________</a:t>
            </a:r>
            <a:r>
              <a:rPr lang="en-US" altLang="zh-CN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</a:t>
            </a: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_(读书而不是看电视).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</a:pPr>
            <a:r>
              <a:rPr lang="zh-CN" alt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 prefer to go there by bike _____________(而不是) by car.</a:t>
            </a: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 fontAlgn="auto">
              <a:lnSpc>
                <a:spcPct val="120000"/>
              </a:lnSpc>
            </a:pPr>
            <a:endParaRPr lang="zh-CN" altLang="en-US"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3020695" y="3609340"/>
            <a:ext cx="265176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do everything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1794510" y="4131310"/>
            <a:ext cx="278003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lvl="0" algn="l">
              <a:buClrTx/>
              <a:buSzTx/>
              <a:buFontTx/>
            </a:pP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you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start early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3237865" y="4557395"/>
            <a:ext cx="47879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to </a:t>
            </a:r>
            <a:endParaRPr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1397000" y="4928870"/>
            <a:ext cx="231965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reading books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4065905" y="4928870"/>
            <a:ext cx="214122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watching TV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3823335" y="5450840"/>
            <a:ext cx="192341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rather than</a:t>
            </a:r>
            <a:endParaRPr lang="en-US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20" grpId="0"/>
      <p:bldP spid="21" grpId="0"/>
      <p:bldP spid="22" grpId="0"/>
      <p:bldP spid="23" grpId="0"/>
      <p:bldP spid="24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25120" y="367030"/>
            <a:ext cx="11019155" cy="5013960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preference [ˈprefərəns] n.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give preference to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in preference to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练：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Many people expressed a strong ____________(对……的偏爱) the original plan. 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Preference should ___________(被给予) graduates of this university.	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 fontAlgn="auto">
              <a:lnSpc>
                <a:spcPct val="120000"/>
              </a:lnSpc>
            </a:pPr>
            <a:r>
              <a:rPr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She was chosen _______________(优先于) her sister.</a:t>
            </a:r>
            <a:endParaRPr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3594100" y="819785"/>
            <a:ext cx="353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给….以优惠或优待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4988560" y="367030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偏爱，倾向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3228340" y="1344930"/>
            <a:ext cx="3405505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优先于，而不是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5925820" y="2430145"/>
            <a:ext cx="26377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preference for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3685540" y="3593465"/>
            <a:ext cx="205676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given to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3265170" y="4797425"/>
            <a:ext cx="289814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in preference to</a:t>
            </a:r>
            <a:r>
              <a:rPr lang="en-US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6" grpId="0"/>
      <p:bldP spid="8" grpId="0"/>
      <p:bldP spid="10" grpId="0"/>
      <p:bldP spid="11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84810" y="294640"/>
            <a:ext cx="10574655" cy="624649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sz="3200" b="1">
                <a:solidFill>
                  <a:srgbClr val="000000"/>
                </a:solidFill>
                <a:latin typeface="Times New Roman" panose="02020603050405020304" charset="0"/>
                <a:cs typeface="Times New Roman" panose="02020603050405020304" charset="0"/>
              </a:rPr>
              <a:t>5.content[kənˈtent] a.                           </a:t>
            </a:r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['kɒntent]n.</a:t>
            </a:r>
            <a:endParaRPr lang="zh-CN"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endParaRPr sz="3200" b="1">
              <a:solidFill>
                <a:srgbClr val="000000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</a:rPr>
              <a:t>练：</a:t>
            </a:r>
            <a:endParaRPr sz="3200" b="1">
              <a:solidFill>
                <a:schemeClr val="accent6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People who are truly content________ life are enthusiastic about what they do.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The couple are very contented ________the life in the countryside, where everything goes quietly and comfortably.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Stricter controls were placed on the ______</a:t>
            </a:r>
            <a:r>
              <a:rPr lang="en-US"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</a:t>
            </a:r>
            <a:r>
              <a:rPr sz="24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_ of video films.</a:t>
            </a: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 fontAlgn="auto">
              <a:lnSpc>
                <a:spcPct val="120000"/>
              </a:lnSpc>
            </a:pPr>
            <a:endParaRPr sz="24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pic>
        <p:nvPicPr>
          <p:cNvPr id="4" name="图片 8" descr="content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162560" y="980440"/>
            <a:ext cx="11939905" cy="2793365"/>
          </a:xfrm>
          <a:prstGeom prst="rect">
            <a:avLst/>
          </a:prstGeom>
        </p:spPr>
      </p:pic>
      <p:sp>
        <p:nvSpPr>
          <p:cNvPr id="9" name="文本框 8"/>
          <p:cNvSpPr txBox="1"/>
          <p:nvPr/>
        </p:nvSpPr>
        <p:spPr>
          <a:xfrm>
            <a:off x="4204970" y="294640"/>
            <a:ext cx="2722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满足的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满意的 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0" name="文本框 9"/>
          <p:cNvSpPr txBox="1"/>
          <p:nvPr/>
        </p:nvSpPr>
        <p:spPr>
          <a:xfrm>
            <a:off x="9128760" y="294640"/>
            <a:ext cx="25533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内容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目录[pl]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5324475" y="121221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使满足</a:t>
            </a:r>
            <a:endParaRPr lang="zh-CN" alt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875905" y="2193290"/>
            <a:ext cx="21450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content to do sth.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411470" y="2941955"/>
            <a:ext cx="157353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内容</a:t>
            </a:r>
            <a:r>
              <a:rPr lang="en-US" altLang="zh-CN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目录</a:t>
            </a:r>
            <a:r>
              <a:rPr lang="en-US" altLang="zh-CN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[pl]</a:t>
            </a:r>
            <a:endParaRPr lang="en-US" altLang="zh-CN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8401685" y="2766695"/>
            <a:ext cx="25577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the content of the article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8677910" y="3134995"/>
            <a:ext cx="3004185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read the contents of the book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7636510" y="1770380"/>
            <a:ext cx="16814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content with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411470" y="2002155"/>
            <a:ext cx="8686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满足的</a:t>
            </a:r>
            <a:endParaRPr lang="zh-CN" alt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7407910" y="1212215"/>
            <a:ext cx="1910080" cy="36830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be contented with</a:t>
            </a:r>
            <a:endParaRPr lang="en-US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361815" y="4226560"/>
            <a:ext cx="8540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4557395" y="4683125"/>
            <a:ext cx="854075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with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5104765" y="5534025"/>
            <a:ext cx="1308100" cy="521970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en-US" altLang="zh-CN" sz="2800" b="1">
                <a:solidFill>
                  <a:schemeClr val="accent2">
                    <a:lumMod val="75000"/>
                  </a:schemeClr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content</a:t>
            </a:r>
            <a:endParaRPr lang="en-US" altLang="zh-CN" sz="2800" b="1">
              <a:solidFill>
                <a:schemeClr val="accent2">
                  <a:lumMod val="75000"/>
                </a:schemeClr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7" grpId="0"/>
      <p:bldP spid="16" grpId="0"/>
      <p:bldP spid="15" grpId="0"/>
      <p:bldP spid="2" grpId="0"/>
      <p:bldP spid="3" grpId="0"/>
      <p:bldP spid="8" grpId="0"/>
      <p:bldP spid="14" grpId="0"/>
      <p:bldP spid="18" grpId="0"/>
      <p:bldP spid="21" grpId="0"/>
      <p:bldP spid="22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" name="图片 10" descr="mov-移动填空"/>
          <p:cNvPicPr>
            <a:picLocks noChangeAspect="1"/>
          </p:cNvPicPr>
          <p:nvPr/>
        </p:nvPicPr>
        <p:blipFill>
          <a:blip r:embed="rId1"/>
          <a:stretch>
            <a:fillRect/>
          </a:stretch>
        </p:blipFill>
        <p:spPr>
          <a:xfrm>
            <a:off x="229235" y="1024890"/>
            <a:ext cx="11793220" cy="5715635"/>
          </a:xfrm>
          <a:prstGeom prst="rect">
            <a:avLst/>
          </a:prstGeom>
        </p:spPr>
      </p:pic>
      <p:sp>
        <p:nvSpPr>
          <p:cNvPr id="100" name="文本框 99"/>
          <p:cNvSpPr txBox="1"/>
          <p:nvPr/>
        </p:nvSpPr>
        <p:spPr>
          <a:xfrm>
            <a:off x="325120" y="367030"/>
            <a:ext cx="11019155" cy="58356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6.movement ['mu:vmənt] n.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5325745" y="3590925"/>
            <a:ext cx="589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动</a:t>
            </a:r>
            <a:endParaRPr lang="zh-CN" altLang="en-US" sz="32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7094220" y="160337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移动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9922510" y="185483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移动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583180" y="241363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电影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2043430" y="4372610"/>
            <a:ext cx="1249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马达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发动机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7181850" y="479933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机动的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endParaRPr lang="en-US" alt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可移动的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8471535" y="4922520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手机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7181850" y="2493010"/>
            <a:ext cx="1097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移走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去除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9" name="文本框 18"/>
          <p:cNvSpPr txBox="1"/>
          <p:nvPr/>
        </p:nvSpPr>
        <p:spPr>
          <a:xfrm>
            <a:off x="2481580" y="3078480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遥远的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0" name="文本框 19"/>
          <p:cNvSpPr txBox="1"/>
          <p:nvPr/>
        </p:nvSpPr>
        <p:spPr>
          <a:xfrm>
            <a:off x="8622030" y="6094095"/>
            <a:ext cx="10636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驱动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激发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1" name="文本框 20"/>
          <p:cNvSpPr txBox="1"/>
          <p:nvPr/>
        </p:nvSpPr>
        <p:spPr>
          <a:xfrm>
            <a:off x="7094220" y="609409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动机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2" name="文本框 21"/>
          <p:cNvSpPr txBox="1"/>
          <p:nvPr/>
        </p:nvSpPr>
        <p:spPr>
          <a:xfrm>
            <a:off x="7247890" y="3147695"/>
            <a:ext cx="11144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提升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促进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3" name="文本框 22"/>
          <p:cNvSpPr txBox="1"/>
          <p:nvPr/>
        </p:nvSpPr>
        <p:spPr>
          <a:xfrm>
            <a:off x="9685655" y="3147695"/>
            <a:ext cx="10636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升职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促进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236210" y="367030"/>
            <a:ext cx="2011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移动</a:t>
            </a:r>
            <a:r>
              <a:rPr lang="en-US" alt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 </a:t>
            </a:r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动作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4" name="文本框 3"/>
          <p:cNvSpPr txBox="1"/>
          <p:nvPr/>
        </p:nvSpPr>
        <p:spPr>
          <a:xfrm>
            <a:off x="9811385" y="1364615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可移动的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9719310" y="2493010"/>
            <a:ext cx="1063625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移除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</a:t>
            </a:r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免职</a:t>
            </a:r>
            <a:endParaRPr 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7181850" y="383730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感情</a:t>
            </a:r>
            <a:endParaRPr 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9060815" y="3837305"/>
            <a:ext cx="1808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感人的；易激动的</a:t>
            </a:r>
            <a:endParaRPr 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1" name="文本框 10"/>
          <p:cNvSpPr txBox="1"/>
          <p:nvPr/>
        </p:nvSpPr>
        <p:spPr>
          <a:xfrm>
            <a:off x="10408285" y="4462145"/>
            <a:ext cx="5892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汽车</a:t>
            </a:r>
            <a:endParaRPr 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10131425" y="4922520"/>
            <a:ext cx="1503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动员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调动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组织</a:t>
            </a:r>
            <a:endParaRPr 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8" name="文本框 27"/>
          <p:cNvSpPr txBox="1"/>
          <p:nvPr/>
        </p:nvSpPr>
        <p:spPr>
          <a:xfrm>
            <a:off x="10408285" y="5441950"/>
            <a:ext cx="1452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固定的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不动的</a:t>
            </a:r>
            <a:endParaRPr lang="en-US" alt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9" name="文本框 28"/>
          <p:cNvSpPr txBox="1"/>
          <p:nvPr/>
        </p:nvSpPr>
        <p:spPr>
          <a:xfrm>
            <a:off x="2043430" y="1788795"/>
            <a:ext cx="1046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移动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动作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0" name="文本框 29"/>
          <p:cNvSpPr txBox="1"/>
          <p:nvPr/>
        </p:nvSpPr>
        <p:spPr>
          <a:xfrm>
            <a:off x="2481580" y="3714115"/>
            <a:ext cx="7924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使降级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1" name="文本框 30"/>
          <p:cNvSpPr txBox="1"/>
          <p:nvPr/>
        </p:nvSpPr>
        <p:spPr>
          <a:xfrm>
            <a:off x="1626235" y="5045710"/>
            <a:ext cx="1249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座右铭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格言</a:t>
            </a:r>
            <a:endParaRPr lang="zh-CN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2" name="文本框 31"/>
          <p:cNvSpPr txBox="1"/>
          <p:nvPr/>
        </p:nvSpPr>
        <p:spPr>
          <a:xfrm>
            <a:off x="902335" y="5657215"/>
            <a:ext cx="14528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乌合之众</a:t>
            </a:r>
            <a:r>
              <a:rPr lang="en-US" altLang="zh-CN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暴徒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3" name="文本框 32"/>
          <p:cNvSpPr txBox="1"/>
          <p:nvPr/>
        </p:nvSpPr>
        <p:spPr>
          <a:xfrm>
            <a:off x="2355215" y="5657215"/>
            <a:ext cx="995680" cy="33718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1600" b="1">
                <a:solidFill>
                  <a:schemeClr val="accent2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一拥而上</a:t>
            </a:r>
            <a:endParaRPr lang="zh-CN" altLang="en-US" sz="1600" b="1">
              <a:solidFill>
                <a:schemeClr val="accent2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2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8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7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8" dur="500" fill="hold"/>
                                        <p:tgtEl>
                                          <p:spTgt spid="2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9" fill="hold">
                      <p:stCondLst>
                        <p:cond delay="indefinite"/>
                      </p:stCondLst>
                      <p:childTnLst>
                        <p:par>
                          <p:cTn id="100" fill="hold">
                            <p:stCondLst>
                              <p:cond delay="0"/>
                            </p:stCondLst>
                            <p:childTnLst>
                              <p:par>
                                <p:cTn id="10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500" fill="hold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5" fill="hold">
                      <p:stCondLst>
                        <p:cond delay="indefinite"/>
                      </p:stCondLst>
                      <p:childTnLst>
                        <p:par>
                          <p:cTn id="106" fill="hold">
                            <p:stCondLst>
                              <p:cond delay="0"/>
                            </p:stCondLst>
                            <p:childTnLst>
                              <p:par>
                                <p:cTn id="10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0" dur="500" fill="hold"/>
                                        <p:tgtEl>
                                          <p:spTgt spid="2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1" fill="hold">
                      <p:stCondLst>
                        <p:cond delay="indefinite"/>
                      </p:stCondLst>
                      <p:childTnLst>
                        <p:par>
                          <p:cTn id="112" fill="hold">
                            <p:stCondLst>
                              <p:cond delay="0"/>
                            </p:stCondLst>
                            <p:childTnLst>
                              <p:par>
                                <p:cTn id="11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5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6" dur="50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1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2" dur="500" fill="hold"/>
                                        <p:tgtEl>
                                          <p:spTgt spid="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3" fill="hold">
                      <p:stCondLst>
                        <p:cond delay="indefinite"/>
                      </p:stCondLst>
                      <p:childTnLst>
                        <p:par>
                          <p:cTn id="124" fill="hold">
                            <p:stCondLst>
                              <p:cond delay="0"/>
                            </p:stCondLst>
                            <p:childTnLst>
                              <p:par>
                                <p:cTn id="1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7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1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0" dur="500" fill="hold"/>
                                        <p:tgtEl>
                                          <p:spTgt spid="3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1" fill="hold">
                      <p:stCondLst>
                        <p:cond delay="indefinite"/>
                      </p:stCondLst>
                      <p:childTnLst>
                        <p:par>
                          <p:cTn id="142" fill="hold">
                            <p:stCondLst>
                              <p:cond delay="0"/>
                            </p:stCondLst>
                            <p:childTnLst>
                              <p:par>
                                <p:cTn id="14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5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6" dur="500" fill="hold"/>
                                        <p:tgtEl>
                                          <p:spTgt spid="3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7" fill="hold">
                      <p:stCondLst>
                        <p:cond delay="indefinite"/>
                      </p:stCondLst>
                      <p:childTnLst>
                        <p:par>
                          <p:cTn id="148" fill="hold">
                            <p:stCondLst>
                              <p:cond delay="0"/>
                            </p:stCondLst>
                            <p:childTnLst>
                              <p:par>
                                <p:cTn id="14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1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2" dur="500" fill="hold"/>
                                        <p:tgtEl>
                                          <p:spTgt spid="3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/>
      <p:bldP spid="11" grpId="0"/>
      <p:bldP spid="16" grpId="0"/>
      <p:bldP spid="28" grpId="0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" name="文本框 99"/>
          <p:cNvSpPr txBox="1"/>
          <p:nvPr/>
        </p:nvSpPr>
        <p:spPr>
          <a:xfrm>
            <a:off x="315595" y="220345"/>
            <a:ext cx="11019155" cy="6492875"/>
          </a:xfrm>
          <a:prstGeom prst="rect">
            <a:avLst/>
          </a:prstGeom>
          <a:noFill/>
          <a:ln w="9525">
            <a:noFill/>
          </a:ln>
        </p:spPr>
        <p:txBody>
          <a:bodyPr wrap="square">
            <a:spAutoFit/>
          </a:bodyPr>
          <a:p>
            <a:pPr indent="0"/>
            <a:r>
              <a:rPr lang="en-US" alt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7</a:t>
            </a:r>
            <a:r>
              <a:rPr lang="zh-CN" sz="3200" b="1">
                <a:latin typeface="Times New Roman" panose="02020603050405020304" charset="0"/>
                <a:cs typeface="Times New Roman" panose="02020603050405020304" charset="0"/>
                <a:sym typeface="+mn-ea"/>
              </a:rPr>
              <a:t>.greenhouse ['griːnhaʊs] n. </a:t>
            </a:r>
            <a:endParaRPr lang="zh-CN" sz="3200" b="1"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  <a:p>
            <a:pPr indent="0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8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.clean [kliːn] vt.                           a. 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clean hand wants no washing.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clean up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cleaner n.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9</a:t>
            </a:r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.suit [suːt, sjuːt] vt.          n.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en-US" alt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suit of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business suit 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follow suit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suitable [ˈsjuːtəb(ə)l] a.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a suitable place for a picnic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be suitable for  </a:t>
            </a:r>
            <a:endParaRPr lang="zh-CN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  <a:p>
            <a:pPr indent="0"/>
            <a:r>
              <a:rPr lang="zh-CN" sz="3200" b="1">
                <a:solidFill>
                  <a:schemeClr val="tx1"/>
                </a:solidFill>
                <a:latin typeface="Times New Roman" panose="02020603050405020304" charset="0"/>
                <a:cs typeface="Times New Roman" panose="02020603050405020304" charset="0"/>
              </a:rPr>
              <a:t>suitcase [ˈsjuːtkeɪs] n. </a:t>
            </a:r>
            <a:endParaRPr lang="zh-CN" altLang="en-US" sz="3200" b="1">
              <a:solidFill>
                <a:schemeClr val="tx1"/>
              </a:solidFill>
              <a:latin typeface="Times New Roman" panose="02020603050405020304" charset="0"/>
              <a:cs typeface="Times New Roman" panose="02020603050405020304" charset="0"/>
            </a:endParaRPr>
          </a:p>
        </p:txBody>
      </p:sp>
      <p:sp>
        <p:nvSpPr>
          <p:cNvPr id="9" name="文本框 8"/>
          <p:cNvSpPr txBox="1"/>
          <p:nvPr/>
        </p:nvSpPr>
        <p:spPr>
          <a:xfrm>
            <a:off x="6397625" y="666115"/>
            <a:ext cx="3027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清洁的，干净的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5" name="文本框 4"/>
          <p:cNvSpPr txBox="1"/>
          <p:nvPr/>
        </p:nvSpPr>
        <p:spPr>
          <a:xfrm>
            <a:off x="3343910" y="728345"/>
            <a:ext cx="26212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打扫；弄干净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6" name="文本框 5"/>
          <p:cNvSpPr txBox="1"/>
          <p:nvPr/>
        </p:nvSpPr>
        <p:spPr>
          <a:xfrm>
            <a:off x="2001520" y="1630045"/>
            <a:ext cx="3094990" cy="583565"/>
          </a:xfrm>
          <a:prstGeom prst="rect">
            <a:avLst/>
          </a:prstGeom>
          <a:noFill/>
        </p:spPr>
        <p:txBody>
          <a:bodyPr wrap="square" rtlCol="0">
            <a:spAutoFit/>
          </a:bodyPr>
          <a:p>
            <a:pPr lvl="0" algn="l">
              <a:buClrTx/>
              <a:buSzTx/>
              <a:buFontTx/>
            </a:pPr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打扫/清除干净</a:t>
            </a:r>
            <a:endParaRPr lang="zh-CN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8" name="文本框 7"/>
          <p:cNvSpPr txBox="1"/>
          <p:nvPr/>
        </p:nvSpPr>
        <p:spPr>
          <a:xfrm>
            <a:off x="2070100" y="2125345"/>
            <a:ext cx="4043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清洁工,清洁器,清洁剂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" name="文本框 1"/>
          <p:cNvSpPr txBox="1"/>
          <p:nvPr/>
        </p:nvSpPr>
        <p:spPr>
          <a:xfrm>
            <a:off x="3846830" y="270891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适合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3" name="文本框 2"/>
          <p:cNvSpPr txBox="1"/>
          <p:nvPr/>
        </p:nvSpPr>
        <p:spPr>
          <a:xfrm>
            <a:off x="5304155" y="2708910"/>
            <a:ext cx="417830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一套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衣服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)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诉讼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; 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恳求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7" name="文本框 6"/>
          <p:cNvSpPr txBox="1"/>
          <p:nvPr/>
        </p:nvSpPr>
        <p:spPr>
          <a:xfrm>
            <a:off x="6048375" y="1172845"/>
            <a:ext cx="3434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身正不怕影子斜。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2" name="文本框 11"/>
          <p:cNvSpPr txBox="1"/>
          <p:nvPr/>
        </p:nvSpPr>
        <p:spPr>
          <a:xfrm>
            <a:off x="2001520" y="3136900"/>
            <a:ext cx="9956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alt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一套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3" name="文本框 12"/>
          <p:cNvSpPr txBox="1"/>
          <p:nvPr/>
        </p:nvSpPr>
        <p:spPr>
          <a:xfrm>
            <a:off x="3034030" y="3606165"/>
            <a:ext cx="1808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商务套装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4" name="文本框 13"/>
          <p:cNvSpPr txBox="1"/>
          <p:nvPr/>
        </p:nvSpPr>
        <p:spPr>
          <a:xfrm>
            <a:off x="2408555" y="4131310"/>
            <a:ext cx="2756535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学样子;跟着做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5" name="文本框 14"/>
          <p:cNvSpPr txBox="1"/>
          <p:nvPr/>
        </p:nvSpPr>
        <p:spPr>
          <a:xfrm>
            <a:off x="4463415" y="4639310"/>
            <a:ext cx="2722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合适的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,</a:t>
            </a:r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适宜的</a:t>
            </a:r>
            <a:endParaRPr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6" name="文本框 15"/>
          <p:cNvSpPr txBox="1"/>
          <p:nvPr/>
        </p:nvSpPr>
        <p:spPr>
          <a:xfrm>
            <a:off x="5235575" y="5096510"/>
            <a:ext cx="38404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一个适合野餐的地方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7" name="文本框 16"/>
          <p:cNvSpPr txBox="1"/>
          <p:nvPr/>
        </p:nvSpPr>
        <p:spPr>
          <a:xfrm>
            <a:off x="2997200" y="5612765"/>
            <a:ext cx="14020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适合于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18" name="文本框 17"/>
          <p:cNvSpPr txBox="1"/>
          <p:nvPr/>
        </p:nvSpPr>
        <p:spPr>
          <a:xfrm>
            <a:off x="4192905" y="6071235"/>
            <a:ext cx="380619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(旅行用)小提箱,衣箱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  <p:sp>
        <p:nvSpPr>
          <p:cNvPr id="24" name="文本框 23"/>
          <p:cNvSpPr txBox="1"/>
          <p:nvPr/>
        </p:nvSpPr>
        <p:spPr>
          <a:xfrm>
            <a:off x="5235575" y="220345"/>
            <a:ext cx="2214880" cy="583565"/>
          </a:xfrm>
          <a:prstGeom prst="rect">
            <a:avLst/>
          </a:prstGeom>
          <a:noFill/>
        </p:spPr>
        <p:txBody>
          <a:bodyPr wrap="none" rtlCol="0">
            <a:spAutoFit/>
          </a:bodyPr>
          <a:p>
            <a:pPr algn="l"/>
            <a:r>
              <a:rPr lang="zh-CN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温室，暖房</a:t>
            </a:r>
            <a:r>
              <a:rPr lang="en-US" sz="3200" b="1">
                <a:solidFill>
                  <a:srgbClr val="7030A0"/>
                </a:solidFill>
                <a:latin typeface="Times New Roman" panose="02020603050405020304" charset="0"/>
                <a:cs typeface="Times New Roman" panose="02020603050405020304" charset="0"/>
                <a:sym typeface="+mn-ea"/>
              </a:rPr>
              <a:t> </a:t>
            </a:r>
            <a:endParaRPr lang="en-US" altLang="en-US" sz="3200" b="1">
              <a:solidFill>
                <a:srgbClr val="7030A0"/>
              </a:solidFill>
              <a:latin typeface="Times New Roman" panose="02020603050405020304" charset="0"/>
              <a:cs typeface="Times New Roman" panose="02020603050405020304" charset="0"/>
              <a:sym typeface="+mn-ea"/>
            </a:endParaRPr>
          </a:p>
        </p:txBody>
      </p:sp>
    </p:spTree>
    <p:custDataLst>
      <p:tags r:id="rId1"/>
    </p:custData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85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6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7" fill="hold">
                      <p:stCondLst>
                        <p:cond delay="indefinite"/>
                      </p:stCondLst>
                      <p:childTnLst>
                        <p:par>
                          <p:cTn id="88" fill="hold">
                            <p:stCondLst>
                              <p:cond delay="0"/>
                            </p:stCondLst>
                            <p:childTnLst>
                              <p:par>
                                <p:cTn id="89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91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2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9" grpId="0"/>
      <p:bldP spid="7" grpId="0"/>
      <p:bldP spid="6" grpId="0"/>
      <p:bldP spid="8" grpId="0"/>
      <p:bldP spid="2" grpId="0"/>
      <p:bldP spid="3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24" grpId="0"/>
    </p:bldLst>
  </p:timing>
</p:sld>
</file>

<file path=ppt/tags/tag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1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1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3**"/>
  <p:tag name="KSO_WM_UNIT_LAYERLEVEL" val="1"/>
  <p:tag name="KSO_WM_TAG_VERSION" val="1.0"/>
  <p:tag name="KSO_WM_BEAUTIFY_FLAG" val="#wm#"/>
</p:tagLst>
</file>

<file path=ppt/tags/tag1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1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2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4**"/>
  <p:tag name="KSO_WM_UNIT_LAYERLEVEL" val="1"/>
  <p:tag name="KSO_WM_TAG_VERSION" val="1.0"/>
  <p:tag name="KSO_WM_BEAUTIFY_FLAG" val="#wm#"/>
</p:tagLst>
</file>

<file path=ppt/tags/tag2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2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5**"/>
  <p:tag name="KSO_WM_UNIT_LAYERLEVEL" val="1"/>
  <p:tag name="KSO_WM_TAG_VERSION" val="1.0"/>
  <p:tag name="KSO_WM_BEAUTIFY_FLAG" val="#wm#"/>
</p:tagLst>
</file>

<file path=ppt/tags/tag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3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6**"/>
  <p:tag name="KSO_WM_UNIT_LAYERLEVEL" val="1"/>
  <p:tag name="KSO_WM_TAG_VERSION" val="1.0"/>
  <p:tag name="KSO_WM_BEAUTIFY_FLAG" val="#wm#"/>
</p:tagLst>
</file>

<file path=ppt/tags/tag3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7**"/>
  <p:tag name="KSO_WM_UNIT_LAYERLEVEL" val="1"/>
  <p:tag name="KSO_WM_TAG_VERSION" val="1.0"/>
  <p:tag name="KSO_WM_BEAUTIFY_FLAG" val="#wm#"/>
</p:tagLst>
</file>

<file path=ppt/tags/tag3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3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4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8**"/>
  <p:tag name="KSO_WM_UNIT_LAYERLEVEL" val="1"/>
  <p:tag name="KSO_WM_TAG_VERSION" val="1.0"/>
  <p:tag name="KSO_WM_BEAUTIFY_FLAG" val="#wm#"/>
</p:tagLst>
</file>

<file path=ppt/tags/tag4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9**"/>
  <p:tag name="KSO_WM_UNIT_LAYERLEVEL" val="1"/>
  <p:tag name="KSO_WM_TAG_VERSION" val="1.0"/>
  <p:tag name="KSO_WM_BEAUTIFY_FLAG" val="#wm#"/>
</p:tagLst>
</file>

<file path=ppt/tags/tag4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4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**"/>
  <p:tag name="KSO_WM_UNIT_LAYERLEVEL" val="1"/>
  <p:tag name="KSO_WM_TAG_VERSION" val="1.0"/>
  <p:tag name="KSO_WM_BEAUTIFY_FLAG" val="#wm#"/>
</p:tagLst>
</file>

<file path=ppt/tags/tag5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1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0**"/>
  <p:tag name="KSO_WM_UNIT_LAYERLEVEL" val="1"/>
  <p:tag name="KSO_WM_TAG_VERSION" val="1.0"/>
  <p:tag name="KSO_WM_BEAUTIFY_FLAG" val="#wm#"/>
</p:tagLst>
</file>

<file path=ppt/tags/tag52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3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4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5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11**"/>
  <p:tag name="KSO_WM_UNIT_LAYERLEVEL" val="1"/>
  <p:tag name="KSO_WM_TAG_VERSION" val="1.0"/>
  <p:tag name="KSO_WM_BEAUTIFY_FLAG" val="#wm#"/>
</p:tagLst>
</file>

<file path=ppt/tags/tag5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  <p:tag name="KSO_WM_TEMPLATE_CATEGORY" val="custom"/>
  <p:tag name="KSO_WM_TEMPLATE_INDEX" val="20187308"/>
</p:tagLst>
</file>

<file path=ppt/tags/tag5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5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60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0**"/>
  <p:tag name="KSO_WM_UNIT_LAYERLEVEL" val="1"/>
  <p:tag name="KSO_WM_TAG_VERSION" val="1.0"/>
  <p:tag name="KSO_WM_BEAUTIFY_FLAG" val="#wm#"/>
</p:tagLst>
</file>

<file path=ppt/tags/tag61.xml><?xml version="1.0" encoding="utf-8"?>
<p:tagLst xmlns:p="http://schemas.openxmlformats.org/presentationml/2006/main">
  <p:tag name="KSO_WM_TEMPLATE_THUMBS_INDEX" val="1"/>
  <p:tag name="KSO_WM_TEMPLATE_SUBCATEGORY" val="0"/>
  <p:tag name="KSO_WM_TAG_VERSION" val="1.0"/>
  <p:tag name="KSO_WM_BEAUTIFY_FLAG" val="#wm#"/>
  <p:tag name="KSO_WM_TEMPLATE_CATEGORY" val="custom"/>
  <p:tag name="KSO_WM_TEMPLATE_INDEX" val="20187308"/>
</p:tagLst>
</file>

<file path=ppt/tags/tag62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3.xml><?xml version="1.0" encoding="utf-8"?>
<p:tagLst xmlns:p="http://schemas.openxmlformats.org/presentationml/2006/main">
  <p:tag name="KSO_WM_UNIT_ISCONTENTSTITLE" val="0"/>
  <p:tag name="KSO_WM_UNIT_PRESET_TEXT" val="空白演示"/>
  <p:tag name="KSO_WM_UNIT_NOCLEAR" val="0"/>
  <p:tag name="KSO_WM_UNIT_VALUE" val="13"/>
  <p:tag name="KSO_WM_UNIT_HIGHLIGHT" val="0"/>
  <p:tag name="KSO_WM_UNIT_COMPATIBLE" val="0"/>
  <p:tag name="KSO_WM_UNIT_DIAGRAM_ISNUMVISUAL" val="0"/>
  <p:tag name="KSO_WM_UNIT_DIAGRAM_ISREFERUNIT" val="0"/>
  <p:tag name="KSO_WM_UNIT_TYPE" val="a"/>
  <p:tag name="KSO_WM_UNIT_INDEX" val="1"/>
  <p:tag name="KSO_WM_UNIT_ID" val="custom20187308_1*a*1"/>
  <p:tag name="KSO_WM_TEMPLATE_CATEGORY" val="custom"/>
  <p:tag name="KSO_WM_TEMPLATE_INDEX" val="20187308"/>
  <p:tag name="KSO_WM_UNIT_LAYERLEVEL" val="1"/>
  <p:tag name="KSO_WM_TAG_VERSION" val="1.0"/>
  <p:tag name="KSO_WM_BEAUTIFY_FLAG" val="#wm#"/>
</p:tagLst>
</file>

<file path=ppt/tags/tag6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6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7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4.xml><?xml version="1.0" encoding="utf-8"?>
<p:tagLst xmlns:p="http://schemas.openxmlformats.org/presentationml/2006/main">
  <p:tag name="KSO_WM_UNIT_TABLE_BEAUTIFY" val="smartTable{d7bc5ded-c2a4-477c-8869-2b4045747606}"/>
</p:tagLst>
</file>

<file path=ppt/tags/tag7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7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8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1.xml><?xml version="1.0" encoding="utf-8"?>
<p:tagLst xmlns:p="http://schemas.openxmlformats.org/presentationml/2006/main">
  <p:tag name="KSO_WM_BEAUTIFY_FLAG" val="#wm#"/>
  <p:tag name="KSO_WM_TEMPLATE_CATEGORY" val="custom"/>
  <p:tag name="KSO_WM_TEMPLATE_INDEX" val="20187308"/>
</p:tagLst>
</file>

<file path=ppt/tags/tag8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8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89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.xml><?xml version="1.0" encoding="utf-8"?>
<p:tagLst xmlns:p="http://schemas.openxmlformats.org/presentationml/2006/main">
  <p:tag name="KSO_WM_UNIT_HIGHLIGHT" val="0"/>
  <p:tag name="KSO_WM_UNIT_COMPATIBLE" val="0"/>
  <p:tag name="KSO_WM_UNIT_DIAGRAM_ISNUMVISUAL" val="0"/>
  <p:tag name="KSO_WM_UNIT_DIAGRAM_ISREFERUNIT" val="0"/>
  <p:tag name="KSO_WM_UNIT_ID" val="_2**"/>
  <p:tag name="KSO_WM_UNIT_LAYERLEVEL" val="1"/>
  <p:tag name="KSO_WM_TAG_VERSION" val="1.0"/>
  <p:tag name="KSO_WM_BEAUTIFY_FLAG" val="#wm#"/>
</p:tagLst>
</file>

<file path=ppt/tags/tag90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1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2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3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4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5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6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ags/tag97.xml><?xml version="1.0" encoding="utf-8"?>
<p:tagLst xmlns:p="http://schemas.openxmlformats.org/presentationml/2006/main">
  <p:tag name="KSO_WM_TEMPLATE_THUMBS_INDEX" val="1"/>
  <p:tag name="KSO_WM_SLIDE_ID" val="custom20187308_1"/>
  <p:tag name="KSO_WM_TEMPLATE_SUBCATEGORY" val="0"/>
  <p:tag name="KSO_WM_SLIDE_TYPE" val="title"/>
  <p:tag name="KSO_WM_SLIDE_SUBTYPE" val="defaultBlank"/>
  <p:tag name="KSO_WM_SLIDE_ITEM_CNT" val="0"/>
  <p:tag name="KSO_WM_SLIDE_INDEX" val="1"/>
  <p:tag name="KSO_WM_TAG_VERSION" val="1.0"/>
  <p:tag name="KSO_WM_BEAUTIFY_FLAG" val="#wm#"/>
  <p:tag name="KSO_WM_TEMPLATE_CATEGORY" val="custom"/>
  <p:tag name="KSO_WM_TEMPLATE_INDEX" val="20187308"/>
  <p:tag name="KSO_WM_SLIDE_LAYOUT" val="a_b"/>
  <p:tag name="KSO_WM_SLIDE_LAYOUT_CNT" val="1_1"/>
</p:tagLst>
</file>

<file path=ppt/theme/theme1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自定义 9">
      <a:majorFont>
        <a:latin typeface="Arial"/>
        <a:ea typeface="微软雅黑"/>
        <a:cs typeface=""/>
      </a:majorFont>
      <a:minorFont>
        <a:latin typeface="Arial"/>
        <a:ea typeface="微软雅黑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主题​​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等线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等线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主题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12395</Words>
  <Application>WPS 演示</Application>
  <PresentationFormat>宽屏</PresentationFormat>
  <Paragraphs>1057</Paragraphs>
  <Slides>34</Slides>
  <Notes>1</Notes>
  <HiddenSlides>0</HiddenSlides>
  <MMClips>0</MMClips>
  <ScaleCrop>false</ScaleCrop>
  <HeadingPairs>
    <vt:vector size="6" baseType="variant">
      <vt:variant>
        <vt:lpstr>已用的字体</vt:lpstr>
      </vt:variant>
      <vt:variant>
        <vt:i4>9</vt:i4>
      </vt:variant>
      <vt:variant>
        <vt:lpstr>主题</vt:lpstr>
      </vt:variant>
      <vt:variant>
        <vt:i4>1</vt:i4>
      </vt:variant>
      <vt:variant>
        <vt:lpstr>幻灯片标题</vt:lpstr>
      </vt:variant>
      <vt:variant>
        <vt:i4>34</vt:i4>
      </vt:variant>
    </vt:vector>
  </HeadingPairs>
  <TitlesOfParts>
    <vt:vector size="44" baseType="lpstr">
      <vt:lpstr>Arial</vt:lpstr>
      <vt:lpstr>宋体</vt:lpstr>
      <vt:lpstr>Wingdings</vt:lpstr>
      <vt:lpstr>微软雅黑</vt:lpstr>
      <vt:lpstr>Times New Roman</vt:lpstr>
      <vt:lpstr>Arial Unicode MS</vt:lpstr>
      <vt:lpstr>HelveticaNeue</vt:lpstr>
      <vt:lpstr>NumberOnly</vt:lpstr>
      <vt:lpstr>华文新魏</vt:lpstr>
      <vt:lpstr>Office 主题​​</vt:lpstr>
      <vt:lpstr>PowerPoint 演示文稿</vt:lpstr>
      <vt:lpstr>Unit1 Book1 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  <vt:lpstr>PowerPoint 演示文稿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>曹小等</cp:lastModifiedBy>
  <cp:revision>105</cp:revision>
  <dcterms:created xsi:type="dcterms:W3CDTF">2019-06-19T02:08:00Z</dcterms:created>
  <dcterms:modified xsi:type="dcterms:W3CDTF">2020-08-12T01:36:59Z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2052-11.1.0.9828</vt:lpwstr>
  </property>
</Properties>
</file>