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7"/>
  </p:notesMasterIdLst>
  <p:sldIdLst>
    <p:sldId id="638" r:id="rId5"/>
    <p:sldId id="306" r:id="rId6"/>
    <p:sldId id="256" r:id="rId8"/>
    <p:sldId id="309" r:id="rId9"/>
    <p:sldId id="258" r:id="rId10"/>
    <p:sldId id="310" r:id="rId11"/>
    <p:sldId id="311" r:id="rId12"/>
    <p:sldId id="312" r:id="rId13"/>
    <p:sldId id="313" r:id="rId14"/>
    <p:sldId id="314" r:id="rId15"/>
    <p:sldId id="315" r:id="rId16"/>
    <p:sldId id="257" r:id="rId17"/>
    <p:sldId id="316" r:id="rId18"/>
    <p:sldId id="571" r:id="rId19"/>
    <p:sldId id="317" r:id="rId20"/>
    <p:sldId id="635" r:id="rId21"/>
    <p:sldId id="577" r:id="rId22"/>
    <p:sldId id="30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377C4-889A-4A85-882D-E8EAAC0C4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B94F8-C42D-4C58-8F89-CC2AC08D36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4607-2536-4DB3-A025-8BC33A45D7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5E5-5F4B-432A-93FE-AE379DF44C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4607-2536-4DB3-A025-8BC33A45D7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5E5-5F4B-432A-93FE-AE379DF44C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4607-2536-4DB3-A025-8BC33A45D7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5E5-5F4B-432A-93FE-AE379DF44C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4607-2536-4DB3-A025-8BC33A45D7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5E5-5F4B-432A-93FE-AE379DF44C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4607-2536-4DB3-A025-8BC33A45D7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5E5-5F4B-432A-93FE-AE379DF44C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4607-2536-4DB3-A025-8BC33A45D7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5E5-5F4B-432A-93FE-AE379DF44C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4607-2536-4DB3-A025-8BC33A45D7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5E5-5F4B-432A-93FE-AE379DF44C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4607-2536-4DB3-A025-8BC33A45D7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5E5-5F4B-432A-93FE-AE379DF44C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4607-2536-4DB3-A025-8BC33A45D7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5E5-5F4B-432A-93FE-AE379DF44C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4607-2536-4DB3-A025-8BC33A45D7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5E5-5F4B-432A-93FE-AE379DF44C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4607-2536-4DB3-A025-8BC33A45D7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5E5-5F4B-432A-93FE-AE379DF44C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D4607-2536-4DB3-A025-8BC33A45D7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0F5E5-5F4B-432A-93FE-AE379DF44C26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1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96" y="53114"/>
            <a:ext cx="3644537" cy="1207028"/>
            <a:chOff x="0" y="65887"/>
            <a:chExt cx="3644537" cy="120702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887"/>
              <a:ext cx="3644537" cy="1207028"/>
            </a:xfrm>
            <a:prstGeom prst="rect">
              <a:avLst/>
            </a:prstGeom>
          </p:spPr>
        </p:pic>
        <p:sp>
          <p:nvSpPr>
            <p:cNvPr id="4" name="文本框 283"/>
            <p:cNvSpPr txBox="1"/>
            <p:nvPr/>
          </p:nvSpPr>
          <p:spPr>
            <a:xfrm>
              <a:off x="558069" y="489544"/>
              <a:ext cx="2544602" cy="55399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000" b="1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FZMiaoWuS-GB"/>
                </a:rPr>
                <a:t>Para.3</a:t>
              </a:r>
              <a:endParaRPr lang="zh-CN" altLang="en-US" sz="3000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864078" y="42914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hope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再次邀请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愿意提供帮助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4665765"/>
            <a:ext cx="2381459" cy="238145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607040" y="3618271"/>
            <a:ext cx="1474869" cy="1369451"/>
            <a:chOff x="7249696" y="2874277"/>
            <a:chExt cx="3091672" cy="1754293"/>
          </a:xfrm>
        </p:grpSpPr>
        <p:sp>
          <p:nvSpPr>
            <p:cNvPr id="8" name="文本框 7"/>
            <p:cNvSpPr txBox="1"/>
            <p:nvPr/>
          </p:nvSpPr>
          <p:spPr>
            <a:xfrm>
              <a:off x="7661453" y="3327505"/>
              <a:ext cx="2679915" cy="1064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kern="0" dirty="0">
                  <a:solidFill>
                    <a:srgbClr val="FF0000"/>
                  </a:solidFill>
                  <a:latin typeface="Calibri" panose="020F0502020204030204"/>
                  <a:ea typeface="宋体" panose="02010600030101010101" pitchFamily="2" charset="-122"/>
                </a:rPr>
                <a:t>吸引力再现</a:t>
              </a:r>
              <a:endParaRPr lang="zh-CN" altLang="en-US" dirty="0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7249696" y="2874277"/>
              <a:ext cx="3033251" cy="1754293"/>
            </a:xfrm>
            <a:custGeom>
              <a:avLst/>
              <a:gdLst>
                <a:gd name="T0" fmla="*/ 236 w 1404"/>
                <a:gd name="T1" fmla="*/ 756 h 950"/>
                <a:gd name="T2" fmla="*/ 283 w 1404"/>
                <a:gd name="T3" fmla="*/ 857 h 950"/>
                <a:gd name="T4" fmla="*/ 501 w 1404"/>
                <a:gd name="T5" fmla="*/ 940 h 950"/>
                <a:gd name="T6" fmla="*/ 1018 w 1404"/>
                <a:gd name="T7" fmla="*/ 839 h 950"/>
                <a:gd name="T8" fmla="*/ 622 w 1404"/>
                <a:gd name="T9" fmla="*/ 180 h 950"/>
                <a:gd name="T10" fmla="*/ 146 w 1404"/>
                <a:gd name="T11" fmla="*/ 419 h 950"/>
                <a:gd name="T12" fmla="*/ 18 w 1404"/>
                <a:gd name="T13" fmla="*/ 651 h 950"/>
                <a:gd name="T14" fmla="*/ 185 w 1404"/>
                <a:gd name="T15" fmla="*/ 700 h 950"/>
                <a:gd name="T16" fmla="*/ 172 w 1404"/>
                <a:gd name="T17" fmla="*/ 694 h 950"/>
                <a:gd name="T18" fmla="*/ 110 w 1404"/>
                <a:gd name="T19" fmla="*/ 650 h 950"/>
                <a:gd name="T20" fmla="*/ 92 w 1404"/>
                <a:gd name="T21" fmla="*/ 627 h 950"/>
                <a:gd name="T22" fmla="*/ 59 w 1404"/>
                <a:gd name="T23" fmla="*/ 578 h 950"/>
                <a:gd name="T24" fmla="*/ 63 w 1404"/>
                <a:gd name="T25" fmla="*/ 715 h 950"/>
                <a:gd name="T26" fmla="*/ 150 w 1404"/>
                <a:gd name="T27" fmla="*/ 720 h 950"/>
                <a:gd name="T28" fmla="*/ 201 w 1404"/>
                <a:gd name="T29" fmla="*/ 753 h 950"/>
                <a:gd name="T30" fmla="*/ 267 w 1404"/>
                <a:gd name="T31" fmla="*/ 746 h 950"/>
                <a:gd name="T32" fmla="*/ 241 w 1404"/>
                <a:gd name="T33" fmla="*/ 743 h 950"/>
                <a:gd name="T34" fmla="*/ 259 w 1404"/>
                <a:gd name="T35" fmla="*/ 771 h 950"/>
                <a:gd name="T36" fmla="*/ 289 w 1404"/>
                <a:gd name="T37" fmla="*/ 790 h 950"/>
                <a:gd name="T38" fmla="*/ 278 w 1404"/>
                <a:gd name="T39" fmla="*/ 840 h 950"/>
                <a:gd name="T40" fmla="*/ 291 w 1404"/>
                <a:gd name="T41" fmla="*/ 821 h 950"/>
                <a:gd name="T42" fmla="*/ 305 w 1404"/>
                <a:gd name="T43" fmla="*/ 865 h 950"/>
                <a:gd name="T44" fmla="*/ 352 w 1404"/>
                <a:gd name="T45" fmla="*/ 846 h 950"/>
                <a:gd name="T46" fmla="*/ 386 w 1404"/>
                <a:gd name="T47" fmla="*/ 884 h 950"/>
                <a:gd name="T48" fmla="*/ 347 w 1404"/>
                <a:gd name="T49" fmla="*/ 888 h 950"/>
                <a:gd name="T50" fmla="*/ 405 w 1404"/>
                <a:gd name="T51" fmla="*/ 897 h 950"/>
                <a:gd name="T52" fmla="*/ 436 w 1404"/>
                <a:gd name="T53" fmla="*/ 898 h 950"/>
                <a:gd name="T54" fmla="*/ 493 w 1404"/>
                <a:gd name="T55" fmla="*/ 893 h 950"/>
                <a:gd name="T56" fmla="*/ 534 w 1404"/>
                <a:gd name="T57" fmla="*/ 898 h 950"/>
                <a:gd name="T58" fmla="*/ 514 w 1404"/>
                <a:gd name="T59" fmla="*/ 928 h 950"/>
                <a:gd name="T60" fmla="*/ 553 w 1404"/>
                <a:gd name="T61" fmla="*/ 921 h 950"/>
                <a:gd name="T62" fmla="*/ 605 w 1404"/>
                <a:gd name="T63" fmla="*/ 922 h 950"/>
                <a:gd name="T64" fmla="*/ 621 w 1404"/>
                <a:gd name="T65" fmla="*/ 916 h 950"/>
                <a:gd name="T66" fmla="*/ 690 w 1404"/>
                <a:gd name="T67" fmla="*/ 917 h 950"/>
                <a:gd name="T68" fmla="*/ 721 w 1404"/>
                <a:gd name="T69" fmla="*/ 906 h 950"/>
                <a:gd name="T70" fmla="*/ 732 w 1404"/>
                <a:gd name="T71" fmla="*/ 905 h 950"/>
                <a:gd name="T72" fmla="*/ 832 w 1404"/>
                <a:gd name="T73" fmla="*/ 847 h 950"/>
                <a:gd name="T74" fmla="*/ 898 w 1404"/>
                <a:gd name="T75" fmla="*/ 799 h 950"/>
                <a:gd name="T76" fmla="*/ 924 w 1404"/>
                <a:gd name="T77" fmla="*/ 793 h 950"/>
                <a:gd name="T78" fmla="*/ 949 w 1404"/>
                <a:gd name="T79" fmla="*/ 792 h 950"/>
                <a:gd name="T80" fmla="*/ 1003 w 1404"/>
                <a:gd name="T81" fmla="*/ 825 h 950"/>
                <a:gd name="T82" fmla="*/ 1046 w 1404"/>
                <a:gd name="T83" fmla="*/ 814 h 950"/>
                <a:gd name="T84" fmla="*/ 1023 w 1404"/>
                <a:gd name="T85" fmla="*/ 827 h 950"/>
                <a:gd name="T86" fmla="*/ 1082 w 1404"/>
                <a:gd name="T87" fmla="*/ 850 h 950"/>
                <a:gd name="T88" fmla="*/ 1147 w 1404"/>
                <a:gd name="T89" fmla="*/ 844 h 950"/>
                <a:gd name="T90" fmla="*/ 1163 w 1404"/>
                <a:gd name="T91" fmla="*/ 845 h 950"/>
                <a:gd name="T92" fmla="*/ 1222 w 1404"/>
                <a:gd name="T93" fmla="*/ 822 h 950"/>
                <a:gd name="T94" fmla="*/ 697 w 1404"/>
                <a:gd name="T95" fmla="*/ 122 h 950"/>
                <a:gd name="T96" fmla="*/ 684 w 1404"/>
                <a:gd name="T97" fmla="*/ 176 h 950"/>
                <a:gd name="T98" fmla="*/ 659 w 1404"/>
                <a:gd name="T99" fmla="*/ 210 h 950"/>
                <a:gd name="T100" fmla="*/ 666 w 1404"/>
                <a:gd name="T101" fmla="*/ 177 h 950"/>
                <a:gd name="T102" fmla="*/ 623 w 1404"/>
                <a:gd name="T103" fmla="*/ 205 h 950"/>
                <a:gd name="T104" fmla="*/ 202 w 1404"/>
                <a:gd name="T105" fmla="*/ 377 h 950"/>
                <a:gd name="T106" fmla="*/ 245 w 1404"/>
                <a:gd name="T107" fmla="*/ 317 h 950"/>
                <a:gd name="T108" fmla="*/ 203 w 1404"/>
                <a:gd name="T109" fmla="*/ 321 h 950"/>
                <a:gd name="T110" fmla="*/ 273 w 1404"/>
                <a:gd name="T111" fmla="*/ 390 h 950"/>
                <a:gd name="T112" fmla="*/ 868 w 1404"/>
                <a:gd name="T113" fmla="*/ 51 h 950"/>
                <a:gd name="T114" fmla="*/ 1003 w 1404"/>
                <a:gd name="T115" fmla="*/ 765 h 950"/>
                <a:gd name="T116" fmla="*/ 1300 w 1404"/>
                <a:gd name="T117" fmla="*/ 503 h 950"/>
                <a:gd name="T118" fmla="*/ 59 w 1404"/>
                <a:gd name="T119" fmla="*/ 485 h 950"/>
                <a:gd name="T120" fmla="*/ 10 w 1404"/>
                <a:gd name="T121" fmla="*/ 582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4" h="950">
                  <a:moveTo>
                    <a:pt x="5" y="635"/>
                  </a:moveTo>
                  <a:cubicBezTo>
                    <a:pt x="4" y="638"/>
                    <a:pt x="5" y="640"/>
                    <a:pt x="6" y="641"/>
                  </a:cubicBezTo>
                  <a:cubicBezTo>
                    <a:pt x="7" y="642"/>
                    <a:pt x="7" y="644"/>
                    <a:pt x="8" y="645"/>
                  </a:cubicBezTo>
                  <a:cubicBezTo>
                    <a:pt x="2" y="650"/>
                    <a:pt x="1" y="659"/>
                    <a:pt x="11" y="654"/>
                  </a:cubicBezTo>
                  <a:cubicBezTo>
                    <a:pt x="15" y="665"/>
                    <a:pt x="20" y="675"/>
                    <a:pt x="26" y="685"/>
                  </a:cubicBezTo>
                  <a:cubicBezTo>
                    <a:pt x="20" y="689"/>
                    <a:pt x="25" y="693"/>
                    <a:pt x="30" y="692"/>
                  </a:cubicBezTo>
                  <a:cubicBezTo>
                    <a:pt x="32" y="694"/>
                    <a:pt x="34" y="697"/>
                    <a:pt x="36" y="699"/>
                  </a:cubicBezTo>
                  <a:cubicBezTo>
                    <a:pt x="31" y="706"/>
                    <a:pt x="36" y="709"/>
                    <a:pt x="42" y="706"/>
                  </a:cubicBezTo>
                  <a:cubicBezTo>
                    <a:pt x="60" y="726"/>
                    <a:pt x="83" y="741"/>
                    <a:pt x="110" y="750"/>
                  </a:cubicBezTo>
                  <a:cubicBezTo>
                    <a:pt x="100" y="760"/>
                    <a:pt x="124" y="754"/>
                    <a:pt x="122" y="754"/>
                  </a:cubicBezTo>
                  <a:cubicBezTo>
                    <a:pt x="125" y="755"/>
                    <a:pt x="129" y="756"/>
                    <a:pt x="132" y="757"/>
                  </a:cubicBezTo>
                  <a:cubicBezTo>
                    <a:pt x="131" y="764"/>
                    <a:pt x="140" y="760"/>
                    <a:pt x="142" y="759"/>
                  </a:cubicBezTo>
                  <a:cubicBezTo>
                    <a:pt x="174" y="765"/>
                    <a:pt x="206" y="764"/>
                    <a:pt x="237" y="754"/>
                  </a:cubicBezTo>
                  <a:cubicBezTo>
                    <a:pt x="236" y="754"/>
                    <a:pt x="236" y="755"/>
                    <a:pt x="236" y="756"/>
                  </a:cubicBezTo>
                  <a:cubicBezTo>
                    <a:pt x="236" y="756"/>
                    <a:pt x="236" y="757"/>
                    <a:pt x="236" y="757"/>
                  </a:cubicBezTo>
                  <a:cubicBezTo>
                    <a:pt x="236" y="759"/>
                    <a:pt x="236" y="761"/>
                    <a:pt x="238" y="762"/>
                  </a:cubicBezTo>
                  <a:cubicBezTo>
                    <a:pt x="240" y="770"/>
                    <a:pt x="242" y="778"/>
                    <a:pt x="244" y="786"/>
                  </a:cubicBezTo>
                  <a:cubicBezTo>
                    <a:pt x="242" y="789"/>
                    <a:pt x="240" y="798"/>
                    <a:pt x="247" y="797"/>
                  </a:cubicBezTo>
                  <a:cubicBezTo>
                    <a:pt x="248" y="799"/>
                    <a:pt x="249" y="801"/>
                    <a:pt x="249" y="803"/>
                  </a:cubicBezTo>
                  <a:cubicBezTo>
                    <a:pt x="248" y="806"/>
                    <a:pt x="249" y="808"/>
                    <a:pt x="251" y="809"/>
                  </a:cubicBezTo>
                  <a:cubicBezTo>
                    <a:pt x="253" y="814"/>
                    <a:pt x="255" y="818"/>
                    <a:pt x="257" y="822"/>
                  </a:cubicBezTo>
                  <a:cubicBezTo>
                    <a:pt x="253" y="825"/>
                    <a:pt x="255" y="832"/>
                    <a:pt x="261" y="829"/>
                  </a:cubicBezTo>
                  <a:cubicBezTo>
                    <a:pt x="262" y="831"/>
                    <a:pt x="263" y="832"/>
                    <a:pt x="264" y="834"/>
                  </a:cubicBezTo>
                  <a:cubicBezTo>
                    <a:pt x="258" y="839"/>
                    <a:pt x="263" y="844"/>
                    <a:pt x="269" y="841"/>
                  </a:cubicBezTo>
                  <a:cubicBezTo>
                    <a:pt x="270" y="843"/>
                    <a:pt x="271" y="844"/>
                    <a:pt x="273" y="846"/>
                  </a:cubicBezTo>
                  <a:cubicBezTo>
                    <a:pt x="273" y="845"/>
                    <a:pt x="259" y="864"/>
                    <a:pt x="272" y="858"/>
                  </a:cubicBezTo>
                  <a:cubicBezTo>
                    <a:pt x="274" y="857"/>
                    <a:pt x="277" y="855"/>
                    <a:pt x="280" y="854"/>
                  </a:cubicBezTo>
                  <a:cubicBezTo>
                    <a:pt x="281" y="855"/>
                    <a:pt x="282" y="856"/>
                    <a:pt x="283" y="857"/>
                  </a:cubicBezTo>
                  <a:cubicBezTo>
                    <a:pt x="279" y="862"/>
                    <a:pt x="285" y="864"/>
                    <a:pt x="289" y="862"/>
                  </a:cubicBezTo>
                  <a:cubicBezTo>
                    <a:pt x="296" y="869"/>
                    <a:pt x="303" y="874"/>
                    <a:pt x="311" y="879"/>
                  </a:cubicBezTo>
                  <a:cubicBezTo>
                    <a:pt x="306" y="887"/>
                    <a:pt x="315" y="886"/>
                    <a:pt x="320" y="884"/>
                  </a:cubicBezTo>
                  <a:cubicBezTo>
                    <a:pt x="322" y="885"/>
                    <a:pt x="325" y="887"/>
                    <a:pt x="327" y="888"/>
                  </a:cubicBezTo>
                  <a:cubicBezTo>
                    <a:pt x="326" y="893"/>
                    <a:pt x="331" y="893"/>
                    <a:pt x="334" y="891"/>
                  </a:cubicBezTo>
                  <a:cubicBezTo>
                    <a:pt x="359" y="903"/>
                    <a:pt x="386" y="911"/>
                    <a:pt x="413" y="919"/>
                  </a:cubicBezTo>
                  <a:cubicBezTo>
                    <a:pt x="413" y="922"/>
                    <a:pt x="416" y="923"/>
                    <a:pt x="419" y="921"/>
                  </a:cubicBezTo>
                  <a:cubicBezTo>
                    <a:pt x="420" y="922"/>
                    <a:pt x="422" y="922"/>
                    <a:pt x="424" y="923"/>
                  </a:cubicBezTo>
                  <a:cubicBezTo>
                    <a:pt x="416" y="936"/>
                    <a:pt x="429" y="931"/>
                    <a:pt x="436" y="926"/>
                  </a:cubicBezTo>
                  <a:cubicBezTo>
                    <a:pt x="439" y="927"/>
                    <a:pt x="443" y="928"/>
                    <a:pt x="446" y="929"/>
                  </a:cubicBezTo>
                  <a:cubicBezTo>
                    <a:pt x="447" y="932"/>
                    <a:pt x="449" y="933"/>
                    <a:pt x="453" y="931"/>
                  </a:cubicBezTo>
                  <a:cubicBezTo>
                    <a:pt x="454" y="931"/>
                    <a:pt x="454" y="931"/>
                    <a:pt x="454" y="931"/>
                  </a:cubicBezTo>
                  <a:cubicBezTo>
                    <a:pt x="466" y="934"/>
                    <a:pt x="479" y="936"/>
                    <a:pt x="491" y="939"/>
                  </a:cubicBezTo>
                  <a:cubicBezTo>
                    <a:pt x="483" y="946"/>
                    <a:pt x="496" y="945"/>
                    <a:pt x="501" y="940"/>
                  </a:cubicBezTo>
                  <a:cubicBezTo>
                    <a:pt x="543" y="947"/>
                    <a:pt x="587" y="950"/>
                    <a:pt x="630" y="941"/>
                  </a:cubicBezTo>
                  <a:cubicBezTo>
                    <a:pt x="683" y="936"/>
                    <a:pt x="739" y="923"/>
                    <a:pt x="788" y="899"/>
                  </a:cubicBezTo>
                  <a:cubicBezTo>
                    <a:pt x="835" y="876"/>
                    <a:pt x="868" y="834"/>
                    <a:pt x="908" y="801"/>
                  </a:cubicBezTo>
                  <a:cubicBezTo>
                    <a:pt x="909" y="801"/>
                    <a:pt x="910" y="801"/>
                    <a:pt x="911" y="802"/>
                  </a:cubicBezTo>
                  <a:cubicBezTo>
                    <a:pt x="909" y="809"/>
                    <a:pt x="918" y="806"/>
                    <a:pt x="921" y="804"/>
                  </a:cubicBezTo>
                  <a:cubicBezTo>
                    <a:pt x="929" y="807"/>
                    <a:pt x="937" y="809"/>
                    <a:pt x="946" y="812"/>
                  </a:cubicBezTo>
                  <a:cubicBezTo>
                    <a:pt x="946" y="815"/>
                    <a:pt x="950" y="815"/>
                    <a:pt x="952" y="814"/>
                  </a:cubicBezTo>
                  <a:cubicBezTo>
                    <a:pt x="954" y="815"/>
                    <a:pt x="956" y="816"/>
                    <a:pt x="957" y="816"/>
                  </a:cubicBezTo>
                  <a:cubicBezTo>
                    <a:pt x="955" y="823"/>
                    <a:pt x="964" y="821"/>
                    <a:pt x="967" y="820"/>
                  </a:cubicBezTo>
                  <a:cubicBezTo>
                    <a:pt x="970" y="821"/>
                    <a:pt x="972" y="822"/>
                    <a:pt x="975" y="823"/>
                  </a:cubicBezTo>
                  <a:cubicBezTo>
                    <a:pt x="967" y="835"/>
                    <a:pt x="983" y="830"/>
                    <a:pt x="988" y="828"/>
                  </a:cubicBezTo>
                  <a:cubicBezTo>
                    <a:pt x="991" y="829"/>
                    <a:pt x="995" y="831"/>
                    <a:pt x="999" y="832"/>
                  </a:cubicBezTo>
                  <a:cubicBezTo>
                    <a:pt x="998" y="838"/>
                    <a:pt x="1004" y="836"/>
                    <a:pt x="1007" y="835"/>
                  </a:cubicBezTo>
                  <a:cubicBezTo>
                    <a:pt x="1011" y="836"/>
                    <a:pt x="1014" y="838"/>
                    <a:pt x="1018" y="839"/>
                  </a:cubicBezTo>
                  <a:cubicBezTo>
                    <a:pt x="1023" y="851"/>
                    <a:pt x="1085" y="859"/>
                    <a:pt x="1098" y="861"/>
                  </a:cubicBezTo>
                  <a:cubicBezTo>
                    <a:pt x="1127" y="865"/>
                    <a:pt x="1156" y="862"/>
                    <a:pt x="1184" y="855"/>
                  </a:cubicBezTo>
                  <a:cubicBezTo>
                    <a:pt x="1213" y="846"/>
                    <a:pt x="1237" y="833"/>
                    <a:pt x="1257" y="811"/>
                  </a:cubicBezTo>
                  <a:cubicBezTo>
                    <a:pt x="1263" y="805"/>
                    <a:pt x="1307" y="760"/>
                    <a:pt x="1303" y="758"/>
                  </a:cubicBezTo>
                  <a:cubicBezTo>
                    <a:pt x="1367" y="694"/>
                    <a:pt x="1352" y="580"/>
                    <a:pt x="1306" y="512"/>
                  </a:cubicBezTo>
                  <a:cubicBezTo>
                    <a:pt x="1306" y="511"/>
                    <a:pt x="1306" y="511"/>
                    <a:pt x="1306" y="510"/>
                  </a:cubicBezTo>
                  <a:cubicBezTo>
                    <a:pt x="1318" y="505"/>
                    <a:pt x="1326" y="497"/>
                    <a:pt x="1332" y="487"/>
                  </a:cubicBezTo>
                  <a:cubicBezTo>
                    <a:pt x="1339" y="488"/>
                    <a:pt x="1339" y="475"/>
                    <a:pt x="1339" y="474"/>
                  </a:cubicBezTo>
                  <a:cubicBezTo>
                    <a:pt x="1342" y="466"/>
                    <a:pt x="1368" y="391"/>
                    <a:pt x="1364" y="389"/>
                  </a:cubicBezTo>
                  <a:cubicBezTo>
                    <a:pt x="1404" y="243"/>
                    <a:pt x="1215" y="108"/>
                    <a:pt x="1084" y="172"/>
                  </a:cubicBezTo>
                  <a:cubicBezTo>
                    <a:pt x="1046" y="38"/>
                    <a:pt x="840" y="0"/>
                    <a:pt x="743" y="85"/>
                  </a:cubicBezTo>
                  <a:cubicBezTo>
                    <a:pt x="734" y="82"/>
                    <a:pt x="677" y="124"/>
                    <a:pt x="667" y="130"/>
                  </a:cubicBezTo>
                  <a:cubicBezTo>
                    <a:pt x="653" y="139"/>
                    <a:pt x="641" y="149"/>
                    <a:pt x="631" y="163"/>
                  </a:cubicBezTo>
                  <a:cubicBezTo>
                    <a:pt x="629" y="164"/>
                    <a:pt x="605" y="183"/>
                    <a:pt x="622" y="180"/>
                  </a:cubicBezTo>
                  <a:cubicBezTo>
                    <a:pt x="622" y="181"/>
                    <a:pt x="621" y="181"/>
                    <a:pt x="621" y="182"/>
                  </a:cubicBezTo>
                  <a:cubicBezTo>
                    <a:pt x="614" y="186"/>
                    <a:pt x="598" y="200"/>
                    <a:pt x="617" y="194"/>
                  </a:cubicBezTo>
                  <a:cubicBezTo>
                    <a:pt x="617" y="197"/>
                    <a:pt x="616" y="200"/>
                    <a:pt x="615" y="204"/>
                  </a:cubicBezTo>
                  <a:cubicBezTo>
                    <a:pt x="520" y="145"/>
                    <a:pt x="364" y="113"/>
                    <a:pt x="286" y="219"/>
                  </a:cubicBezTo>
                  <a:cubicBezTo>
                    <a:pt x="281" y="218"/>
                    <a:pt x="273" y="229"/>
                    <a:pt x="273" y="234"/>
                  </a:cubicBezTo>
                  <a:cubicBezTo>
                    <a:pt x="254" y="256"/>
                    <a:pt x="224" y="265"/>
                    <a:pt x="207" y="291"/>
                  </a:cubicBezTo>
                  <a:cubicBezTo>
                    <a:pt x="205" y="293"/>
                    <a:pt x="200" y="295"/>
                    <a:pt x="203" y="299"/>
                  </a:cubicBezTo>
                  <a:cubicBezTo>
                    <a:pt x="201" y="303"/>
                    <a:pt x="199" y="307"/>
                    <a:pt x="198" y="311"/>
                  </a:cubicBezTo>
                  <a:cubicBezTo>
                    <a:pt x="197" y="312"/>
                    <a:pt x="185" y="322"/>
                    <a:pt x="195" y="323"/>
                  </a:cubicBezTo>
                  <a:cubicBezTo>
                    <a:pt x="194" y="328"/>
                    <a:pt x="189" y="346"/>
                    <a:pt x="192" y="350"/>
                  </a:cubicBezTo>
                  <a:cubicBezTo>
                    <a:pt x="192" y="356"/>
                    <a:pt x="192" y="361"/>
                    <a:pt x="193" y="366"/>
                  </a:cubicBezTo>
                  <a:cubicBezTo>
                    <a:pt x="191" y="369"/>
                    <a:pt x="187" y="376"/>
                    <a:pt x="194" y="375"/>
                  </a:cubicBezTo>
                  <a:cubicBezTo>
                    <a:pt x="194" y="379"/>
                    <a:pt x="195" y="382"/>
                    <a:pt x="195" y="385"/>
                  </a:cubicBezTo>
                  <a:cubicBezTo>
                    <a:pt x="178" y="394"/>
                    <a:pt x="161" y="405"/>
                    <a:pt x="146" y="419"/>
                  </a:cubicBezTo>
                  <a:cubicBezTo>
                    <a:pt x="137" y="423"/>
                    <a:pt x="125" y="427"/>
                    <a:pt x="116" y="433"/>
                  </a:cubicBezTo>
                  <a:cubicBezTo>
                    <a:pt x="64" y="462"/>
                    <a:pt x="15" y="506"/>
                    <a:pt x="3" y="571"/>
                  </a:cubicBezTo>
                  <a:cubicBezTo>
                    <a:pt x="2" y="572"/>
                    <a:pt x="2" y="575"/>
                    <a:pt x="3" y="576"/>
                  </a:cubicBezTo>
                  <a:cubicBezTo>
                    <a:pt x="0" y="596"/>
                    <a:pt x="1" y="616"/>
                    <a:pt x="5" y="635"/>
                  </a:cubicBezTo>
                  <a:close/>
                  <a:moveTo>
                    <a:pt x="12" y="628"/>
                  </a:moveTo>
                  <a:cubicBezTo>
                    <a:pt x="15" y="627"/>
                    <a:pt x="18" y="625"/>
                    <a:pt x="22" y="623"/>
                  </a:cubicBezTo>
                  <a:cubicBezTo>
                    <a:pt x="18" y="625"/>
                    <a:pt x="15" y="627"/>
                    <a:pt x="12" y="630"/>
                  </a:cubicBezTo>
                  <a:cubicBezTo>
                    <a:pt x="12" y="629"/>
                    <a:pt x="12" y="629"/>
                    <a:pt x="12" y="628"/>
                  </a:cubicBezTo>
                  <a:close/>
                  <a:moveTo>
                    <a:pt x="15" y="640"/>
                  </a:moveTo>
                  <a:cubicBezTo>
                    <a:pt x="15" y="640"/>
                    <a:pt x="15" y="640"/>
                    <a:pt x="14" y="640"/>
                  </a:cubicBezTo>
                  <a:cubicBezTo>
                    <a:pt x="15" y="639"/>
                    <a:pt x="15" y="639"/>
                    <a:pt x="16" y="639"/>
                  </a:cubicBezTo>
                  <a:cubicBezTo>
                    <a:pt x="15" y="639"/>
                    <a:pt x="15" y="640"/>
                    <a:pt x="15" y="640"/>
                  </a:cubicBezTo>
                  <a:close/>
                  <a:moveTo>
                    <a:pt x="26" y="670"/>
                  </a:moveTo>
                  <a:cubicBezTo>
                    <a:pt x="23" y="664"/>
                    <a:pt x="20" y="657"/>
                    <a:pt x="18" y="651"/>
                  </a:cubicBezTo>
                  <a:cubicBezTo>
                    <a:pt x="25" y="647"/>
                    <a:pt x="33" y="644"/>
                    <a:pt x="41" y="641"/>
                  </a:cubicBezTo>
                  <a:cubicBezTo>
                    <a:pt x="40" y="642"/>
                    <a:pt x="14" y="661"/>
                    <a:pt x="27" y="661"/>
                  </a:cubicBezTo>
                  <a:cubicBezTo>
                    <a:pt x="40" y="661"/>
                    <a:pt x="60" y="645"/>
                    <a:pt x="72" y="641"/>
                  </a:cubicBezTo>
                  <a:cubicBezTo>
                    <a:pt x="56" y="650"/>
                    <a:pt x="41" y="659"/>
                    <a:pt x="26" y="670"/>
                  </a:cubicBezTo>
                  <a:close/>
                  <a:moveTo>
                    <a:pt x="72" y="541"/>
                  </a:moveTo>
                  <a:cubicBezTo>
                    <a:pt x="68" y="534"/>
                    <a:pt x="47" y="550"/>
                    <a:pt x="43" y="552"/>
                  </a:cubicBezTo>
                  <a:cubicBezTo>
                    <a:pt x="52" y="546"/>
                    <a:pt x="94" y="509"/>
                    <a:pt x="59" y="525"/>
                  </a:cubicBezTo>
                  <a:cubicBezTo>
                    <a:pt x="68" y="518"/>
                    <a:pt x="77" y="511"/>
                    <a:pt x="85" y="504"/>
                  </a:cubicBezTo>
                  <a:cubicBezTo>
                    <a:pt x="79" y="522"/>
                    <a:pt x="76" y="539"/>
                    <a:pt x="76" y="556"/>
                  </a:cubicBezTo>
                  <a:cubicBezTo>
                    <a:pt x="75" y="549"/>
                    <a:pt x="29" y="579"/>
                    <a:pt x="24" y="581"/>
                  </a:cubicBezTo>
                  <a:cubicBezTo>
                    <a:pt x="30" y="577"/>
                    <a:pt x="76" y="548"/>
                    <a:pt x="72" y="541"/>
                  </a:cubicBezTo>
                  <a:close/>
                  <a:moveTo>
                    <a:pt x="139" y="738"/>
                  </a:moveTo>
                  <a:cubicBezTo>
                    <a:pt x="141" y="737"/>
                    <a:pt x="143" y="735"/>
                    <a:pt x="145" y="733"/>
                  </a:cubicBezTo>
                  <a:cubicBezTo>
                    <a:pt x="152" y="728"/>
                    <a:pt x="186" y="709"/>
                    <a:pt x="185" y="700"/>
                  </a:cubicBezTo>
                  <a:cubicBezTo>
                    <a:pt x="189" y="702"/>
                    <a:pt x="194" y="704"/>
                    <a:pt x="198" y="705"/>
                  </a:cubicBezTo>
                  <a:cubicBezTo>
                    <a:pt x="178" y="715"/>
                    <a:pt x="159" y="728"/>
                    <a:pt x="139" y="738"/>
                  </a:cubicBezTo>
                  <a:close/>
                  <a:moveTo>
                    <a:pt x="205" y="708"/>
                  </a:moveTo>
                  <a:cubicBezTo>
                    <a:pt x="212" y="710"/>
                    <a:pt x="219" y="712"/>
                    <a:pt x="227" y="714"/>
                  </a:cubicBezTo>
                  <a:cubicBezTo>
                    <a:pt x="204" y="726"/>
                    <a:pt x="180" y="734"/>
                    <a:pt x="157" y="744"/>
                  </a:cubicBezTo>
                  <a:cubicBezTo>
                    <a:pt x="163" y="739"/>
                    <a:pt x="170" y="735"/>
                    <a:pt x="176" y="731"/>
                  </a:cubicBezTo>
                  <a:cubicBezTo>
                    <a:pt x="182" y="727"/>
                    <a:pt x="206" y="715"/>
                    <a:pt x="205" y="708"/>
                  </a:cubicBezTo>
                  <a:close/>
                  <a:moveTo>
                    <a:pt x="119" y="710"/>
                  </a:moveTo>
                  <a:cubicBezTo>
                    <a:pt x="131" y="701"/>
                    <a:pt x="143" y="692"/>
                    <a:pt x="156" y="685"/>
                  </a:cubicBezTo>
                  <a:cubicBezTo>
                    <a:pt x="156" y="685"/>
                    <a:pt x="156" y="685"/>
                    <a:pt x="156" y="685"/>
                  </a:cubicBezTo>
                  <a:cubicBezTo>
                    <a:pt x="158" y="686"/>
                    <a:pt x="161" y="688"/>
                    <a:pt x="164" y="689"/>
                  </a:cubicBezTo>
                  <a:cubicBezTo>
                    <a:pt x="149" y="695"/>
                    <a:pt x="134" y="702"/>
                    <a:pt x="119" y="710"/>
                  </a:cubicBezTo>
                  <a:close/>
                  <a:moveTo>
                    <a:pt x="172" y="695"/>
                  </a:moveTo>
                  <a:cubicBezTo>
                    <a:pt x="172" y="694"/>
                    <a:pt x="172" y="694"/>
                    <a:pt x="172" y="694"/>
                  </a:cubicBezTo>
                  <a:cubicBezTo>
                    <a:pt x="174" y="695"/>
                    <a:pt x="176" y="696"/>
                    <a:pt x="178" y="697"/>
                  </a:cubicBezTo>
                  <a:cubicBezTo>
                    <a:pt x="168" y="702"/>
                    <a:pt x="158" y="707"/>
                    <a:pt x="148" y="712"/>
                  </a:cubicBezTo>
                  <a:cubicBezTo>
                    <a:pt x="157" y="706"/>
                    <a:pt x="165" y="700"/>
                    <a:pt x="172" y="695"/>
                  </a:cubicBezTo>
                  <a:close/>
                  <a:moveTo>
                    <a:pt x="130" y="688"/>
                  </a:moveTo>
                  <a:cubicBezTo>
                    <a:pt x="136" y="685"/>
                    <a:pt x="141" y="682"/>
                    <a:pt x="146" y="679"/>
                  </a:cubicBezTo>
                  <a:cubicBezTo>
                    <a:pt x="147" y="679"/>
                    <a:pt x="147" y="679"/>
                    <a:pt x="148" y="680"/>
                  </a:cubicBezTo>
                  <a:cubicBezTo>
                    <a:pt x="142" y="682"/>
                    <a:pt x="136" y="685"/>
                    <a:pt x="130" y="688"/>
                  </a:cubicBezTo>
                  <a:close/>
                  <a:moveTo>
                    <a:pt x="79" y="700"/>
                  </a:moveTo>
                  <a:cubicBezTo>
                    <a:pt x="93" y="688"/>
                    <a:pt x="110" y="677"/>
                    <a:pt x="127" y="667"/>
                  </a:cubicBezTo>
                  <a:cubicBezTo>
                    <a:pt x="128" y="667"/>
                    <a:pt x="128" y="666"/>
                    <a:pt x="128" y="665"/>
                  </a:cubicBezTo>
                  <a:cubicBezTo>
                    <a:pt x="131" y="668"/>
                    <a:pt x="135" y="670"/>
                    <a:pt x="138" y="673"/>
                  </a:cubicBezTo>
                  <a:cubicBezTo>
                    <a:pt x="118" y="682"/>
                    <a:pt x="99" y="691"/>
                    <a:pt x="79" y="700"/>
                  </a:cubicBezTo>
                  <a:close/>
                  <a:moveTo>
                    <a:pt x="57" y="692"/>
                  </a:moveTo>
                  <a:cubicBezTo>
                    <a:pt x="64" y="686"/>
                    <a:pt x="115" y="658"/>
                    <a:pt x="110" y="650"/>
                  </a:cubicBezTo>
                  <a:cubicBezTo>
                    <a:pt x="107" y="646"/>
                    <a:pt x="66" y="670"/>
                    <a:pt x="60" y="673"/>
                  </a:cubicBezTo>
                  <a:cubicBezTo>
                    <a:pt x="69" y="668"/>
                    <a:pt x="103" y="652"/>
                    <a:pt x="102" y="638"/>
                  </a:cubicBezTo>
                  <a:cubicBezTo>
                    <a:pt x="108" y="646"/>
                    <a:pt x="115" y="653"/>
                    <a:pt x="122" y="660"/>
                  </a:cubicBezTo>
                  <a:cubicBezTo>
                    <a:pt x="100" y="670"/>
                    <a:pt x="79" y="682"/>
                    <a:pt x="57" y="692"/>
                  </a:cubicBezTo>
                  <a:close/>
                  <a:moveTo>
                    <a:pt x="70" y="653"/>
                  </a:moveTo>
                  <a:cubicBezTo>
                    <a:pt x="70" y="653"/>
                    <a:pt x="70" y="652"/>
                    <a:pt x="69" y="652"/>
                  </a:cubicBezTo>
                  <a:cubicBezTo>
                    <a:pt x="79" y="645"/>
                    <a:pt x="89" y="639"/>
                    <a:pt x="98" y="632"/>
                  </a:cubicBezTo>
                  <a:cubicBezTo>
                    <a:pt x="99" y="633"/>
                    <a:pt x="99" y="634"/>
                    <a:pt x="100" y="635"/>
                  </a:cubicBezTo>
                  <a:cubicBezTo>
                    <a:pt x="99" y="634"/>
                    <a:pt x="85" y="643"/>
                    <a:pt x="70" y="653"/>
                  </a:cubicBezTo>
                  <a:close/>
                  <a:moveTo>
                    <a:pt x="92" y="627"/>
                  </a:moveTo>
                  <a:cubicBezTo>
                    <a:pt x="86" y="624"/>
                    <a:pt x="70" y="632"/>
                    <a:pt x="65" y="635"/>
                  </a:cubicBezTo>
                  <a:cubicBezTo>
                    <a:pt x="70" y="632"/>
                    <a:pt x="88" y="622"/>
                    <a:pt x="89" y="616"/>
                  </a:cubicBezTo>
                  <a:cubicBezTo>
                    <a:pt x="90" y="619"/>
                    <a:pt x="92" y="622"/>
                    <a:pt x="94" y="625"/>
                  </a:cubicBezTo>
                  <a:cubicBezTo>
                    <a:pt x="93" y="626"/>
                    <a:pt x="93" y="626"/>
                    <a:pt x="92" y="627"/>
                  </a:cubicBezTo>
                  <a:close/>
                  <a:moveTo>
                    <a:pt x="36" y="634"/>
                  </a:moveTo>
                  <a:cubicBezTo>
                    <a:pt x="42" y="630"/>
                    <a:pt x="83" y="608"/>
                    <a:pt x="80" y="602"/>
                  </a:cubicBezTo>
                  <a:cubicBezTo>
                    <a:pt x="76" y="596"/>
                    <a:pt x="52" y="614"/>
                    <a:pt x="47" y="616"/>
                  </a:cubicBezTo>
                  <a:cubicBezTo>
                    <a:pt x="57" y="610"/>
                    <a:pt x="66" y="603"/>
                    <a:pt x="74" y="595"/>
                  </a:cubicBezTo>
                  <a:cubicBezTo>
                    <a:pt x="79" y="591"/>
                    <a:pt x="74" y="585"/>
                    <a:pt x="69" y="589"/>
                  </a:cubicBezTo>
                  <a:cubicBezTo>
                    <a:pt x="55" y="596"/>
                    <a:pt x="42" y="603"/>
                    <a:pt x="29" y="610"/>
                  </a:cubicBezTo>
                  <a:cubicBezTo>
                    <a:pt x="44" y="596"/>
                    <a:pt x="63" y="585"/>
                    <a:pt x="77" y="576"/>
                  </a:cubicBezTo>
                  <a:cubicBezTo>
                    <a:pt x="79" y="589"/>
                    <a:pt x="82" y="601"/>
                    <a:pt x="87" y="612"/>
                  </a:cubicBezTo>
                  <a:cubicBezTo>
                    <a:pt x="83" y="609"/>
                    <a:pt x="43" y="631"/>
                    <a:pt x="36" y="634"/>
                  </a:cubicBezTo>
                  <a:close/>
                  <a:moveTo>
                    <a:pt x="53" y="577"/>
                  </a:moveTo>
                  <a:cubicBezTo>
                    <a:pt x="63" y="570"/>
                    <a:pt x="76" y="560"/>
                    <a:pt x="76" y="557"/>
                  </a:cubicBezTo>
                  <a:cubicBezTo>
                    <a:pt x="76" y="560"/>
                    <a:pt x="76" y="564"/>
                    <a:pt x="76" y="568"/>
                  </a:cubicBezTo>
                  <a:cubicBezTo>
                    <a:pt x="72" y="569"/>
                    <a:pt x="63" y="575"/>
                    <a:pt x="59" y="578"/>
                  </a:cubicBezTo>
                  <a:cubicBezTo>
                    <a:pt x="59" y="578"/>
                    <a:pt x="59" y="578"/>
                    <a:pt x="59" y="578"/>
                  </a:cubicBezTo>
                  <a:cubicBezTo>
                    <a:pt x="58" y="575"/>
                    <a:pt x="56" y="575"/>
                    <a:pt x="53" y="577"/>
                  </a:cubicBezTo>
                  <a:close/>
                  <a:moveTo>
                    <a:pt x="32" y="680"/>
                  </a:moveTo>
                  <a:cubicBezTo>
                    <a:pt x="32" y="679"/>
                    <a:pt x="31" y="678"/>
                    <a:pt x="31" y="677"/>
                  </a:cubicBezTo>
                  <a:cubicBezTo>
                    <a:pt x="32" y="676"/>
                    <a:pt x="38" y="674"/>
                    <a:pt x="45" y="671"/>
                  </a:cubicBezTo>
                  <a:cubicBezTo>
                    <a:pt x="39" y="675"/>
                    <a:pt x="34" y="679"/>
                    <a:pt x="32" y="680"/>
                  </a:cubicBezTo>
                  <a:close/>
                  <a:moveTo>
                    <a:pt x="42" y="694"/>
                  </a:moveTo>
                  <a:cubicBezTo>
                    <a:pt x="41" y="692"/>
                    <a:pt x="40" y="691"/>
                    <a:pt x="39" y="689"/>
                  </a:cubicBezTo>
                  <a:cubicBezTo>
                    <a:pt x="43" y="688"/>
                    <a:pt x="49" y="686"/>
                    <a:pt x="54" y="684"/>
                  </a:cubicBezTo>
                  <a:cubicBezTo>
                    <a:pt x="50" y="687"/>
                    <a:pt x="46" y="690"/>
                    <a:pt x="42" y="694"/>
                  </a:cubicBezTo>
                  <a:close/>
                  <a:moveTo>
                    <a:pt x="50" y="703"/>
                  </a:moveTo>
                  <a:cubicBezTo>
                    <a:pt x="60" y="699"/>
                    <a:pt x="69" y="695"/>
                    <a:pt x="78" y="691"/>
                  </a:cubicBezTo>
                  <a:cubicBezTo>
                    <a:pt x="70" y="697"/>
                    <a:pt x="63" y="703"/>
                    <a:pt x="57" y="709"/>
                  </a:cubicBezTo>
                  <a:cubicBezTo>
                    <a:pt x="55" y="707"/>
                    <a:pt x="52" y="705"/>
                    <a:pt x="50" y="703"/>
                  </a:cubicBezTo>
                  <a:close/>
                  <a:moveTo>
                    <a:pt x="63" y="715"/>
                  </a:moveTo>
                  <a:cubicBezTo>
                    <a:pt x="72" y="712"/>
                    <a:pt x="80" y="708"/>
                    <a:pt x="88" y="705"/>
                  </a:cubicBezTo>
                  <a:cubicBezTo>
                    <a:pt x="81" y="709"/>
                    <a:pt x="75" y="714"/>
                    <a:pt x="69" y="720"/>
                  </a:cubicBezTo>
                  <a:cubicBezTo>
                    <a:pt x="67" y="718"/>
                    <a:pt x="65" y="717"/>
                    <a:pt x="63" y="715"/>
                  </a:cubicBezTo>
                  <a:close/>
                  <a:moveTo>
                    <a:pt x="77" y="725"/>
                  </a:moveTo>
                  <a:cubicBezTo>
                    <a:pt x="86" y="721"/>
                    <a:pt x="94" y="717"/>
                    <a:pt x="103" y="712"/>
                  </a:cubicBezTo>
                  <a:cubicBezTo>
                    <a:pt x="96" y="717"/>
                    <a:pt x="89" y="723"/>
                    <a:pt x="82" y="728"/>
                  </a:cubicBezTo>
                  <a:cubicBezTo>
                    <a:pt x="80" y="727"/>
                    <a:pt x="79" y="726"/>
                    <a:pt x="77" y="725"/>
                  </a:cubicBezTo>
                  <a:close/>
                  <a:moveTo>
                    <a:pt x="90" y="733"/>
                  </a:moveTo>
                  <a:cubicBezTo>
                    <a:pt x="107" y="725"/>
                    <a:pt x="122" y="717"/>
                    <a:pt x="138" y="709"/>
                  </a:cubicBezTo>
                  <a:cubicBezTo>
                    <a:pt x="125" y="718"/>
                    <a:pt x="110" y="726"/>
                    <a:pt x="97" y="736"/>
                  </a:cubicBezTo>
                  <a:cubicBezTo>
                    <a:pt x="95" y="735"/>
                    <a:pt x="93" y="734"/>
                    <a:pt x="90" y="733"/>
                  </a:cubicBezTo>
                  <a:close/>
                  <a:moveTo>
                    <a:pt x="117" y="744"/>
                  </a:moveTo>
                  <a:cubicBezTo>
                    <a:pt x="114" y="743"/>
                    <a:pt x="110" y="742"/>
                    <a:pt x="107" y="741"/>
                  </a:cubicBezTo>
                  <a:cubicBezTo>
                    <a:pt x="122" y="735"/>
                    <a:pt x="136" y="727"/>
                    <a:pt x="150" y="720"/>
                  </a:cubicBezTo>
                  <a:cubicBezTo>
                    <a:pt x="139" y="728"/>
                    <a:pt x="128" y="736"/>
                    <a:pt x="117" y="744"/>
                  </a:cubicBezTo>
                  <a:close/>
                  <a:moveTo>
                    <a:pt x="138" y="750"/>
                  </a:moveTo>
                  <a:cubicBezTo>
                    <a:pt x="137" y="750"/>
                    <a:pt x="136" y="749"/>
                    <a:pt x="134" y="749"/>
                  </a:cubicBezTo>
                  <a:cubicBezTo>
                    <a:pt x="137" y="748"/>
                    <a:pt x="140" y="747"/>
                    <a:pt x="142" y="745"/>
                  </a:cubicBezTo>
                  <a:cubicBezTo>
                    <a:pt x="141" y="747"/>
                    <a:pt x="139" y="748"/>
                    <a:pt x="138" y="750"/>
                  </a:cubicBezTo>
                  <a:close/>
                  <a:moveTo>
                    <a:pt x="175" y="754"/>
                  </a:moveTo>
                  <a:cubicBezTo>
                    <a:pt x="169" y="754"/>
                    <a:pt x="162" y="754"/>
                    <a:pt x="156" y="753"/>
                  </a:cubicBezTo>
                  <a:cubicBezTo>
                    <a:pt x="164" y="750"/>
                    <a:pt x="171" y="747"/>
                    <a:pt x="178" y="744"/>
                  </a:cubicBezTo>
                  <a:cubicBezTo>
                    <a:pt x="185" y="741"/>
                    <a:pt x="192" y="739"/>
                    <a:pt x="199" y="736"/>
                  </a:cubicBezTo>
                  <a:cubicBezTo>
                    <a:pt x="195" y="739"/>
                    <a:pt x="174" y="748"/>
                    <a:pt x="175" y="754"/>
                  </a:cubicBezTo>
                  <a:close/>
                  <a:moveTo>
                    <a:pt x="201" y="753"/>
                  </a:moveTo>
                  <a:cubicBezTo>
                    <a:pt x="197" y="754"/>
                    <a:pt x="194" y="754"/>
                    <a:pt x="190" y="754"/>
                  </a:cubicBezTo>
                  <a:cubicBezTo>
                    <a:pt x="195" y="752"/>
                    <a:pt x="201" y="749"/>
                    <a:pt x="206" y="746"/>
                  </a:cubicBezTo>
                  <a:cubicBezTo>
                    <a:pt x="203" y="748"/>
                    <a:pt x="202" y="750"/>
                    <a:pt x="201" y="753"/>
                  </a:cubicBezTo>
                  <a:close/>
                  <a:moveTo>
                    <a:pt x="238" y="717"/>
                  </a:moveTo>
                  <a:cubicBezTo>
                    <a:pt x="239" y="717"/>
                    <a:pt x="240" y="717"/>
                    <a:pt x="241" y="718"/>
                  </a:cubicBezTo>
                  <a:cubicBezTo>
                    <a:pt x="236" y="720"/>
                    <a:pt x="231" y="723"/>
                    <a:pt x="226" y="726"/>
                  </a:cubicBezTo>
                  <a:cubicBezTo>
                    <a:pt x="230" y="724"/>
                    <a:pt x="235" y="720"/>
                    <a:pt x="238" y="717"/>
                  </a:cubicBezTo>
                  <a:close/>
                  <a:moveTo>
                    <a:pt x="255" y="720"/>
                  </a:moveTo>
                  <a:cubicBezTo>
                    <a:pt x="260" y="721"/>
                    <a:pt x="265" y="721"/>
                    <a:pt x="270" y="722"/>
                  </a:cubicBezTo>
                  <a:cubicBezTo>
                    <a:pt x="257" y="727"/>
                    <a:pt x="245" y="733"/>
                    <a:pt x="232" y="738"/>
                  </a:cubicBezTo>
                  <a:cubicBezTo>
                    <a:pt x="240" y="733"/>
                    <a:pt x="249" y="727"/>
                    <a:pt x="255" y="720"/>
                  </a:cubicBezTo>
                  <a:close/>
                  <a:moveTo>
                    <a:pt x="274" y="734"/>
                  </a:moveTo>
                  <a:cubicBezTo>
                    <a:pt x="276" y="731"/>
                    <a:pt x="276" y="731"/>
                    <a:pt x="276" y="731"/>
                  </a:cubicBezTo>
                  <a:cubicBezTo>
                    <a:pt x="276" y="731"/>
                    <a:pt x="276" y="731"/>
                    <a:pt x="276" y="730"/>
                  </a:cubicBezTo>
                  <a:cubicBezTo>
                    <a:pt x="279" y="729"/>
                    <a:pt x="283" y="727"/>
                    <a:pt x="286" y="726"/>
                  </a:cubicBezTo>
                  <a:cubicBezTo>
                    <a:pt x="286" y="731"/>
                    <a:pt x="287" y="735"/>
                    <a:pt x="287" y="740"/>
                  </a:cubicBezTo>
                  <a:cubicBezTo>
                    <a:pt x="285" y="731"/>
                    <a:pt x="270" y="745"/>
                    <a:pt x="267" y="746"/>
                  </a:cubicBezTo>
                  <a:cubicBezTo>
                    <a:pt x="272" y="742"/>
                    <a:pt x="276" y="738"/>
                    <a:pt x="277" y="738"/>
                  </a:cubicBezTo>
                  <a:lnTo>
                    <a:pt x="274" y="734"/>
                  </a:lnTo>
                  <a:close/>
                  <a:moveTo>
                    <a:pt x="287" y="741"/>
                  </a:moveTo>
                  <a:cubicBezTo>
                    <a:pt x="287" y="743"/>
                    <a:pt x="287" y="745"/>
                    <a:pt x="287" y="746"/>
                  </a:cubicBezTo>
                  <a:cubicBezTo>
                    <a:pt x="283" y="748"/>
                    <a:pt x="280" y="751"/>
                    <a:pt x="277" y="756"/>
                  </a:cubicBezTo>
                  <a:cubicBezTo>
                    <a:pt x="276" y="755"/>
                    <a:pt x="275" y="754"/>
                    <a:pt x="274" y="754"/>
                  </a:cubicBezTo>
                  <a:cubicBezTo>
                    <a:pt x="277" y="752"/>
                    <a:pt x="286" y="746"/>
                    <a:pt x="287" y="741"/>
                  </a:cubicBezTo>
                  <a:close/>
                  <a:moveTo>
                    <a:pt x="257" y="743"/>
                  </a:moveTo>
                  <a:cubicBezTo>
                    <a:pt x="257" y="742"/>
                    <a:pt x="257" y="742"/>
                    <a:pt x="257" y="741"/>
                  </a:cubicBezTo>
                  <a:cubicBezTo>
                    <a:pt x="261" y="738"/>
                    <a:pt x="265" y="736"/>
                    <a:pt x="269" y="734"/>
                  </a:cubicBezTo>
                  <a:cubicBezTo>
                    <a:pt x="266" y="736"/>
                    <a:pt x="261" y="740"/>
                    <a:pt x="257" y="743"/>
                  </a:cubicBezTo>
                  <a:close/>
                  <a:moveTo>
                    <a:pt x="236" y="745"/>
                  </a:moveTo>
                  <a:cubicBezTo>
                    <a:pt x="237" y="745"/>
                    <a:pt x="239" y="744"/>
                    <a:pt x="241" y="743"/>
                  </a:cubicBezTo>
                  <a:cubicBezTo>
                    <a:pt x="241" y="743"/>
                    <a:pt x="241" y="743"/>
                    <a:pt x="241" y="743"/>
                  </a:cubicBezTo>
                  <a:cubicBezTo>
                    <a:pt x="239" y="744"/>
                    <a:pt x="238" y="745"/>
                    <a:pt x="236" y="745"/>
                  </a:cubicBezTo>
                  <a:close/>
                  <a:moveTo>
                    <a:pt x="245" y="756"/>
                  </a:moveTo>
                  <a:cubicBezTo>
                    <a:pt x="245" y="756"/>
                    <a:pt x="245" y="756"/>
                    <a:pt x="245" y="756"/>
                  </a:cubicBezTo>
                  <a:cubicBezTo>
                    <a:pt x="246" y="754"/>
                    <a:pt x="245" y="752"/>
                    <a:pt x="244" y="751"/>
                  </a:cubicBezTo>
                  <a:cubicBezTo>
                    <a:pt x="247" y="750"/>
                    <a:pt x="250" y="749"/>
                    <a:pt x="252" y="747"/>
                  </a:cubicBezTo>
                  <a:cubicBezTo>
                    <a:pt x="249" y="750"/>
                    <a:pt x="246" y="753"/>
                    <a:pt x="245" y="756"/>
                  </a:cubicBezTo>
                  <a:close/>
                  <a:moveTo>
                    <a:pt x="247" y="765"/>
                  </a:moveTo>
                  <a:cubicBezTo>
                    <a:pt x="247" y="764"/>
                    <a:pt x="247" y="763"/>
                    <a:pt x="246" y="761"/>
                  </a:cubicBezTo>
                  <a:cubicBezTo>
                    <a:pt x="248" y="762"/>
                    <a:pt x="251" y="762"/>
                    <a:pt x="253" y="761"/>
                  </a:cubicBezTo>
                  <a:cubicBezTo>
                    <a:pt x="251" y="763"/>
                    <a:pt x="249" y="764"/>
                    <a:pt x="247" y="765"/>
                  </a:cubicBezTo>
                  <a:close/>
                  <a:moveTo>
                    <a:pt x="251" y="779"/>
                  </a:moveTo>
                  <a:cubicBezTo>
                    <a:pt x="251" y="778"/>
                    <a:pt x="251" y="778"/>
                    <a:pt x="250" y="777"/>
                  </a:cubicBezTo>
                  <a:cubicBezTo>
                    <a:pt x="250" y="777"/>
                    <a:pt x="250" y="776"/>
                    <a:pt x="250" y="775"/>
                  </a:cubicBezTo>
                  <a:cubicBezTo>
                    <a:pt x="253" y="774"/>
                    <a:pt x="256" y="773"/>
                    <a:pt x="259" y="771"/>
                  </a:cubicBezTo>
                  <a:cubicBezTo>
                    <a:pt x="256" y="774"/>
                    <a:pt x="253" y="776"/>
                    <a:pt x="251" y="779"/>
                  </a:cubicBezTo>
                  <a:close/>
                  <a:moveTo>
                    <a:pt x="255" y="795"/>
                  </a:moveTo>
                  <a:cubicBezTo>
                    <a:pt x="255" y="794"/>
                    <a:pt x="254" y="793"/>
                    <a:pt x="254" y="792"/>
                  </a:cubicBezTo>
                  <a:cubicBezTo>
                    <a:pt x="255" y="790"/>
                    <a:pt x="254" y="789"/>
                    <a:pt x="253" y="788"/>
                  </a:cubicBezTo>
                  <a:cubicBezTo>
                    <a:pt x="264" y="776"/>
                    <a:pt x="278" y="767"/>
                    <a:pt x="289" y="755"/>
                  </a:cubicBezTo>
                  <a:cubicBezTo>
                    <a:pt x="289" y="757"/>
                    <a:pt x="289" y="759"/>
                    <a:pt x="289" y="760"/>
                  </a:cubicBezTo>
                  <a:cubicBezTo>
                    <a:pt x="285" y="758"/>
                    <a:pt x="259" y="790"/>
                    <a:pt x="255" y="795"/>
                  </a:cubicBezTo>
                  <a:close/>
                  <a:moveTo>
                    <a:pt x="276" y="785"/>
                  </a:moveTo>
                  <a:cubicBezTo>
                    <a:pt x="282" y="779"/>
                    <a:pt x="288" y="773"/>
                    <a:pt x="291" y="766"/>
                  </a:cubicBezTo>
                  <a:cubicBezTo>
                    <a:pt x="292" y="769"/>
                    <a:pt x="293" y="772"/>
                    <a:pt x="294" y="775"/>
                  </a:cubicBezTo>
                  <a:cubicBezTo>
                    <a:pt x="287" y="778"/>
                    <a:pt x="282" y="781"/>
                    <a:pt x="276" y="785"/>
                  </a:cubicBezTo>
                  <a:close/>
                  <a:moveTo>
                    <a:pt x="297" y="783"/>
                  </a:moveTo>
                  <a:cubicBezTo>
                    <a:pt x="297" y="784"/>
                    <a:pt x="298" y="785"/>
                    <a:pt x="298" y="786"/>
                  </a:cubicBezTo>
                  <a:cubicBezTo>
                    <a:pt x="295" y="787"/>
                    <a:pt x="291" y="788"/>
                    <a:pt x="289" y="790"/>
                  </a:cubicBezTo>
                  <a:cubicBezTo>
                    <a:pt x="291" y="788"/>
                    <a:pt x="294" y="785"/>
                    <a:pt x="297" y="783"/>
                  </a:cubicBezTo>
                  <a:close/>
                  <a:moveTo>
                    <a:pt x="259" y="808"/>
                  </a:moveTo>
                  <a:cubicBezTo>
                    <a:pt x="259" y="807"/>
                    <a:pt x="259" y="807"/>
                    <a:pt x="259" y="806"/>
                  </a:cubicBezTo>
                  <a:cubicBezTo>
                    <a:pt x="261" y="805"/>
                    <a:pt x="262" y="804"/>
                    <a:pt x="264" y="803"/>
                  </a:cubicBezTo>
                  <a:cubicBezTo>
                    <a:pt x="262" y="804"/>
                    <a:pt x="261" y="806"/>
                    <a:pt x="259" y="808"/>
                  </a:cubicBezTo>
                  <a:close/>
                  <a:moveTo>
                    <a:pt x="263" y="817"/>
                  </a:moveTo>
                  <a:cubicBezTo>
                    <a:pt x="263" y="817"/>
                    <a:pt x="263" y="817"/>
                    <a:pt x="263" y="816"/>
                  </a:cubicBezTo>
                  <a:cubicBezTo>
                    <a:pt x="264" y="816"/>
                    <a:pt x="265" y="815"/>
                    <a:pt x="266" y="815"/>
                  </a:cubicBezTo>
                  <a:cubicBezTo>
                    <a:pt x="265" y="815"/>
                    <a:pt x="264" y="816"/>
                    <a:pt x="263" y="817"/>
                  </a:cubicBezTo>
                  <a:close/>
                  <a:moveTo>
                    <a:pt x="270" y="828"/>
                  </a:moveTo>
                  <a:cubicBezTo>
                    <a:pt x="269" y="828"/>
                    <a:pt x="269" y="827"/>
                    <a:pt x="268" y="826"/>
                  </a:cubicBezTo>
                  <a:cubicBezTo>
                    <a:pt x="271" y="825"/>
                    <a:pt x="274" y="824"/>
                    <a:pt x="276" y="823"/>
                  </a:cubicBezTo>
                  <a:cubicBezTo>
                    <a:pt x="274" y="825"/>
                    <a:pt x="272" y="827"/>
                    <a:pt x="270" y="828"/>
                  </a:cubicBezTo>
                  <a:close/>
                  <a:moveTo>
                    <a:pt x="278" y="840"/>
                  </a:moveTo>
                  <a:cubicBezTo>
                    <a:pt x="278" y="840"/>
                    <a:pt x="277" y="839"/>
                    <a:pt x="277" y="838"/>
                  </a:cubicBezTo>
                  <a:cubicBezTo>
                    <a:pt x="279" y="837"/>
                    <a:pt x="282" y="836"/>
                    <a:pt x="284" y="835"/>
                  </a:cubicBezTo>
                  <a:cubicBezTo>
                    <a:pt x="282" y="836"/>
                    <a:pt x="280" y="838"/>
                    <a:pt x="278" y="840"/>
                  </a:cubicBezTo>
                  <a:close/>
                  <a:moveTo>
                    <a:pt x="283" y="811"/>
                  </a:moveTo>
                  <a:cubicBezTo>
                    <a:pt x="290" y="805"/>
                    <a:pt x="296" y="799"/>
                    <a:pt x="301" y="792"/>
                  </a:cubicBezTo>
                  <a:cubicBezTo>
                    <a:pt x="301" y="792"/>
                    <a:pt x="301" y="792"/>
                    <a:pt x="301" y="792"/>
                  </a:cubicBezTo>
                  <a:cubicBezTo>
                    <a:pt x="302" y="794"/>
                    <a:pt x="304" y="797"/>
                    <a:pt x="305" y="800"/>
                  </a:cubicBezTo>
                  <a:cubicBezTo>
                    <a:pt x="300" y="800"/>
                    <a:pt x="288" y="808"/>
                    <a:pt x="283" y="811"/>
                  </a:cubicBezTo>
                  <a:close/>
                  <a:moveTo>
                    <a:pt x="288" y="850"/>
                  </a:moveTo>
                  <a:cubicBezTo>
                    <a:pt x="288" y="850"/>
                    <a:pt x="287" y="850"/>
                    <a:pt x="287" y="850"/>
                  </a:cubicBezTo>
                  <a:cubicBezTo>
                    <a:pt x="288" y="850"/>
                    <a:pt x="288" y="850"/>
                    <a:pt x="288" y="850"/>
                  </a:cubicBezTo>
                  <a:cubicBezTo>
                    <a:pt x="288" y="850"/>
                    <a:pt x="288" y="850"/>
                    <a:pt x="288" y="850"/>
                  </a:cubicBezTo>
                  <a:close/>
                  <a:moveTo>
                    <a:pt x="288" y="824"/>
                  </a:moveTo>
                  <a:cubicBezTo>
                    <a:pt x="289" y="823"/>
                    <a:pt x="290" y="822"/>
                    <a:pt x="291" y="821"/>
                  </a:cubicBezTo>
                  <a:cubicBezTo>
                    <a:pt x="295" y="818"/>
                    <a:pt x="307" y="810"/>
                    <a:pt x="309" y="805"/>
                  </a:cubicBezTo>
                  <a:cubicBezTo>
                    <a:pt x="310" y="806"/>
                    <a:pt x="310" y="807"/>
                    <a:pt x="311" y="808"/>
                  </a:cubicBezTo>
                  <a:cubicBezTo>
                    <a:pt x="303" y="813"/>
                    <a:pt x="296" y="819"/>
                    <a:pt x="288" y="824"/>
                  </a:cubicBezTo>
                  <a:close/>
                  <a:moveTo>
                    <a:pt x="293" y="838"/>
                  </a:moveTo>
                  <a:cubicBezTo>
                    <a:pt x="301" y="831"/>
                    <a:pt x="309" y="823"/>
                    <a:pt x="316" y="814"/>
                  </a:cubicBezTo>
                  <a:cubicBezTo>
                    <a:pt x="318" y="817"/>
                    <a:pt x="320" y="819"/>
                    <a:pt x="322" y="821"/>
                  </a:cubicBezTo>
                  <a:cubicBezTo>
                    <a:pt x="312" y="828"/>
                    <a:pt x="301" y="834"/>
                    <a:pt x="290" y="840"/>
                  </a:cubicBezTo>
                  <a:cubicBezTo>
                    <a:pt x="291" y="839"/>
                    <a:pt x="292" y="839"/>
                    <a:pt x="293" y="838"/>
                  </a:cubicBezTo>
                  <a:close/>
                  <a:moveTo>
                    <a:pt x="296" y="858"/>
                  </a:moveTo>
                  <a:cubicBezTo>
                    <a:pt x="300" y="856"/>
                    <a:pt x="304" y="854"/>
                    <a:pt x="309" y="852"/>
                  </a:cubicBezTo>
                  <a:cubicBezTo>
                    <a:pt x="304" y="855"/>
                    <a:pt x="302" y="859"/>
                    <a:pt x="303" y="864"/>
                  </a:cubicBezTo>
                  <a:cubicBezTo>
                    <a:pt x="301" y="862"/>
                    <a:pt x="298" y="860"/>
                    <a:pt x="296" y="858"/>
                  </a:cubicBezTo>
                  <a:close/>
                  <a:moveTo>
                    <a:pt x="308" y="867"/>
                  </a:moveTo>
                  <a:cubicBezTo>
                    <a:pt x="307" y="867"/>
                    <a:pt x="306" y="866"/>
                    <a:pt x="305" y="865"/>
                  </a:cubicBezTo>
                  <a:cubicBezTo>
                    <a:pt x="308" y="866"/>
                    <a:pt x="312" y="862"/>
                    <a:pt x="314" y="861"/>
                  </a:cubicBezTo>
                  <a:cubicBezTo>
                    <a:pt x="312" y="863"/>
                    <a:pt x="310" y="865"/>
                    <a:pt x="308" y="867"/>
                  </a:cubicBezTo>
                  <a:close/>
                  <a:moveTo>
                    <a:pt x="306" y="844"/>
                  </a:moveTo>
                  <a:cubicBezTo>
                    <a:pt x="312" y="839"/>
                    <a:pt x="318" y="834"/>
                    <a:pt x="324" y="830"/>
                  </a:cubicBezTo>
                  <a:cubicBezTo>
                    <a:pt x="327" y="828"/>
                    <a:pt x="327" y="828"/>
                    <a:pt x="327" y="828"/>
                  </a:cubicBezTo>
                  <a:cubicBezTo>
                    <a:pt x="327" y="828"/>
                    <a:pt x="327" y="827"/>
                    <a:pt x="328" y="827"/>
                  </a:cubicBezTo>
                  <a:cubicBezTo>
                    <a:pt x="328" y="827"/>
                    <a:pt x="329" y="828"/>
                    <a:pt x="330" y="829"/>
                  </a:cubicBezTo>
                  <a:cubicBezTo>
                    <a:pt x="321" y="835"/>
                    <a:pt x="313" y="840"/>
                    <a:pt x="306" y="844"/>
                  </a:cubicBezTo>
                  <a:close/>
                  <a:moveTo>
                    <a:pt x="337" y="835"/>
                  </a:moveTo>
                  <a:cubicBezTo>
                    <a:pt x="339" y="836"/>
                    <a:pt x="340" y="837"/>
                    <a:pt x="341" y="838"/>
                  </a:cubicBezTo>
                  <a:cubicBezTo>
                    <a:pt x="340" y="840"/>
                    <a:pt x="339" y="841"/>
                    <a:pt x="337" y="843"/>
                  </a:cubicBezTo>
                  <a:cubicBezTo>
                    <a:pt x="334" y="842"/>
                    <a:pt x="330" y="843"/>
                    <a:pt x="327" y="845"/>
                  </a:cubicBezTo>
                  <a:cubicBezTo>
                    <a:pt x="331" y="842"/>
                    <a:pt x="334" y="839"/>
                    <a:pt x="337" y="835"/>
                  </a:cubicBezTo>
                  <a:close/>
                  <a:moveTo>
                    <a:pt x="352" y="846"/>
                  </a:moveTo>
                  <a:cubicBezTo>
                    <a:pt x="355" y="847"/>
                    <a:pt x="358" y="849"/>
                    <a:pt x="360" y="851"/>
                  </a:cubicBezTo>
                  <a:cubicBezTo>
                    <a:pt x="352" y="851"/>
                    <a:pt x="339" y="864"/>
                    <a:pt x="331" y="868"/>
                  </a:cubicBezTo>
                  <a:cubicBezTo>
                    <a:pt x="334" y="865"/>
                    <a:pt x="337" y="863"/>
                    <a:pt x="340" y="860"/>
                  </a:cubicBezTo>
                  <a:cubicBezTo>
                    <a:pt x="343" y="857"/>
                    <a:pt x="353" y="851"/>
                    <a:pt x="352" y="846"/>
                  </a:cubicBezTo>
                  <a:close/>
                  <a:moveTo>
                    <a:pt x="364" y="853"/>
                  </a:moveTo>
                  <a:cubicBezTo>
                    <a:pt x="367" y="854"/>
                    <a:pt x="369" y="856"/>
                    <a:pt x="372" y="857"/>
                  </a:cubicBezTo>
                  <a:cubicBezTo>
                    <a:pt x="364" y="863"/>
                    <a:pt x="356" y="869"/>
                    <a:pt x="347" y="874"/>
                  </a:cubicBezTo>
                  <a:cubicBezTo>
                    <a:pt x="349" y="873"/>
                    <a:pt x="350" y="871"/>
                    <a:pt x="352" y="870"/>
                  </a:cubicBezTo>
                  <a:cubicBezTo>
                    <a:pt x="355" y="867"/>
                    <a:pt x="367" y="858"/>
                    <a:pt x="364" y="853"/>
                  </a:cubicBezTo>
                  <a:close/>
                  <a:moveTo>
                    <a:pt x="386" y="884"/>
                  </a:moveTo>
                  <a:cubicBezTo>
                    <a:pt x="388" y="882"/>
                    <a:pt x="389" y="880"/>
                    <a:pt x="391" y="878"/>
                  </a:cubicBezTo>
                  <a:cubicBezTo>
                    <a:pt x="393" y="875"/>
                    <a:pt x="396" y="872"/>
                    <a:pt x="398" y="869"/>
                  </a:cubicBezTo>
                  <a:cubicBezTo>
                    <a:pt x="400" y="870"/>
                    <a:pt x="402" y="870"/>
                    <a:pt x="404" y="871"/>
                  </a:cubicBezTo>
                  <a:cubicBezTo>
                    <a:pt x="398" y="875"/>
                    <a:pt x="392" y="879"/>
                    <a:pt x="386" y="884"/>
                  </a:cubicBezTo>
                  <a:close/>
                  <a:moveTo>
                    <a:pt x="410" y="876"/>
                  </a:moveTo>
                  <a:cubicBezTo>
                    <a:pt x="411" y="875"/>
                    <a:pt x="411" y="874"/>
                    <a:pt x="411" y="874"/>
                  </a:cubicBezTo>
                  <a:cubicBezTo>
                    <a:pt x="415" y="875"/>
                    <a:pt x="418" y="876"/>
                    <a:pt x="421" y="877"/>
                  </a:cubicBezTo>
                  <a:cubicBezTo>
                    <a:pt x="413" y="882"/>
                    <a:pt x="405" y="889"/>
                    <a:pt x="396" y="894"/>
                  </a:cubicBezTo>
                  <a:cubicBezTo>
                    <a:pt x="400" y="887"/>
                    <a:pt x="405" y="882"/>
                    <a:pt x="410" y="876"/>
                  </a:cubicBezTo>
                  <a:close/>
                  <a:moveTo>
                    <a:pt x="362" y="882"/>
                  </a:moveTo>
                  <a:cubicBezTo>
                    <a:pt x="366" y="877"/>
                    <a:pt x="378" y="866"/>
                    <a:pt x="378" y="860"/>
                  </a:cubicBezTo>
                  <a:cubicBezTo>
                    <a:pt x="382" y="862"/>
                    <a:pt x="386" y="864"/>
                    <a:pt x="389" y="865"/>
                  </a:cubicBezTo>
                  <a:cubicBezTo>
                    <a:pt x="381" y="871"/>
                    <a:pt x="371" y="877"/>
                    <a:pt x="362" y="882"/>
                  </a:cubicBezTo>
                  <a:close/>
                  <a:moveTo>
                    <a:pt x="331" y="881"/>
                  </a:moveTo>
                  <a:cubicBezTo>
                    <a:pt x="330" y="880"/>
                    <a:pt x="329" y="880"/>
                    <a:pt x="328" y="879"/>
                  </a:cubicBezTo>
                  <a:cubicBezTo>
                    <a:pt x="330" y="878"/>
                    <a:pt x="333" y="877"/>
                    <a:pt x="335" y="875"/>
                  </a:cubicBezTo>
                  <a:cubicBezTo>
                    <a:pt x="334" y="877"/>
                    <a:pt x="332" y="879"/>
                    <a:pt x="331" y="881"/>
                  </a:cubicBezTo>
                  <a:close/>
                  <a:moveTo>
                    <a:pt x="347" y="888"/>
                  </a:moveTo>
                  <a:cubicBezTo>
                    <a:pt x="345" y="888"/>
                    <a:pt x="344" y="887"/>
                    <a:pt x="343" y="887"/>
                  </a:cubicBezTo>
                  <a:cubicBezTo>
                    <a:pt x="346" y="884"/>
                    <a:pt x="350" y="882"/>
                    <a:pt x="354" y="879"/>
                  </a:cubicBezTo>
                  <a:cubicBezTo>
                    <a:pt x="351" y="882"/>
                    <a:pt x="349" y="885"/>
                    <a:pt x="347" y="888"/>
                  </a:cubicBezTo>
                  <a:close/>
                  <a:moveTo>
                    <a:pt x="367" y="896"/>
                  </a:moveTo>
                  <a:cubicBezTo>
                    <a:pt x="363" y="895"/>
                    <a:pt x="360" y="894"/>
                    <a:pt x="357" y="893"/>
                  </a:cubicBezTo>
                  <a:cubicBezTo>
                    <a:pt x="363" y="890"/>
                    <a:pt x="369" y="887"/>
                    <a:pt x="376" y="884"/>
                  </a:cubicBezTo>
                  <a:cubicBezTo>
                    <a:pt x="372" y="888"/>
                    <a:pt x="369" y="892"/>
                    <a:pt x="367" y="896"/>
                  </a:cubicBezTo>
                  <a:close/>
                  <a:moveTo>
                    <a:pt x="383" y="902"/>
                  </a:moveTo>
                  <a:cubicBezTo>
                    <a:pt x="381" y="901"/>
                    <a:pt x="379" y="900"/>
                    <a:pt x="377" y="900"/>
                  </a:cubicBezTo>
                  <a:cubicBezTo>
                    <a:pt x="380" y="897"/>
                    <a:pt x="383" y="895"/>
                    <a:pt x="387" y="893"/>
                  </a:cubicBezTo>
                  <a:cubicBezTo>
                    <a:pt x="385" y="896"/>
                    <a:pt x="383" y="898"/>
                    <a:pt x="383" y="902"/>
                  </a:cubicBezTo>
                  <a:close/>
                  <a:moveTo>
                    <a:pt x="415" y="912"/>
                  </a:moveTo>
                  <a:cubicBezTo>
                    <a:pt x="407" y="909"/>
                    <a:pt x="399" y="907"/>
                    <a:pt x="392" y="905"/>
                  </a:cubicBezTo>
                  <a:cubicBezTo>
                    <a:pt x="396" y="902"/>
                    <a:pt x="401" y="900"/>
                    <a:pt x="405" y="897"/>
                  </a:cubicBezTo>
                  <a:cubicBezTo>
                    <a:pt x="394" y="915"/>
                    <a:pt x="416" y="904"/>
                    <a:pt x="424" y="900"/>
                  </a:cubicBezTo>
                  <a:cubicBezTo>
                    <a:pt x="421" y="904"/>
                    <a:pt x="418" y="908"/>
                    <a:pt x="415" y="912"/>
                  </a:cubicBezTo>
                  <a:close/>
                  <a:moveTo>
                    <a:pt x="428" y="916"/>
                  </a:moveTo>
                  <a:cubicBezTo>
                    <a:pt x="428" y="916"/>
                    <a:pt x="427" y="915"/>
                    <a:pt x="427" y="915"/>
                  </a:cubicBezTo>
                  <a:cubicBezTo>
                    <a:pt x="428" y="914"/>
                    <a:pt x="429" y="913"/>
                    <a:pt x="430" y="912"/>
                  </a:cubicBezTo>
                  <a:cubicBezTo>
                    <a:pt x="430" y="913"/>
                    <a:pt x="429" y="915"/>
                    <a:pt x="428" y="916"/>
                  </a:cubicBezTo>
                  <a:close/>
                  <a:moveTo>
                    <a:pt x="417" y="894"/>
                  </a:moveTo>
                  <a:cubicBezTo>
                    <a:pt x="421" y="889"/>
                    <a:pt x="426" y="884"/>
                    <a:pt x="432" y="880"/>
                  </a:cubicBezTo>
                  <a:cubicBezTo>
                    <a:pt x="434" y="881"/>
                    <a:pt x="437" y="881"/>
                    <a:pt x="439" y="882"/>
                  </a:cubicBezTo>
                  <a:cubicBezTo>
                    <a:pt x="434" y="885"/>
                    <a:pt x="425" y="890"/>
                    <a:pt x="417" y="894"/>
                  </a:cubicBezTo>
                  <a:close/>
                  <a:moveTo>
                    <a:pt x="446" y="887"/>
                  </a:moveTo>
                  <a:cubicBezTo>
                    <a:pt x="447" y="886"/>
                    <a:pt x="447" y="885"/>
                    <a:pt x="447" y="884"/>
                  </a:cubicBezTo>
                  <a:cubicBezTo>
                    <a:pt x="449" y="884"/>
                    <a:pt x="451" y="885"/>
                    <a:pt x="453" y="885"/>
                  </a:cubicBezTo>
                  <a:cubicBezTo>
                    <a:pt x="447" y="889"/>
                    <a:pt x="441" y="893"/>
                    <a:pt x="436" y="898"/>
                  </a:cubicBezTo>
                  <a:cubicBezTo>
                    <a:pt x="439" y="894"/>
                    <a:pt x="443" y="890"/>
                    <a:pt x="446" y="887"/>
                  </a:cubicBezTo>
                  <a:close/>
                  <a:moveTo>
                    <a:pt x="448" y="921"/>
                  </a:moveTo>
                  <a:cubicBezTo>
                    <a:pt x="447" y="921"/>
                    <a:pt x="445" y="920"/>
                    <a:pt x="443" y="920"/>
                  </a:cubicBezTo>
                  <a:cubicBezTo>
                    <a:pt x="445" y="918"/>
                    <a:pt x="447" y="916"/>
                    <a:pt x="449" y="915"/>
                  </a:cubicBezTo>
                  <a:cubicBezTo>
                    <a:pt x="451" y="914"/>
                    <a:pt x="452" y="913"/>
                    <a:pt x="453" y="911"/>
                  </a:cubicBezTo>
                  <a:cubicBezTo>
                    <a:pt x="451" y="914"/>
                    <a:pt x="449" y="918"/>
                    <a:pt x="448" y="921"/>
                  </a:cubicBezTo>
                  <a:close/>
                  <a:moveTo>
                    <a:pt x="442" y="911"/>
                  </a:moveTo>
                  <a:cubicBezTo>
                    <a:pt x="445" y="906"/>
                    <a:pt x="449" y="902"/>
                    <a:pt x="453" y="898"/>
                  </a:cubicBezTo>
                  <a:cubicBezTo>
                    <a:pt x="457" y="895"/>
                    <a:pt x="460" y="891"/>
                    <a:pt x="461" y="887"/>
                  </a:cubicBezTo>
                  <a:cubicBezTo>
                    <a:pt x="464" y="888"/>
                    <a:pt x="467" y="888"/>
                    <a:pt x="471" y="889"/>
                  </a:cubicBezTo>
                  <a:cubicBezTo>
                    <a:pt x="460" y="895"/>
                    <a:pt x="451" y="903"/>
                    <a:pt x="442" y="911"/>
                  </a:cubicBezTo>
                  <a:close/>
                  <a:moveTo>
                    <a:pt x="469" y="905"/>
                  </a:moveTo>
                  <a:cubicBezTo>
                    <a:pt x="472" y="902"/>
                    <a:pt x="480" y="896"/>
                    <a:pt x="481" y="891"/>
                  </a:cubicBezTo>
                  <a:cubicBezTo>
                    <a:pt x="485" y="892"/>
                    <a:pt x="489" y="892"/>
                    <a:pt x="493" y="893"/>
                  </a:cubicBezTo>
                  <a:cubicBezTo>
                    <a:pt x="482" y="901"/>
                    <a:pt x="471" y="909"/>
                    <a:pt x="459" y="917"/>
                  </a:cubicBezTo>
                  <a:cubicBezTo>
                    <a:pt x="462" y="913"/>
                    <a:pt x="465" y="909"/>
                    <a:pt x="469" y="905"/>
                  </a:cubicBezTo>
                  <a:close/>
                  <a:moveTo>
                    <a:pt x="466" y="925"/>
                  </a:moveTo>
                  <a:cubicBezTo>
                    <a:pt x="465" y="925"/>
                    <a:pt x="464" y="925"/>
                    <a:pt x="462" y="925"/>
                  </a:cubicBezTo>
                  <a:cubicBezTo>
                    <a:pt x="466" y="922"/>
                    <a:pt x="469" y="920"/>
                    <a:pt x="473" y="918"/>
                  </a:cubicBezTo>
                  <a:cubicBezTo>
                    <a:pt x="470" y="920"/>
                    <a:pt x="468" y="923"/>
                    <a:pt x="466" y="925"/>
                  </a:cubicBezTo>
                  <a:close/>
                  <a:moveTo>
                    <a:pt x="486" y="930"/>
                  </a:moveTo>
                  <a:cubicBezTo>
                    <a:pt x="483" y="929"/>
                    <a:pt x="480" y="928"/>
                    <a:pt x="478" y="928"/>
                  </a:cubicBezTo>
                  <a:cubicBezTo>
                    <a:pt x="483" y="924"/>
                    <a:pt x="489" y="920"/>
                    <a:pt x="495" y="915"/>
                  </a:cubicBezTo>
                  <a:cubicBezTo>
                    <a:pt x="492" y="920"/>
                    <a:pt x="489" y="925"/>
                    <a:pt x="486" y="930"/>
                  </a:cubicBezTo>
                  <a:close/>
                  <a:moveTo>
                    <a:pt x="500" y="922"/>
                  </a:moveTo>
                  <a:cubicBezTo>
                    <a:pt x="506" y="913"/>
                    <a:pt x="512" y="906"/>
                    <a:pt x="519" y="898"/>
                  </a:cubicBezTo>
                  <a:cubicBezTo>
                    <a:pt x="520" y="898"/>
                    <a:pt x="520" y="897"/>
                    <a:pt x="520" y="896"/>
                  </a:cubicBezTo>
                  <a:cubicBezTo>
                    <a:pt x="525" y="897"/>
                    <a:pt x="529" y="897"/>
                    <a:pt x="534" y="898"/>
                  </a:cubicBezTo>
                  <a:cubicBezTo>
                    <a:pt x="523" y="906"/>
                    <a:pt x="511" y="915"/>
                    <a:pt x="500" y="922"/>
                  </a:cubicBezTo>
                  <a:close/>
                  <a:moveTo>
                    <a:pt x="499" y="902"/>
                  </a:moveTo>
                  <a:cubicBezTo>
                    <a:pt x="501" y="900"/>
                    <a:pt x="504" y="897"/>
                    <a:pt x="506" y="895"/>
                  </a:cubicBezTo>
                  <a:cubicBezTo>
                    <a:pt x="507" y="895"/>
                    <a:pt x="508" y="895"/>
                    <a:pt x="509" y="895"/>
                  </a:cubicBezTo>
                  <a:cubicBezTo>
                    <a:pt x="506" y="897"/>
                    <a:pt x="502" y="900"/>
                    <a:pt x="499" y="902"/>
                  </a:cubicBezTo>
                  <a:close/>
                  <a:moveTo>
                    <a:pt x="508" y="933"/>
                  </a:moveTo>
                  <a:cubicBezTo>
                    <a:pt x="509" y="933"/>
                    <a:pt x="510" y="932"/>
                    <a:pt x="511" y="931"/>
                  </a:cubicBezTo>
                  <a:cubicBezTo>
                    <a:pt x="510" y="932"/>
                    <a:pt x="510" y="933"/>
                    <a:pt x="511" y="934"/>
                  </a:cubicBezTo>
                  <a:cubicBezTo>
                    <a:pt x="510" y="934"/>
                    <a:pt x="509" y="934"/>
                    <a:pt x="508" y="933"/>
                  </a:cubicBezTo>
                  <a:close/>
                  <a:moveTo>
                    <a:pt x="544" y="899"/>
                  </a:moveTo>
                  <a:cubicBezTo>
                    <a:pt x="549" y="899"/>
                    <a:pt x="553" y="900"/>
                    <a:pt x="557" y="900"/>
                  </a:cubicBezTo>
                  <a:cubicBezTo>
                    <a:pt x="556" y="903"/>
                    <a:pt x="552" y="907"/>
                    <a:pt x="548" y="912"/>
                  </a:cubicBezTo>
                  <a:cubicBezTo>
                    <a:pt x="548" y="912"/>
                    <a:pt x="547" y="911"/>
                    <a:pt x="546" y="910"/>
                  </a:cubicBezTo>
                  <a:cubicBezTo>
                    <a:pt x="543" y="907"/>
                    <a:pt x="519" y="926"/>
                    <a:pt x="514" y="928"/>
                  </a:cubicBezTo>
                  <a:cubicBezTo>
                    <a:pt x="520" y="921"/>
                    <a:pt x="542" y="907"/>
                    <a:pt x="544" y="899"/>
                  </a:cubicBezTo>
                  <a:close/>
                  <a:moveTo>
                    <a:pt x="535" y="937"/>
                  </a:moveTo>
                  <a:cubicBezTo>
                    <a:pt x="529" y="936"/>
                    <a:pt x="523" y="936"/>
                    <a:pt x="518" y="935"/>
                  </a:cubicBezTo>
                  <a:cubicBezTo>
                    <a:pt x="520" y="934"/>
                    <a:pt x="533" y="928"/>
                    <a:pt x="541" y="922"/>
                  </a:cubicBezTo>
                  <a:cubicBezTo>
                    <a:pt x="537" y="928"/>
                    <a:pt x="534" y="933"/>
                    <a:pt x="535" y="937"/>
                  </a:cubicBezTo>
                  <a:close/>
                  <a:moveTo>
                    <a:pt x="548" y="938"/>
                  </a:moveTo>
                  <a:cubicBezTo>
                    <a:pt x="547" y="938"/>
                    <a:pt x="546" y="938"/>
                    <a:pt x="545" y="938"/>
                  </a:cubicBezTo>
                  <a:cubicBezTo>
                    <a:pt x="547" y="937"/>
                    <a:pt x="549" y="936"/>
                    <a:pt x="550" y="934"/>
                  </a:cubicBezTo>
                  <a:cubicBezTo>
                    <a:pt x="549" y="935"/>
                    <a:pt x="549" y="936"/>
                    <a:pt x="548" y="938"/>
                  </a:cubicBezTo>
                  <a:close/>
                  <a:moveTo>
                    <a:pt x="553" y="921"/>
                  </a:moveTo>
                  <a:cubicBezTo>
                    <a:pt x="558" y="914"/>
                    <a:pt x="562" y="908"/>
                    <a:pt x="566" y="901"/>
                  </a:cubicBezTo>
                  <a:cubicBezTo>
                    <a:pt x="570" y="901"/>
                    <a:pt x="574" y="901"/>
                    <a:pt x="578" y="901"/>
                  </a:cubicBezTo>
                  <a:cubicBezTo>
                    <a:pt x="569" y="909"/>
                    <a:pt x="561" y="918"/>
                    <a:pt x="551" y="925"/>
                  </a:cubicBezTo>
                  <a:cubicBezTo>
                    <a:pt x="552" y="923"/>
                    <a:pt x="552" y="922"/>
                    <a:pt x="553" y="921"/>
                  </a:cubicBezTo>
                  <a:close/>
                  <a:moveTo>
                    <a:pt x="561" y="938"/>
                  </a:moveTo>
                  <a:cubicBezTo>
                    <a:pt x="569" y="934"/>
                    <a:pt x="576" y="928"/>
                    <a:pt x="583" y="922"/>
                  </a:cubicBezTo>
                  <a:cubicBezTo>
                    <a:pt x="581" y="925"/>
                    <a:pt x="572" y="934"/>
                    <a:pt x="576" y="938"/>
                  </a:cubicBezTo>
                  <a:cubicBezTo>
                    <a:pt x="571" y="939"/>
                    <a:pt x="566" y="939"/>
                    <a:pt x="561" y="938"/>
                  </a:cubicBezTo>
                  <a:close/>
                  <a:moveTo>
                    <a:pt x="583" y="912"/>
                  </a:moveTo>
                  <a:cubicBezTo>
                    <a:pt x="585" y="909"/>
                    <a:pt x="587" y="906"/>
                    <a:pt x="589" y="903"/>
                  </a:cubicBezTo>
                  <a:cubicBezTo>
                    <a:pt x="589" y="902"/>
                    <a:pt x="589" y="902"/>
                    <a:pt x="589" y="902"/>
                  </a:cubicBezTo>
                  <a:cubicBezTo>
                    <a:pt x="591" y="902"/>
                    <a:pt x="592" y="902"/>
                    <a:pt x="594" y="902"/>
                  </a:cubicBezTo>
                  <a:cubicBezTo>
                    <a:pt x="590" y="905"/>
                    <a:pt x="586" y="908"/>
                    <a:pt x="583" y="912"/>
                  </a:cubicBezTo>
                  <a:close/>
                  <a:moveTo>
                    <a:pt x="597" y="933"/>
                  </a:moveTo>
                  <a:cubicBezTo>
                    <a:pt x="597" y="934"/>
                    <a:pt x="596" y="935"/>
                    <a:pt x="596" y="935"/>
                  </a:cubicBezTo>
                  <a:cubicBezTo>
                    <a:pt x="592" y="934"/>
                    <a:pt x="588" y="935"/>
                    <a:pt x="585" y="938"/>
                  </a:cubicBezTo>
                  <a:cubicBezTo>
                    <a:pt x="584" y="938"/>
                    <a:pt x="583" y="938"/>
                    <a:pt x="582" y="938"/>
                  </a:cubicBezTo>
                  <a:cubicBezTo>
                    <a:pt x="589" y="934"/>
                    <a:pt x="597" y="928"/>
                    <a:pt x="605" y="922"/>
                  </a:cubicBezTo>
                  <a:cubicBezTo>
                    <a:pt x="606" y="921"/>
                    <a:pt x="607" y="920"/>
                    <a:pt x="609" y="919"/>
                  </a:cubicBezTo>
                  <a:cubicBezTo>
                    <a:pt x="605" y="924"/>
                    <a:pt x="601" y="929"/>
                    <a:pt x="597" y="933"/>
                  </a:cubicBezTo>
                  <a:close/>
                  <a:moveTo>
                    <a:pt x="594" y="920"/>
                  </a:moveTo>
                  <a:cubicBezTo>
                    <a:pt x="596" y="917"/>
                    <a:pt x="598" y="915"/>
                    <a:pt x="600" y="912"/>
                  </a:cubicBezTo>
                  <a:cubicBezTo>
                    <a:pt x="602" y="909"/>
                    <a:pt x="605" y="906"/>
                    <a:pt x="607" y="903"/>
                  </a:cubicBezTo>
                  <a:cubicBezTo>
                    <a:pt x="610" y="903"/>
                    <a:pt x="613" y="903"/>
                    <a:pt x="617" y="903"/>
                  </a:cubicBezTo>
                  <a:cubicBezTo>
                    <a:pt x="609" y="909"/>
                    <a:pt x="602" y="914"/>
                    <a:pt x="594" y="920"/>
                  </a:cubicBezTo>
                  <a:close/>
                  <a:moveTo>
                    <a:pt x="622" y="929"/>
                  </a:moveTo>
                  <a:cubicBezTo>
                    <a:pt x="620" y="930"/>
                    <a:pt x="620" y="932"/>
                    <a:pt x="620" y="934"/>
                  </a:cubicBezTo>
                  <a:cubicBezTo>
                    <a:pt x="617" y="934"/>
                    <a:pt x="614" y="934"/>
                    <a:pt x="611" y="935"/>
                  </a:cubicBezTo>
                  <a:cubicBezTo>
                    <a:pt x="617" y="930"/>
                    <a:pt x="623" y="925"/>
                    <a:pt x="628" y="920"/>
                  </a:cubicBezTo>
                  <a:cubicBezTo>
                    <a:pt x="626" y="923"/>
                    <a:pt x="624" y="926"/>
                    <a:pt x="622" y="929"/>
                  </a:cubicBezTo>
                  <a:close/>
                  <a:moveTo>
                    <a:pt x="621" y="916"/>
                  </a:moveTo>
                  <a:cubicBezTo>
                    <a:pt x="621" y="916"/>
                    <a:pt x="621" y="916"/>
                    <a:pt x="621" y="916"/>
                  </a:cubicBezTo>
                  <a:cubicBezTo>
                    <a:pt x="623" y="913"/>
                    <a:pt x="628" y="907"/>
                    <a:pt x="629" y="903"/>
                  </a:cubicBezTo>
                  <a:cubicBezTo>
                    <a:pt x="631" y="903"/>
                    <a:pt x="634" y="903"/>
                    <a:pt x="637" y="903"/>
                  </a:cubicBezTo>
                  <a:cubicBezTo>
                    <a:pt x="631" y="907"/>
                    <a:pt x="626" y="911"/>
                    <a:pt x="621" y="916"/>
                  </a:cubicBezTo>
                  <a:close/>
                  <a:moveTo>
                    <a:pt x="644" y="931"/>
                  </a:moveTo>
                  <a:cubicBezTo>
                    <a:pt x="641" y="932"/>
                    <a:pt x="637" y="932"/>
                    <a:pt x="634" y="933"/>
                  </a:cubicBezTo>
                  <a:cubicBezTo>
                    <a:pt x="639" y="930"/>
                    <a:pt x="644" y="926"/>
                    <a:pt x="649" y="922"/>
                  </a:cubicBezTo>
                  <a:cubicBezTo>
                    <a:pt x="646" y="925"/>
                    <a:pt x="645" y="928"/>
                    <a:pt x="644" y="931"/>
                  </a:cubicBezTo>
                  <a:close/>
                  <a:moveTo>
                    <a:pt x="669" y="903"/>
                  </a:moveTo>
                  <a:cubicBezTo>
                    <a:pt x="664" y="897"/>
                    <a:pt x="642" y="918"/>
                    <a:pt x="638" y="921"/>
                  </a:cubicBezTo>
                  <a:cubicBezTo>
                    <a:pt x="641" y="917"/>
                    <a:pt x="649" y="908"/>
                    <a:pt x="649" y="903"/>
                  </a:cubicBezTo>
                  <a:cubicBezTo>
                    <a:pt x="660" y="902"/>
                    <a:pt x="672" y="901"/>
                    <a:pt x="684" y="899"/>
                  </a:cubicBezTo>
                  <a:cubicBezTo>
                    <a:pt x="678" y="905"/>
                    <a:pt x="672" y="910"/>
                    <a:pt x="665" y="915"/>
                  </a:cubicBezTo>
                  <a:cubicBezTo>
                    <a:pt x="669" y="912"/>
                    <a:pt x="670" y="908"/>
                    <a:pt x="669" y="903"/>
                  </a:cubicBezTo>
                  <a:close/>
                  <a:moveTo>
                    <a:pt x="690" y="917"/>
                  </a:moveTo>
                  <a:cubicBezTo>
                    <a:pt x="688" y="919"/>
                    <a:pt x="687" y="922"/>
                    <a:pt x="688" y="924"/>
                  </a:cubicBezTo>
                  <a:cubicBezTo>
                    <a:pt x="679" y="926"/>
                    <a:pt x="669" y="928"/>
                    <a:pt x="658" y="929"/>
                  </a:cubicBezTo>
                  <a:cubicBezTo>
                    <a:pt x="664" y="926"/>
                    <a:pt x="669" y="922"/>
                    <a:pt x="675" y="918"/>
                  </a:cubicBezTo>
                  <a:cubicBezTo>
                    <a:pt x="668" y="930"/>
                    <a:pt x="687" y="919"/>
                    <a:pt x="690" y="917"/>
                  </a:cubicBezTo>
                  <a:cubicBezTo>
                    <a:pt x="690" y="917"/>
                    <a:pt x="690" y="917"/>
                    <a:pt x="690" y="917"/>
                  </a:cubicBezTo>
                  <a:close/>
                  <a:moveTo>
                    <a:pt x="693" y="898"/>
                  </a:moveTo>
                  <a:cubicBezTo>
                    <a:pt x="697" y="897"/>
                    <a:pt x="701" y="897"/>
                    <a:pt x="705" y="896"/>
                  </a:cubicBezTo>
                  <a:cubicBezTo>
                    <a:pt x="700" y="900"/>
                    <a:pt x="694" y="904"/>
                    <a:pt x="689" y="908"/>
                  </a:cubicBezTo>
                  <a:cubicBezTo>
                    <a:pt x="690" y="906"/>
                    <a:pt x="691" y="904"/>
                    <a:pt x="693" y="902"/>
                  </a:cubicBezTo>
                  <a:cubicBezTo>
                    <a:pt x="694" y="901"/>
                    <a:pt x="694" y="899"/>
                    <a:pt x="693" y="898"/>
                  </a:cubicBezTo>
                  <a:close/>
                  <a:moveTo>
                    <a:pt x="716" y="917"/>
                  </a:moveTo>
                  <a:cubicBezTo>
                    <a:pt x="710" y="919"/>
                    <a:pt x="704" y="920"/>
                    <a:pt x="697" y="922"/>
                  </a:cubicBezTo>
                  <a:cubicBezTo>
                    <a:pt x="703" y="918"/>
                    <a:pt x="709" y="914"/>
                    <a:pt x="715" y="910"/>
                  </a:cubicBezTo>
                  <a:cubicBezTo>
                    <a:pt x="717" y="909"/>
                    <a:pt x="719" y="908"/>
                    <a:pt x="721" y="906"/>
                  </a:cubicBezTo>
                  <a:cubicBezTo>
                    <a:pt x="718" y="909"/>
                    <a:pt x="716" y="913"/>
                    <a:pt x="716" y="917"/>
                  </a:cubicBezTo>
                  <a:close/>
                  <a:moveTo>
                    <a:pt x="713" y="902"/>
                  </a:moveTo>
                  <a:cubicBezTo>
                    <a:pt x="715" y="900"/>
                    <a:pt x="717" y="897"/>
                    <a:pt x="718" y="895"/>
                  </a:cubicBezTo>
                  <a:cubicBezTo>
                    <a:pt x="719" y="894"/>
                    <a:pt x="719" y="894"/>
                    <a:pt x="719" y="893"/>
                  </a:cubicBezTo>
                  <a:cubicBezTo>
                    <a:pt x="723" y="892"/>
                    <a:pt x="727" y="891"/>
                    <a:pt x="731" y="890"/>
                  </a:cubicBezTo>
                  <a:cubicBezTo>
                    <a:pt x="725" y="894"/>
                    <a:pt x="720" y="898"/>
                    <a:pt x="713" y="902"/>
                  </a:cubicBezTo>
                  <a:close/>
                  <a:moveTo>
                    <a:pt x="749" y="907"/>
                  </a:moveTo>
                  <a:cubicBezTo>
                    <a:pt x="745" y="908"/>
                    <a:pt x="742" y="909"/>
                    <a:pt x="738" y="910"/>
                  </a:cubicBezTo>
                  <a:cubicBezTo>
                    <a:pt x="742" y="907"/>
                    <a:pt x="746" y="904"/>
                    <a:pt x="749" y="901"/>
                  </a:cubicBezTo>
                  <a:cubicBezTo>
                    <a:pt x="748" y="903"/>
                    <a:pt x="748" y="905"/>
                    <a:pt x="749" y="907"/>
                  </a:cubicBezTo>
                  <a:close/>
                  <a:moveTo>
                    <a:pt x="732" y="905"/>
                  </a:moveTo>
                  <a:cubicBezTo>
                    <a:pt x="735" y="901"/>
                    <a:pt x="746" y="892"/>
                    <a:pt x="745" y="886"/>
                  </a:cubicBezTo>
                  <a:cubicBezTo>
                    <a:pt x="749" y="885"/>
                    <a:pt x="754" y="883"/>
                    <a:pt x="758" y="882"/>
                  </a:cubicBezTo>
                  <a:cubicBezTo>
                    <a:pt x="750" y="890"/>
                    <a:pt x="742" y="898"/>
                    <a:pt x="732" y="905"/>
                  </a:cubicBezTo>
                  <a:close/>
                  <a:moveTo>
                    <a:pt x="776" y="896"/>
                  </a:moveTo>
                  <a:cubicBezTo>
                    <a:pt x="772" y="898"/>
                    <a:pt x="769" y="899"/>
                    <a:pt x="765" y="901"/>
                  </a:cubicBezTo>
                  <a:cubicBezTo>
                    <a:pt x="768" y="898"/>
                    <a:pt x="772" y="895"/>
                    <a:pt x="776" y="892"/>
                  </a:cubicBezTo>
                  <a:cubicBezTo>
                    <a:pt x="775" y="893"/>
                    <a:pt x="775" y="894"/>
                    <a:pt x="776" y="896"/>
                  </a:cubicBezTo>
                  <a:close/>
                  <a:moveTo>
                    <a:pt x="765" y="890"/>
                  </a:moveTo>
                  <a:cubicBezTo>
                    <a:pt x="767" y="887"/>
                    <a:pt x="768" y="884"/>
                    <a:pt x="769" y="881"/>
                  </a:cubicBezTo>
                  <a:cubicBezTo>
                    <a:pt x="771" y="880"/>
                    <a:pt x="771" y="878"/>
                    <a:pt x="771" y="877"/>
                  </a:cubicBezTo>
                  <a:cubicBezTo>
                    <a:pt x="777" y="874"/>
                    <a:pt x="784" y="872"/>
                    <a:pt x="790" y="868"/>
                  </a:cubicBezTo>
                  <a:cubicBezTo>
                    <a:pt x="783" y="876"/>
                    <a:pt x="774" y="883"/>
                    <a:pt x="765" y="890"/>
                  </a:cubicBezTo>
                  <a:close/>
                  <a:moveTo>
                    <a:pt x="791" y="884"/>
                  </a:moveTo>
                  <a:cubicBezTo>
                    <a:pt x="795" y="878"/>
                    <a:pt x="799" y="871"/>
                    <a:pt x="803" y="866"/>
                  </a:cubicBezTo>
                  <a:cubicBezTo>
                    <a:pt x="804" y="865"/>
                    <a:pt x="804" y="863"/>
                    <a:pt x="804" y="861"/>
                  </a:cubicBezTo>
                  <a:cubicBezTo>
                    <a:pt x="814" y="856"/>
                    <a:pt x="825" y="850"/>
                    <a:pt x="835" y="843"/>
                  </a:cubicBezTo>
                  <a:cubicBezTo>
                    <a:pt x="834" y="844"/>
                    <a:pt x="833" y="845"/>
                    <a:pt x="832" y="847"/>
                  </a:cubicBezTo>
                  <a:cubicBezTo>
                    <a:pt x="817" y="855"/>
                    <a:pt x="806" y="874"/>
                    <a:pt x="791" y="884"/>
                  </a:cubicBezTo>
                  <a:close/>
                  <a:moveTo>
                    <a:pt x="828" y="864"/>
                  </a:moveTo>
                  <a:cubicBezTo>
                    <a:pt x="828" y="863"/>
                    <a:pt x="828" y="863"/>
                    <a:pt x="829" y="863"/>
                  </a:cubicBezTo>
                  <a:cubicBezTo>
                    <a:pt x="832" y="858"/>
                    <a:pt x="837" y="854"/>
                    <a:pt x="841" y="849"/>
                  </a:cubicBezTo>
                  <a:cubicBezTo>
                    <a:pt x="843" y="849"/>
                    <a:pt x="844" y="849"/>
                    <a:pt x="846" y="848"/>
                  </a:cubicBezTo>
                  <a:cubicBezTo>
                    <a:pt x="840" y="853"/>
                    <a:pt x="834" y="859"/>
                    <a:pt x="828" y="864"/>
                  </a:cubicBezTo>
                  <a:close/>
                  <a:moveTo>
                    <a:pt x="858" y="829"/>
                  </a:moveTo>
                  <a:cubicBezTo>
                    <a:pt x="858" y="828"/>
                    <a:pt x="858" y="828"/>
                    <a:pt x="858" y="828"/>
                  </a:cubicBezTo>
                  <a:cubicBezTo>
                    <a:pt x="859" y="828"/>
                    <a:pt x="860" y="827"/>
                    <a:pt x="861" y="826"/>
                  </a:cubicBezTo>
                  <a:cubicBezTo>
                    <a:pt x="860" y="827"/>
                    <a:pt x="859" y="828"/>
                    <a:pt x="858" y="829"/>
                  </a:cubicBezTo>
                  <a:close/>
                  <a:moveTo>
                    <a:pt x="897" y="800"/>
                  </a:moveTo>
                  <a:cubicBezTo>
                    <a:pt x="897" y="800"/>
                    <a:pt x="897" y="799"/>
                    <a:pt x="896" y="799"/>
                  </a:cubicBezTo>
                  <a:cubicBezTo>
                    <a:pt x="896" y="799"/>
                    <a:pt x="897" y="799"/>
                    <a:pt x="897" y="798"/>
                  </a:cubicBezTo>
                  <a:cubicBezTo>
                    <a:pt x="897" y="798"/>
                    <a:pt x="898" y="799"/>
                    <a:pt x="898" y="799"/>
                  </a:cubicBezTo>
                  <a:cubicBezTo>
                    <a:pt x="898" y="799"/>
                    <a:pt x="897" y="800"/>
                    <a:pt x="897" y="800"/>
                  </a:cubicBezTo>
                  <a:close/>
                  <a:moveTo>
                    <a:pt x="906" y="792"/>
                  </a:moveTo>
                  <a:cubicBezTo>
                    <a:pt x="905" y="792"/>
                    <a:pt x="905" y="792"/>
                    <a:pt x="904" y="792"/>
                  </a:cubicBezTo>
                  <a:cubicBezTo>
                    <a:pt x="905" y="791"/>
                    <a:pt x="906" y="790"/>
                    <a:pt x="908" y="788"/>
                  </a:cubicBezTo>
                  <a:cubicBezTo>
                    <a:pt x="907" y="790"/>
                    <a:pt x="906" y="791"/>
                    <a:pt x="906" y="792"/>
                  </a:cubicBezTo>
                  <a:close/>
                  <a:moveTo>
                    <a:pt x="922" y="779"/>
                  </a:moveTo>
                  <a:cubicBezTo>
                    <a:pt x="924" y="776"/>
                    <a:pt x="925" y="774"/>
                    <a:pt x="927" y="772"/>
                  </a:cubicBezTo>
                  <a:cubicBezTo>
                    <a:pt x="932" y="764"/>
                    <a:pt x="937" y="755"/>
                    <a:pt x="941" y="746"/>
                  </a:cubicBezTo>
                  <a:cubicBezTo>
                    <a:pt x="943" y="748"/>
                    <a:pt x="945" y="750"/>
                    <a:pt x="948" y="750"/>
                  </a:cubicBezTo>
                  <a:cubicBezTo>
                    <a:pt x="939" y="754"/>
                    <a:pt x="929" y="772"/>
                    <a:pt x="922" y="779"/>
                  </a:cubicBezTo>
                  <a:close/>
                  <a:moveTo>
                    <a:pt x="937" y="776"/>
                  </a:moveTo>
                  <a:cubicBezTo>
                    <a:pt x="941" y="772"/>
                    <a:pt x="954" y="760"/>
                    <a:pt x="953" y="753"/>
                  </a:cubicBezTo>
                  <a:cubicBezTo>
                    <a:pt x="956" y="755"/>
                    <a:pt x="959" y="757"/>
                    <a:pt x="963" y="758"/>
                  </a:cubicBezTo>
                  <a:cubicBezTo>
                    <a:pt x="949" y="765"/>
                    <a:pt x="937" y="784"/>
                    <a:pt x="924" y="793"/>
                  </a:cubicBezTo>
                  <a:cubicBezTo>
                    <a:pt x="927" y="787"/>
                    <a:pt x="932" y="782"/>
                    <a:pt x="937" y="776"/>
                  </a:cubicBezTo>
                  <a:close/>
                  <a:moveTo>
                    <a:pt x="934" y="800"/>
                  </a:moveTo>
                  <a:cubicBezTo>
                    <a:pt x="933" y="799"/>
                    <a:pt x="931" y="799"/>
                    <a:pt x="930" y="799"/>
                  </a:cubicBezTo>
                  <a:cubicBezTo>
                    <a:pt x="933" y="796"/>
                    <a:pt x="936" y="794"/>
                    <a:pt x="939" y="791"/>
                  </a:cubicBezTo>
                  <a:cubicBezTo>
                    <a:pt x="938" y="794"/>
                    <a:pt x="936" y="797"/>
                    <a:pt x="934" y="800"/>
                  </a:cubicBezTo>
                  <a:close/>
                  <a:moveTo>
                    <a:pt x="949" y="805"/>
                  </a:moveTo>
                  <a:cubicBezTo>
                    <a:pt x="948" y="804"/>
                    <a:pt x="946" y="804"/>
                    <a:pt x="945" y="803"/>
                  </a:cubicBezTo>
                  <a:cubicBezTo>
                    <a:pt x="949" y="801"/>
                    <a:pt x="953" y="799"/>
                    <a:pt x="957" y="796"/>
                  </a:cubicBezTo>
                  <a:cubicBezTo>
                    <a:pt x="954" y="799"/>
                    <a:pt x="952" y="802"/>
                    <a:pt x="949" y="805"/>
                  </a:cubicBezTo>
                  <a:close/>
                  <a:moveTo>
                    <a:pt x="949" y="792"/>
                  </a:moveTo>
                  <a:cubicBezTo>
                    <a:pt x="952" y="786"/>
                    <a:pt x="956" y="780"/>
                    <a:pt x="960" y="775"/>
                  </a:cubicBezTo>
                  <a:cubicBezTo>
                    <a:pt x="965" y="771"/>
                    <a:pt x="968" y="767"/>
                    <a:pt x="968" y="761"/>
                  </a:cubicBezTo>
                  <a:cubicBezTo>
                    <a:pt x="971" y="763"/>
                    <a:pt x="975" y="765"/>
                    <a:pt x="978" y="766"/>
                  </a:cubicBezTo>
                  <a:cubicBezTo>
                    <a:pt x="970" y="775"/>
                    <a:pt x="959" y="784"/>
                    <a:pt x="949" y="792"/>
                  </a:cubicBezTo>
                  <a:close/>
                  <a:moveTo>
                    <a:pt x="987" y="770"/>
                  </a:moveTo>
                  <a:cubicBezTo>
                    <a:pt x="987" y="770"/>
                    <a:pt x="988" y="771"/>
                    <a:pt x="989" y="771"/>
                  </a:cubicBezTo>
                  <a:cubicBezTo>
                    <a:pt x="981" y="775"/>
                    <a:pt x="974" y="789"/>
                    <a:pt x="968" y="795"/>
                  </a:cubicBezTo>
                  <a:cubicBezTo>
                    <a:pt x="974" y="787"/>
                    <a:pt x="981" y="779"/>
                    <a:pt x="987" y="770"/>
                  </a:cubicBezTo>
                  <a:close/>
                  <a:moveTo>
                    <a:pt x="980" y="816"/>
                  </a:moveTo>
                  <a:cubicBezTo>
                    <a:pt x="979" y="816"/>
                    <a:pt x="978" y="815"/>
                    <a:pt x="977" y="815"/>
                  </a:cubicBezTo>
                  <a:cubicBezTo>
                    <a:pt x="980" y="813"/>
                    <a:pt x="983" y="811"/>
                    <a:pt x="987" y="809"/>
                  </a:cubicBezTo>
                  <a:cubicBezTo>
                    <a:pt x="985" y="811"/>
                    <a:pt x="983" y="814"/>
                    <a:pt x="980" y="816"/>
                  </a:cubicBezTo>
                  <a:close/>
                  <a:moveTo>
                    <a:pt x="969" y="810"/>
                  </a:moveTo>
                  <a:cubicBezTo>
                    <a:pt x="972" y="804"/>
                    <a:pt x="977" y="798"/>
                    <a:pt x="981" y="792"/>
                  </a:cubicBezTo>
                  <a:cubicBezTo>
                    <a:pt x="984" y="789"/>
                    <a:pt x="996" y="779"/>
                    <a:pt x="995" y="774"/>
                  </a:cubicBezTo>
                  <a:cubicBezTo>
                    <a:pt x="999" y="775"/>
                    <a:pt x="1003" y="777"/>
                    <a:pt x="1007" y="779"/>
                  </a:cubicBezTo>
                  <a:cubicBezTo>
                    <a:pt x="997" y="791"/>
                    <a:pt x="982" y="804"/>
                    <a:pt x="969" y="810"/>
                  </a:cubicBezTo>
                  <a:close/>
                  <a:moveTo>
                    <a:pt x="1003" y="825"/>
                  </a:moveTo>
                  <a:cubicBezTo>
                    <a:pt x="1001" y="824"/>
                    <a:pt x="999" y="823"/>
                    <a:pt x="996" y="822"/>
                  </a:cubicBezTo>
                  <a:cubicBezTo>
                    <a:pt x="999" y="821"/>
                    <a:pt x="1012" y="815"/>
                    <a:pt x="1008" y="810"/>
                  </a:cubicBezTo>
                  <a:cubicBezTo>
                    <a:pt x="1005" y="804"/>
                    <a:pt x="992" y="816"/>
                    <a:pt x="990" y="817"/>
                  </a:cubicBezTo>
                  <a:cubicBezTo>
                    <a:pt x="999" y="806"/>
                    <a:pt x="1009" y="795"/>
                    <a:pt x="1014" y="782"/>
                  </a:cubicBezTo>
                  <a:cubicBezTo>
                    <a:pt x="1021" y="785"/>
                    <a:pt x="1027" y="787"/>
                    <a:pt x="1033" y="789"/>
                  </a:cubicBezTo>
                  <a:cubicBezTo>
                    <a:pt x="1026" y="803"/>
                    <a:pt x="1011" y="812"/>
                    <a:pt x="1003" y="825"/>
                  </a:cubicBezTo>
                  <a:close/>
                  <a:moveTo>
                    <a:pt x="1041" y="792"/>
                  </a:moveTo>
                  <a:cubicBezTo>
                    <a:pt x="1045" y="793"/>
                    <a:pt x="1049" y="795"/>
                    <a:pt x="1053" y="796"/>
                  </a:cubicBezTo>
                  <a:cubicBezTo>
                    <a:pt x="1040" y="804"/>
                    <a:pt x="1029" y="815"/>
                    <a:pt x="1015" y="822"/>
                  </a:cubicBezTo>
                  <a:cubicBezTo>
                    <a:pt x="1023" y="813"/>
                    <a:pt x="1036" y="803"/>
                    <a:pt x="1041" y="792"/>
                  </a:cubicBezTo>
                  <a:close/>
                  <a:moveTo>
                    <a:pt x="1059" y="798"/>
                  </a:moveTo>
                  <a:cubicBezTo>
                    <a:pt x="1063" y="799"/>
                    <a:pt x="1068" y="800"/>
                    <a:pt x="1072" y="801"/>
                  </a:cubicBezTo>
                  <a:cubicBezTo>
                    <a:pt x="1061" y="813"/>
                    <a:pt x="1048" y="820"/>
                    <a:pt x="1033" y="827"/>
                  </a:cubicBezTo>
                  <a:cubicBezTo>
                    <a:pt x="1037" y="822"/>
                    <a:pt x="1042" y="818"/>
                    <a:pt x="1046" y="814"/>
                  </a:cubicBezTo>
                  <a:cubicBezTo>
                    <a:pt x="1049" y="811"/>
                    <a:pt x="1061" y="803"/>
                    <a:pt x="1059" y="798"/>
                  </a:cubicBezTo>
                  <a:close/>
                  <a:moveTo>
                    <a:pt x="1078" y="816"/>
                  </a:moveTo>
                  <a:cubicBezTo>
                    <a:pt x="1072" y="820"/>
                    <a:pt x="1067" y="824"/>
                    <a:pt x="1061" y="828"/>
                  </a:cubicBezTo>
                  <a:cubicBezTo>
                    <a:pt x="1065" y="823"/>
                    <a:pt x="1080" y="810"/>
                    <a:pt x="1080" y="803"/>
                  </a:cubicBezTo>
                  <a:cubicBezTo>
                    <a:pt x="1083" y="804"/>
                    <a:pt x="1086" y="805"/>
                    <a:pt x="1089" y="806"/>
                  </a:cubicBezTo>
                  <a:cubicBezTo>
                    <a:pt x="1085" y="809"/>
                    <a:pt x="1081" y="812"/>
                    <a:pt x="1078" y="816"/>
                  </a:cubicBezTo>
                  <a:close/>
                  <a:moveTo>
                    <a:pt x="1099" y="808"/>
                  </a:moveTo>
                  <a:cubicBezTo>
                    <a:pt x="1104" y="809"/>
                    <a:pt x="1109" y="810"/>
                    <a:pt x="1114" y="810"/>
                  </a:cubicBezTo>
                  <a:cubicBezTo>
                    <a:pt x="1101" y="820"/>
                    <a:pt x="1086" y="831"/>
                    <a:pt x="1070" y="837"/>
                  </a:cubicBezTo>
                  <a:cubicBezTo>
                    <a:pt x="1074" y="832"/>
                    <a:pt x="1078" y="827"/>
                    <a:pt x="1083" y="822"/>
                  </a:cubicBezTo>
                  <a:cubicBezTo>
                    <a:pt x="1089" y="817"/>
                    <a:pt x="1094" y="813"/>
                    <a:pt x="1099" y="808"/>
                  </a:cubicBezTo>
                  <a:close/>
                  <a:moveTo>
                    <a:pt x="1020" y="831"/>
                  </a:moveTo>
                  <a:cubicBezTo>
                    <a:pt x="1019" y="831"/>
                    <a:pt x="1018" y="831"/>
                    <a:pt x="1017" y="830"/>
                  </a:cubicBezTo>
                  <a:cubicBezTo>
                    <a:pt x="1019" y="829"/>
                    <a:pt x="1021" y="828"/>
                    <a:pt x="1023" y="827"/>
                  </a:cubicBezTo>
                  <a:cubicBezTo>
                    <a:pt x="1022" y="828"/>
                    <a:pt x="1021" y="830"/>
                    <a:pt x="1020" y="831"/>
                  </a:cubicBezTo>
                  <a:close/>
                  <a:moveTo>
                    <a:pt x="1033" y="836"/>
                  </a:moveTo>
                  <a:cubicBezTo>
                    <a:pt x="1034" y="836"/>
                    <a:pt x="1035" y="835"/>
                    <a:pt x="1036" y="835"/>
                  </a:cubicBezTo>
                  <a:cubicBezTo>
                    <a:pt x="1041" y="832"/>
                    <a:pt x="1047" y="829"/>
                    <a:pt x="1052" y="826"/>
                  </a:cubicBezTo>
                  <a:cubicBezTo>
                    <a:pt x="1050" y="829"/>
                    <a:pt x="1044" y="835"/>
                    <a:pt x="1043" y="839"/>
                  </a:cubicBezTo>
                  <a:cubicBezTo>
                    <a:pt x="1040" y="838"/>
                    <a:pt x="1036" y="837"/>
                    <a:pt x="1033" y="836"/>
                  </a:cubicBezTo>
                  <a:close/>
                  <a:moveTo>
                    <a:pt x="1058" y="844"/>
                  </a:moveTo>
                  <a:cubicBezTo>
                    <a:pt x="1056" y="844"/>
                    <a:pt x="1054" y="843"/>
                    <a:pt x="1052" y="842"/>
                  </a:cubicBezTo>
                  <a:cubicBezTo>
                    <a:pt x="1055" y="841"/>
                    <a:pt x="1058" y="839"/>
                    <a:pt x="1062" y="837"/>
                  </a:cubicBezTo>
                  <a:cubicBezTo>
                    <a:pt x="1060" y="839"/>
                    <a:pt x="1059" y="842"/>
                    <a:pt x="1058" y="844"/>
                  </a:cubicBezTo>
                  <a:close/>
                  <a:moveTo>
                    <a:pt x="1082" y="850"/>
                  </a:moveTo>
                  <a:cubicBezTo>
                    <a:pt x="1078" y="849"/>
                    <a:pt x="1073" y="848"/>
                    <a:pt x="1068" y="847"/>
                  </a:cubicBezTo>
                  <a:cubicBezTo>
                    <a:pt x="1077" y="844"/>
                    <a:pt x="1086" y="839"/>
                    <a:pt x="1094" y="834"/>
                  </a:cubicBezTo>
                  <a:cubicBezTo>
                    <a:pt x="1092" y="837"/>
                    <a:pt x="1084" y="846"/>
                    <a:pt x="1082" y="850"/>
                  </a:cubicBezTo>
                  <a:close/>
                  <a:moveTo>
                    <a:pt x="1120" y="816"/>
                  </a:moveTo>
                  <a:cubicBezTo>
                    <a:pt x="1121" y="815"/>
                    <a:pt x="1121" y="813"/>
                    <a:pt x="1120" y="811"/>
                  </a:cubicBezTo>
                  <a:cubicBezTo>
                    <a:pt x="1127" y="812"/>
                    <a:pt x="1134" y="813"/>
                    <a:pt x="1141" y="813"/>
                  </a:cubicBezTo>
                  <a:cubicBezTo>
                    <a:pt x="1127" y="824"/>
                    <a:pt x="1113" y="838"/>
                    <a:pt x="1096" y="844"/>
                  </a:cubicBezTo>
                  <a:cubicBezTo>
                    <a:pt x="1104" y="834"/>
                    <a:pt x="1113" y="823"/>
                    <a:pt x="1120" y="816"/>
                  </a:cubicBezTo>
                  <a:close/>
                  <a:moveTo>
                    <a:pt x="1124" y="843"/>
                  </a:moveTo>
                  <a:cubicBezTo>
                    <a:pt x="1129" y="837"/>
                    <a:pt x="1134" y="832"/>
                    <a:pt x="1139" y="827"/>
                  </a:cubicBezTo>
                  <a:cubicBezTo>
                    <a:pt x="1145" y="824"/>
                    <a:pt x="1149" y="820"/>
                    <a:pt x="1149" y="814"/>
                  </a:cubicBezTo>
                  <a:cubicBezTo>
                    <a:pt x="1154" y="814"/>
                    <a:pt x="1158" y="814"/>
                    <a:pt x="1162" y="814"/>
                  </a:cubicBezTo>
                  <a:cubicBezTo>
                    <a:pt x="1150" y="825"/>
                    <a:pt x="1137" y="835"/>
                    <a:pt x="1124" y="843"/>
                  </a:cubicBezTo>
                  <a:close/>
                  <a:moveTo>
                    <a:pt x="1175" y="813"/>
                  </a:moveTo>
                  <a:cubicBezTo>
                    <a:pt x="1182" y="813"/>
                    <a:pt x="1190" y="812"/>
                    <a:pt x="1197" y="810"/>
                  </a:cubicBezTo>
                  <a:cubicBezTo>
                    <a:pt x="1192" y="815"/>
                    <a:pt x="1186" y="820"/>
                    <a:pt x="1181" y="825"/>
                  </a:cubicBezTo>
                  <a:cubicBezTo>
                    <a:pt x="1169" y="833"/>
                    <a:pt x="1157" y="840"/>
                    <a:pt x="1147" y="844"/>
                  </a:cubicBezTo>
                  <a:cubicBezTo>
                    <a:pt x="1151" y="840"/>
                    <a:pt x="1155" y="835"/>
                    <a:pt x="1159" y="831"/>
                  </a:cubicBezTo>
                  <a:cubicBezTo>
                    <a:pt x="1164" y="825"/>
                    <a:pt x="1170" y="819"/>
                    <a:pt x="1175" y="813"/>
                  </a:cubicBezTo>
                  <a:close/>
                  <a:moveTo>
                    <a:pt x="1106" y="854"/>
                  </a:moveTo>
                  <a:cubicBezTo>
                    <a:pt x="1103" y="854"/>
                    <a:pt x="1100" y="853"/>
                    <a:pt x="1097" y="853"/>
                  </a:cubicBezTo>
                  <a:cubicBezTo>
                    <a:pt x="1102" y="851"/>
                    <a:pt x="1107" y="848"/>
                    <a:pt x="1111" y="846"/>
                  </a:cubicBezTo>
                  <a:cubicBezTo>
                    <a:pt x="1109" y="848"/>
                    <a:pt x="1107" y="851"/>
                    <a:pt x="1106" y="854"/>
                  </a:cubicBezTo>
                  <a:close/>
                  <a:moveTo>
                    <a:pt x="1130" y="855"/>
                  </a:moveTo>
                  <a:cubicBezTo>
                    <a:pt x="1126" y="855"/>
                    <a:pt x="1123" y="855"/>
                    <a:pt x="1119" y="855"/>
                  </a:cubicBezTo>
                  <a:cubicBezTo>
                    <a:pt x="1125" y="852"/>
                    <a:pt x="1130" y="848"/>
                    <a:pt x="1136" y="844"/>
                  </a:cubicBezTo>
                  <a:cubicBezTo>
                    <a:pt x="1133" y="847"/>
                    <a:pt x="1131" y="851"/>
                    <a:pt x="1130" y="855"/>
                  </a:cubicBezTo>
                  <a:close/>
                  <a:moveTo>
                    <a:pt x="1160" y="849"/>
                  </a:moveTo>
                  <a:cubicBezTo>
                    <a:pt x="1159" y="850"/>
                    <a:pt x="1159" y="851"/>
                    <a:pt x="1159" y="852"/>
                  </a:cubicBezTo>
                  <a:cubicBezTo>
                    <a:pt x="1154" y="853"/>
                    <a:pt x="1150" y="853"/>
                    <a:pt x="1145" y="854"/>
                  </a:cubicBezTo>
                  <a:cubicBezTo>
                    <a:pt x="1150" y="851"/>
                    <a:pt x="1156" y="849"/>
                    <a:pt x="1163" y="845"/>
                  </a:cubicBezTo>
                  <a:cubicBezTo>
                    <a:pt x="1162" y="846"/>
                    <a:pt x="1161" y="848"/>
                    <a:pt x="1160" y="849"/>
                  </a:cubicBezTo>
                  <a:close/>
                  <a:moveTo>
                    <a:pt x="1177" y="841"/>
                  </a:moveTo>
                  <a:cubicBezTo>
                    <a:pt x="1180" y="838"/>
                    <a:pt x="1183" y="834"/>
                    <a:pt x="1186" y="831"/>
                  </a:cubicBezTo>
                  <a:cubicBezTo>
                    <a:pt x="1190" y="828"/>
                    <a:pt x="1212" y="815"/>
                    <a:pt x="1208" y="808"/>
                  </a:cubicBezTo>
                  <a:cubicBezTo>
                    <a:pt x="1215" y="807"/>
                    <a:pt x="1222" y="805"/>
                    <a:pt x="1229" y="802"/>
                  </a:cubicBezTo>
                  <a:cubicBezTo>
                    <a:pt x="1229" y="803"/>
                    <a:pt x="1228" y="803"/>
                    <a:pt x="1228" y="804"/>
                  </a:cubicBezTo>
                  <a:cubicBezTo>
                    <a:pt x="1215" y="818"/>
                    <a:pt x="1196" y="832"/>
                    <a:pt x="1177" y="841"/>
                  </a:cubicBezTo>
                  <a:close/>
                  <a:moveTo>
                    <a:pt x="1190" y="844"/>
                  </a:moveTo>
                  <a:cubicBezTo>
                    <a:pt x="1189" y="845"/>
                    <a:pt x="1187" y="845"/>
                    <a:pt x="1186" y="846"/>
                  </a:cubicBezTo>
                  <a:cubicBezTo>
                    <a:pt x="1187" y="845"/>
                    <a:pt x="1189" y="844"/>
                    <a:pt x="1191" y="843"/>
                  </a:cubicBezTo>
                  <a:cubicBezTo>
                    <a:pt x="1191" y="843"/>
                    <a:pt x="1190" y="844"/>
                    <a:pt x="1190" y="844"/>
                  </a:cubicBezTo>
                  <a:close/>
                  <a:moveTo>
                    <a:pt x="1235" y="800"/>
                  </a:moveTo>
                  <a:cubicBezTo>
                    <a:pt x="1240" y="798"/>
                    <a:pt x="1246" y="796"/>
                    <a:pt x="1250" y="793"/>
                  </a:cubicBezTo>
                  <a:cubicBezTo>
                    <a:pt x="1242" y="804"/>
                    <a:pt x="1233" y="814"/>
                    <a:pt x="1222" y="822"/>
                  </a:cubicBezTo>
                  <a:cubicBezTo>
                    <a:pt x="1224" y="820"/>
                    <a:pt x="1243" y="804"/>
                    <a:pt x="1235" y="800"/>
                  </a:cubicBezTo>
                  <a:close/>
                  <a:moveTo>
                    <a:pt x="1264" y="792"/>
                  </a:moveTo>
                  <a:cubicBezTo>
                    <a:pt x="1255" y="802"/>
                    <a:pt x="1246" y="813"/>
                    <a:pt x="1235" y="821"/>
                  </a:cubicBezTo>
                  <a:cubicBezTo>
                    <a:pt x="1247" y="811"/>
                    <a:pt x="1257" y="799"/>
                    <a:pt x="1265" y="786"/>
                  </a:cubicBezTo>
                  <a:cubicBezTo>
                    <a:pt x="1268" y="784"/>
                    <a:pt x="1272" y="782"/>
                    <a:pt x="1275" y="780"/>
                  </a:cubicBezTo>
                  <a:cubicBezTo>
                    <a:pt x="1271" y="784"/>
                    <a:pt x="1268" y="788"/>
                    <a:pt x="1264" y="792"/>
                  </a:cubicBezTo>
                  <a:close/>
                  <a:moveTo>
                    <a:pt x="1329" y="476"/>
                  </a:moveTo>
                  <a:cubicBezTo>
                    <a:pt x="1326" y="482"/>
                    <a:pt x="1322" y="488"/>
                    <a:pt x="1318" y="492"/>
                  </a:cubicBezTo>
                  <a:cubicBezTo>
                    <a:pt x="1320" y="484"/>
                    <a:pt x="1325" y="477"/>
                    <a:pt x="1330" y="469"/>
                  </a:cubicBezTo>
                  <a:cubicBezTo>
                    <a:pt x="1330" y="472"/>
                    <a:pt x="1329" y="474"/>
                    <a:pt x="1329" y="476"/>
                  </a:cubicBezTo>
                  <a:close/>
                  <a:moveTo>
                    <a:pt x="697" y="122"/>
                  </a:moveTo>
                  <a:cubicBezTo>
                    <a:pt x="701" y="120"/>
                    <a:pt x="706" y="117"/>
                    <a:pt x="711" y="114"/>
                  </a:cubicBezTo>
                  <a:cubicBezTo>
                    <a:pt x="697" y="125"/>
                    <a:pt x="682" y="132"/>
                    <a:pt x="667" y="140"/>
                  </a:cubicBezTo>
                  <a:cubicBezTo>
                    <a:pt x="676" y="134"/>
                    <a:pt x="686" y="128"/>
                    <a:pt x="697" y="122"/>
                  </a:cubicBezTo>
                  <a:close/>
                  <a:moveTo>
                    <a:pt x="679" y="156"/>
                  </a:moveTo>
                  <a:cubicBezTo>
                    <a:pt x="682" y="154"/>
                    <a:pt x="691" y="146"/>
                    <a:pt x="688" y="141"/>
                  </a:cubicBezTo>
                  <a:cubicBezTo>
                    <a:pt x="693" y="139"/>
                    <a:pt x="697" y="137"/>
                    <a:pt x="702" y="134"/>
                  </a:cubicBezTo>
                  <a:cubicBezTo>
                    <a:pt x="698" y="140"/>
                    <a:pt x="695" y="147"/>
                    <a:pt x="692" y="153"/>
                  </a:cubicBezTo>
                  <a:cubicBezTo>
                    <a:pt x="687" y="152"/>
                    <a:pt x="683" y="153"/>
                    <a:pt x="679" y="156"/>
                  </a:cubicBezTo>
                  <a:close/>
                  <a:moveTo>
                    <a:pt x="688" y="162"/>
                  </a:moveTo>
                  <a:cubicBezTo>
                    <a:pt x="687" y="165"/>
                    <a:pt x="686" y="168"/>
                    <a:pt x="685" y="171"/>
                  </a:cubicBezTo>
                  <a:cubicBezTo>
                    <a:pt x="684" y="168"/>
                    <a:pt x="679" y="169"/>
                    <a:pt x="674" y="171"/>
                  </a:cubicBezTo>
                  <a:cubicBezTo>
                    <a:pt x="679" y="168"/>
                    <a:pt x="684" y="165"/>
                    <a:pt x="688" y="162"/>
                  </a:cubicBezTo>
                  <a:close/>
                  <a:moveTo>
                    <a:pt x="684" y="176"/>
                  </a:moveTo>
                  <a:cubicBezTo>
                    <a:pt x="684" y="177"/>
                    <a:pt x="683" y="178"/>
                    <a:pt x="683" y="179"/>
                  </a:cubicBezTo>
                  <a:cubicBezTo>
                    <a:pt x="683" y="181"/>
                    <a:pt x="682" y="183"/>
                    <a:pt x="682" y="185"/>
                  </a:cubicBezTo>
                  <a:cubicBezTo>
                    <a:pt x="671" y="190"/>
                    <a:pt x="657" y="195"/>
                    <a:pt x="644" y="201"/>
                  </a:cubicBezTo>
                  <a:cubicBezTo>
                    <a:pt x="657" y="192"/>
                    <a:pt x="671" y="185"/>
                    <a:pt x="684" y="176"/>
                  </a:cubicBezTo>
                  <a:close/>
                  <a:moveTo>
                    <a:pt x="673" y="229"/>
                  </a:moveTo>
                  <a:cubicBezTo>
                    <a:pt x="675" y="227"/>
                    <a:pt x="677" y="226"/>
                    <a:pt x="678" y="224"/>
                  </a:cubicBezTo>
                  <a:cubicBezTo>
                    <a:pt x="678" y="226"/>
                    <a:pt x="678" y="228"/>
                    <a:pt x="678" y="230"/>
                  </a:cubicBezTo>
                  <a:cubicBezTo>
                    <a:pt x="676" y="229"/>
                    <a:pt x="675" y="229"/>
                    <a:pt x="673" y="229"/>
                  </a:cubicBezTo>
                  <a:close/>
                  <a:moveTo>
                    <a:pt x="676" y="242"/>
                  </a:moveTo>
                  <a:cubicBezTo>
                    <a:pt x="676" y="243"/>
                    <a:pt x="676" y="244"/>
                    <a:pt x="676" y="245"/>
                  </a:cubicBezTo>
                  <a:cubicBezTo>
                    <a:pt x="673" y="242"/>
                    <a:pt x="670" y="240"/>
                    <a:pt x="667" y="238"/>
                  </a:cubicBezTo>
                  <a:cubicBezTo>
                    <a:pt x="668" y="238"/>
                    <a:pt x="669" y="238"/>
                    <a:pt x="670" y="238"/>
                  </a:cubicBezTo>
                  <a:cubicBezTo>
                    <a:pt x="670" y="241"/>
                    <a:pt x="673" y="243"/>
                    <a:pt x="676" y="242"/>
                  </a:cubicBezTo>
                  <a:close/>
                  <a:moveTo>
                    <a:pt x="668" y="219"/>
                  </a:moveTo>
                  <a:cubicBezTo>
                    <a:pt x="672" y="217"/>
                    <a:pt x="676" y="215"/>
                    <a:pt x="679" y="212"/>
                  </a:cubicBezTo>
                  <a:cubicBezTo>
                    <a:pt x="679" y="214"/>
                    <a:pt x="679" y="215"/>
                    <a:pt x="679" y="217"/>
                  </a:cubicBezTo>
                  <a:cubicBezTo>
                    <a:pt x="675" y="216"/>
                    <a:pt x="672" y="216"/>
                    <a:pt x="668" y="219"/>
                  </a:cubicBezTo>
                  <a:close/>
                  <a:moveTo>
                    <a:pt x="659" y="210"/>
                  </a:moveTo>
                  <a:cubicBezTo>
                    <a:pt x="666" y="206"/>
                    <a:pt x="673" y="201"/>
                    <a:pt x="680" y="196"/>
                  </a:cubicBezTo>
                  <a:cubicBezTo>
                    <a:pt x="680" y="198"/>
                    <a:pt x="680" y="200"/>
                    <a:pt x="680" y="201"/>
                  </a:cubicBezTo>
                  <a:cubicBezTo>
                    <a:pt x="673" y="204"/>
                    <a:pt x="666" y="207"/>
                    <a:pt x="659" y="210"/>
                  </a:cubicBezTo>
                  <a:close/>
                  <a:moveTo>
                    <a:pt x="660" y="230"/>
                  </a:moveTo>
                  <a:cubicBezTo>
                    <a:pt x="659" y="231"/>
                    <a:pt x="659" y="231"/>
                    <a:pt x="658" y="232"/>
                  </a:cubicBezTo>
                  <a:cubicBezTo>
                    <a:pt x="658" y="232"/>
                    <a:pt x="657" y="232"/>
                    <a:pt x="657" y="231"/>
                  </a:cubicBezTo>
                  <a:cubicBezTo>
                    <a:pt x="658" y="231"/>
                    <a:pt x="659" y="231"/>
                    <a:pt x="660" y="230"/>
                  </a:cubicBezTo>
                  <a:close/>
                  <a:moveTo>
                    <a:pt x="653" y="220"/>
                  </a:moveTo>
                  <a:cubicBezTo>
                    <a:pt x="651" y="221"/>
                    <a:pt x="649" y="223"/>
                    <a:pt x="648" y="225"/>
                  </a:cubicBezTo>
                  <a:cubicBezTo>
                    <a:pt x="646" y="224"/>
                    <a:pt x="645" y="223"/>
                    <a:pt x="644" y="222"/>
                  </a:cubicBezTo>
                  <a:cubicBezTo>
                    <a:pt x="647" y="222"/>
                    <a:pt x="650" y="221"/>
                    <a:pt x="653" y="220"/>
                  </a:cubicBezTo>
                  <a:close/>
                  <a:moveTo>
                    <a:pt x="666" y="177"/>
                  </a:moveTo>
                  <a:cubicBezTo>
                    <a:pt x="665" y="177"/>
                    <a:pt x="664" y="178"/>
                    <a:pt x="664" y="178"/>
                  </a:cubicBezTo>
                  <a:cubicBezTo>
                    <a:pt x="665" y="177"/>
                    <a:pt x="665" y="177"/>
                    <a:pt x="666" y="177"/>
                  </a:cubicBezTo>
                  <a:close/>
                  <a:moveTo>
                    <a:pt x="662" y="154"/>
                  </a:moveTo>
                  <a:cubicBezTo>
                    <a:pt x="656" y="158"/>
                    <a:pt x="649" y="162"/>
                    <a:pt x="642" y="165"/>
                  </a:cubicBezTo>
                  <a:cubicBezTo>
                    <a:pt x="649" y="161"/>
                    <a:pt x="655" y="158"/>
                    <a:pt x="662" y="154"/>
                  </a:cubicBezTo>
                  <a:close/>
                  <a:moveTo>
                    <a:pt x="642" y="210"/>
                  </a:moveTo>
                  <a:cubicBezTo>
                    <a:pt x="639" y="212"/>
                    <a:pt x="636" y="213"/>
                    <a:pt x="634" y="215"/>
                  </a:cubicBezTo>
                  <a:cubicBezTo>
                    <a:pt x="633" y="215"/>
                    <a:pt x="632" y="214"/>
                    <a:pt x="631" y="214"/>
                  </a:cubicBezTo>
                  <a:cubicBezTo>
                    <a:pt x="635" y="213"/>
                    <a:pt x="639" y="211"/>
                    <a:pt x="642" y="210"/>
                  </a:cubicBezTo>
                  <a:close/>
                  <a:moveTo>
                    <a:pt x="626" y="191"/>
                  </a:moveTo>
                  <a:cubicBezTo>
                    <a:pt x="627" y="191"/>
                    <a:pt x="627" y="191"/>
                    <a:pt x="628" y="191"/>
                  </a:cubicBezTo>
                  <a:cubicBezTo>
                    <a:pt x="627" y="191"/>
                    <a:pt x="627" y="192"/>
                    <a:pt x="626" y="192"/>
                  </a:cubicBezTo>
                  <a:cubicBezTo>
                    <a:pt x="626" y="192"/>
                    <a:pt x="626" y="191"/>
                    <a:pt x="626" y="191"/>
                  </a:cubicBezTo>
                  <a:close/>
                  <a:moveTo>
                    <a:pt x="625" y="199"/>
                  </a:moveTo>
                  <a:cubicBezTo>
                    <a:pt x="627" y="200"/>
                    <a:pt x="630" y="200"/>
                    <a:pt x="633" y="199"/>
                  </a:cubicBezTo>
                  <a:cubicBezTo>
                    <a:pt x="630" y="201"/>
                    <a:pt x="626" y="203"/>
                    <a:pt x="623" y="205"/>
                  </a:cubicBezTo>
                  <a:cubicBezTo>
                    <a:pt x="624" y="203"/>
                    <a:pt x="624" y="201"/>
                    <a:pt x="625" y="199"/>
                  </a:cubicBezTo>
                  <a:close/>
                  <a:moveTo>
                    <a:pt x="267" y="253"/>
                  </a:moveTo>
                  <a:cubicBezTo>
                    <a:pt x="266" y="257"/>
                    <a:pt x="264" y="261"/>
                    <a:pt x="263" y="265"/>
                  </a:cubicBezTo>
                  <a:cubicBezTo>
                    <a:pt x="261" y="267"/>
                    <a:pt x="258" y="269"/>
                    <a:pt x="256" y="270"/>
                  </a:cubicBezTo>
                  <a:cubicBezTo>
                    <a:pt x="252" y="266"/>
                    <a:pt x="239" y="276"/>
                    <a:pt x="236" y="278"/>
                  </a:cubicBezTo>
                  <a:cubicBezTo>
                    <a:pt x="246" y="269"/>
                    <a:pt x="257" y="261"/>
                    <a:pt x="267" y="253"/>
                  </a:cubicBezTo>
                  <a:close/>
                  <a:moveTo>
                    <a:pt x="253" y="342"/>
                  </a:moveTo>
                  <a:cubicBezTo>
                    <a:pt x="253" y="345"/>
                    <a:pt x="253" y="348"/>
                    <a:pt x="254" y="352"/>
                  </a:cubicBezTo>
                  <a:cubicBezTo>
                    <a:pt x="241" y="355"/>
                    <a:pt x="228" y="370"/>
                    <a:pt x="216" y="376"/>
                  </a:cubicBezTo>
                  <a:cubicBezTo>
                    <a:pt x="228" y="364"/>
                    <a:pt x="241" y="354"/>
                    <a:pt x="253" y="342"/>
                  </a:cubicBezTo>
                  <a:close/>
                  <a:moveTo>
                    <a:pt x="202" y="377"/>
                  </a:moveTo>
                  <a:cubicBezTo>
                    <a:pt x="202" y="376"/>
                    <a:pt x="202" y="374"/>
                    <a:pt x="201" y="372"/>
                  </a:cubicBezTo>
                  <a:cubicBezTo>
                    <a:pt x="207" y="369"/>
                    <a:pt x="212" y="366"/>
                    <a:pt x="218" y="363"/>
                  </a:cubicBezTo>
                  <a:cubicBezTo>
                    <a:pt x="213" y="368"/>
                    <a:pt x="207" y="372"/>
                    <a:pt x="202" y="377"/>
                  </a:cubicBezTo>
                  <a:close/>
                  <a:moveTo>
                    <a:pt x="255" y="360"/>
                  </a:moveTo>
                  <a:cubicBezTo>
                    <a:pt x="256" y="365"/>
                    <a:pt x="257" y="369"/>
                    <a:pt x="258" y="373"/>
                  </a:cubicBezTo>
                  <a:cubicBezTo>
                    <a:pt x="258" y="373"/>
                    <a:pt x="257" y="373"/>
                    <a:pt x="257" y="373"/>
                  </a:cubicBezTo>
                  <a:cubicBezTo>
                    <a:pt x="257" y="372"/>
                    <a:pt x="255" y="371"/>
                    <a:pt x="254" y="370"/>
                  </a:cubicBezTo>
                  <a:cubicBezTo>
                    <a:pt x="251" y="370"/>
                    <a:pt x="246" y="371"/>
                    <a:pt x="241" y="372"/>
                  </a:cubicBezTo>
                  <a:cubicBezTo>
                    <a:pt x="245" y="368"/>
                    <a:pt x="250" y="365"/>
                    <a:pt x="255" y="360"/>
                  </a:cubicBezTo>
                  <a:close/>
                  <a:moveTo>
                    <a:pt x="253" y="299"/>
                  </a:moveTo>
                  <a:cubicBezTo>
                    <a:pt x="250" y="300"/>
                    <a:pt x="247" y="302"/>
                    <a:pt x="244" y="304"/>
                  </a:cubicBezTo>
                  <a:cubicBezTo>
                    <a:pt x="248" y="301"/>
                    <a:pt x="252" y="298"/>
                    <a:pt x="255" y="294"/>
                  </a:cubicBezTo>
                  <a:cubicBezTo>
                    <a:pt x="255" y="296"/>
                    <a:pt x="255" y="297"/>
                    <a:pt x="255" y="298"/>
                  </a:cubicBezTo>
                  <a:cubicBezTo>
                    <a:pt x="254" y="298"/>
                    <a:pt x="254" y="298"/>
                    <a:pt x="253" y="299"/>
                  </a:cubicBezTo>
                  <a:close/>
                  <a:moveTo>
                    <a:pt x="254" y="308"/>
                  </a:moveTo>
                  <a:cubicBezTo>
                    <a:pt x="253" y="309"/>
                    <a:pt x="253" y="310"/>
                    <a:pt x="253" y="312"/>
                  </a:cubicBezTo>
                  <a:cubicBezTo>
                    <a:pt x="250" y="312"/>
                    <a:pt x="247" y="314"/>
                    <a:pt x="245" y="317"/>
                  </a:cubicBezTo>
                  <a:cubicBezTo>
                    <a:pt x="245" y="317"/>
                    <a:pt x="244" y="317"/>
                    <a:pt x="243" y="318"/>
                  </a:cubicBezTo>
                  <a:cubicBezTo>
                    <a:pt x="240" y="319"/>
                    <a:pt x="237" y="321"/>
                    <a:pt x="235" y="322"/>
                  </a:cubicBezTo>
                  <a:cubicBezTo>
                    <a:pt x="241" y="317"/>
                    <a:pt x="247" y="312"/>
                    <a:pt x="254" y="308"/>
                  </a:cubicBezTo>
                  <a:close/>
                  <a:moveTo>
                    <a:pt x="253" y="321"/>
                  </a:moveTo>
                  <a:cubicBezTo>
                    <a:pt x="253" y="325"/>
                    <a:pt x="253" y="329"/>
                    <a:pt x="253" y="333"/>
                  </a:cubicBezTo>
                  <a:cubicBezTo>
                    <a:pt x="243" y="332"/>
                    <a:pt x="221" y="352"/>
                    <a:pt x="214" y="356"/>
                  </a:cubicBezTo>
                  <a:cubicBezTo>
                    <a:pt x="225" y="345"/>
                    <a:pt x="238" y="334"/>
                    <a:pt x="253" y="321"/>
                  </a:cubicBezTo>
                  <a:close/>
                  <a:moveTo>
                    <a:pt x="212" y="299"/>
                  </a:moveTo>
                  <a:cubicBezTo>
                    <a:pt x="214" y="298"/>
                    <a:pt x="216" y="297"/>
                    <a:pt x="218" y="296"/>
                  </a:cubicBezTo>
                  <a:cubicBezTo>
                    <a:pt x="215" y="298"/>
                    <a:pt x="213" y="299"/>
                    <a:pt x="211" y="301"/>
                  </a:cubicBezTo>
                  <a:cubicBezTo>
                    <a:pt x="211" y="300"/>
                    <a:pt x="212" y="299"/>
                    <a:pt x="212" y="299"/>
                  </a:cubicBezTo>
                  <a:close/>
                  <a:moveTo>
                    <a:pt x="204" y="320"/>
                  </a:moveTo>
                  <a:cubicBezTo>
                    <a:pt x="206" y="318"/>
                    <a:pt x="209" y="317"/>
                    <a:pt x="211" y="316"/>
                  </a:cubicBezTo>
                  <a:cubicBezTo>
                    <a:pt x="208" y="318"/>
                    <a:pt x="206" y="320"/>
                    <a:pt x="203" y="321"/>
                  </a:cubicBezTo>
                  <a:cubicBezTo>
                    <a:pt x="204" y="321"/>
                    <a:pt x="204" y="320"/>
                    <a:pt x="204" y="320"/>
                  </a:cubicBezTo>
                  <a:close/>
                  <a:moveTo>
                    <a:pt x="201" y="334"/>
                  </a:moveTo>
                  <a:cubicBezTo>
                    <a:pt x="205" y="333"/>
                    <a:pt x="209" y="332"/>
                    <a:pt x="213" y="330"/>
                  </a:cubicBezTo>
                  <a:cubicBezTo>
                    <a:pt x="209" y="333"/>
                    <a:pt x="205" y="336"/>
                    <a:pt x="201" y="339"/>
                  </a:cubicBezTo>
                  <a:cubicBezTo>
                    <a:pt x="201" y="338"/>
                    <a:pt x="201" y="336"/>
                    <a:pt x="201" y="334"/>
                  </a:cubicBezTo>
                  <a:close/>
                  <a:moveTo>
                    <a:pt x="213" y="345"/>
                  </a:moveTo>
                  <a:cubicBezTo>
                    <a:pt x="209" y="350"/>
                    <a:pt x="204" y="354"/>
                    <a:pt x="200" y="358"/>
                  </a:cubicBezTo>
                  <a:cubicBezTo>
                    <a:pt x="200" y="356"/>
                    <a:pt x="200" y="353"/>
                    <a:pt x="200" y="351"/>
                  </a:cubicBezTo>
                  <a:cubicBezTo>
                    <a:pt x="205" y="349"/>
                    <a:pt x="209" y="348"/>
                    <a:pt x="213" y="345"/>
                  </a:cubicBezTo>
                  <a:close/>
                  <a:moveTo>
                    <a:pt x="160" y="421"/>
                  </a:moveTo>
                  <a:cubicBezTo>
                    <a:pt x="160" y="421"/>
                    <a:pt x="161" y="421"/>
                    <a:pt x="161" y="421"/>
                  </a:cubicBezTo>
                  <a:cubicBezTo>
                    <a:pt x="162" y="420"/>
                    <a:pt x="163" y="419"/>
                    <a:pt x="164" y="418"/>
                  </a:cubicBezTo>
                  <a:cubicBezTo>
                    <a:pt x="191" y="398"/>
                    <a:pt x="227" y="378"/>
                    <a:pt x="263" y="387"/>
                  </a:cubicBezTo>
                  <a:cubicBezTo>
                    <a:pt x="265" y="391"/>
                    <a:pt x="277" y="400"/>
                    <a:pt x="273" y="390"/>
                  </a:cubicBezTo>
                  <a:cubicBezTo>
                    <a:pt x="274" y="391"/>
                    <a:pt x="288" y="396"/>
                    <a:pt x="283" y="387"/>
                  </a:cubicBezTo>
                  <a:cubicBezTo>
                    <a:pt x="287" y="381"/>
                    <a:pt x="272" y="377"/>
                    <a:pt x="269" y="376"/>
                  </a:cubicBezTo>
                  <a:cubicBezTo>
                    <a:pt x="256" y="341"/>
                    <a:pt x="260" y="303"/>
                    <a:pt x="272" y="268"/>
                  </a:cubicBezTo>
                  <a:cubicBezTo>
                    <a:pt x="273" y="267"/>
                    <a:pt x="273" y="266"/>
                    <a:pt x="273" y="264"/>
                  </a:cubicBezTo>
                  <a:cubicBezTo>
                    <a:pt x="296" y="204"/>
                    <a:pt x="352" y="174"/>
                    <a:pt x="413" y="164"/>
                  </a:cubicBezTo>
                  <a:cubicBezTo>
                    <a:pt x="484" y="152"/>
                    <a:pt x="552" y="178"/>
                    <a:pt x="612" y="215"/>
                  </a:cubicBezTo>
                  <a:cubicBezTo>
                    <a:pt x="612" y="218"/>
                    <a:pt x="615" y="220"/>
                    <a:pt x="618" y="219"/>
                  </a:cubicBezTo>
                  <a:cubicBezTo>
                    <a:pt x="637" y="231"/>
                    <a:pt x="655" y="243"/>
                    <a:pt x="673" y="257"/>
                  </a:cubicBezTo>
                  <a:cubicBezTo>
                    <a:pt x="672" y="261"/>
                    <a:pt x="677" y="264"/>
                    <a:pt x="680" y="261"/>
                  </a:cubicBezTo>
                  <a:cubicBezTo>
                    <a:pt x="683" y="264"/>
                    <a:pt x="688" y="261"/>
                    <a:pt x="686" y="256"/>
                  </a:cubicBezTo>
                  <a:cubicBezTo>
                    <a:pt x="687" y="253"/>
                    <a:pt x="686" y="251"/>
                    <a:pt x="684" y="250"/>
                  </a:cubicBezTo>
                  <a:cubicBezTo>
                    <a:pt x="688" y="229"/>
                    <a:pt x="686" y="206"/>
                    <a:pt x="691" y="185"/>
                  </a:cubicBezTo>
                  <a:cubicBezTo>
                    <a:pt x="697" y="159"/>
                    <a:pt x="710" y="136"/>
                    <a:pt x="727" y="116"/>
                  </a:cubicBezTo>
                  <a:cubicBezTo>
                    <a:pt x="764" y="74"/>
                    <a:pt x="812" y="50"/>
                    <a:pt x="868" y="51"/>
                  </a:cubicBezTo>
                  <a:cubicBezTo>
                    <a:pt x="925" y="51"/>
                    <a:pt x="984" y="72"/>
                    <a:pt x="1028" y="108"/>
                  </a:cubicBezTo>
                  <a:cubicBezTo>
                    <a:pt x="1046" y="123"/>
                    <a:pt x="1062" y="142"/>
                    <a:pt x="1071" y="164"/>
                  </a:cubicBezTo>
                  <a:cubicBezTo>
                    <a:pt x="1074" y="169"/>
                    <a:pt x="1076" y="187"/>
                    <a:pt x="1080" y="190"/>
                  </a:cubicBezTo>
                  <a:cubicBezTo>
                    <a:pt x="1085" y="193"/>
                    <a:pt x="1087" y="187"/>
                    <a:pt x="1086" y="184"/>
                  </a:cubicBezTo>
                  <a:cubicBezTo>
                    <a:pt x="1086" y="184"/>
                    <a:pt x="1086" y="184"/>
                    <a:pt x="1086" y="184"/>
                  </a:cubicBezTo>
                  <a:cubicBezTo>
                    <a:pt x="1192" y="131"/>
                    <a:pt x="1361" y="223"/>
                    <a:pt x="1362" y="346"/>
                  </a:cubicBezTo>
                  <a:cubicBezTo>
                    <a:pt x="1361" y="409"/>
                    <a:pt x="1321" y="441"/>
                    <a:pt x="1290" y="490"/>
                  </a:cubicBezTo>
                  <a:cubicBezTo>
                    <a:pt x="1292" y="493"/>
                    <a:pt x="1268" y="472"/>
                    <a:pt x="1276" y="486"/>
                  </a:cubicBezTo>
                  <a:cubicBezTo>
                    <a:pt x="1273" y="491"/>
                    <a:pt x="1287" y="503"/>
                    <a:pt x="1290" y="507"/>
                  </a:cubicBezTo>
                  <a:cubicBezTo>
                    <a:pt x="1281" y="509"/>
                    <a:pt x="1290" y="514"/>
                    <a:pt x="1295" y="514"/>
                  </a:cubicBezTo>
                  <a:cubicBezTo>
                    <a:pt x="1350" y="591"/>
                    <a:pt x="1359" y="716"/>
                    <a:pt x="1268" y="771"/>
                  </a:cubicBezTo>
                  <a:cubicBezTo>
                    <a:pt x="1265" y="769"/>
                    <a:pt x="1263" y="772"/>
                    <a:pt x="1262" y="774"/>
                  </a:cubicBezTo>
                  <a:cubicBezTo>
                    <a:pt x="1206" y="806"/>
                    <a:pt x="1144" y="807"/>
                    <a:pt x="1083" y="792"/>
                  </a:cubicBezTo>
                  <a:cubicBezTo>
                    <a:pt x="1056" y="785"/>
                    <a:pt x="1029" y="776"/>
                    <a:pt x="1003" y="765"/>
                  </a:cubicBezTo>
                  <a:cubicBezTo>
                    <a:pt x="994" y="761"/>
                    <a:pt x="951" y="732"/>
                    <a:pt x="942" y="736"/>
                  </a:cubicBezTo>
                  <a:cubicBezTo>
                    <a:pt x="939" y="724"/>
                    <a:pt x="929" y="746"/>
                    <a:pt x="930" y="744"/>
                  </a:cubicBezTo>
                  <a:cubicBezTo>
                    <a:pt x="920" y="762"/>
                    <a:pt x="906" y="776"/>
                    <a:pt x="891" y="789"/>
                  </a:cubicBezTo>
                  <a:cubicBezTo>
                    <a:pt x="888" y="790"/>
                    <a:pt x="886" y="791"/>
                    <a:pt x="887" y="793"/>
                  </a:cubicBezTo>
                  <a:cubicBezTo>
                    <a:pt x="777" y="886"/>
                    <a:pt x="646" y="901"/>
                    <a:pt x="508" y="883"/>
                  </a:cubicBezTo>
                  <a:cubicBezTo>
                    <a:pt x="418" y="871"/>
                    <a:pt x="293" y="835"/>
                    <a:pt x="294" y="724"/>
                  </a:cubicBezTo>
                  <a:cubicBezTo>
                    <a:pt x="298" y="724"/>
                    <a:pt x="301" y="721"/>
                    <a:pt x="299" y="718"/>
                  </a:cubicBezTo>
                  <a:cubicBezTo>
                    <a:pt x="305" y="709"/>
                    <a:pt x="268" y="710"/>
                    <a:pt x="263" y="709"/>
                  </a:cubicBezTo>
                  <a:cubicBezTo>
                    <a:pt x="242" y="706"/>
                    <a:pt x="222" y="701"/>
                    <a:pt x="202" y="694"/>
                  </a:cubicBezTo>
                  <a:cubicBezTo>
                    <a:pt x="164" y="680"/>
                    <a:pt x="128" y="658"/>
                    <a:pt x="105" y="624"/>
                  </a:cubicBezTo>
                  <a:cubicBezTo>
                    <a:pt x="105" y="623"/>
                    <a:pt x="104" y="623"/>
                    <a:pt x="104" y="622"/>
                  </a:cubicBezTo>
                  <a:cubicBezTo>
                    <a:pt x="58" y="552"/>
                    <a:pt x="101" y="468"/>
                    <a:pt x="160" y="421"/>
                  </a:cubicBezTo>
                  <a:close/>
                  <a:moveTo>
                    <a:pt x="1303" y="490"/>
                  </a:moveTo>
                  <a:cubicBezTo>
                    <a:pt x="1301" y="494"/>
                    <a:pt x="1300" y="499"/>
                    <a:pt x="1300" y="503"/>
                  </a:cubicBezTo>
                  <a:cubicBezTo>
                    <a:pt x="1299" y="501"/>
                    <a:pt x="1298" y="500"/>
                    <a:pt x="1297" y="499"/>
                  </a:cubicBezTo>
                  <a:cubicBezTo>
                    <a:pt x="1299" y="496"/>
                    <a:pt x="1301" y="493"/>
                    <a:pt x="1303" y="490"/>
                  </a:cubicBezTo>
                  <a:close/>
                  <a:moveTo>
                    <a:pt x="121" y="440"/>
                  </a:moveTo>
                  <a:cubicBezTo>
                    <a:pt x="123" y="439"/>
                    <a:pt x="126" y="437"/>
                    <a:pt x="128" y="436"/>
                  </a:cubicBezTo>
                  <a:cubicBezTo>
                    <a:pt x="124" y="441"/>
                    <a:pt x="120" y="445"/>
                    <a:pt x="116" y="449"/>
                  </a:cubicBezTo>
                  <a:cubicBezTo>
                    <a:pt x="112" y="446"/>
                    <a:pt x="100" y="456"/>
                    <a:pt x="97" y="458"/>
                  </a:cubicBezTo>
                  <a:cubicBezTo>
                    <a:pt x="105" y="452"/>
                    <a:pt x="113" y="446"/>
                    <a:pt x="121" y="440"/>
                  </a:cubicBezTo>
                  <a:close/>
                  <a:moveTo>
                    <a:pt x="92" y="475"/>
                  </a:moveTo>
                  <a:cubicBezTo>
                    <a:pt x="92" y="475"/>
                    <a:pt x="92" y="475"/>
                    <a:pt x="92" y="475"/>
                  </a:cubicBezTo>
                  <a:cubicBezTo>
                    <a:pt x="96" y="472"/>
                    <a:pt x="100" y="468"/>
                    <a:pt x="105" y="465"/>
                  </a:cubicBezTo>
                  <a:cubicBezTo>
                    <a:pt x="97" y="476"/>
                    <a:pt x="91" y="488"/>
                    <a:pt x="87" y="500"/>
                  </a:cubicBezTo>
                  <a:cubicBezTo>
                    <a:pt x="85" y="491"/>
                    <a:pt x="62" y="505"/>
                    <a:pt x="59" y="507"/>
                  </a:cubicBezTo>
                  <a:cubicBezTo>
                    <a:pt x="64" y="503"/>
                    <a:pt x="98" y="482"/>
                    <a:pt x="92" y="475"/>
                  </a:cubicBezTo>
                  <a:close/>
                  <a:moveTo>
                    <a:pt x="59" y="485"/>
                  </a:moveTo>
                  <a:cubicBezTo>
                    <a:pt x="63" y="485"/>
                    <a:pt x="67" y="484"/>
                    <a:pt x="71" y="481"/>
                  </a:cubicBezTo>
                  <a:cubicBezTo>
                    <a:pt x="61" y="489"/>
                    <a:pt x="50" y="497"/>
                    <a:pt x="41" y="506"/>
                  </a:cubicBezTo>
                  <a:cubicBezTo>
                    <a:pt x="46" y="498"/>
                    <a:pt x="52" y="492"/>
                    <a:pt x="59" y="485"/>
                  </a:cubicBezTo>
                  <a:close/>
                  <a:moveTo>
                    <a:pt x="24" y="533"/>
                  </a:moveTo>
                  <a:cubicBezTo>
                    <a:pt x="34" y="528"/>
                    <a:pt x="45" y="523"/>
                    <a:pt x="55" y="518"/>
                  </a:cubicBezTo>
                  <a:cubicBezTo>
                    <a:pt x="43" y="526"/>
                    <a:pt x="32" y="534"/>
                    <a:pt x="20" y="542"/>
                  </a:cubicBezTo>
                  <a:cubicBezTo>
                    <a:pt x="21" y="539"/>
                    <a:pt x="23" y="536"/>
                    <a:pt x="24" y="533"/>
                  </a:cubicBezTo>
                  <a:close/>
                  <a:moveTo>
                    <a:pt x="16" y="554"/>
                  </a:moveTo>
                  <a:cubicBezTo>
                    <a:pt x="27" y="549"/>
                    <a:pt x="38" y="544"/>
                    <a:pt x="49" y="538"/>
                  </a:cubicBezTo>
                  <a:cubicBezTo>
                    <a:pt x="37" y="547"/>
                    <a:pt x="25" y="554"/>
                    <a:pt x="13" y="563"/>
                  </a:cubicBezTo>
                  <a:cubicBezTo>
                    <a:pt x="14" y="560"/>
                    <a:pt x="15" y="557"/>
                    <a:pt x="16" y="554"/>
                  </a:cubicBezTo>
                  <a:close/>
                  <a:moveTo>
                    <a:pt x="11" y="577"/>
                  </a:moveTo>
                  <a:cubicBezTo>
                    <a:pt x="15" y="576"/>
                    <a:pt x="19" y="574"/>
                    <a:pt x="23" y="572"/>
                  </a:cubicBezTo>
                  <a:cubicBezTo>
                    <a:pt x="18" y="575"/>
                    <a:pt x="14" y="579"/>
                    <a:pt x="10" y="582"/>
                  </a:cubicBezTo>
                  <a:cubicBezTo>
                    <a:pt x="10" y="580"/>
                    <a:pt x="10" y="579"/>
                    <a:pt x="11" y="577"/>
                  </a:cubicBezTo>
                  <a:close/>
                  <a:moveTo>
                    <a:pt x="23" y="590"/>
                  </a:moveTo>
                  <a:cubicBezTo>
                    <a:pt x="21" y="593"/>
                    <a:pt x="7" y="603"/>
                    <a:pt x="10" y="608"/>
                  </a:cubicBezTo>
                  <a:cubicBezTo>
                    <a:pt x="12" y="612"/>
                    <a:pt x="17" y="609"/>
                    <a:pt x="19" y="608"/>
                  </a:cubicBezTo>
                  <a:cubicBezTo>
                    <a:pt x="16" y="611"/>
                    <a:pt x="13" y="614"/>
                    <a:pt x="10" y="618"/>
                  </a:cubicBezTo>
                  <a:cubicBezTo>
                    <a:pt x="9" y="610"/>
                    <a:pt x="9" y="602"/>
                    <a:pt x="9" y="594"/>
                  </a:cubicBezTo>
                  <a:cubicBezTo>
                    <a:pt x="14" y="593"/>
                    <a:pt x="19" y="592"/>
                    <a:pt x="23" y="590"/>
                  </a:cubicBezTo>
                  <a:close/>
                </a:path>
              </a:pathLst>
            </a:custGeom>
            <a:solidFill>
              <a:srgbClr val="9ABF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ea typeface="幼圆" panose="02010509060101010101" pitchFamily="49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3683" y="1260142"/>
            <a:ext cx="1065978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再次邀请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：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zh-CN" altLang="en-US" sz="2400" b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“想见到你的到来”</a:t>
            </a:r>
            <a:endParaRPr lang="en-US" altLang="zh-CN" sz="2400" b="1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We’re looking forward to </a:t>
            </a:r>
            <a:r>
              <a:rPr lang="en-US" altLang="zh-CN" sz="2400" b="1" i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seeing you jump with us soon</a:t>
            </a: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  <a:endParaRPr lang="en-US" altLang="zh-CN" sz="2400" b="1" i="1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We’re excited to </a:t>
            </a:r>
            <a:r>
              <a:rPr lang="en-US" altLang="zh-CN" sz="2400" b="1" i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see</a:t>
            </a: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you there and </a:t>
            </a:r>
            <a:r>
              <a:rPr lang="en-US" altLang="zh-CN" sz="2400" b="1" i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share</a:t>
            </a: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2400" b="1" i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this unforgettable moment with you</a:t>
            </a: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  <a:endParaRPr lang="en-US" altLang="zh-CN" sz="2400" b="1" i="1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We would be absolutely thrilled </a:t>
            </a:r>
            <a:r>
              <a:rPr lang="en-US" altLang="zh-CN" sz="2400" b="1" i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if you could join us</a:t>
            </a: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  <a:endParaRPr lang="en-US" altLang="zh-CN" sz="2400" b="1" i="1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“你的到来很重要”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Your </a:t>
            </a:r>
            <a:r>
              <a:rPr lang="en-US" altLang="zh-CN" sz="2400" b="1" i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presence</a:t>
            </a:r>
            <a:r>
              <a:rPr kumimoji="0" lang="en-US" altLang="zh-CN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would </a:t>
            </a:r>
            <a:r>
              <a:rPr lang="en-US" altLang="zh-CN" sz="2400" b="1" i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mean a lot </a:t>
            </a:r>
            <a:r>
              <a:rPr kumimoji="0" lang="en-US" altLang="zh-CN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 us, </a:t>
            </a:r>
            <a:r>
              <a:rPr lang="en-US" altLang="zh-CN" sz="2400" b="1" i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adding</a:t>
            </a:r>
            <a:r>
              <a:rPr kumimoji="0" lang="en-US" altLang="zh-CN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even more enthusiasm and energy to our team.</a:t>
            </a:r>
            <a:endParaRPr kumimoji="0" lang="en-US" altLang="zh-CN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We’re eagerly looking forward to </a:t>
            </a:r>
            <a:r>
              <a:rPr lang="en-US" altLang="zh-CN" sz="2400" b="1" i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your presence </a:t>
            </a: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at our dynamic event, </a:t>
            </a:r>
            <a:r>
              <a:rPr lang="en-US" altLang="zh-CN" sz="2400" b="1" i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which</a:t>
            </a: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is bound to be an experience filled with joy and fun.</a:t>
            </a:r>
            <a:endParaRPr lang="en-US" altLang="zh-CN" sz="2400" b="1" i="1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“想要你的肯定回复”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Hopefully, I could </a:t>
            </a:r>
            <a:r>
              <a:rPr lang="en-US" altLang="zh-CN" sz="2400" b="1" i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receive your favorable response </a:t>
            </a:r>
            <a:r>
              <a:rPr kumimoji="0" lang="en-US" altLang="zh-CN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at your earliest convenience. </a:t>
            </a:r>
            <a:endParaRPr kumimoji="0" lang="en-US" altLang="zh-CN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愿意提供帮助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：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zh-CN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Should you have any questions or need assistance, feel free to reach out.</a:t>
            </a:r>
            <a:endParaRPr kumimoji="0" lang="en-US" altLang="zh-CN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12192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Possible version1:</a:t>
            </a:r>
            <a:endParaRPr lang="en-US" altLang="zh-CN" sz="26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26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Dear Mr. Smith,</a:t>
            </a:r>
            <a:endParaRPr lang="en-US" altLang="zh-CN" sz="26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26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 As the much-anticipated sports meet approaches, I can hardly restrain my eagerness to invite to you to participate in an engaging activity with our class –long rope jumping, which may intrigue enthusiasts just like you.</a:t>
            </a:r>
            <a:r>
              <a:rPr kumimoji="0" lang="en-US" altLang="zh-CN" sz="26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kumimoji="0" lang="en-US" altLang="zh-CN" sz="2600" b="1" i="1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26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 </a:t>
            </a:r>
            <a:r>
              <a:rPr kumimoji="0" lang="en-US" altLang="zh-CN" sz="26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Scheduled for Nov.10th at the school’s sports field, the activity, featuring collaborative efforts and skillful coordination, involves two students rhythmically swinging a long rope for others to jump</a:t>
            </a:r>
            <a:r>
              <a:rPr lang="en-US" altLang="zh-CN" sz="26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over, which not only creates moments of shared laughter, but also fosters teamwork spirit. To ensure a smooth participation in the event, comfortable and suitable sneakers are highly recommended, and never forget to do warm-ups before the game, which can avoid unnecessary injuries and prepare your body for the game. </a:t>
            </a:r>
            <a:endParaRPr lang="en-US" altLang="zh-CN" sz="26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kumimoji="0" lang="en-US" altLang="zh-CN" sz="2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Your </a:t>
            </a:r>
            <a:r>
              <a:rPr lang="en-US" altLang="zh-CN" sz="26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presence</a:t>
            </a:r>
            <a:r>
              <a:rPr kumimoji="0" lang="en-US" altLang="zh-CN" sz="2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would </a:t>
            </a:r>
            <a:r>
              <a:rPr lang="en-US" altLang="zh-CN" sz="26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mean a lot </a:t>
            </a:r>
            <a:r>
              <a:rPr kumimoji="0" lang="en-US" altLang="zh-CN" sz="2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 us, </a:t>
            </a:r>
            <a:r>
              <a:rPr lang="en-US" altLang="zh-CN" sz="26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adding</a:t>
            </a:r>
            <a:r>
              <a:rPr kumimoji="0" lang="en-US" altLang="zh-CN" sz="2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even more enthusiasm and energy to our team. Should you have any questions or need assistance, feel free to reach out.</a:t>
            </a:r>
            <a:endParaRPr lang="en-US" altLang="zh-CN" sz="26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r"/>
            <a:r>
              <a:rPr lang="en-US" altLang="zh-CN" sz="26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Yours,</a:t>
            </a:r>
            <a:endParaRPr lang="en-US" altLang="zh-CN" sz="26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r"/>
            <a:r>
              <a:rPr lang="en-US" altLang="zh-CN" sz="26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Li Hua</a:t>
            </a:r>
            <a:endParaRPr lang="en-US" altLang="zh-CN" sz="26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Possible version2:</a:t>
            </a:r>
            <a:endParaRPr lang="en-US" altLang="zh-CN" sz="28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28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Dear Mr. Smith,</a:t>
            </a:r>
            <a:endParaRPr lang="en-US" altLang="zh-CN" sz="28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28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  I hope this email finds you well. As the school sports meet draws near, I am writing to cordially invite you to participate in a thrilling and engaging activity with our class –long rope jumping.</a:t>
            </a:r>
            <a:endParaRPr lang="en-US" altLang="zh-CN" sz="28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28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 The event is scheduled for Nov. 10</a:t>
            </a:r>
            <a:r>
              <a:rPr lang="en-US" altLang="zh-CN" sz="2800" b="1" i="1" kern="100" baseline="30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th</a:t>
            </a:r>
            <a:r>
              <a:rPr lang="en-US" altLang="zh-CN" sz="28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at the school’s sports field. It’s a fantastic activity where two people swing a long rope rhythmically while others jump over it. As it requires our perfect collaboration, a practice session is to be arranged to familiarize you with the basic rules and techniques. Please let me know a convenient time for you this week. Do wear comfortable shoes suitable for jumping.</a:t>
            </a:r>
            <a:endParaRPr lang="en-US" altLang="zh-CN" sz="28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28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 Thank you considering. We’re looking forward to seeing you jump with us soon!</a:t>
            </a:r>
            <a:endParaRPr lang="en-US" altLang="zh-CN" sz="28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r"/>
            <a:r>
              <a:rPr lang="en-US" altLang="zh-CN" sz="28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Yours,</a:t>
            </a:r>
            <a:endParaRPr lang="en-US" altLang="zh-CN" sz="28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r"/>
            <a:r>
              <a:rPr lang="en-US" altLang="zh-CN" sz="28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Li Hua</a:t>
            </a:r>
            <a:endParaRPr lang="en-US" altLang="zh-CN" sz="28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123406" y="-393202"/>
            <a:ext cx="11068594" cy="764440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9996" y="53114"/>
            <a:ext cx="3644537" cy="1207028"/>
            <a:chOff x="0" y="65887"/>
            <a:chExt cx="3644537" cy="120702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887"/>
              <a:ext cx="3644537" cy="1207028"/>
            </a:xfrm>
            <a:prstGeom prst="rect">
              <a:avLst/>
            </a:prstGeom>
          </p:spPr>
        </p:pic>
        <p:sp>
          <p:nvSpPr>
            <p:cNvPr id="5" name="文本框 283"/>
            <p:cNvSpPr txBox="1"/>
            <p:nvPr/>
          </p:nvSpPr>
          <p:spPr>
            <a:xfrm>
              <a:off x="558069" y="489544"/>
              <a:ext cx="2544602" cy="55399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000" b="1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FZMiaoWuS-GB"/>
                </a:rPr>
                <a:t>同类拓展</a:t>
              </a:r>
              <a:endParaRPr lang="zh-CN" altLang="en-US" sz="3000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054942" y="2255729"/>
            <a:ext cx="63221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2024.9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嘉兴基础测试：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        假定你是李华，你校承办的国际夏令营计划开展体育嘉年华活动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(Sports Carnival)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现向学生征集趣味运动项目。请你给负责人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David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写一封邮件，内容包括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:  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．提议一个项目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;     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、阐述实施方案。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</a:b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82537"/>
            <a:ext cx="12192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Dear David, 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Yours, 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Li Hua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0386" y="802380"/>
            <a:ext cx="1164446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Thrilled to know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that you’re looking for fun activities for the Sports Carnival, I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highly propose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Jump Rope Relay, 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which not only is entertaining to attend and convenient to organize but also helps foster team work and friendly competition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.</a:t>
            </a:r>
            <a:endParaRPr kumimoji="0" lang="en-US" altLang="zh-CN" sz="2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sng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To carry it out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 participants will be divided into teams, 12 members for each team, </a:t>
            </a:r>
            <a:r>
              <a:rPr kumimoji="0" lang="en-US" altLang="zh-CN" sz="2600" b="1" i="0" u="sng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 of whom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2600" b="1" i="0" u="sng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turn the rope 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and the rest </a:t>
            </a:r>
            <a:r>
              <a:rPr kumimoji="0" lang="en-US" altLang="zh-CN" sz="2600" b="1" i="0" u="sng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jump over the rope one after another on end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. The winner will be </a:t>
            </a:r>
            <a:r>
              <a:rPr kumimoji="0" lang="en-US" altLang="zh-CN" sz="2600" b="1" i="0" u="sng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determined/ crowned 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by the number of </a:t>
            </a:r>
            <a:r>
              <a:rPr kumimoji="0" lang="en-US" altLang="zh-CN" sz="2600" b="1" i="0" u="sng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successful jumps 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within 3 minutes. </a:t>
            </a:r>
            <a:r>
              <a:rPr kumimoji="0" lang="en-US" altLang="zh-CN" sz="2600" b="1" i="0" u="sng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Also of primary note 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is the rope should be </a:t>
            </a:r>
            <a:r>
              <a:rPr kumimoji="0" lang="en-US" altLang="zh-CN" sz="2600" b="1" i="0" u="sng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sturdy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and long enough. Besides, the school play ground can be </a:t>
            </a:r>
            <a:r>
              <a:rPr kumimoji="0" lang="en-US" altLang="zh-CN" sz="2600" b="1" i="0" u="sng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the venue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. 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It will definitely add excitement and bring a lot of laughter to our carnival.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I’d appreciate it if my proposal could be adopted. 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Wish a complete success.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6" y="5272222"/>
            <a:ext cx="2089669" cy="14041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123406" y="-393202"/>
            <a:ext cx="11068594" cy="764440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9996" y="53114"/>
            <a:ext cx="3644537" cy="1207028"/>
            <a:chOff x="0" y="65887"/>
            <a:chExt cx="3644537" cy="120702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887"/>
              <a:ext cx="3644537" cy="1207028"/>
            </a:xfrm>
            <a:prstGeom prst="rect">
              <a:avLst/>
            </a:prstGeom>
          </p:spPr>
        </p:pic>
        <p:sp>
          <p:nvSpPr>
            <p:cNvPr id="5" name="文本框 283"/>
            <p:cNvSpPr txBox="1"/>
            <p:nvPr/>
          </p:nvSpPr>
          <p:spPr>
            <a:xfrm>
              <a:off x="558069" y="489544"/>
              <a:ext cx="2544602" cy="55399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000" b="1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FZMiaoWuS-GB"/>
                </a:rPr>
                <a:t>同类拓展</a:t>
              </a:r>
              <a:endParaRPr lang="zh-CN" altLang="en-US" sz="3000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036542" y="2304891"/>
            <a:ext cx="63221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2024.1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浙江首考：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      请你写一篇短文向校英文报“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Sports and Health”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栏目投稿，向同学们推荐一项适合课间开展的运动，内容包括：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介绍这项运动；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2.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说明推荐理由。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50" y="5519994"/>
            <a:ext cx="2470750" cy="1338006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044" y="0"/>
            <a:ext cx="11356259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Stand up and Exercise, Everybody!</a:t>
            </a: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In order to take advantage of the breaks and improve our well-being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 highly recommend Jump Rope,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which is a simple relaxation exercise.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 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To carry it out, it doesn’t require any special equipment or facilities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but a skipping rope and some space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. And it involves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swinging a rope over one’s head while jumping over it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. You could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total the successful jumps with the designated time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and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have a competition with others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. It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not only can be done individually or in groups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making it a social and interactive exercise,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but also suitable for students of all ages and fitness levels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. As a great way to keep fit, rope skipping can also help students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relieve our academic pressure. 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 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In conclusion, skipping rope, 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literally beneficial for our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physical and mental well-being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 is a good choice during a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short break. So stand up and exercise, every body!</a:t>
            </a:r>
            <a:endParaRPr kumimoji="0" lang="zh-CN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7870" y="0"/>
            <a:ext cx="11356259" cy="670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Stand up and Exercise, Everybody!</a:t>
            </a: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Sports in the school breaks are essential for maintaining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good health and boosting overall well-being.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Therefore, I would like to recommend a great exercise that is not only enjoyable but also beneficial for students.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Jump rope, a simple yet effective form of exercise, has gained popularity worldwide for its numerous health benefits and convenience. Known as skipping, 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 involves swinging a rope over one's head while jumping over it. It can be done individually or in groups, making it a versatile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多功能的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inclusive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包容广阔的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activity for students of all ages and fitness levels. Regular participation in this exercise can help students enhance concentration, improve mood, and alleviate anxiety, thereby positively impacting students' academic performance.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Remember, staying active is key to a healthy body and mind. Let's take a leap towards a fitter and happier life with jump rope!</a:t>
            </a:r>
            <a:endParaRPr kumimoji="0" lang="zh-CN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1344" y="65888"/>
            <a:ext cx="6716054" cy="672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4" y="2457573"/>
            <a:ext cx="4544822" cy="24239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96000" y="2757820"/>
            <a:ext cx="36697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Thanks for your attention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FZMiaoWuS-G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01733" y="4219154"/>
            <a:ext cx="3890267" cy="2609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6784" y="-1712081"/>
            <a:ext cx="6858001" cy="1028216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511319" y="1802278"/>
            <a:ext cx="7405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FA76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4800" b="1" dirty="0">
                <a:solidFill>
                  <a:srgbClr val="FA76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4800" b="1" dirty="0">
                <a:solidFill>
                  <a:srgbClr val="FA76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4800" b="1" dirty="0">
                <a:solidFill>
                  <a:srgbClr val="FA76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月稽阳联谊学校</a:t>
            </a:r>
            <a:endParaRPr lang="en-US" altLang="zh-CN" sz="4800" b="1" dirty="0">
              <a:solidFill>
                <a:srgbClr val="FA76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4800" b="1" dirty="0">
                <a:solidFill>
                  <a:srgbClr val="FA76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高三联考英语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A76A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83218" y="3665156"/>
            <a:ext cx="36615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应用文：跳长绳活动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FZMiaoWuS-GB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90657" y="6289564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rPr>
              <a:t>北师大嘉兴附中 吴晨华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FZMiaoWuS-GB"/>
            </a:endParaRPr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20916" y="2347794"/>
            <a:ext cx="10319656" cy="4510206"/>
            <a:chOff x="1847849" y="1155032"/>
            <a:chExt cx="8473589" cy="3501189"/>
          </a:xfrm>
        </p:grpSpPr>
        <p:sp>
          <p:nvSpPr>
            <p:cNvPr id="14" name="圆角矩形 7"/>
            <p:cNvSpPr/>
            <p:nvPr/>
          </p:nvSpPr>
          <p:spPr>
            <a:xfrm>
              <a:off x="2029986" y="1335505"/>
              <a:ext cx="8291452" cy="3320716"/>
            </a:xfrm>
            <a:prstGeom prst="roundRect">
              <a:avLst>
                <a:gd name="adj" fmla="val 0"/>
              </a:avLst>
            </a:prstGeom>
            <a:solidFill>
              <a:srgbClr val="9ABF2D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幼圆" panose="02010509060101010101" pitchFamily="49" charset="-122"/>
                <a:ea typeface="幼圆" panose="02010509060101010101" pitchFamily="49" charset="-122"/>
                <a:sym typeface="FZMiaoWuS-GB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47849" y="1155032"/>
              <a:ext cx="8366961" cy="3368842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幼圆" panose="02010509060101010101" pitchFamily="49" charset="-122"/>
                <a:ea typeface="幼圆" panose="02010509060101010101" pitchFamily="49" charset="-122"/>
                <a:sym typeface="FZMiaoWuS-GB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014787" y="1335505"/>
              <a:ext cx="8090233" cy="2995863"/>
            </a:xfrm>
            <a:prstGeom prst="rect">
              <a:avLst/>
            </a:prstGeom>
            <a:noFill/>
            <a:ln>
              <a:solidFill>
                <a:srgbClr val="9ABF2D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幼圆" panose="02010509060101010101" pitchFamily="49" charset="-122"/>
                <a:ea typeface="幼圆" panose="02010509060101010101" pitchFamily="49" charset="-122"/>
                <a:sym typeface="FZMiaoWuS-GB"/>
              </a:endParaRPr>
            </a:p>
          </p:txBody>
        </p:sp>
      </p:grpSp>
      <p:sp>
        <p:nvSpPr>
          <p:cNvPr id="4" name="标题 1"/>
          <p:cNvSpPr txBox="1"/>
          <p:nvPr/>
        </p:nvSpPr>
        <p:spPr>
          <a:xfrm>
            <a:off x="246288" y="1299029"/>
            <a:ext cx="1194571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假如你是李华，运动会临近，你想邀请外教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Mr. Smith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参加你们班的集体活动跳长绳（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Long Rope Jumping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）请你写一封邮件给他，内容包括：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介绍该运动；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准备事宜。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06" y="5378244"/>
            <a:ext cx="1595998" cy="142664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9996" y="53114"/>
            <a:ext cx="4376320" cy="1207028"/>
            <a:chOff x="0" y="65887"/>
            <a:chExt cx="4376320" cy="120702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887"/>
              <a:ext cx="4376320" cy="1207028"/>
            </a:xfrm>
            <a:prstGeom prst="rect">
              <a:avLst/>
            </a:prstGeom>
          </p:spPr>
        </p:pic>
        <p:sp>
          <p:nvSpPr>
            <p:cNvPr id="8" name="文本框 283"/>
            <p:cNvSpPr txBox="1"/>
            <p:nvPr/>
          </p:nvSpPr>
          <p:spPr>
            <a:xfrm>
              <a:off x="558069" y="489544"/>
              <a:ext cx="3373850" cy="55399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000" b="1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FZMiaoWuS-GB"/>
                </a:rPr>
                <a:t>审题与谋篇布局</a:t>
              </a:r>
              <a:endParaRPr lang="zh-CN" altLang="en-US" sz="3000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42734" y="2688696"/>
            <a:ext cx="96210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2800" b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体裁：</a:t>
            </a:r>
            <a:endParaRPr lang="en-US" altLang="zh-CN" sz="2800" b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zh-CN" altLang="en-US" sz="2800" b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时态：</a:t>
            </a:r>
            <a:endParaRPr lang="en-US" altLang="zh-CN" sz="2800" b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zh-CN" altLang="en-US" sz="2800" b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人称：</a:t>
            </a:r>
            <a:endParaRPr lang="en-US" altLang="zh-CN" sz="2800" b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zh-CN" altLang="en-US" sz="2800" b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结构：</a:t>
            </a:r>
            <a:endParaRPr lang="en-US" altLang="zh-CN" sz="2800" b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14943" y="2663479"/>
            <a:ext cx="1377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邀请信</a:t>
            </a:r>
            <a:endParaRPr lang="en-US" altLang="zh-CN" sz="2400" b="1" kern="0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14943" y="3108390"/>
            <a:ext cx="3967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一般将来时</a:t>
            </a: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+</a:t>
            </a:r>
            <a:r>
              <a:rPr lang="zh-CN" altLang="en-US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一般现在时</a:t>
            </a:r>
            <a:endParaRPr lang="en-US" altLang="zh-CN" sz="2400" b="1" kern="0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14941" y="3545396"/>
            <a:ext cx="3967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第一、二人称</a:t>
            </a:r>
            <a:endParaRPr lang="en-US" altLang="zh-CN" sz="2400" b="1" kern="0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00929" y="4037568"/>
            <a:ext cx="60476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Para.1 background+ writing purpose</a:t>
            </a:r>
            <a:endParaRPr lang="en-US" altLang="zh-CN" sz="2400" b="1" kern="0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	</a:t>
            </a:r>
            <a:r>
              <a:rPr lang="zh-CN" altLang="en-US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问候</a:t>
            </a: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+</a:t>
            </a:r>
            <a:r>
              <a:rPr lang="zh-CN" altLang="en-US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提出邀请</a:t>
            </a:r>
            <a:endParaRPr lang="en-US" altLang="zh-CN" sz="2400" b="1" kern="0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Para.2 introduction and preparations</a:t>
            </a:r>
            <a:endParaRPr lang="en-US" altLang="zh-CN" sz="2400" b="1" kern="0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	</a:t>
            </a:r>
            <a:r>
              <a:rPr lang="zh-CN" altLang="en-US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活动形式、特点、意义</a:t>
            </a: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+</a:t>
            </a:r>
            <a:r>
              <a:rPr lang="zh-CN" altLang="en-US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准备事项</a:t>
            </a:r>
            <a:endParaRPr lang="en-US" altLang="zh-CN" sz="2400" b="1" kern="0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Para.3 hope</a:t>
            </a:r>
            <a:endParaRPr lang="en-US" altLang="zh-CN" sz="2400" b="1" kern="0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	</a:t>
            </a:r>
            <a:r>
              <a:rPr lang="zh-CN" altLang="en-US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再次邀请</a:t>
            </a: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+</a:t>
            </a:r>
            <a:r>
              <a:rPr lang="zh-CN" altLang="en-US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愿意提供帮助</a:t>
            </a:r>
            <a:endParaRPr lang="en-US" altLang="zh-CN" sz="2400" b="1" kern="0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926159" y="4337271"/>
            <a:ext cx="2903414" cy="1754293"/>
            <a:chOff x="7249696" y="2874277"/>
            <a:chExt cx="3500455" cy="1754293"/>
          </a:xfrm>
        </p:grpSpPr>
        <p:sp>
          <p:nvSpPr>
            <p:cNvPr id="24" name="文本框 23"/>
            <p:cNvSpPr txBox="1"/>
            <p:nvPr/>
          </p:nvSpPr>
          <p:spPr>
            <a:xfrm>
              <a:off x="7716900" y="3408632"/>
              <a:ext cx="303325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注意：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  <a:p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须凸显吸引力</a:t>
              </a:r>
              <a:endParaRPr lang="zh-CN" altLang="en-US" dirty="0"/>
            </a:p>
          </p:txBody>
        </p:sp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7249696" y="2874277"/>
              <a:ext cx="3033251" cy="1754293"/>
            </a:xfrm>
            <a:custGeom>
              <a:avLst/>
              <a:gdLst>
                <a:gd name="T0" fmla="*/ 236 w 1404"/>
                <a:gd name="T1" fmla="*/ 756 h 950"/>
                <a:gd name="T2" fmla="*/ 283 w 1404"/>
                <a:gd name="T3" fmla="*/ 857 h 950"/>
                <a:gd name="T4" fmla="*/ 501 w 1404"/>
                <a:gd name="T5" fmla="*/ 940 h 950"/>
                <a:gd name="T6" fmla="*/ 1018 w 1404"/>
                <a:gd name="T7" fmla="*/ 839 h 950"/>
                <a:gd name="T8" fmla="*/ 622 w 1404"/>
                <a:gd name="T9" fmla="*/ 180 h 950"/>
                <a:gd name="T10" fmla="*/ 146 w 1404"/>
                <a:gd name="T11" fmla="*/ 419 h 950"/>
                <a:gd name="T12" fmla="*/ 18 w 1404"/>
                <a:gd name="T13" fmla="*/ 651 h 950"/>
                <a:gd name="T14" fmla="*/ 185 w 1404"/>
                <a:gd name="T15" fmla="*/ 700 h 950"/>
                <a:gd name="T16" fmla="*/ 172 w 1404"/>
                <a:gd name="T17" fmla="*/ 694 h 950"/>
                <a:gd name="T18" fmla="*/ 110 w 1404"/>
                <a:gd name="T19" fmla="*/ 650 h 950"/>
                <a:gd name="T20" fmla="*/ 92 w 1404"/>
                <a:gd name="T21" fmla="*/ 627 h 950"/>
                <a:gd name="T22" fmla="*/ 59 w 1404"/>
                <a:gd name="T23" fmla="*/ 578 h 950"/>
                <a:gd name="T24" fmla="*/ 63 w 1404"/>
                <a:gd name="T25" fmla="*/ 715 h 950"/>
                <a:gd name="T26" fmla="*/ 150 w 1404"/>
                <a:gd name="T27" fmla="*/ 720 h 950"/>
                <a:gd name="T28" fmla="*/ 201 w 1404"/>
                <a:gd name="T29" fmla="*/ 753 h 950"/>
                <a:gd name="T30" fmla="*/ 267 w 1404"/>
                <a:gd name="T31" fmla="*/ 746 h 950"/>
                <a:gd name="T32" fmla="*/ 241 w 1404"/>
                <a:gd name="T33" fmla="*/ 743 h 950"/>
                <a:gd name="T34" fmla="*/ 259 w 1404"/>
                <a:gd name="T35" fmla="*/ 771 h 950"/>
                <a:gd name="T36" fmla="*/ 289 w 1404"/>
                <a:gd name="T37" fmla="*/ 790 h 950"/>
                <a:gd name="T38" fmla="*/ 278 w 1404"/>
                <a:gd name="T39" fmla="*/ 840 h 950"/>
                <a:gd name="T40" fmla="*/ 291 w 1404"/>
                <a:gd name="T41" fmla="*/ 821 h 950"/>
                <a:gd name="T42" fmla="*/ 305 w 1404"/>
                <a:gd name="T43" fmla="*/ 865 h 950"/>
                <a:gd name="T44" fmla="*/ 352 w 1404"/>
                <a:gd name="T45" fmla="*/ 846 h 950"/>
                <a:gd name="T46" fmla="*/ 386 w 1404"/>
                <a:gd name="T47" fmla="*/ 884 h 950"/>
                <a:gd name="T48" fmla="*/ 347 w 1404"/>
                <a:gd name="T49" fmla="*/ 888 h 950"/>
                <a:gd name="T50" fmla="*/ 405 w 1404"/>
                <a:gd name="T51" fmla="*/ 897 h 950"/>
                <a:gd name="T52" fmla="*/ 436 w 1404"/>
                <a:gd name="T53" fmla="*/ 898 h 950"/>
                <a:gd name="T54" fmla="*/ 493 w 1404"/>
                <a:gd name="T55" fmla="*/ 893 h 950"/>
                <a:gd name="T56" fmla="*/ 534 w 1404"/>
                <a:gd name="T57" fmla="*/ 898 h 950"/>
                <a:gd name="T58" fmla="*/ 514 w 1404"/>
                <a:gd name="T59" fmla="*/ 928 h 950"/>
                <a:gd name="T60" fmla="*/ 553 w 1404"/>
                <a:gd name="T61" fmla="*/ 921 h 950"/>
                <a:gd name="T62" fmla="*/ 605 w 1404"/>
                <a:gd name="T63" fmla="*/ 922 h 950"/>
                <a:gd name="T64" fmla="*/ 621 w 1404"/>
                <a:gd name="T65" fmla="*/ 916 h 950"/>
                <a:gd name="T66" fmla="*/ 690 w 1404"/>
                <a:gd name="T67" fmla="*/ 917 h 950"/>
                <a:gd name="T68" fmla="*/ 721 w 1404"/>
                <a:gd name="T69" fmla="*/ 906 h 950"/>
                <a:gd name="T70" fmla="*/ 732 w 1404"/>
                <a:gd name="T71" fmla="*/ 905 h 950"/>
                <a:gd name="T72" fmla="*/ 832 w 1404"/>
                <a:gd name="T73" fmla="*/ 847 h 950"/>
                <a:gd name="T74" fmla="*/ 898 w 1404"/>
                <a:gd name="T75" fmla="*/ 799 h 950"/>
                <a:gd name="T76" fmla="*/ 924 w 1404"/>
                <a:gd name="T77" fmla="*/ 793 h 950"/>
                <a:gd name="T78" fmla="*/ 949 w 1404"/>
                <a:gd name="T79" fmla="*/ 792 h 950"/>
                <a:gd name="T80" fmla="*/ 1003 w 1404"/>
                <a:gd name="T81" fmla="*/ 825 h 950"/>
                <a:gd name="T82" fmla="*/ 1046 w 1404"/>
                <a:gd name="T83" fmla="*/ 814 h 950"/>
                <a:gd name="T84" fmla="*/ 1023 w 1404"/>
                <a:gd name="T85" fmla="*/ 827 h 950"/>
                <a:gd name="T86" fmla="*/ 1082 w 1404"/>
                <a:gd name="T87" fmla="*/ 850 h 950"/>
                <a:gd name="T88" fmla="*/ 1147 w 1404"/>
                <a:gd name="T89" fmla="*/ 844 h 950"/>
                <a:gd name="T90" fmla="*/ 1163 w 1404"/>
                <a:gd name="T91" fmla="*/ 845 h 950"/>
                <a:gd name="T92" fmla="*/ 1222 w 1404"/>
                <a:gd name="T93" fmla="*/ 822 h 950"/>
                <a:gd name="T94" fmla="*/ 697 w 1404"/>
                <a:gd name="T95" fmla="*/ 122 h 950"/>
                <a:gd name="T96" fmla="*/ 684 w 1404"/>
                <a:gd name="T97" fmla="*/ 176 h 950"/>
                <a:gd name="T98" fmla="*/ 659 w 1404"/>
                <a:gd name="T99" fmla="*/ 210 h 950"/>
                <a:gd name="T100" fmla="*/ 666 w 1404"/>
                <a:gd name="T101" fmla="*/ 177 h 950"/>
                <a:gd name="T102" fmla="*/ 623 w 1404"/>
                <a:gd name="T103" fmla="*/ 205 h 950"/>
                <a:gd name="T104" fmla="*/ 202 w 1404"/>
                <a:gd name="T105" fmla="*/ 377 h 950"/>
                <a:gd name="T106" fmla="*/ 245 w 1404"/>
                <a:gd name="T107" fmla="*/ 317 h 950"/>
                <a:gd name="T108" fmla="*/ 203 w 1404"/>
                <a:gd name="T109" fmla="*/ 321 h 950"/>
                <a:gd name="T110" fmla="*/ 273 w 1404"/>
                <a:gd name="T111" fmla="*/ 390 h 950"/>
                <a:gd name="T112" fmla="*/ 868 w 1404"/>
                <a:gd name="T113" fmla="*/ 51 h 950"/>
                <a:gd name="T114" fmla="*/ 1003 w 1404"/>
                <a:gd name="T115" fmla="*/ 765 h 950"/>
                <a:gd name="T116" fmla="*/ 1300 w 1404"/>
                <a:gd name="T117" fmla="*/ 503 h 950"/>
                <a:gd name="T118" fmla="*/ 59 w 1404"/>
                <a:gd name="T119" fmla="*/ 485 h 950"/>
                <a:gd name="T120" fmla="*/ 10 w 1404"/>
                <a:gd name="T121" fmla="*/ 582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4" h="950">
                  <a:moveTo>
                    <a:pt x="5" y="635"/>
                  </a:moveTo>
                  <a:cubicBezTo>
                    <a:pt x="4" y="638"/>
                    <a:pt x="5" y="640"/>
                    <a:pt x="6" y="641"/>
                  </a:cubicBezTo>
                  <a:cubicBezTo>
                    <a:pt x="7" y="642"/>
                    <a:pt x="7" y="644"/>
                    <a:pt x="8" y="645"/>
                  </a:cubicBezTo>
                  <a:cubicBezTo>
                    <a:pt x="2" y="650"/>
                    <a:pt x="1" y="659"/>
                    <a:pt x="11" y="654"/>
                  </a:cubicBezTo>
                  <a:cubicBezTo>
                    <a:pt x="15" y="665"/>
                    <a:pt x="20" y="675"/>
                    <a:pt x="26" y="685"/>
                  </a:cubicBezTo>
                  <a:cubicBezTo>
                    <a:pt x="20" y="689"/>
                    <a:pt x="25" y="693"/>
                    <a:pt x="30" y="692"/>
                  </a:cubicBezTo>
                  <a:cubicBezTo>
                    <a:pt x="32" y="694"/>
                    <a:pt x="34" y="697"/>
                    <a:pt x="36" y="699"/>
                  </a:cubicBezTo>
                  <a:cubicBezTo>
                    <a:pt x="31" y="706"/>
                    <a:pt x="36" y="709"/>
                    <a:pt x="42" y="706"/>
                  </a:cubicBezTo>
                  <a:cubicBezTo>
                    <a:pt x="60" y="726"/>
                    <a:pt x="83" y="741"/>
                    <a:pt x="110" y="750"/>
                  </a:cubicBezTo>
                  <a:cubicBezTo>
                    <a:pt x="100" y="760"/>
                    <a:pt x="124" y="754"/>
                    <a:pt x="122" y="754"/>
                  </a:cubicBezTo>
                  <a:cubicBezTo>
                    <a:pt x="125" y="755"/>
                    <a:pt x="129" y="756"/>
                    <a:pt x="132" y="757"/>
                  </a:cubicBezTo>
                  <a:cubicBezTo>
                    <a:pt x="131" y="764"/>
                    <a:pt x="140" y="760"/>
                    <a:pt x="142" y="759"/>
                  </a:cubicBezTo>
                  <a:cubicBezTo>
                    <a:pt x="174" y="765"/>
                    <a:pt x="206" y="764"/>
                    <a:pt x="237" y="754"/>
                  </a:cubicBezTo>
                  <a:cubicBezTo>
                    <a:pt x="236" y="754"/>
                    <a:pt x="236" y="755"/>
                    <a:pt x="236" y="756"/>
                  </a:cubicBezTo>
                  <a:cubicBezTo>
                    <a:pt x="236" y="756"/>
                    <a:pt x="236" y="757"/>
                    <a:pt x="236" y="757"/>
                  </a:cubicBezTo>
                  <a:cubicBezTo>
                    <a:pt x="236" y="759"/>
                    <a:pt x="236" y="761"/>
                    <a:pt x="238" y="762"/>
                  </a:cubicBezTo>
                  <a:cubicBezTo>
                    <a:pt x="240" y="770"/>
                    <a:pt x="242" y="778"/>
                    <a:pt x="244" y="786"/>
                  </a:cubicBezTo>
                  <a:cubicBezTo>
                    <a:pt x="242" y="789"/>
                    <a:pt x="240" y="798"/>
                    <a:pt x="247" y="797"/>
                  </a:cubicBezTo>
                  <a:cubicBezTo>
                    <a:pt x="248" y="799"/>
                    <a:pt x="249" y="801"/>
                    <a:pt x="249" y="803"/>
                  </a:cubicBezTo>
                  <a:cubicBezTo>
                    <a:pt x="248" y="806"/>
                    <a:pt x="249" y="808"/>
                    <a:pt x="251" y="809"/>
                  </a:cubicBezTo>
                  <a:cubicBezTo>
                    <a:pt x="253" y="814"/>
                    <a:pt x="255" y="818"/>
                    <a:pt x="257" y="822"/>
                  </a:cubicBezTo>
                  <a:cubicBezTo>
                    <a:pt x="253" y="825"/>
                    <a:pt x="255" y="832"/>
                    <a:pt x="261" y="829"/>
                  </a:cubicBezTo>
                  <a:cubicBezTo>
                    <a:pt x="262" y="831"/>
                    <a:pt x="263" y="832"/>
                    <a:pt x="264" y="834"/>
                  </a:cubicBezTo>
                  <a:cubicBezTo>
                    <a:pt x="258" y="839"/>
                    <a:pt x="263" y="844"/>
                    <a:pt x="269" y="841"/>
                  </a:cubicBezTo>
                  <a:cubicBezTo>
                    <a:pt x="270" y="843"/>
                    <a:pt x="271" y="844"/>
                    <a:pt x="273" y="846"/>
                  </a:cubicBezTo>
                  <a:cubicBezTo>
                    <a:pt x="273" y="845"/>
                    <a:pt x="259" y="864"/>
                    <a:pt x="272" y="858"/>
                  </a:cubicBezTo>
                  <a:cubicBezTo>
                    <a:pt x="274" y="857"/>
                    <a:pt x="277" y="855"/>
                    <a:pt x="280" y="854"/>
                  </a:cubicBezTo>
                  <a:cubicBezTo>
                    <a:pt x="281" y="855"/>
                    <a:pt x="282" y="856"/>
                    <a:pt x="283" y="857"/>
                  </a:cubicBezTo>
                  <a:cubicBezTo>
                    <a:pt x="279" y="862"/>
                    <a:pt x="285" y="864"/>
                    <a:pt x="289" y="862"/>
                  </a:cubicBezTo>
                  <a:cubicBezTo>
                    <a:pt x="296" y="869"/>
                    <a:pt x="303" y="874"/>
                    <a:pt x="311" y="879"/>
                  </a:cubicBezTo>
                  <a:cubicBezTo>
                    <a:pt x="306" y="887"/>
                    <a:pt x="315" y="886"/>
                    <a:pt x="320" y="884"/>
                  </a:cubicBezTo>
                  <a:cubicBezTo>
                    <a:pt x="322" y="885"/>
                    <a:pt x="325" y="887"/>
                    <a:pt x="327" y="888"/>
                  </a:cubicBezTo>
                  <a:cubicBezTo>
                    <a:pt x="326" y="893"/>
                    <a:pt x="331" y="893"/>
                    <a:pt x="334" y="891"/>
                  </a:cubicBezTo>
                  <a:cubicBezTo>
                    <a:pt x="359" y="903"/>
                    <a:pt x="386" y="911"/>
                    <a:pt x="413" y="919"/>
                  </a:cubicBezTo>
                  <a:cubicBezTo>
                    <a:pt x="413" y="922"/>
                    <a:pt x="416" y="923"/>
                    <a:pt x="419" y="921"/>
                  </a:cubicBezTo>
                  <a:cubicBezTo>
                    <a:pt x="420" y="922"/>
                    <a:pt x="422" y="922"/>
                    <a:pt x="424" y="923"/>
                  </a:cubicBezTo>
                  <a:cubicBezTo>
                    <a:pt x="416" y="936"/>
                    <a:pt x="429" y="931"/>
                    <a:pt x="436" y="926"/>
                  </a:cubicBezTo>
                  <a:cubicBezTo>
                    <a:pt x="439" y="927"/>
                    <a:pt x="443" y="928"/>
                    <a:pt x="446" y="929"/>
                  </a:cubicBezTo>
                  <a:cubicBezTo>
                    <a:pt x="447" y="932"/>
                    <a:pt x="449" y="933"/>
                    <a:pt x="453" y="931"/>
                  </a:cubicBezTo>
                  <a:cubicBezTo>
                    <a:pt x="454" y="931"/>
                    <a:pt x="454" y="931"/>
                    <a:pt x="454" y="931"/>
                  </a:cubicBezTo>
                  <a:cubicBezTo>
                    <a:pt x="466" y="934"/>
                    <a:pt x="479" y="936"/>
                    <a:pt x="491" y="939"/>
                  </a:cubicBezTo>
                  <a:cubicBezTo>
                    <a:pt x="483" y="946"/>
                    <a:pt x="496" y="945"/>
                    <a:pt x="501" y="940"/>
                  </a:cubicBezTo>
                  <a:cubicBezTo>
                    <a:pt x="543" y="947"/>
                    <a:pt x="587" y="950"/>
                    <a:pt x="630" y="941"/>
                  </a:cubicBezTo>
                  <a:cubicBezTo>
                    <a:pt x="683" y="936"/>
                    <a:pt x="739" y="923"/>
                    <a:pt x="788" y="899"/>
                  </a:cubicBezTo>
                  <a:cubicBezTo>
                    <a:pt x="835" y="876"/>
                    <a:pt x="868" y="834"/>
                    <a:pt x="908" y="801"/>
                  </a:cubicBezTo>
                  <a:cubicBezTo>
                    <a:pt x="909" y="801"/>
                    <a:pt x="910" y="801"/>
                    <a:pt x="911" y="802"/>
                  </a:cubicBezTo>
                  <a:cubicBezTo>
                    <a:pt x="909" y="809"/>
                    <a:pt x="918" y="806"/>
                    <a:pt x="921" y="804"/>
                  </a:cubicBezTo>
                  <a:cubicBezTo>
                    <a:pt x="929" y="807"/>
                    <a:pt x="937" y="809"/>
                    <a:pt x="946" y="812"/>
                  </a:cubicBezTo>
                  <a:cubicBezTo>
                    <a:pt x="946" y="815"/>
                    <a:pt x="950" y="815"/>
                    <a:pt x="952" y="814"/>
                  </a:cubicBezTo>
                  <a:cubicBezTo>
                    <a:pt x="954" y="815"/>
                    <a:pt x="956" y="816"/>
                    <a:pt x="957" y="816"/>
                  </a:cubicBezTo>
                  <a:cubicBezTo>
                    <a:pt x="955" y="823"/>
                    <a:pt x="964" y="821"/>
                    <a:pt x="967" y="820"/>
                  </a:cubicBezTo>
                  <a:cubicBezTo>
                    <a:pt x="970" y="821"/>
                    <a:pt x="972" y="822"/>
                    <a:pt x="975" y="823"/>
                  </a:cubicBezTo>
                  <a:cubicBezTo>
                    <a:pt x="967" y="835"/>
                    <a:pt x="983" y="830"/>
                    <a:pt x="988" y="828"/>
                  </a:cubicBezTo>
                  <a:cubicBezTo>
                    <a:pt x="991" y="829"/>
                    <a:pt x="995" y="831"/>
                    <a:pt x="999" y="832"/>
                  </a:cubicBezTo>
                  <a:cubicBezTo>
                    <a:pt x="998" y="838"/>
                    <a:pt x="1004" y="836"/>
                    <a:pt x="1007" y="835"/>
                  </a:cubicBezTo>
                  <a:cubicBezTo>
                    <a:pt x="1011" y="836"/>
                    <a:pt x="1014" y="838"/>
                    <a:pt x="1018" y="839"/>
                  </a:cubicBezTo>
                  <a:cubicBezTo>
                    <a:pt x="1023" y="851"/>
                    <a:pt x="1085" y="859"/>
                    <a:pt x="1098" y="861"/>
                  </a:cubicBezTo>
                  <a:cubicBezTo>
                    <a:pt x="1127" y="865"/>
                    <a:pt x="1156" y="862"/>
                    <a:pt x="1184" y="855"/>
                  </a:cubicBezTo>
                  <a:cubicBezTo>
                    <a:pt x="1213" y="846"/>
                    <a:pt x="1237" y="833"/>
                    <a:pt x="1257" y="811"/>
                  </a:cubicBezTo>
                  <a:cubicBezTo>
                    <a:pt x="1263" y="805"/>
                    <a:pt x="1307" y="760"/>
                    <a:pt x="1303" y="758"/>
                  </a:cubicBezTo>
                  <a:cubicBezTo>
                    <a:pt x="1367" y="694"/>
                    <a:pt x="1352" y="580"/>
                    <a:pt x="1306" y="512"/>
                  </a:cubicBezTo>
                  <a:cubicBezTo>
                    <a:pt x="1306" y="511"/>
                    <a:pt x="1306" y="511"/>
                    <a:pt x="1306" y="510"/>
                  </a:cubicBezTo>
                  <a:cubicBezTo>
                    <a:pt x="1318" y="505"/>
                    <a:pt x="1326" y="497"/>
                    <a:pt x="1332" y="487"/>
                  </a:cubicBezTo>
                  <a:cubicBezTo>
                    <a:pt x="1339" y="488"/>
                    <a:pt x="1339" y="475"/>
                    <a:pt x="1339" y="474"/>
                  </a:cubicBezTo>
                  <a:cubicBezTo>
                    <a:pt x="1342" y="466"/>
                    <a:pt x="1368" y="391"/>
                    <a:pt x="1364" y="389"/>
                  </a:cubicBezTo>
                  <a:cubicBezTo>
                    <a:pt x="1404" y="243"/>
                    <a:pt x="1215" y="108"/>
                    <a:pt x="1084" y="172"/>
                  </a:cubicBezTo>
                  <a:cubicBezTo>
                    <a:pt x="1046" y="38"/>
                    <a:pt x="840" y="0"/>
                    <a:pt x="743" y="85"/>
                  </a:cubicBezTo>
                  <a:cubicBezTo>
                    <a:pt x="734" y="82"/>
                    <a:pt x="677" y="124"/>
                    <a:pt x="667" y="130"/>
                  </a:cubicBezTo>
                  <a:cubicBezTo>
                    <a:pt x="653" y="139"/>
                    <a:pt x="641" y="149"/>
                    <a:pt x="631" y="163"/>
                  </a:cubicBezTo>
                  <a:cubicBezTo>
                    <a:pt x="629" y="164"/>
                    <a:pt x="605" y="183"/>
                    <a:pt x="622" y="180"/>
                  </a:cubicBezTo>
                  <a:cubicBezTo>
                    <a:pt x="622" y="181"/>
                    <a:pt x="621" y="181"/>
                    <a:pt x="621" y="182"/>
                  </a:cubicBezTo>
                  <a:cubicBezTo>
                    <a:pt x="614" y="186"/>
                    <a:pt x="598" y="200"/>
                    <a:pt x="617" y="194"/>
                  </a:cubicBezTo>
                  <a:cubicBezTo>
                    <a:pt x="617" y="197"/>
                    <a:pt x="616" y="200"/>
                    <a:pt x="615" y="204"/>
                  </a:cubicBezTo>
                  <a:cubicBezTo>
                    <a:pt x="520" y="145"/>
                    <a:pt x="364" y="113"/>
                    <a:pt x="286" y="219"/>
                  </a:cubicBezTo>
                  <a:cubicBezTo>
                    <a:pt x="281" y="218"/>
                    <a:pt x="273" y="229"/>
                    <a:pt x="273" y="234"/>
                  </a:cubicBezTo>
                  <a:cubicBezTo>
                    <a:pt x="254" y="256"/>
                    <a:pt x="224" y="265"/>
                    <a:pt x="207" y="291"/>
                  </a:cubicBezTo>
                  <a:cubicBezTo>
                    <a:pt x="205" y="293"/>
                    <a:pt x="200" y="295"/>
                    <a:pt x="203" y="299"/>
                  </a:cubicBezTo>
                  <a:cubicBezTo>
                    <a:pt x="201" y="303"/>
                    <a:pt x="199" y="307"/>
                    <a:pt x="198" y="311"/>
                  </a:cubicBezTo>
                  <a:cubicBezTo>
                    <a:pt x="197" y="312"/>
                    <a:pt x="185" y="322"/>
                    <a:pt x="195" y="323"/>
                  </a:cubicBezTo>
                  <a:cubicBezTo>
                    <a:pt x="194" y="328"/>
                    <a:pt x="189" y="346"/>
                    <a:pt x="192" y="350"/>
                  </a:cubicBezTo>
                  <a:cubicBezTo>
                    <a:pt x="192" y="356"/>
                    <a:pt x="192" y="361"/>
                    <a:pt x="193" y="366"/>
                  </a:cubicBezTo>
                  <a:cubicBezTo>
                    <a:pt x="191" y="369"/>
                    <a:pt x="187" y="376"/>
                    <a:pt x="194" y="375"/>
                  </a:cubicBezTo>
                  <a:cubicBezTo>
                    <a:pt x="194" y="379"/>
                    <a:pt x="195" y="382"/>
                    <a:pt x="195" y="385"/>
                  </a:cubicBezTo>
                  <a:cubicBezTo>
                    <a:pt x="178" y="394"/>
                    <a:pt x="161" y="405"/>
                    <a:pt x="146" y="419"/>
                  </a:cubicBezTo>
                  <a:cubicBezTo>
                    <a:pt x="137" y="423"/>
                    <a:pt x="125" y="427"/>
                    <a:pt x="116" y="433"/>
                  </a:cubicBezTo>
                  <a:cubicBezTo>
                    <a:pt x="64" y="462"/>
                    <a:pt x="15" y="506"/>
                    <a:pt x="3" y="571"/>
                  </a:cubicBezTo>
                  <a:cubicBezTo>
                    <a:pt x="2" y="572"/>
                    <a:pt x="2" y="575"/>
                    <a:pt x="3" y="576"/>
                  </a:cubicBezTo>
                  <a:cubicBezTo>
                    <a:pt x="0" y="596"/>
                    <a:pt x="1" y="616"/>
                    <a:pt x="5" y="635"/>
                  </a:cubicBezTo>
                  <a:close/>
                  <a:moveTo>
                    <a:pt x="12" y="628"/>
                  </a:moveTo>
                  <a:cubicBezTo>
                    <a:pt x="15" y="627"/>
                    <a:pt x="18" y="625"/>
                    <a:pt x="22" y="623"/>
                  </a:cubicBezTo>
                  <a:cubicBezTo>
                    <a:pt x="18" y="625"/>
                    <a:pt x="15" y="627"/>
                    <a:pt x="12" y="630"/>
                  </a:cubicBezTo>
                  <a:cubicBezTo>
                    <a:pt x="12" y="629"/>
                    <a:pt x="12" y="629"/>
                    <a:pt x="12" y="628"/>
                  </a:cubicBezTo>
                  <a:close/>
                  <a:moveTo>
                    <a:pt x="15" y="640"/>
                  </a:moveTo>
                  <a:cubicBezTo>
                    <a:pt x="15" y="640"/>
                    <a:pt x="15" y="640"/>
                    <a:pt x="14" y="640"/>
                  </a:cubicBezTo>
                  <a:cubicBezTo>
                    <a:pt x="15" y="639"/>
                    <a:pt x="15" y="639"/>
                    <a:pt x="16" y="639"/>
                  </a:cubicBezTo>
                  <a:cubicBezTo>
                    <a:pt x="15" y="639"/>
                    <a:pt x="15" y="640"/>
                    <a:pt x="15" y="640"/>
                  </a:cubicBezTo>
                  <a:close/>
                  <a:moveTo>
                    <a:pt x="26" y="670"/>
                  </a:moveTo>
                  <a:cubicBezTo>
                    <a:pt x="23" y="664"/>
                    <a:pt x="20" y="657"/>
                    <a:pt x="18" y="651"/>
                  </a:cubicBezTo>
                  <a:cubicBezTo>
                    <a:pt x="25" y="647"/>
                    <a:pt x="33" y="644"/>
                    <a:pt x="41" y="641"/>
                  </a:cubicBezTo>
                  <a:cubicBezTo>
                    <a:pt x="40" y="642"/>
                    <a:pt x="14" y="661"/>
                    <a:pt x="27" y="661"/>
                  </a:cubicBezTo>
                  <a:cubicBezTo>
                    <a:pt x="40" y="661"/>
                    <a:pt x="60" y="645"/>
                    <a:pt x="72" y="641"/>
                  </a:cubicBezTo>
                  <a:cubicBezTo>
                    <a:pt x="56" y="650"/>
                    <a:pt x="41" y="659"/>
                    <a:pt x="26" y="670"/>
                  </a:cubicBezTo>
                  <a:close/>
                  <a:moveTo>
                    <a:pt x="72" y="541"/>
                  </a:moveTo>
                  <a:cubicBezTo>
                    <a:pt x="68" y="534"/>
                    <a:pt x="47" y="550"/>
                    <a:pt x="43" y="552"/>
                  </a:cubicBezTo>
                  <a:cubicBezTo>
                    <a:pt x="52" y="546"/>
                    <a:pt x="94" y="509"/>
                    <a:pt x="59" y="525"/>
                  </a:cubicBezTo>
                  <a:cubicBezTo>
                    <a:pt x="68" y="518"/>
                    <a:pt x="77" y="511"/>
                    <a:pt x="85" y="504"/>
                  </a:cubicBezTo>
                  <a:cubicBezTo>
                    <a:pt x="79" y="522"/>
                    <a:pt x="76" y="539"/>
                    <a:pt x="76" y="556"/>
                  </a:cubicBezTo>
                  <a:cubicBezTo>
                    <a:pt x="75" y="549"/>
                    <a:pt x="29" y="579"/>
                    <a:pt x="24" y="581"/>
                  </a:cubicBezTo>
                  <a:cubicBezTo>
                    <a:pt x="30" y="577"/>
                    <a:pt x="76" y="548"/>
                    <a:pt x="72" y="541"/>
                  </a:cubicBezTo>
                  <a:close/>
                  <a:moveTo>
                    <a:pt x="139" y="738"/>
                  </a:moveTo>
                  <a:cubicBezTo>
                    <a:pt x="141" y="737"/>
                    <a:pt x="143" y="735"/>
                    <a:pt x="145" y="733"/>
                  </a:cubicBezTo>
                  <a:cubicBezTo>
                    <a:pt x="152" y="728"/>
                    <a:pt x="186" y="709"/>
                    <a:pt x="185" y="700"/>
                  </a:cubicBezTo>
                  <a:cubicBezTo>
                    <a:pt x="189" y="702"/>
                    <a:pt x="194" y="704"/>
                    <a:pt x="198" y="705"/>
                  </a:cubicBezTo>
                  <a:cubicBezTo>
                    <a:pt x="178" y="715"/>
                    <a:pt x="159" y="728"/>
                    <a:pt x="139" y="738"/>
                  </a:cubicBezTo>
                  <a:close/>
                  <a:moveTo>
                    <a:pt x="205" y="708"/>
                  </a:moveTo>
                  <a:cubicBezTo>
                    <a:pt x="212" y="710"/>
                    <a:pt x="219" y="712"/>
                    <a:pt x="227" y="714"/>
                  </a:cubicBezTo>
                  <a:cubicBezTo>
                    <a:pt x="204" y="726"/>
                    <a:pt x="180" y="734"/>
                    <a:pt x="157" y="744"/>
                  </a:cubicBezTo>
                  <a:cubicBezTo>
                    <a:pt x="163" y="739"/>
                    <a:pt x="170" y="735"/>
                    <a:pt x="176" y="731"/>
                  </a:cubicBezTo>
                  <a:cubicBezTo>
                    <a:pt x="182" y="727"/>
                    <a:pt x="206" y="715"/>
                    <a:pt x="205" y="708"/>
                  </a:cubicBezTo>
                  <a:close/>
                  <a:moveTo>
                    <a:pt x="119" y="710"/>
                  </a:moveTo>
                  <a:cubicBezTo>
                    <a:pt x="131" y="701"/>
                    <a:pt x="143" y="692"/>
                    <a:pt x="156" y="685"/>
                  </a:cubicBezTo>
                  <a:cubicBezTo>
                    <a:pt x="156" y="685"/>
                    <a:pt x="156" y="685"/>
                    <a:pt x="156" y="685"/>
                  </a:cubicBezTo>
                  <a:cubicBezTo>
                    <a:pt x="158" y="686"/>
                    <a:pt x="161" y="688"/>
                    <a:pt x="164" y="689"/>
                  </a:cubicBezTo>
                  <a:cubicBezTo>
                    <a:pt x="149" y="695"/>
                    <a:pt x="134" y="702"/>
                    <a:pt x="119" y="710"/>
                  </a:cubicBezTo>
                  <a:close/>
                  <a:moveTo>
                    <a:pt x="172" y="695"/>
                  </a:moveTo>
                  <a:cubicBezTo>
                    <a:pt x="172" y="694"/>
                    <a:pt x="172" y="694"/>
                    <a:pt x="172" y="694"/>
                  </a:cubicBezTo>
                  <a:cubicBezTo>
                    <a:pt x="174" y="695"/>
                    <a:pt x="176" y="696"/>
                    <a:pt x="178" y="697"/>
                  </a:cubicBezTo>
                  <a:cubicBezTo>
                    <a:pt x="168" y="702"/>
                    <a:pt x="158" y="707"/>
                    <a:pt x="148" y="712"/>
                  </a:cubicBezTo>
                  <a:cubicBezTo>
                    <a:pt x="157" y="706"/>
                    <a:pt x="165" y="700"/>
                    <a:pt x="172" y="695"/>
                  </a:cubicBezTo>
                  <a:close/>
                  <a:moveTo>
                    <a:pt x="130" y="688"/>
                  </a:moveTo>
                  <a:cubicBezTo>
                    <a:pt x="136" y="685"/>
                    <a:pt x="141" y="682"/>
                    <a:pt x="146" y="679"/>
                  </a:cubicBezTo>
                  <a:cubicBezTo>
                    <a:pt x="147" y="679"/>
                    <a:pt x="147" y="679"/>
                    <a:pt x="148" y="680"/>
                  </a:cubicBezTo>
                  <a:cubicBezTo>
                    <a:pt x="142" y="682"/>
                    <a:pt x="136" y="685"/>
                    <a:pt x="130" y="688"/>
                  </a:cubicBezTo>
                  <a:close/>
                  <a:moveTo>
                    <a:pt x="79" y="700"/>
                  </a:moveTo>
                  <a:cubicBezTo>
                    <a:pt x="93" y="688"/>
                    <a:pt x="110" y="677"/>
                    <a:pt x="127" y="667"/>
                  </a:cubicBezTo>
                  <a:cubicBezTo>
                    <a:pt x="128" y="667"/>
                    <a:pt x="128" y="666"/>
                    <a:pt x="128" y="665"/>
                  </a:cubicBezTo>
                  <a:cubicBezTo>
                    <a:pt x="131" y="668"/>
                    <a:pt x="135" y="670"/>
                    <a:pt x="138" y="673"/>
                  </a:cubicBezTo>
                  <a:cubicBezTo>
                    <a:pt x="118" y="682"/>
                    <a:pt x="99" y="691"/>
                    <a:pt x="79" y="700"/>
                  </a:cubicBezTo>
                  <a:close/>
                  <a:moveTo>
                    <a:pt x="57" y="692"/>
                  </a:moveTo>
                  <a:cubicBezTo>
                    <a:pt x="64" y="686"/>
                    <a:pt x="115" y="658"/>
                    <a:pt x="110" y="650"/>
                  </a:cubicBezTo>
                  <a:cubicBezTo>
                    <a:pt x="107" y="646"/>
                    <a:pt x="66" y="670"/>
                    <a:pt x="60" y="673"/>
                  </a:cubicBezTo>
                  <a:cubicBezTo>
                    <a:pt x="69" y="668"/>
                    <a:pt x="103" y="652"/>
                    <a:pt x="102" y="638"/>
                  </a:cubicBezTo>
                  <a:cubicBezTo>
                    <a:pt x="108" y="646"/>
                    <a:pt x="115" y="653"/>
                    <a:pt x="122" y="660"/>
                  </a:cubicBezTo>
                  <a:cubicBezTo>
                    <a:pt x="100" y="670"/>
                    <a:pt x="79" y="682"/>
                    <a:pt x="57" y="692"/>
                  </a:cubicBezTo>
                  <a:close/>
                  <a:moveTo>
                    <a:pt x="70" y="653"/>
                  </a:moveTo>
                  <a:cubicBezTo>
                    <a:pt x="70" y="653"/>
                    <a:pt x="70" y="652"/>
                    <a:pt x="69" y="652"/>
                  </a:cubicBezTo>
                  <a:cubicBezTo>
                    <a:pt x="79" y="645"/>
                    <a:pt x="89" y="639"/>
                    <a:pt x="98" y="632"/>
                  </a:cubicBezTo>
                  <a:cubicBezTo>
                    <a:pt x="99" y="633"/>
                    <a:pt x="99" y="634"/>
                    <a:pt x="100" y="635"/>
                  </a:cubicBezTo>
                  <a:cubicBezTo>
                    <a:pt x="99" y="634"/>
                    <a:pt x="85" y="643"/>
                    <a:pt x="70" y="653"/>
                  </a:cubicBezTo>
                  <a:close/>
                  <a:moveTo>
                    <a:pt x="92" y="627"/>
                  </a:moveTo>
                  <a:cubicBezTo>
                    <a:pt x="86" y="624"/>
                    <a:pt x="70" y="632"/>
                    <a:pt x="65" y="635"/>
                  </a:cubicBezTo>
                  <a:cubicBezTo>
                    <a:pt x="70" y="632"/>
                    <a:pt x="88" y="622"/>
                    <a:pt x="89" y="616"/>
                  </a:cubicBezTo>
                  <a:cubicBezTo>
                    <a:pt x="90" y="619"/>
                    <a:pt x="92" y="622"/>
                    <a:pt x="94" y="625"/>
                  </a:cubicBezTo>
                  <a:cubicBezTo>
                    <a:pt x="93" y="626"/>
                    <a:pt x="93" y="626"/>
                    <a:pt x="92" y="627"/>
                  </a:cubicBezTo>
                  <a:close/>
                  <a:moveTo>
                    <a:pt x="36" y="634"/>
                  </a:moveTo>
                  <a:cubicBezTo>
                    <a:pt x="42" y="630"/>
                    <a:pt x="83" y="608"/>
                    <a:pt x="80" y="602"/>
                  </a:cubicBezTo>
                  <a:cubicBezTo>
                    <a:pt x="76" y="596"/>
                    <a:pt x="52" y="614"/>
                    <a:pt x="47" y="616"/>
                  </a:cubicBezTo>
                  <a:cubicBezTo>
                    <a:pt x="57" y="610"/>
                    <a:pt x="66" y="603"/>
                    <a:pt x="74" y="595"/>
                  </a:cubicBezTo>
                  <a:cubicBezTo>
                    <a:pt x="79" y="591"/>
                    <a:pt x="74" y="585"/>
                    <a:pt x="69" y="589"/>
                  </a:cubicBezTo>
                  <a:cubicBezTo>
                    <a:pt x="55" y="596"/>
                    <a:pt x="42" y="603"/>
                    <a:pt x="29" y="610"/>
                  </a:cubicBezTo>
                  <a:cubicBezTo>
                    <a:pt x="44" y="596"/>
                    <a:pt x="63" y="585"/>
                    <a:pt x="77" y="576"/>
                  </a:cubicBezTo>
                  <a:cubicBezTo>
                    <a:pt x="79" y="589"/>
                    <a:pt x="82" y="601"/>
                    <a:pt x="87" y="612"/>
                  </a:cubicBezTo>
                  <a:cubicBezTo>
                    <a:pt x="83" y="609"/>
                    <a:pt x="43" y="631"/>
                    <a:pt x="36" y="634"/>
                  </a:cubicBezTo>
                  <a:close/>
                  <a:moveTo>
                    <a:pt x="53" y="577"/>
                  </a:moveTo>
                  <a:cubicBezTo>
                    <a:pt x="63" y="570"/>
                    <a:pt x="76" y="560"/>
                    <a:pt x="76" y="557"/>
                  </a:cubicBezTo>
                  <a:cubicBezTo>
                    <a:pt x="76" y="560"/>
                    <a:pt x="76" y="564"/>
                    <a:pt x="76" y="568"/>
                  </a:cubicBezTo>
                  <a:cubicBezTo>
                    <a:pt x="72" y="569"/>
                    <a:pt x="63" y="575"/>
                    <a:pt x="59" y="578"/>
                  </a:cubicBezTo>
                  <a:cubicBezTo>
                    <a:pt x="59" y="578"/>
                    <a:pt x="59" y="578"/>
                    <a:pt x="59" y="578"/>
                  </a:cubicBezTo>
                  <a:cubicBezTo>
                    <a:pt x="58" y="575"/>
                    <a:pt x="56" y="575"/>
                    <a:pt x="53" y="577"/>
                  </a:cubicBezTo>
                  <a:close/>
                  <a:moveTo>
                    <a:pt x="32" y="680"/>
                  </a:moveTo>
                  <a:cubicBezTo>
                    <a:pt x="32" y="679"/>
                    <a:pt x="31" y="678"/>
                    <a:pt x="31" y="677"/>
                  </a:cubicBezTo>
                  <a:cubicBezTo>
                    <a:pt x="32" y="676"/>
                    <a:pt x="38" y="674"/>
                    <a:pt x="45" y="671"/>
                  </a:cubicBezTo>
                  <a:cubicBezTo>
                    <a:pt x="39" y="675"/>
                    <a:pt x="34" y="679"/>
                    <a:pt x="32" y="680"/>
                  </a:cubicBezTo>
                  <a:close/>
                  <a:moveTo>
                    <a:pt x="42" y="694"/>
                  </a:moveTo>
                  <a:cubicBezTo>
                    <a:pt x="41" y="692"/>
                    <a:pt x="40" y="691"/>
                    <a:pt x="39" y="689"/>
                  </a:cubicBezTo>
                  <a:cubicBezTo>
                    <a:pt x="43" y="688"/>
                    <a:pt x="49" y="686"/>
                    <a:pt x="54" y="684"/>
                  </a:cubicBezTo>
                  <a:cubicBezTo>
                    <a:pt x="50" y="687"/>
                    <a:pt x="46" y="690"/>
                    <a:pt x="42" y="694"/>
                  </a:cubicBezTo>
                  <a:close/>
                  <a:moveTo>
                    <a:pt x="50" y="703"/>
                  </a:moveTo>
                  <a:cubicBezTo>
                    <a:pt x="60" y="699"/>
                    <a:pt x="69" y="695"/>
                    <a:pt x="78" y="691"/>
                  </a:cubicBezTo>
                  <a:cubicBezTo>
                    <a:pt x="70" y="697"/>
                    <a:pt x="63" y="703"/>
                    <a:pt x="57" y="709"/>
                  </a:cubicBezTo>
                  <a:cubicBezTo>
                    <a:pt x="55" y="707"/>
                    <a:pt x="52" y="705"/>
                    <a:pt x="50" y="703"/>
                  </a:cubicBezTo>
                  <a:close/>
                  <a:moveTo>
                    <a:pt x="63" y="715"/>
                  </a:moveTo>
                  <a:cubicBezTo>
                    <a:pt x="72" y="712"/>
                    <a:pt x="80" y="708"/>
                    <a:pt x="88" y="705"/>
                  </a:cubicBezTo>
                  <a:cubicBezTo>
                    <a:pt x="81" y="709"/>
                    <a:pt x="75" y="714"/>
                    <a:pt x="69" y="720"/>
                  </a:cubicBezTo>
                  <a:cubicBezTo>
                    <a:pt x="67" y="718"/>
                    <a:pt x="65" y="717"/>
                    <a:pt x="63" y="715"/>
                  </a:cubicBezTo>
                  <a:close/>
                  <a:moveTo>
                    <a:pt x="77" y="725"/>
                  </a:moveTo>
                  <a:cubicBezTo>
                    <a:pt x="86" y="721"/>
                    <a:pt x="94" y="717"/>
                    <a:pt x="103" y="712"/>
                  </a:cubicBezTo>
                  <a:cubicBezTo>
                    <a:pt x="96" y="717"/>
                    <a:pt x="89" y="723"/>
                    <a:pt x="82" y="728"/>
                  </a:cubicBezTo>
                  <a:cubicBezTo>
                    <a:pt x="80" y="727"/>
                    <a:pt x="79" y="726"/>
                    <a:pt x="77" y="725"/>
                  </a:cubicBezTo>
                  <a:close/>
                  <a:moveTo>
                    <a:pt x="90" y="733"/>
                  </a:moveTo>
                  <a:cubicBezTo>
                    <a:pt x="107" y="725"/>
                    <a:pt x="122" y="717"/>
                    <a:pt x="138" y="709"/>
                  </a:cubicBezTo>
                  <a:cubicBezTo>
                    <a:pt x="125" y="718"/>
                    <a:pt x="110" y="726"/>
                    <a:pt x="97" y="736"/>
                  </a:cubicBezTo>
                  <a:cubicBezTo>
                    <a:pt x="95" y="735"/>
                    <a:pt x="93" y="734"/>
                    <a:pt x="90" y="733"/>
                  </a:cubicBezTo>
                  <a:close/>
                  <a:moveTo>
                    <a:pt x="117" y="744"/>
                  </a:moveTo>
                  <a:cubicBezTo>
                    <a:pt x="114" y="743"/>
                    <a:pt x="110" y="742"/>
                    <a:pt x="107" y="741"/>
                  </a:cubicBezTo>
                  <a:cubicBezTo>
                    <a:pt x="122" y="735"/>
                    <a:pt x="136" y="727"/>
                    <a:pt x="150" y="720"/>
                  </a:cubicBezTo>
                  <a:cubicBezTo>
                    <a:pt x="139" y="728"/>
                    <a:pt x="128" y="736"/>
                    <a:pt x="117" y="744"/>
                  </a:cubicBezTo>
                  <a:close/>
                  <a:moveTo>
                    <a:pt x="138" y="750"/>
                  </a:moveTo>
                  <a:cubicBezTo>
                    <a:pt x="137" y="750"/>
                    <a:pt x="136" y="749"/>
                    <a:pt x="134" y="749"/>
                  </a:cubicBezTo>
                  <a:cubicBezTo>
                    <a:pt x="137" y="748"/>
                    <a:pt x="140" y="747"/>
                    <a:pt x="142" y="745"/>
                  </a:cubicBezTo>
                  <a:cubicBezTo>
                    <a:pt x="141" y="747"/>
                    <a:pt x="139" y="748"/>
                    <a:pt x="138" y="750"/>
                  </a:cubicBezTo>
                  <a:close/>
                  <a:moveTo>
                    <a:pt x="175" y="754"/>
                  </a:moveTo>
                  <a:cubicBezTo>
                    <a:pt x="169" y="754"/>
                    <a:pt x="162" y="754"/>
                    <a:pt x="156" y="753"/>
                  </a:cubicBezTo>
                  <a:cubicBezTo>
                    <a:pt x="164" y="750"/>
                    <a:pt x="171" y="747"/>
                    <a:pt x="178" y="744"/>
                  </a:cubicBezTo>
                  <a:cubicBezTo>
                    <a:pt x="185" y="741"/>
                    <a:pt x="192" y="739"/>
                    <a:pt x="199" y="736"/>
                  </a:cubicBezTo>
                  <a:cubicBezTo>
                    <a:pt x="195" y="739"/>
                    <a:pt x="174" y="748"/>
                    <a:pt x="175" y="754"/>
                  </a:cubicBezTo>
                  <a:close/>
                  <a:moveTo>
                    <a:pt x="201" y="753"/>
                  </a:moveTo>
                  <a:cubicBezTo>
                    <a:pt x="197" y="754"/>
                    <a:pt x="194" y="754"/>
                    <a:pt x="190" y="754"/>
                  </a:cubicBezTo>
                  <a:cubicBezTo>
                    <a:pt x="195" y="752"/>
                    <a:pt x="201" y="749"/>
                    <a:pt x="206" y="746"/>
                  </a:cubicBezTo>
                  <a:cubicBezTo>
                    <a:pt x="203" y="748"/>
                    <a:pt x="202" y="750"/>
                    <a:pt x="201" y="753"/>
                  </a:cubicBezTo>
                  <a:close/>
                  <a:moveTo>
                    <a:pt x="238" y="717"/>
                  </a:moveTo>
                  <a:cubicBezTo>
                    <a:pt x="239" y="717"/>
                    <a:pt x="240" y="717"/>
                    <a:pt x="241" y="718"/>
                  </a:cubicBezTo>
                  <a:cubicBezTo>
                    <a:pt x="236" y="720"/>
                    <a:pt x="231" y="723"/>
                    <a:pt x="226" y="726"/>
                  </a:cubicBezTo>
                  <a:cubicBezTo>
                    <a:pt x="230" y="724"/>
                    <a:pt x="235" y="720"/>
                    <a:pt x="238" y="717"/>
                  </a:cubicBezTo>
                  <a:close/>
                  <a:moveTo>
                    <a:pt x="255" y="720"/>
                  </a:moveTo>
                  <a:cubicBezTo>
                    <a:pt x="260" y="721"/>
                    <a:pt x="265" y="721"/>
                    <a:pt x="270" y="722"/>
                  </a:cubicBezTo>
                  <a:cubicBezTo>
                    <a:pt x="257" y="727"/>
                    <a:pt x="245" y="733"/>
                    <a:pt x="232" y="738"/>
                  </a:cubicBezTo>
                  <a:cubicBezTo>
                    <a:pt x="240" y="733"/>
                    <a:pt x="249" y="727"/>
                    <a:pt x="255" y="720"/>
                  </a:cubicBezTo>
                  <a:close/>
                  <a:moveTo>
                    <a:pt x="274" y="734"/>
                  </a:moveTo>
                  <a:cubicBezTo>
                    <a:pt x="276" y="731"/>
                    <a:pt x="276" y="731"/>
                    <a:pt x="276" y="731"/>
                  </a:cubicBezTo>
                  <a:cubicBezTo>
                    <a:pt x="276" y="731"/>
                    <a:pt x="276" y="731"/>
                    <a:pt x="276" y="730"/>
                  </a:cubicBezTo>
                  <a:cubicBezTo>
                    <a:pt x="279" y="729"/>
                    <a:pt x="283" y="727"/>
                    <a:pt x="286" y="726"/>
                  </a:cubicBezTo>
                  <a:cubicBezTo>
                    <a:pt x="286" y="731"/>
                    <a:pt x="287" y="735"/>
                    <a:pt x="287" y="740"/>
                  </a:cubicBezTo>
                  <a:cubicBezTo>
                    <a:pt x="285" y="731"/>
                    <a:pt x="270" y="745"/>
                    <a:pt x="267" y="746"/>
                  </a:cubicBezTo>
                  <a:cubicBezTo>
                    <a:pt x="272" y="742"/>
                    <a:pt x="276" y="738"/>
                    <a:pt x="277" y="738"/>
                  </a:cubicBezTo>
                  <a:lnTo>
                    <a:pt x="274" y="734"/>
                  </a:lnTo>
                  <a:close/>
                  <a:moveTo>
                    <a:pt x="287" y="741"/>
                  </a:moveTo>
                  <a:cubicBezTo>
                    <a:pt x="287" y="743"/>
                    <a:pt x="287" y="745"/>
                    <a:pt x="287" y="746"/>
                  </a:cubicBezTo>
                  <a:cubicBezTo>
                    <a:pt x="283" y="748"/>
                    <a:pt x="280" y="751"/>
                    <a:pt x="277" y="756"/>
                  </a:cubicBezTo>
                  <a:cubicBezTo>
                    <a:pt x="276" y="755"/>
                    <a:pt x="275" y="754"/>
                    <a:pt x="274" y="754"/>
                  </a:cubicBezTo>
                  <a:cubicBezTo>
                    <a:pt x="277" y="752"/>
                    <a:pt x="286" y="746"/>
                    <a:pt x="287" y="741"/>
                  </a:cubicBezTo>
                  <a:close/>
                  <a:moveTo>
                    <a:pt x="257" y="743"/>
                  </a:moveTo>
                  <a:cubicBezTo>
                    <a:pt x="257" y="742"/>
                    <a:pt x="257" y="742"/>
                    <a:pt x="257" y="741"/>
                  </a:cubicBezTo>
                  <a:cubicBezTo>
                    <a:pt x="261" y="738"/>
                    <a:pt x="265" y="736"/>
                    <a:pt x="269" y="734"/>
                  </a:cubicBezTo>
                  <a:cubicBezTo>
                    <a:pt x="266" y="736"/>
                    <a:pt x="261" y="740"/>
                    <a:pt x="257" y="743"/>
                  </a:cubicBezTo>
                  <a:close/>
                  <a:moveTo>
                    <a:pt x="236" y="745"/>
                  </a:moveTo>
                  <a:cubicBezTo>
                    <a:pt x="237" y="745"/>
                    <a:pt x="239" y="744"/>
                    <a:pt x="241" y="743"/>
                  </a:cubicBezTo>
                  <a:cubicBezTo>
                    <a:pt x="241" y="743"/>
                    <a:pt x="241" y="743"/>
                    <a:pt x="241" y="743"/>
                  </a:cubicBezTo>
                  <a:cubicBezTo>
                    <a:pt x="239" y="744"/>
                    <a:pt x="238" y="745"/>
                    <a:pt x="236" y="745"/>
                  </a:cubicBezTo>
                  <a:close/>
                  <a:moveTo>
                    <a:pt x="245" y="756"/>
                  </a:moveTo>
                  <a:cubicBezTo>
                    <a:pt x="245" y="756"/>
                    <a:pt x="245" y="756"/>
                    <a:pt x="245" y="756"/>
                  </a:cubicBezTo>
                  <a:cubicBezTo>
                    <a:pt x="246" y="754"/>
                    <a:pt x="245" y="752"/>
                    <a:pt x="244" y="751"/>
                  </a:cubicBezTo>
                  <a:cubicBezTo>
                    <a:pt x="247" y="750"/>
                    <a:pt x="250" y="749"/>
                    <a:pt x="252" y="747"/>
                  </a:cubicBezTo>
                  <a:cubicBezTo>
                    <a:pt x="249" y="750"/>
                    <a:pt x="246" y="753"/>
                    <a:pt x="245" y="756"/>
                  </a:cubicBezTo>
                  <a:close/>
                  <a:moveTo>
                    <a:pt x="247" y="765"/>
                  </a:moveTo>
                  <a:cubicBezTo>
                    <a:pt x="247" y="764"/>
                    <a:pt x="247" y="763"/>
                    <a:pt x="246" y="761"/>
                  </a:cubicBezTo>
                  <a:cubicBezTo>
                    <a:pt x="248" y="762"/>
                    <a:pt x="251" y="762"/>
                    <a:pt x="253" y="761"/>
                  </a:cubicBezTo>
                  <a:cubicBezTo>
                    <a:pt x="251" y="763"/>
                    <a:pt x="249" y="764"/>
                    <a:pt x="247" y="765"/>
                  </a:cubicBezTo>
                  <a:close/>
                  <a:moveTo>
                    <a:pt x="251" y="779"/>
                  </a:moveTo>
                  <a:cubicBezTo>
                    <a:pt x="251" y="778"/>
                    <a:pt x="251" y="778"/>
                    <a:pt x="250" y="777"/>
                  </a:cubicBezTo>
                  <a:cubicBezTo>
                    <a:pt x="250" y="777"/>
                    <a:pt x="250" y="776"/>
                    <a:pt x="250" y="775"/>
                  </a:cubicBezTo>
                  <a:cubicBezTo>
                    <a:pt x="253" y="774"/>
                    <a:pt x="256" y="773"/>
                    <a:pt x="259" y="771"/>
                  </a:cubicBezTo>
                  <a:cubicBezTo>
                    <a:pt x="256" y="774"/>
                    <a:pt x="253" y="776"/>
                    <a:pt x="251" y="779"/>
                  </a:cubicBezTo>
                  <a:close/>
                  <a:moveTo>
                    <a:pt x="255" y="795"/>
                  </a:moveTo>
                  <a:cubicBezTo>
                    <a:pt x="255" y="794"/>
                    <a:pt x="254" y="793"/>
                    <a:pt x="254" y="792"/>
                  </a:cubicBezTo>
                  <a:cubicBezTo>
                    <a:pt x="255" y="790"/>
                    <a:pt x="254" y="789"/>
                    <a:pt x="253" y="788"/>
                  </a:cubicBezTo>
                  <a:cubicBezTo>
                    <a:pt x="264" y="776"/>
                    <a:pt x="278" y="767"/>
                    <a:pt x="289" y="755"/>
                  </a:cubicBezTo>
                  <a:cubicBezTo>
                    <a:pt x="289" y="757"/>
                    <a:pt x="289" y="759"/>
                    <a:pt x="289" y="760"/>
                  </a:cubicBezTo>
                  <a:cubicBezTo>
                    <a:pt x="285" y="758"/>
                    <a:pt x="259" y="790"/>
                    <a:pt x="255" y="795"/>
                  </a:cubicBezTo>
                  <a:close/>
                  <a:moveTo>
                    <a:pt x="276" y="785"/>
                  </a:moveTo>
                  <a:cubicBezTo>
                    <a:pt x="282" y="779"/>
                    <a:pt x="288" y="773"/>
                    <a:pt x="291" y="766"/>
                  </a:cubicBezTo>
                  <a:cubicBezTo>
                    <a:pt x="292" y="769"/>
                    <a:pt x="293" y="772"/>
                    <a:pt x="294" y="775"/>
                  </a:cubicBezTo>
                  <a:cubicBezTo>
                    <a:pt x="287" y="778"/>
                    <a:pt x="282" y="781"/>
                    <a:pt x="276" y="785"/>
                  </a:cubicBezTo>
                  <a:close/>
                  <a:moveTo>
                    <a:pt x="297" y="783"/>
                  </a:moveTo>
                  <a:cubicBezTo>
                    <a:pt x="297" y="784"/>
                    <a:pt x="298" y="785"/>
                    <a:pt x="298" y="786"/>
                  </a:cubicBezTo>
                  <a:cubicBezTo>
                    <a:pt x="295" y="787"/>
                    <a:pt x="291" y="788"/>
                    <a:pt x="289" y="790"/>
                  </a:cubicBezTo>
                  <a:cubicBezTo>
                    <a:pt x="291" y="788"/>
                    <a:pt x="294" y="785"/>
                    <a:pt x="297" y="783"/>
                  </a:cubicBezTo>
                  <a:close/>
                  <a:moveTo>
                    <a:pt x="259" y="808"/>
                  </a:moveTo>
                  <a:cubicBezTo>
                    <a:pt x="259" y="807"/>
                    <a:pt x="259" y="807"/>
                    <a:pt x="259" y="806"/>
                  </a:cubicBezTo>
                  <a:cubicBezTo>
                    <a:pt x="261" y="805"/>
                    <a:pt x="262" y="804"/>
                    <a:pt x="264" y="803"/>
                  </a:cubicBezTo>
                  <a:cubicBezTo>
                    <a:pt x="262" y="804"/>
                    <a:pt x="261" y="806"/>
                    <a:pt x="259" y="808"/>
                  </a:cubicBezTo>
                  <a:close/>
                  <a:moveTo>
                    <a:pt x="263" y="817"/>
                  </a:moveTo>
                  <a:cubicBezTo>
                    <a:pt x="263" y="817"/>
                    <a:pt x="263" y="817"/>
                    <a:pt x="263" y="816"/>
                  </a:cubicBezTo>
                  <a:cubicBezTo>
                    <a:pt x="264" y="816"/>
                    <a:pt x="265" y="815"/>
                    <a:pt x="266" y="815"/>
                  </a:cubicBezTo>
                  <a:cubicBezTo>
                    <a:pt x="265" y="815"/>
                    <a:pt x="264" y="816"/>
                    <a:pt x="263" y="817"/>
                  </a:cubicBezTo>
                  <a:close/>
                  <a:moveTo>
                    <a:pt x="270" y="828"/>
                  </a:moveTo>
                  <a:cubicBezTo>
                    <a:pt x="269" y="828"/>
                    <a:pt x="269" y="827"/>
                    <a:pt x="268" y="826"/>
                  </a:cubicBezTo>
                  <a:cubicBezTo>
                    <a:pt x="271" y="825"/>
                    <a:pt x="274" y="824"/>
                    <a:pt x="276" y="823"/>
                  </a:cubicBezTo>
                  <a:cubicBezTo>
                    <a:pt x="274" y="825"/>
                    <a:pt x="272" y="827"/>
                    <a:pt x="270" y="828"/>
                  </a:cubicBezTo>
                  <a:close/>
                  <a:moveTo>
                    <a:pt x="278" y="840"/>
                  </a:moveTo>
                  <a:cubicBezTo>
                    <a:pt x="278" y="840"/>
                    <a:pt x="277" y="839"/>
                    <a:pt x="277" y="838"/>
                  </a:cubicBezTo>
                  <a:cubicBezTo>
                    <a:pt x="279" y="837"/>
                    <a:pt x="282" y="836"/>
                    <a:pt x="284" y="835"/>
                  </a:cubicBezTo>
                  <a:cubicBezTo>
                    <a:pt x="282" y="836"/>
                    <a:pt x="280" y="838"/>
                    <a:pt x="278" y="840"/>
                  </a:cubicBezTo>
                  <a:close/>
                  <a:moveTo>
                    <a:pt x="283" y="811"/>
                  </a:moveTo>
                  <a:cubicBezTo>
                    <a:pt x="290" y="805"/>
                    <a:pt x="296" y="799"/>
                    <a:pt x="301" y="792"/>
                  </a:cubicBezTo>
                  <a:cubicBezTo>
                    <a:pt x="301" y="792"/>
                    <a:pt x="301" y="792"/>
                    <a:pt x="301" y="792"/>
                  </a:cubicBezTo>
                  <a:cubicBezTo>
                    <a:pt x="302" y="794"/>
                    <a:pt x="304" y="797"/>
                    <a:pt x="305" y="800"/>
                  </a:cubicBezTo>
                  <a:cubicBezTo>
                    <a:pt x="300" y="800"/>
                    <a:pt x="288" y="808"/>
                    <a:pt x="283" y="811"/>
                  </a:cubicBezTo>
                  <a:close/>
                  <a:moveTo>
                    <a:pt x="288" y="850"/>
                  </a:moveTo>
                  <a:cubicBezTo>
                    <a:pt x="288" y="850"/>
                    <a:pt x="287" y="850"/>
                    <a:pt x="287" y="850"/>
                  </a:cubicBezTo>
                  <a:cubicBezTo>
                    <a:pt x="288" y="850"/>
                    <a:pt x="288" y="850"/>
                    <a:pt x="288" y="850"/>
                  </a:cubicBezTo>
                  <a:cubicBezTo>
                    <a:pt x="288" y="850"/>
                    <a:pt x="288" y="850"/>
                    <a:pt x="288" y="850"/>
                  </a:cubicBezTo>
                  <a:close/>
                  <a:moveTo>
                    <a:pt x="288" y="824"/>
                  </a:moveTo>
                  <a:cubicBezTo>
                    <a:pt x="289" y="823"/>
                    <a:pt x="290" y="822"/>
                    <a:pt x="291" y="821"/>
                  </a:cubicBezTo>
                  <a:cubicBezTo>
                    <a:pt x="295" y="818"/>
                    <a:pt x="307" y="810"/>
                    <a:pt x="309" y="805"/>
                  </a:cubicBezTo>
                  <a:cubicBezTo>
                    <a:pt x="310" y="806"/>
                    <a:pt x="310" y="807"/>
                    <a:pt x="311" y="808"/>
                  </a:cubicBezTo>
                  <a:cubicBezTo>
                    <a:pt x="303" y="813"/>
                    <a:pt x="296" y="819"/>
                    <a:pt x="288" y="824"/>
                  </a:cubicBezTo>
                  <a:close/>
                  <a:moveTo>
                    <a:pt x="293" y="838"/>
                  </a:moveTo>
                  <a:cubicBezTo>
                    <a:pt x="301" y="831"/>
                    <a:pt x="309" y="823"/>
                    <a:pt x="316" y="814"/>
                  </a:cubicBezTo>
                  <a:cubicBezTo>
                    <a:pt x="318" y="817"/>
                    <a:pt x="320" y="819"/>
                    <a:pt x="322" y="821"/>
                  </a:cubicBezTo>
                  <a:cubicBezTo>
                    <a:pt x="312" y="828"/>
                    <a:pt x="301" y="834"/>
                    <a:pt x="290" y="840"/>
                  </a:cubicBezTo>
                  <a:cubicBezTo>
                    <a:pt x="291" y="839"/>
                    <a:pt x="292" y="839"/>
                    <a:pt x="293" y="838"/>
                  </a:cubicBezTo>
                  <a:close/>
                  <a:moveTo>
                    <a:pt x="296" y="858"/>
                  </a:moveTo>
                  <a:cubicBezTo>
                    <a:pt x="300" y="856"/>
                    <a:pt x="304" y="854"/>
                    <a:pt x="309" y="852"/>
                  </a:cubicBezTo>
                  <a:cubicBezTo>
                    <a:pt x="304" y="855"/>
                    <a:pt x="302" y="859"/>
                    <a:pt x="303" y="864"/>
                  </a:cubicBezTo>
                  <a:cubicBezTo>
                    <a:pt x="301" y="862"/>
                    <a:pt x="298" y="860"/>
                    <a:pt x="296" y="858"/>
                  </a:cubicBezTo>
                  <a:close/>
                  <a:moveTo>
                    <a:pt x="308" y="867"/>
                  </a:moveTo>
                  <a:cubicBezTo>
                    <a:pt x="307" y="867"/>
                    <a:pt x="306" y="866"/>
                    <a:pt x="305" y="865"/>
                  </a:cubicBezTo>
                  <a:cubicBezTo>
                    <a:pt x="308" y="866"/>
                    <a:pt x="312" y="862"/>
                    <a:pt x="314" y="861"/>
                  </a:cubicBezTo>
                  <a:cubicBezTo>
                    <a:pt x="312" y="863"/>
                    <a:pt x="310" y="865"/>
                    <a:pt x="308" y="867"/>
                  </a:cubicBezTo>
                  <a:close/>
                  <a:moveTo>
                    <a:pt x="306" y="844"/>
                  </a:moveTo>
                  <a:cubicBezTo>
                    <a:pt x="312" y="839"/>
                    <a:pt x="318" y="834"/>
                    <a:pt x="324" y="830"/>
                  </a:cubicBezTo>
                  <a:cubicBezTo>
                    <a:pt x="327" y="828"/>
                    <a:pt x="327" y="828"/>
                    <a:pt x="327" y="828"/>
                  </a:cubicBezTo>
                  <a:cubicBezTo>
                    <a:pt x="327" y="828"/>
                    <a:pt x="327" y="827"/>
                    <a:pt x="328" y="827"/>
                  </a:cubicBezTo>
                  <a:cubicBezTo>
                    <a:pt x="328" y="827"/>
                    <a:pt x="329" y="828"/>
                    <a:pt x="330" y="829"/>
                  </a:cubicBezTo>
                  <a:cubicBezTo>
                    <a:pt x="321" y="835"/>
                    <a:pt x="313" y="840"/>
                    <a:pt x="306" y="844"/>
                  </a:cubicBezTo>
                  <a:close/>
                  <a:moveTo>
                    <a:pt x="337" y="835"/>
                  </a:moveTo>
                  <a:cubicBezTo>
                    <a:pt x="339" y="836"/>
                    <a:pt x="340" y="837"/>
                    <a:pt x="341" y="838"/>
                  </a:cubicBezTo>
                  <a:cubicBezTo>
                    <a:pt x="340" y="840"/>
                    <a:pt x="339" y="841"/>
                    <a:pt x="337" y="843"/>
                  </a:cubicBezTo>
                  <a:cubicBezTo>
                    <a:pt x="334" y="842"/>
                    <a:pt x="330" y="843"/>
                    <a:pt x="327" y="845"/>
                  </a:cubicBezTo>
                  <a:cubicBezTo>
                    <a:pt x="331" y="842"/>
                    <a:pt x="334" y="839"/>
                    <a:pt x="337" y="835"/>
                  </a:cubicBezTo>
                  <a:close/>
                  <a:moveTo>
                    <a:pt x="352" y="846"/>
                  </a:moveTo>
                  <a:cubicBezTo>
                    <a:pt x="355" y="847"/>
                    <a:pt x="358" y="849"/>
                    <a:pt x="360" y="851"/>
                  </a:cubicBezTo>
                  <a:cubicBezTo>
                    <a:pt x="352" y="851"/>
                    <a:pt x="339" y="864"/>
                    <a:pt x="331" y="868"/>
                  </a:cubicBezTo>
                  <a:cubicBezTo>
                    <a:pt x="334" y="865"/>
                    <a:pt x="337" y="863"/>
                    <a:pt x="340" y="860"/>
                  </a:cubicBezTo>
                  <a:cubicBezTo>
                    <a:pt x="343" y="857"/>
                    <a:pt x="353" y="851"/>
                    <a:pt x="352" y="846"/>
                  </a:cubicBezTo>
                  <a:close/>
                  <a:moveTo>
                    <a:pt x="364" y="853"/>
                  </a:moveTo>
                  <a:cubicBezTo>
                    <a:pt x="367" y="854"/>
                    <a:pt x="369" y="856"/>
                    <a:pt x="372" y="857"/>
                  </a:cubicBezTo>
                  <a:cubicBezTo>
                    <a:pt x="364" y="863"/>
                    <a:pt x="356" y="869"/>
                    <a:pt x="347" y="874"/>
                  </a:cubicBezTo>
                  <a:cubicBezTo>
                    <a:pt x="349" y="873"/>
                    <a:pt x="350" y="871"/>
                    <a:pt x="352" y="870"/>
                  </a:cubicBezTo>
                  <a:cubicBezTo>
                    <a:pt x="355" y="867"/>
                    <a:pt x="367" y="858"/>
                    <a:pt x="364" y="853"/>
                  </a:cubicBezTo>
                  <a:close/>
                  <a:moveTo>
                    <a:pt x="386" y="884"/>
                  </a:moveTo>
                  <a:cubicBezTo>
                    <a:pt x="388" y="882"/>
                    <a:pt x="389" y="880"/>
                    <a:pt x="391" y="878"/>
                  </a:cubicBezTo>
                  <a:cubicBezTo>
                    <a:pt x="393" y="875"/>
                    <a:pt x="396" y="872"/>
                    <a:pt x="398" y="869"/>
                  </a:cubicBezTo>
                  <a:cubicBezTo>
                    <a:pt x="400" y="870"/>
                    <a:pt x="402" y="870"/>
                    <a:pt x="404" y="871"/>
                  </a:cubicBezTo>
                  <a:cubicBezTo>
                    <a:pt x="398" y="875"/>
                    <a:pt x="392" y="879"/>
                    <a:pt x="386" y="884"/>
                  </a:cubicBezTo>
                  <a:close/>
                  <a:moveTo>
                    <a:pt x="410" y="876"/>
                  </a:moveTo>
                  <a:cubicBezTo>
                    <a:pt x="411" y="875"/>
                    <a:pt x="411" y="874"/>
                    <a:pt x="411" y="874"/>
                  </a:cubicBezTo>
                  <a:cubicBezTo>
                    <a:pt x="415" y="875"/>
                    <a:pt x="418" y="876"/>
                    <a:pt x="421" y="877"/>
                  </a:cubicBezTo>
                  <a:cubicBezTo>
                    <a:pt x="413" y="882"/>
                    <a:pt x="405" y="889"/>
                    <a:pt x="396" y="894"/>
                  </a:cubicBezTo>
                  <a:cubicBezTo>
                    <a:pt x="400" y="887"/>
                    <a:pt x="405" y="882"/>
                    <a:pt x="410" y="876"/>
                  </a:cubicBezTo>
                  <a:close/>
                  <a:moveTo>
                    <a:pt x="362" y="882"/>
                  </a:moveTo>
                  <a:cubicBezTo>
                    <a:pt x="366" y="877"/>
                    <a:pt x="378" y="866"/>
                    <a:pt x="378" y="860"/>
                  </a:cubicBezTo>
                  <a:cubicBezTo>
                    <a:pt x="382" y="862"/>
                    <a:pt x="386" y="864"/>
                    <a:pt x="389" y="865"/>
                  </a:cubicBezTo>
                  <a:cubicBezTo>
                    <a:pt x="381" y="871"/>
                    <a:pt x="371" y="877"/>
                    <a:pt x="362" y="882"/>
                  </a:cubicBezTo>
                  <a:close/>
                  <a:moveTo>
                    <a:pt x="331" y="881"/>
                  </a:moveTo>
                  <a:cubicBezTo>
                    <a:pt x="330" y="880"/>
                    <a:pt x="329" y="880"/>
                    <a:pt x="328" y="879"/>
                  </a:cubicBezTo>
                  <a:cubicBezTo>
                    <a:pt x="330" y="878"/>
                    <a:pt x="333" y="877"/>
                    <a:pt x="335" y="875"/>
                  </a:cubicBezTo>
                  <a:cubicBezTo>
                    <a:pt x="334" y="877"/>
                    <a:pt x="332" y="879"/>
                    <a:pt x="331" y="881"/>
                  </a:cubicBezTo>
                  <a:close/>
                  <a:moveTo>
                    <a:pt x="347" y="888"/>
                  </a:moveTo>
                  <a:cubicBezTo>
                    <a:pt x="345" y="888"/>
                    <a:pt x="344" y="887"/>
                    <a:pt x="343" y="887"/>
                  </a:cubicBezTo>
                  <a:cubicBezTo>
                    <a:pt x="346" y="884"/>
                    <a:pt x="350" y="882"/>
                    <a:pt x="354" y="879"/>
                  </a:cubicBezTo>
                  <a:cubicBezTo>
                    <a:pt x="351" y="882"/>
                    <a:pt x="349" y="885"/>
                    <a:pt x="347" y="888"/>
                  </a:cubicBezTo>
                  <a:close/>
                  <a:moveTo>
                    <a:pt x="367" y="896"/>
                  </a:moveTo>
                  <a:cubicBezTo>
                    <a:pt x="363" y="895"/>
                    <a:pt x="360" y="894"/>
                    <a:pt x="357" y="893"/>
                  </a:cubicBezTo>
                  <a:cubicBezTo>
                    <a:pt x="363" y="890"/>
                    <a:pt x="369" y="887"/>
                    <a:pt x="376" y="884"/>
                  </a:cubicBezTo>
                  <a:cubicBezTo>
                    <a:pt x="372" y="888"/>
                    <a:pt x="369" y="892"/>
                    <a:pt x="367" y="896"/>
                  </a:cubicBezTo>
                  <a:close/>
                  <a:moveTo>
                    <a:pt x="383" y="902"/>
                  </a:moveTo>
                  <a:cubicBezTo>
                    <a:pt x="381" y="901"/>
                    <a:pt x="379" y="900"/>
                    <a:pt x="377" y="900"/>
                  </a:cubicBezTo>
                  <a:cubicBezTo>
                    <a:pt x="380" y="897"/>
                    <a:pt x="383" y="895"/>
                    <a:pt x="387" y="893"/>
                  </a:cubicBezTo>
                  <a:cubicBezTo>
                    <a:pt x="385" y="896"/>
                    <a:pt x="383" y="898"/>
                    <a:pt x="383" y="902"/>
                  </a:cubicBezTo>
                  <a:close/>
                  <a:moveTo>
                    <a:pt x="415" y="912"/>
                  </a:moveTo>
                  <a:cubicBezTo>
                    <a:pt x="407" y="909"/>
                    <a:pt x="399" y="907"/>
                    <a:pt x="392" y="905"/>
                  </a:cubicBezTo>
                  <a:cubicBezTo>
                    <a:pt x="396" y="902"/>
                    <a:pt x="401" y="900"/>
                    <a:pt x="405" y="897"/>
                  </a:cubicBezTo>
                  <a:cubicBezTo>
                    <a:pt x="394" y="915"/>
                    <a:pt x="416" y="904"/>
                    <a:pt x="424" y="900"/>
                  </a:cubicBezTo>
                  <a:cubicBezTo>
                    <a:pt x="421" y="904"/>
                    <a:pt x="418" y="908"/>
                    <a:pt x="415" y="912"/>
                  </a:cubicBezTo>
                  <a:close/>
                  <a:moveTo>
                    <a:pt x="428" y="916"/>
                  </a:moveTo>
                  <a:cubicBezTo>
                    <a:pt x="428" y="916"/>
                    <a:pt x="427" y="915"/>
                    <a:pt x="427" y="915"/>
                  </a:cubicBezTo>
                  <a:cubicBezTo>
                    <a:pt x="428" y="914"/>
                    <a:pt x="429" y="913"/>
                    <a:pt x="430" y="912"/>
                  </a:cubicBezTo>
                  <a:cubicBezTo>
                    <a:pt x="430" y="913"/>
                    <a:pt x="429" y="915"/>
                    <a:pt x="428" y="916"/>
                  </a:cubicBezTo>
                  <a:close/>
                  <a:moveTo>
                    <a:pt x="417" y="894"/>
                  </a:moveTo>
                  <a:cubicBezTo>
                    <a:pt x="421" y="889"/>
                    <a:pt x="426" y="884"/>
                    <a:pt x="432" y="880"/>
                  </a:cubicBezTo>
                  <a:cubicBezTo>
                    <a:pt x="434" y="881"/>
                    <a:pt x="437" y="881"/>
                    <a:pt x="439" y="882"/>
                  </a:cubicBezTo>
                  <a:cubicBezTo>
                    <a:pt x="434" y="885"/>
                    <a:pt x="425" y="890"/>
                    <a:pt x="417" y="894"/>
                  </a:cubicBezTo>
                  <a:close/>
                  <a:moveTo>
                    <a:pt x="446" y="887"/>
                  </a:moveTo>
                  <a:cubicBezTo>
                    <a:pt x="447" y="886"/>
                    <a:pt x="447" y="885"/>
                    <a:pt x="447" y="884"/>
                  </a:cubicBezTo>
                  <a:cubicBezTo>
                    <a:pt x="449" y="884"/>
                    <a:pt x="451" y="885"/>
                    <a:pt x="453" y="885"/>
                  </a:cubicBezTo>
                  <a:cubicBezTo>
                    <a:pt x="447" y="889"/>
                    <a:pt x="441" y="893"/>
                    <a:pt x="436" y="898"/>
                  </a:cubicBezTo>
                  <a:cubicBezTo>
                    <a:pt x="439" y="894"/>
                    <a:pt x="443" y="890"/>
                    <a:pt x="446" y="887"/>
                  </a:cubicBezTo>
                  <a:close/>
                  <a:moveTo>
                    <a:pt x="448" y="921"/>
                  </a:moveTo>
                  <a:cubicBezTo>
                    <a:pt x="447" y="921"/>
                    <a:pt x="445" y="920"/>
                    <a:pt x="443" y="920"/>
                  </a:cubicBezTo>
                  <a:cubicBezTo>
                    <a:pt x="445" y="918"/>
                    <a:pt x="447" y="916"/>
                    <a:pt x="449" y="915"/>
                  </a:cubicBezTo>
                  <a:cubicBezTo>
                    <a:pt x="451" y="914"/>
                    <a:pt x="452" y="913"/>
                    <a:pt x="453" y="911"/>
                  </a:cubicBezTo>
                  <a:cubicBezTo>
                    <a:pt x="451" y="914"/>
                    <a:pt x="449" y="918"/>
                    <a:pt x="448" y="921"/>
                  </a:cubicBezTo>
                  <a:close/>
                  <a:moveTo>
                    <a:pt x="442" y="911"/>
                  </a:moveTo>
                  <a:cubicBezTo>
                    <a:pt x="445" y="906"/>
                    <a:pt x="449" y="902"/>
                    <a:pt x="453" y="898"/>
                  </a:cubicBezTo>
                  <a:cubicBezTo>
                    <a:pt x="457" y="895"/>
                    <a:pt x="460" y="891"/>
                    <a:pt x="461" y="887"/>
                  </a:cubicBezTo>
                  <a:cubicBezTo>
                    <a:pt x="464" y="888"/>
                    <a:pt x="467" y="888"/>
                    <a:pt x="471" y="889"/>
                  </a:cubicBezTo>
                  <a:cubicBezTo>
                    <a:pt x="460" y="895"/>
                    <a:pt x="451" y="903"/>
                    <a:pt x="442" y="911"/>
                  </a:cubicBezTo>
                  <a:close/>
                  <a:moveTo>
                    <a:pt x="469" y="905"/>
                  </a:moveTo>
                  <a:cubicBezTo>
                    <a:pt x="472" y="902"/>
                    <a:pt x="480" y="896"/>
                    <a:pt x="481" y="891"/>
                  </a:cubicBezTo>
                  <a:cubicBezTo>
                    <a:pt x="485" y="892"/>
                    <a:pt x="489" y="892"/>
                    <a:pt x="493" y="893"/>
                  </a:cubicBezTo>
                  <a:cubicBezTo>
                    <a:pt x="482" y="901"/>
                    <a:pt x="471" y="909"/>
                    <a:pt x="459" y="917"/>
                  </a:cubicBezTo>
                  <a:cubicBezTo>
                    <a:pt x="462" y="913"/>
                    <a:pt x="465" y="909"/>
                    <a:pt x="469" y="905"/>
                  </a:cubicBezTo>
                  <a:close/>
                  <a:moveTo>
                    <a:pt x="466" y="925"/>
                  </a:moveTo>
                  <a:cubicBezTo>
                    <a:pt x="465" y="925"/>
                    <a:pt x="464" y="925"/>
                    <a:pt x="462" y="925"/>
                  </a:cubicBezTo>
                  <a:cubicBezTo>
                    <a:pt x="466" y="922"/>
                    <a:pt x="469" y="920"/>
                    <a:pt x="473" y="918"/>
                  </a:cubicBezTo>
                  <a:cubicBezTo>
                    <a:pt x="470" y="920"/>
                    <a:pt x="468" y="923"/>
                    <a:pt x="466" y="925"/>
                  </a:cubicBezTo>
                  <a:close/>
                  <a:moveTo>
                    <a:pt x="486" y="930"/>
                  </a:moveTo>
                  <a:cubicBezTo>
                    <a:pt x="483" y="929"/>
                    <a:pt x="480" y="928"/>
                    <a:pt x="478" y="928"/>
                  </a:cubicBezTo>
                  <a:cubicBezTo>
                    <a:pt x="483" y="924"/>
                    <a:pt x="489" y="920"/>
                    <a:pt x="495" y="915"/>
                  </a:cubicBezTo>
                  <a:cubicBezTo>
                    <a:pt x="492" y="920"/>
                    <a:pt x="489" y="925"/>
                    <a:pt x="486" y="930"/>
                  </a:cubicBezTo>
                  <a:close/>
                  <a:moveTo>
                    <a:pt x="500" y="922"/>
                  </a:moveTo>
                  <a:cubicBezTo>
                    <a:pt x="506" y="913"/>
                    <a:pt x="512" y="906"/>
                    <a:pt x="519" y="898"/>
                  </a:cubicBezTo>
                  <a:cubicBezTo>
                    <a:pt x="520" y="898"/>
                    <a:pt x="520" y="897"/>
                    <a:pt x="520" y="896"/>
                  </a:cubicBezTo>
                  <a:cubicBezTo>
                    <a:pt x="525" y="897"/>
                    <a:pt x="529" y="897"/>
                    <a:pt x="534" y="898"/>
                  </a:cubicBezTo>
                  <a:cubicBezTo>
                    <a:pt x="523" y="906"/>
                    <a:pt x="511" y="915"/>
                    <a:pt x="500" y="922"/>
                  </a:cubicBezTo>
                  <a:close/>
                  <a:moveTo>
                    <a:pt x="499" y="902"/>
                  </a:moveTo>
                  <a:cubicBezTo>
                    <a:pt x="501" y="900"/>
                    <a:pt x="504" y="897"/>
                    <a:pt x="506" y="895"/>
                  </a:cubicBezTo>
                  <a:cubicBezTo>
                    <a:pt x="507" y="895"/>
                    <a:pt x="508" y="895"/>
                    <a:pt x="509" y="895"/>
                  </a:cubicBezTo>
                  <a:cubicBezTo>
                    <a:pt x="506" y="897"/>
                    <a:pt x="502" y="900"/>
                    <a:pt x="499" y="902"/>
                  </a:cubicBezTo>
                  <a:close/>
                  <a:moveTo>
                    <a:pt x="508" y="933"/>
                  </a:moveTo>
                  <a:cubicBezTo>
                    <a:pt x="509" y="933"/>
                    <a:pt x="510" y="932"/>
                    <a:pt x="511" y="931"/>
                  </a:cubicBezTo>
                  <a:cubicBezTo>
                    <a:pt x="510" y="932"/>
                    <a:pt x="510" y="933"/>
                    <a:pt x="511" y="934"/>
                  </a:cubicBezTo>
                  <a:cubicBezTo>
                    <a:pt x="510" y="934"/>
                    <a:pt x="509" y="934"/>
                    <a:pt x="508" y="933"/>
                  </a:cubicBezTo>
                  <a:close/>
                  <a:moveTo>
                    <a:pt x="544" y="899"/>
                  </a:moveTo>
                  <a:cubicBezTo>
                    <a:pt x="549" y="899"/>
                    <a:pt x="553" y="900"/>
                    <a:pt x="557" y="900"/>
                  </a:cubicBezTo>
                  <a:cubicBezTo>
                    <a:pt x="556" y="903"/>
                    <a:pt x="552" y="907"/>
                    <a:pt x="548" y="912"/>
                  </a:cubicBezTo>
                  <a:cubicBezTo>
                    <a:pt x="548" y="912"/>
                    <a:pt x="547" y="911"/>
                    <a:pt x="546" y="910"/>
                  </a:cubicBezTo>
                  <a:cubicBezTo>
                    <a:pt x="543" y="907"/>
                    <a:pt x="519" y="926"/>
                    <a:pt x="514" y="928"/>
                  </a:cubicBezTo>
                  <a:cubicBezTo>
                    <a:pt x="520" y="921"/>
                    <a:pt x="542" y="907"/>
                    <a:pt x="544" y="899"/>
                  </a:cubicBezTo>
                  <a:close/>
                  <a:moveTo>
                    <a:pt x="535" y="937"/>
                  </a:moveTo>
                  <a:cubicBezTo>
                    <a:pt x="529" y="936"/>
                    <a:pt x="523" y="936"/>
                    <a:pt x="518" y="935"/>
                  </a:cubicBezTo>
                  <a:cubicBezTo>
                    <a:pt x="520" y="934"/>
                    <a:pt x="533" y="928"/>
                    <a:pt x="541" y="922"/>
                  </a:cubicBezTo>
                  <a:cubicBezTo>
                    <a:pt x="537" y="928"/>
                    <a:pt x="534" y="933"/>
                    <a:pt x="535" y="937"/>
                  </a:cubicBezTo>
                  <a:close/>
                  <a:moveTo>
                    <a:pt x="548" y="938"/>
                  </a:moveTo>
                  <a:cubicBezTo>
                    <a:pt x="547" y="938"/>
                    <a:pt x="546" y="938"/>
                    <a:pt x="545" y="938"/>
                  </a:cubicBezTo>
                  <a:cubicBezTo>
                    <a:pt x="547" y="937"/>
                    <a:pt x="549" y="936"/>
                    <a:pt x="550" y="934"/>
                  </a:cubicBezTo>
                  <a:cubicBezTo>
                    <a:pt x="549" y="935"/>
                    <a:pt x="549" y="936"/>
                    <a:pt x="548" y="938"/>
                  </a:cubicBezTo>
                  <a:close/>
                  <a:moveTo>
                    <a:pt x="553" y="921"/>
                  </a:moveTo>
                  <a:cubicBezTo>
                    <a:pt x="558" y="914"/>
                    <a:pt x="562" y="908"/>
                    <a:pt x="566" y="901"/>
                  </a:cubicBezTo>
                  <a:cubicBezTo>
                    <a:pt x="570" y="901"/>
                    <a:pt x="574" y="901"/>
                    <a:pt x="578" y="901"/>
                  </a:cubicBezTo>
                  <a:cubicBezTo>
                    <a:pt x="569" y="909"/>
                    <a:pt x="561" y="918"/>
                    <a:pt x="551" y="925"/>
                  </a:cubicBezTo>
                  <a:cubicBezTo>
                    <a:pt x="552" y="923"/>
                    <a:pt x="552" y="922"/>
                    <a:pt x="553" y="921"/>
                  </a:cubicBezTo>
                  <a:close/>
                  <a:moveTo>
                    <a:pt x="561" y="938"/>
                  </a:moveTo>
                  <a:cubicBezTo>
                    <a:pt x="569" y="934"/>
                    <a:pt x="576" y="928"/>
                    <a:pt x="583" y="922"/>
                  </a:cubicBezTo>
                  <a:cubicBezTo>
                    <a:pt x="581" y="925"/>
                    <a:pt x="572" y="934"/>
                    <a:pt x="576" y="938"/>
                  </a:cubicBezTo>
                  <a:cubicBezTo>
                    <a:pt x="571" y="939"/>
                    <a:pt x="566" y="939"/>
                    <a:pt x="561" y="938"/>
                  </a:cubicBezTo>
                  <a:close/>
                  <a:moveTo>
                    <a:pt x="583" y="912"/>
                  </a:moveTo>
                  <a:cubicBezTo>
                    <a:pt x="585" y="909"/>
                    <a:pt x="587" y="906"/>
                    <a:pt x="589" y="903"/>
                  </a:cubicBezTo>
                  <a:cubicBezTo>
                    <a:pt x="589" y="902"/>
                    <a:pt x="589" y="902"/>
                    <a:pt x="589" y="902"/>
                  </a:cubicBezTo>
                  <a:cubicBezTo>
                    <a:pt x="591" y="902"/>
                    <a:pt x="592" y="902"/>
                    <a:pt x="594" y="902"/>
                  </a:cubicBezTo>
                  <a:cubicBezTo>
                    <a:pt x="590" y="905"/>
                    <a:pt x="586" y="908"/>
                    <a:pt x="583" y="912"/>
                  </a:cubicBezTo>
                  <a:close/>
                  <a:moveTo>
                    <a:pt x="597" y="933"/>
                  </a:moveTo>
                  <a:cubicBezTo>
                    <a:pt x="597" y="934"/>
                    <a:pt x="596" y="935"/>
                    <a:pt x="596" y="935"/>
                  </a:cubicBezTo>
                  <a:cubicBezTo>
                    <a:pt x="592" y="934"/>
                    <a:pt x="588" y="935"/>
                    <a:pt x="585" y="938"/>
                  </a:cubicBezTo>
                  <a:cubicBezTo>
                    <a:pt x="584" y="938"/>
                    <a:pt x="583" y="938"/>
                    <a:pt x="582" y="938"/>
                  </a:cubicBezTo>
                  <a:cubicBezTo>
                    <a:pt x="589" y="934"/>
                    <a:pt x="597" y="928"/>
                    <a:pt x="605" y="922"/>
                  </a:cubicBezTo>
                  <a:cubicBezTo>
                    <a:pt x="606" y="921"/>
                    <a:pt x="607" y="920"/>
                    <a:pt x="609" y="919"/>
                  </a:cubicBezTo>
                  <a:cubicBezTo>
                    <a:pt x="605" y="924"/>
                    <a:pt x="601" y="929"/>
                    <a:pt x="597" y="933"/>
                  </a:cubicBezTo>
                  <a:close/>
                  <a:moveTo>
                    <a:pt x="594" y="920"/>
                  </a:moveTo>
                  <a:cubicBezTo>
                    <a:pt x="596" y="917"/>
                    <a:pt x="598" y="915"/>
                    <a:pt x="600" y="912"/>
                  </a:cubicBezTo>
                  <a:cubicBezTo>
                    <a:pt x="602" y="909"/>
                    <a:pt x="605" y="906"/>
                    <a:pt x="607" y="903"/>
                  </a:cubicBezTo>
                  <a:cubicBezTo>
                    <a:pt x="610" y="903"/>
                    <a:pt x="613" y="903"/>
                    <a:pt x="617" y="903"/>
                  </a:cubicBezTo>
                  <a:cubicBezTo>
                    <a:pt x="609" y="909"/>
                    <a:pt x="602" y="914"/>
                    <a:pt x="594" y="920"/>
                  </a:cubicBezTo>
                  <a:close/>
                  <a:moveTo>
                    <a:pt x="622" y="929"/>
                  </a:moveTo>
                  <a:cubicBezTo>
                    <a:pt x="620" y="930"/>
                    <a:pt x="620" y="932"/>
                    <a:pt x="620" y="934"/>
                  </a:cubicBezTo>
                  <a:cubicBezTo>
                    <a:pt x="617" y="934"/>
                    <a:pt x="614" y="934"/>
                    <a:pt x="611" y="935"/>
                  </a:cubicBezTo>
                  <a:cubicBezTo>
                    <a:pt x="617" y="930"/>
                    <a:pt x="623" y="925"/>
                    <a:pt x="628" y="920"/>
                  </a:cubicBezTo>
                  <a:cubicBezTo>
                    <a:pt x="626" y="923"/>
                    <a:pt x="624" y="926"/>
                    <a:pt x="622" y="929"/>
                  </a:cubicBezTo>
                  <a:close/>
                  <a:moveTo>
                    <a:pt x="621" y="916"/>
                  </a:moveTo>
                  <a:cubicBezTo>
                    <a:pt x="621" y="916"/>
                    <a:pt x="621" y="916"/>
                    <a:pt x="621" y="916"/>
                  </a:cubicBezTo>
                  <a:cubicBezTo>
                    <a:pt x="623" y="913"/>
                    <a:pt x="628" y="907"/>
                    <a:pt x="629" y="903"/>
                  </a:cubicBezTo>
                  <a:cubicBezTo>
                    <a:pt x="631" y="903"/>
                    <a:pt x="634" y="903"/>
                    <a:pt x="637" y="903"/>
                  </a:cubicBezTo>
                  <a:cubicBezTo>
                    <a:pt x="631" y="907"/>
                    <a:pt x="626" y="911"/>
                    <a:pt x="621" y="916"/>
                  </a:cubicBezTo>
                  <a:close/>
                  <a:moveTo>
                    <a:pt x="644" y="931"/>
                  </a:moveTo>
                  <a:cubicBezTo>
                    <a:pt x="641" y="932"/>
                    <a:pt x="637" y="932"/>
                    <a:pt x="634" y="933"/>
                  </a:cubicBezTo>
                  <a:cubicBezTo>
                    <a:pt x="639" y="930"/>
                    <a:pt x="644" y="926"/>
                    <a:pt x="649" y="922"/>
                  </a:cubicBezTo>
                  <a:cubicBezTo>
                    <a:pt x="646" y="925"/>
                    <a:pt x="645" y="928"/>
                    <a:pt x="644" y="931"/>
                  </a:cubicBezTo>
                  <a:close/>
                  <a:moveTo>
                    <a:pt x="669" y="903"/>
                  </a:moveTo>
                  <a:cubicBezTo>
                    <a:pt x="664" y="897"/>
                    <a:pt x="642" y="918"/>
                    <a:pt x="638" y="921"/>
                  </a:cubicBezTo>
                  <a:cubicBezTo>
                    <a:pt x="641" y="917"/>
                    <a:pt x="649" y="908"/>
                    <a:pt x="649" y="903"/>
                  </a:cubicBezTo>
                  <a:cubicBezTo>
                    <a:pt x="660" y="902"/>
                    <a:pt x="672" y="901"/>
                    <a:pt x="684" y="899"/>
                  </a:cubicBezTo>
                  <a:cubicBezTo>
                    <a:pt x="678" y="905"/>
                    <a:pt x="672" y="910"/>
                    <a:pt x="665" y="915"/>
                  </a:cubicBezTo>
                  <a:cubicBezTo>
                    <a:pt x="669" y="912"/>
                    <a:pt x="670" y="908"/>
                    <a:pt x="669" y="903"/>
                  </a:cubicBezTo>
                  <a:close/>
                  <a:moveTo>
                    <a:pt x="690" y="917"/>
                  </a:moveTo>
                  <a:cubicBezTo>
                    <a:pt x="688" y="919"/>
                    <a:pt x="687" y="922"/>
                    <a:pt x="688" y="924"/>
                  </a:cubicBezTo>
                  <a:cubicBezTo>
                    <a:pt x="679" y="926"/>
                    <a:pt x="669" y="928"/>
                    <a:pt x="658" y="929"/>
                  </a:cubicBezTo>
                  <a:cubicBezTo>
                    <a:pt x="664" y="926"/>
                    <a:pt x="669" y="922"/>
                    <a:pt x="675" y="918"/>
                  </a:cubicBezTo>
                  <a:cubicBezTo>
                    <a:pt x="668" y="930"/>
                    <a:pt x="687" y="919"/>
                    <a:pt x="690" y="917"/>
                  </a:cubicBezTo>
                  <a:cubicBezTo>
                    <a:pt x="690" y="917"/>
                    <a:pt x="690" y="917"/>
                    <a:pt x="690" y="917"/>
                  </a:cubicBezTo>
                  <a:close/>
                  <a:moveTo>
                    <a:pt x="693" y="898"/>
                  </a:moveTo>
                  <a:cubicBezTo>
                    <a:pt x="697" y="897"/>
                    <a:pt x="701" y="897"/>
                    <a:pt x="705" y="896"/>
                  </a:cubicBezTo>
                  <a:cubicBezTo>
                    <a:pt x="700" y="900"/>
                    <a:pt x="694" y="904"/>
                    <a:pt x="689" y="908"/>
                  </a:cubicBezTo>
                  <a:cubicBezTo>
                    <a:pt x="690" y="906"/>
                    <a:pt x="691" y="904"/>
                    <a:pt x="693" y="902"/>
                  </a:cubicBezTo>
                  <a:cubicBezTo>
                    <a:pt x="694" y="901"/>
                    <a:pt x="694" y="899"/>
                    <a:pt x="693" y="898"/>
                  </a:cubicBezTo>
                  <a:close/>
                  <a:moveTo>
                    <a:pt x="716" y="917"/>
                  </a:moveTo>
                  <a:cubicBezTo>
                    <a:pt x="710" y="919"/>
                    <a:pt x="704" y="920"/>
                    <a:pt x="697" y="922"/>
                  </a:cubicBezTo>
                  <a:cubicBezTo>
                    <a:pt x="703" y="918"/>
                    <a:pt x="709" y="914"/>
                    <a:pt x="715" y="910"/>
                  </a:cubicBezTo>
                  <a:cubicBezTo>
                    <a:pt x="717" y="909"/>
                    <a:pt x="719" y="908"/>
                    <a:pt x="721" y="906"/>
                  </a:cubicBezTo>
                  <a:cubicBezTo>
                    <a:pt x="718" y="909"/>
                    <a:pt x="716" y="913"/>
                    <a:pt x="716" y="917"/>
                  </a:cubicBezTo>
                  <a:close/>
                  <a:moveTo>
                    <a:pt x="713" y="902"/>
                  </a:moveTo>
                  <a:cubicBezTo>
                    <a:pt x="715" y="900"/>
                    <a:pt x="717" y="897"/>
                    <a:pt x="718" y="895"/>
                  </a:cubicBezTo>
                  <a:cubicBezTo>
                    <a:pt x="719" y="894"/>
                    <a:pt x="719" y="894"/>
                    <a:pt x="719" y="893"/>
                  </a:cubicBezTo>
                  <a:cubicBezTo>
                    <a:pt x="723" y="892"/>
                    <a:pt x="727" y="891"/>
                    <a:pt x="731" y="890"/>
                  </a:cubicBezTo>
                  <a:cubicBezTo>
                    <a:pt x="725" y="894"/>
                    <a:pt x="720" y="898"/>
                    <a:pt x="713" y="902"/>
                  </a:cubicBezTo>
                  <a:close/>
                  <a:moveTo>
                    <a:pt x="749" y="907"/>
                  </a:moveTo>
                  <a:cubicBezTo>
                    <a:pt x="745" y="908"/>
                    <a:pt x="742" y="909"/>
                    <a:pt x="738" y="910"/>
                  </a:cubicBezTo>
                  <a:cubicBezTo>
                    <a:pt x="742" y="907"/>
                    <a:pt x="746" y="904"/>
                    <a:pt x="749" y="901"/>
                  </a:cubicBezTo>
                  <a:cubicBezTo>
                    <a:pt x="748" y="903"/>
                    <a:pt x="748" y="905"/>
                    <a:pt x="749" y="907"/>
                  </a:cubicBezTo>
                  <a:close/>
                  <a:moveTo>
                    <a:pt x="732" y="905"/>
                  </a:moveTo>
                  <a:cubicBezTo>
                    <a:pt x="735" y="901"/>
                    <a:pt x="746" y="892"/>
                    <a:pt x="745" y="886"/>
                  </a:cubicBezTo>
                  <a:cubicBezTo>
                    <a:pt x="749" y="885"/>
                    <a:pt x="754" y="883"/>
                    <a:pt x="758" y="882"/>
                  </a:cubicBezTo>
                  <a:cubicBezTo>
                    <a:pt x="750" y="890"/>
                    <a:pt x="742" y="898"/>
                    <a:pt x="732" y="905"/>
                  </a:cubicBezTo>
                  <a:close/>
                  <a:moveTo>
                    <a:pt x="776" y="896"/>
                  </a:moveTo>
                  <a:cubicBezTo>
                    <a:pt x="772" y="898"/>
                    <a:pt x="769" y="899"/>
                    <a:pt x="765" y="901"/>
                  </a:cubicBezTo>
                  <a:cubicBezTo>
                    <a:pt x="768" y="898"/>
                    <a:pt x="772" y="895"/>
                    <a:pt x="776" y="892"/>
                  </a:cubicBezTo>
                  <a:cubicBezTo>
                    <a:pt x="775" y="893"/>
                    <a:pt x="775" y="894"/>
                    <a:pt x="776" y="896"/>
                  </a:cubicBezTo>
                  <a:close/>
                  <a:moveTo>
                    <a:pt x="765" y="890"/>
                  </a:moveTo>
                  <a:cubicBezTo>
                    <a:pt x="767" y="887"/>
                    <a:pt x="768" y="884"/>
                    <a:pt x="769" y="881"/>
                  </a:cubicBezTo>
                  <a:cubicBezTo>
                    <a:pt x="771" y="880"/>
                    <a:pt x="771" y="878"/>
                    <a:pt x="771" y="877"/>
                  </a:cubicBezTo>
                  <a:cubicBezTo>
                    <a:pt x="777" y="874"/>
                    <a:pt x="784" y="872"/>
                    <a:pt x="790" y="868"/>
                  </a:cubicBezTo>
                  <a:cubicBezTo>
                    <a:pt x="783" y="876"/>
                    <a:pt x="774" y="883"/>
                    <a:pt x="765" y="890"/>
                  </a:cubicBezTo>
                  <a:close/>
                  <a:moveTo>
                    <a:pt x="791" y="884"/>
                  </a:moveTo>
                  <a:cubicBezTo>
                    <a:pt x="795" y="878"/>
                    <a:pt x="799" y="871"/>
                    <a:pt x="803" y="866"/>
                  </a:cubicBezTo>
                  <a:cubicBezTo>
                    <a:pt x="804" y="865"/>
                    <a:pt x="804" y="863"/>
                    <a:pt x="804" y="861"/>
                  </a:cubicBezTo>
                  <a:cubicBezTo>
                    <a:pt x="814" y="856"/>
                    <a:pt x="825" y="850"/>
                    <a:pt x="835" y="843"/>
                  </a:cubicBezTo>
                  <a:cubicBezTo>
                    <a:pt x="834" y="844"/>
                    <a:pt x="833" y="845"/>
                    <a:pt x="832" y="847"/>
                  </a:cubicBezTo>
                  <a:cubicBezTo>
                    <a:pt x="817" y="855"/>
                    <a:pt x="806" y="874"/>
                    <a:pt x="791" y="884"/>
                  </a:cubicBezTo>
                  <a:close/>
                  <a:moveTo>
                    <a:pt x="828" y="864"/>
                  </a:moveTo>
                  <a:cubicBezTo>
                    <a:pt x="828" y="863"/>
                    <a:pt x="828" y="863"/>
                    <a:pt x="829" y="863"/>
                  </a:cubicBezTo>
                  <a:cubicBezTo>
                    <a:pt x="832" y="858"/>
                    <a:pt x="837" y="854"/>
                    <a:pt x="841" y="849"/>
                  </a:cubicBezTo>
                  <a:cubicBezTo>
                    <a:pt x="843" y="849"/>
                    <a:pt x="844" y="849"/>
                    <a:pt x="846" y="848"/>
                  </a:cubicBezTo>
                  <a:cubicBezTo>
                    <a:pt x="840" y="853"/>
                    <a:pt x="834" y="859"/>
                    <a:pt x="828" y="864"/>
                  </a:cubicBezTo>
                  <a:close/>
                  <a:moveTo>
                    <a:pt x="858" y="829"/>
                  </a:moveTo>
                  <a:cubicBezTo>
                    <a:pt x="858" y="828"/>
                    <a:pt x="858" y="828"/>
                    <a:pt x="858" y="828"/>
                  </a:cubicBezTo>
                  <a:cubicBezTo>
                    <a:pt x="859" y="828"/>
                    <a:pt x="860" y="827"/>
                    <a:pt x="861" y="826"/>
                  </a:cubicBezTo>
                  <a:cubicBezTo>
                    <a:pt x="860" y="827"/>
                    <a:pt x="859" y="828"/>
                    <a:pt x="858" y="829"/>
                  </a:cubicBezTo>
                  <a:close/>
                  <a:moveTo>
                    <a:pt x="897" y="800"/>
                  </a:moveTo>
                  <a:cubicBezTo>
                    <a:pt x="897" y="800"/>
                    <a:pt x="897" y="799"/>
                    <a:pt x="896" y="799"/>
                  </a:cubicBezTo>
                  <a:cubicBezTo>
                    <a:pt x="896" y="799"/>
                    <a:pt x="897" y="799"/>
                    <a:pt x="897" y="798"/>
                  </a:cubicBezTo>
                  <a:cubicBezTo>
                    <a:pt x="897" y="798"/>
                    <a:pt x="898" y="799"/>
                    <a:pt x="898" y="799"/>
                  </a:cubicBezTo>
                  <a:cubicBezTo>
                    <a:pt x="898" y="799"/>
                    <a:pt x="897" y="800"/>
                    <a:pt x="897" y="800"/>
                  </a:cubicBezTo>
                  <a:close/>
                  <a:moveTo>
                    <a:pt x="906" y="792"/>
                  </a:moveTo>
                  <a:cubicBezTo>
                    <a:pt x="905" y="792"/>
                    <a:pt x="905" y="792"/>
                    <a:pt x="904" y="792"/>
                  </a:cubicBezTo>
                  <a:cubicBezTo>
                    <a:pt x="905" y="791"/>
                    <a:pt x="906" y="790"/>
                    <a:pt x="908" y="788"/>
                  </a:cubicBezTo>
                  <a:cubicBezTo>
                    <a:pt x="907" y="790"/>
                    <a:pt x="906" y="791"/>
                    <a:pt x="906" y="792"/>
                  </a:cubicBezTo>
                  <a:close/>
                  <a:moveTo>
                    <a:pt x="922" y="779"/>
                  </a:moveTo>
                  <a:cubicBezTo>
                    <a:pt x="924" y="776"/>
                    <a:pt x="925" y="774"/>
                    <a:pt x="927" y="772"/>
                  </a:cubicBezTo>
                  <a:cubicBezTo>
                    <a:pt x="932" y="764"/>
                    <a:pt x="937" y="755"/>
                    <a:pt x="941" y="746"/>
                  </a:cubicBezTo>
                  <a:cubicBezTo>
                    <a:pt x="943" y="748"/>
                    <a:pt x="945" y="750"/>
                    <a:pt x="948" y="750"/>
                  </a:cubicBezTo>
                  <a:cubicBezTo>
                    <a:pt x="939" y="754"/>
                    <a:pt x="929" y="772"/>
                    <a:pt x="922" y="779"/>
                  </a:cubicBezTo>
                  <a:close/>
                  <a:moveTo>
                    <a:pt x="937" y="776"/>
                  </a:moveTo>
                  <a:cubicBezTo>
                    <a:pt x="941" y="772"/>
                    <a:pt x="954" y="760"/>
                    <a:pt x="953" y="753"/>
                  </a:cubicBezTo>
                  <a:cubicBezTo>
                    <a:pt x="956" y="755"/>
                    <a:pt x="959" y="757"/>
                    <a:pt x="963" y="758"/>
                  </a:cubicBezTo>
                  <a:cubicBezTo>
                    <a:pt x="949" y="765"/>
                    <a:pt x="937" y="784"/>
                    <a:pt x="924" y="793"/>
                  </a:cubicBezTo>
                  <a:cubicBezTo>
                    <a:pt x="927" y="787"/>
                    <a:pt x="932" y="782"/>
                    <a:pt x="937" y="776"/>
                  </a:cubicBezTo>
                  <a:close/>
                  <a:moveTo>
                    <a:pt x="934" y="800"/>
                  </a:moveTo>
                  <a:cubicBezTo>
                    <a:pt x="933" y="799"/>
                    <a:pt x="931" y="799"/>
                    <a:pt x="930" y="799"/>
                  </a:cubicBezTo>
                  <a:cubicBezTo>
                    <a:pt x="933" y="796"/>
                    <a:pt x="936" y="794"/>
                    <a:pt x="939" y="791"/>
                  </a:cubicBezTo>
                  <a:cubicBezTo>
                    <a:pt x="938" y="794"/>
                    <a:pt x="936" y="797"/>
                    <a:pt x="934" y="800"/>
                  </a:cubicBezTo>
                  <a:close/>
                  <a:moveTo>
                    <a:pt x="949" y="805"/>
                  </a:moveTo>
                  <a:cubicBezTo>
                    <a:pt x="948" y="804"/>
                    <a:pt x="946" y="804"/>
                    <a:pt x="945" y="803"/>
                  </a:cubicBezTo>
                  <a:cubicBezTo>
                    <a:pt x="949" y="801"/>
                    <a:pt x="953" y="799"/>
                    <a:pt x="957" y="796"/>
                  </a:cubicBezTo>
                  <a:cubicBezTo>
                    <a:pt x="954" y="799"/>
                    <a:pt x="952" y="802"/>
                    <a:pt x="949" y="805"/>
                  </a:cubicBezTo>
                  <a:close/>
                  <a:moveTo>
                    <a:pt x="949" y="792"/>
                  </a:moveTo>
                  <a:cubicBezTo>
                    <a:pt x="952" y="786"/>
                    <a:pt x="956" y="780"/>
                    <a:pt x="960" y="775"/>
                  </a:cubicBezTo>
                  <a:cubicBezTo>
                    <a:pt x="965" y="771"/>
                    <a:pt x="968" y="767"/>
                    <a:pt x="968" y="761"/>
                  </a:cubicBezTo>
                  <a:cubicBezTo>
                    <a:pt x="971" y="763"/>
                    <a:pt x="975" y="765"/>
                    <a:pt x="978" y="766"/>
                  </a:cubicBezTo>
                  <a:cubicBezTo>
                    <a:pt x="970" y="775"/>
                    <a:pt x="959" y="784"/>
                    <a:pt x="949" y="792"/>
                  </a:cubicBezTo>
                  <a:close/>
                  <a:moveTo>
                    <a:pt x="987" y="770"/>
                  </a:moveTo>
                  <a:cubicBezTo>
                    <a:pt x="987" y="770"/>
                    <a:pt x="988" y="771"/>
                    <a:pt x="989" y="771"/>
                  </a:cubicBezTo>
                  <a:cubicBezTo>
                    <a:pt x="981" y="775"/>
                    <a:pt x="974" y="789"/>
                    <a:pt x="968" y="795"/>
                  </a:cubicBezTo>
                  <a:cubicBezTo>
                    <a:pt x="974" y="787"/>
                    <a:pt x="981" y="779"/>
                    <a:pt x="987" y="770"/>
                  </a:cubicBezTo>
                  <a:close/>
                  <a:moveTo>
                    <a:pt x="980" y="816"/>
                  </a:moveTo>
                  <a:cubicBezTo>
                    <a:pt x="979" y="816"/>
                    <a:pt x="978" y="815"/>
                    <a:pt x="977" y="815"/>
                  </a:cubicBezTo>
                  <a:cubicBezTo>
                    <a:pt x="980" y="813"/>
                    <a:pt x="983" y="811"/>
                    <a:pt x="987" y="809"/>
                  </a:cubicBezTo>
                  <a:cubicBezTo>
                    <a:pt x="985" y="811"/>
                    <a:pt x="983" y="814"/>
                    <a:pt x="980" y="816"/>
                  </a:cubicBezTo>
                  <a:close/>
                  <a:moveTo>
                    <a:pt x="969" y="810"/>
                  </a:moveTo>
                  <a:cubicBezTo>
                    <a:pt x="972" y="804"/>
                    <a:pt x="977" y="798"/>
                    <a:pt x="981" y="792"/>
                  </a:cubicBezTo>
                  <a:cubicBezTo>
                    <a:pt x="984" y="789"/>
                    <a:pt x="996" y="779"/>
                    <a:pt x="995" y="774"/>
                  </a:cubicBezTo>
                  <a:cubicBezTo>
                    <a:pt x="999" y="775"/>
                    <a:pt x="1003" y="777"/>
                    <a:pt x="1007" y="779"/>
                  </a:cubicBezTo>
                  <a:cubicBezTo>
                    <a:pt x="997" y="791"/>
                    <a:pt x="982" y="804"/>
                    <a:pt x="969" y="810"/>
                  </a:cubicBezTo>
                  <a:close/>
                  <a:moveTo>
                    <a:pt x="1003" y="825"/>
                  </a:moveTo>
                  <a:cubicBezTo>
                    <a:pt x="1001" y="824"/>
                    <a:pt x="999" y="823"/>
                    <a:pt x="996" y="822"/>
                  </a:cubicBezTo>
                  <a:cubicBezTo>
                    <a:pt x="999" y="821"/>
                    <a:pt x="1012" y="815"/>
                    <a:pt x="1008" y="810"/>
                  </a:cubicBezTo>
                  <a:cubicBezTo>
                    <a:pt x="1005" y="804"/>
                    <a:pt x="992" y="816"/>
                    <a:pt x="990" y="817"/>
                  </a:cubicBezTo>
                  <a:cubicBezTo>
                    <a:pt x="999" y="806"/>
                    <a:pt x="1009" y="795"/>
                    <a:pt x="1014" y="782"/>
                  </a:cubicBezTo>
                  <a:cubicBezTo>
                    <a:pt x="1021" y="785"/>
                    <a:pt x="1027" y="787"/>
                    <a:pt x="1033" y="789"/>
                  </a:cubicBezTo>
                  <a:cubicBezTo>
                    <a:pt x="1026" y="803"/>
                    <a:pt x="1011" y="812"/>
                    <a:pt x="1003" y="825"/>
                  </a:cubicBezTo>
                  <a:close/>
                  <a:moveTo>
                    <a:pt x="1041" y="792"/>
                  </a:moveTo>
                  <a:cubicBezTo>
                    <a:pt x="1045" y="793"/>
                    <a:pt x="1049" y="795"/>
                    <a:pt x="1053" y="796"/>
                  </a:cubicBezTo>
                  <a:cubicBezTo>
                    <a:pt x="1040" y="804"/>
                    <a:pt x="1029" y="815"/>
                    <a:pt x="1015" y="822"/>
                  </a:cubicBezTo>
                  <a:cubicBezTo>
                    <a:pt x="1023" y="813"/>
                    <a:pt x="1036" y="803"/>
                    <a:pt x="1041" y="792"/>
                  </a:cubicBezTo>
                  <a:close/>
                  <a:moveTo>
                    <a:pt x="1059" y="798"/>
                  </a:moveTo>
                  <a:cubicBezTo>
                    <a:pt x="1063" y="799"/>
                    <a:pt x="1068" y="800"/>
                    <a:pt x="1072" y="801"/>
                  </a:cubicBezTo>
                  <a:cubicBezTo>
                    <a:pt x="1061" y="813"/>
                    <a:pt x="1048" y="820"/>
                    <a:pt x="1033" y="827"/>
                  </a:cubicBezTo>
                  <a:cubicBezTo>
                    <a:pt x="1037" y="822"/>
                    <a:pt x="1042" y="818"/>
                    <a:pt x="1046" y="814"/>
                  </a:cubicBezTo>
                  <a:cubicBezTo>
                    <a:pt x="1049" y="811"/>
                    <a:pt x="1061" y="803"/>
                    <a:pt x="1059" y="798"/>
                  </a:cubicBezTo>
                  <a:close/>
                  <a:moveTo>
                    <a:pt x="1078" y="816"/>
                  </a:moveTo>
                  <a:cubicBezTo>
                    <a:pt x="1072" y="820"/>
                    <a:pt x="1067" y="824"/>
                    <a:pt x="1061" y="828"/>
                  </a:cubicBezTo>
                  <a:cubicBezTo>
                    <a:pt x="1065" y="823"/>
                    <a:pt x="1080" y="810"/>
                    <a:pt x="1080" y="803"/>
                  </a:cubicBezTo>
                  <a:cubicBezTo>
                    <a:pt x="1083" y="804"/>
                    <a:pt x="1086" y="805"/>
                    <a:pt x="1089" y="806"/>
                  </a:cubicBezTo>
                  <a:cubicBezTo>
                    <a:pt x="1085" y="809"/>
                    <a:pt x="1081" y="812"/>
                    <a:pt x="1078" y="816"/>
                  </a:cubicBezTo>
                  <a:close/>
                  <a:moveTo>
                    <a:pt x="1099" y="808"/>
                  </a:moveTo>
                  <a:cubicBezTo>
                    <a:pt x="1104" y="809"/>
                    <a:pt x="1109" y="810"/>
                    <a:pt x="1114" y="810"/>
                  </a:cubicBezTo>
                  <a:cubicBezTo>
                    <a:pt x="1101" y="820"/>
                    <a:pt x="1086" y="831"/>
                    <a:pt x="1070" y="837"/>
                  </a:cubicBezTo>
                  <a:cubicBezTo>
                    <a:pt x="1074" y="832"/>
                    <a:pt x="1078" y="827"/>
                    <a:pt x="1083" y="822"/>
                  </a:cubicBezTo>
                  <a:cubicBezTo>
                    <a:pt x="1089" y="817"/>
                    <a:pt x="1094" y="813"/>
                    <a:pt x="1099" y="808"/>
                  </a:cubicBezTo>
                  <a:close/>
                  <a:moveTo>
                    <a:pt x="1020" y="831"/>
                  </a:moveTo>
                  <a:cubicBezTo>
                    <a:pt x="1019" y="831"/>
                    <a:pt x="1018" y="831"/>
                    <a:pt x="1017" y="830"/>
                  </a:cubicBezTo>
                  <a:cubicBezTo>
                    <a:pt x="1019" y="829"/>
                    <a:pt x="1021" y="828"/>
                    <a:pt x="1023" y="827"/>
                  </a:cubicBezTo>
                  <a:cubicBezTo>
                    <a:pt x="1022" y="828"/>
                    <a:pt x="1021" y="830"/>
                    <a:pt x="1020" y="831"/>
                  </a:cubicBezTo>
                  <a:close/>
                  <a:moveTo>
                    <a:pt x="1033" y="836"/>
                  </a:moveTo>
                  <a:cubicBezTo>
                    <a:pt x="1034" y="836"/>
                    <a:pt x="1035" y="835"/>
                    <a:pt x="1036" y="835"/>
                  </a:cubicBezTo>
                  <a:cubicBezTo>
                    <a:pt x="1041" y="832"/>
                    <a:pt x="1047" y="829"/>
                    <a:pt x="1052" y="826"/>
                  </a:cubicBezTo>
                  <a:cubicBezTo>
                    <a:pt x="1050" y="829"/>
                    <a:pt x="1044" y="835"/>
                    <a:pt x="1043" y="839"/>
                  </a:cubicBezTo>
                  <a:cubicBezTo>
                    <a:pt x="1040" y="838"/>
                    <a:pt x="1036" y="837"/>
                    <a:pt x="1033" y="836"/>
                  </a:cubicBezTo>
                  <a:close/>
                  <a:moveTo>
                    <a:pt x="1058" y="844"/>
                  </a:moveTo>
                  <a:cubicBezTo>
                    <a:pt x="1056" y="844"/>
                    <a:pt x="1054" y="843"/>
                    <a:pt x="1052" y="842"/>
                  </a:cubicBezTo>
                  <a:cubicBezTo>
                    <a:pt x="1055" y="841"/>
                    <a:pt x="1058" y="839"/>
                    <a:pt x="1062" y="837"/>
                  </a:cubicBezTo>
                  <a:cubicBezTo>
                    <a:pt x="1060" y="839"/>
                    <a:pt x="1059" y="842"/>
                    <a:pt x="1058" y="844"/>
                  </a:cubicBezTo>
                  <a:close/>
                  <a:moveTo>
                    <a:pt x="1082" y="850"/>
                  </a:moveTo>
                  <a:cubicBezTo>
                    <a:pt x="1078" y="849"/>
                    <a:pt x="1073" y="848"/>
                    <a:pt x="1068" y="847"/>
                  </a:cubicBezTo>
                  <a:cubicBezTo>
                    <a:pt x="1077" y="844"/>
                    <a:pt x="1086" y="839"/>
                    <a:pt x="1094" y="834"/>
                  </a:cubicBezTo>
                  <a:cubicBezTo>
                    <a:pt x="1092" y="837"/>
                    <a:pt x="1084" y="846"/>
                    <a:pt x="1082" y="850"/>
                  </a:cubicBezTo>
                  <a:close/>
                  <a:moveTo>
                    <a:pt x="1120" y="816"/>
                  </a:moveTo>
                  <a:cubicBezTo>
                    <a:pt x="1121" y="815"/>
                    <a:pt x="1121" y="813"/>
                    <a:pt x="1120" y="811"/>
                  </a:cubicBezTo>
                  <a:cubicBezTo>
                    <a:pt x="1127" y="812"/>
                    <a:pt x="1134" y="813"/>
                    <a:pt x="1141" y="813"/>
                  </a:cubicBezTo>
                  <a:cubicBezTo>
                    <a:pt x="1127" y="824"/>
                    <a:pt x="1113" y="838"/>
                    <a:pt x="1096" y="844"/>
                  </a:cubicBezTo>
                  <a:cubicBezTo>
                    <a:pt x="1104" y="834"/>
                    <a:pt x="1113" y="823"/>
                    <a:pt x="1120" y="816"/>
                  </a:cubicBezTo>
                  <a:close/>
                  <a:moveTo>
                    <a:pt x="1124" y="843"/>
                  </a:moveTo>
                  <a:cubicBezTo>
                    <a:pt x="1129" y="837"/>
                    <a:pt x="1134" y="832"/>
                    <a:pt x="1139" y="827"/>
                  </a:cubicBezTo>
                  <a:cubicBezTo>
                    <a:pt x="1145" y="824"/>
                    <a:pt x="1149" y="820"/>
                    <a:pt x="1149" y="814"/>
                  </a:cubicBezTo>
                  <a:cubicBezTo>
                    <a:pt x="1154" y="814"/>
                    <a:pt x="1158" y="814"/>
                    <a:pt x="1162" y="814"/>
                  </a:cubicBezTo>
                  <a:cubicBezTo>
                    <a:pt x="1150" y="825"/>
                    <a:pt x="1137" y="835"/>
                    <a:pt x="1124" y="843"/>
                  </a:cubicBezTo>
                  <a:close/>
                  <a:moveTo>
                    <a:pt x="1175" y="813"/>
                  </a:moveTo>
                  <a:cubicBezTo>
                    <a:pt x="1182" y="813"/>
                    <a:pt x="1190" y="812"/>
                    <a:pt x="1197" y="810"/>
                  </a:cubicBezTo>
                  <a:cubicBezTo>
                    <a:pt x="1192" y="815"/>
                    <a:pt x="1186" y="820"/>
                    <a:pt x="1181" y="825"/>
                  </a:cubicBezTo>
                  <a:cubicBezTo>
                    <a:pt x="1169" y="833"/>
                    <a:pt x="1157" y="840"/>
                    <a:pt x="1147" y="844"/>
                  </a:cubicBezTo>
                  <a:cubicBezTo>
                    <a:pt x="1151" y="840"/>
                    <a:pt x="1155" y="835"/>
                    <a:pt x="1159" y="831"/>
                  </a:cubicBezTo>
                  <a:cubicBezTo>
                    <a:pt x="1164" y="825"/>
                    <a:pt x="1170" y="819"/>
                    <a:pt x="1175" y="813"/>
                  </a:cubicBezTo>
                  <a:close/>
                  <a:moveTo>
                    <a:pt x="1106" y="854"/>
                  </a:moveTo>
                  <a:cubicBezTo>
                    <a:pt x="1103" y="854"/>
                    <a:pt x="1100" y="853"/>
                    <a:pt x="1097" y="853"/>
                  </a:cubicBezTo>
                  <a:cubicBezTo>
                    <a:pt x="1102" y="851"/>
                    <a:pt x="1107" y="848"/>
                    <a:pt x="1111" y="846"/>
                  </a:cubicBezTo>
                  <a:cubicBezTo>
                    <a:pt x="1109" y="848"/>
                    <a:pt x="1107" y="851"/>
                    <a:pt x="1106" y="854"/>
                  </a:cubicBezTo>
                  <a:close/>
                  <a:moveTo>
                    <a:pt x="1130" y="855"/>
                  </a:moveTo>
                  <a:cubicBezTo>
                    <a:pt x="1126" y="855"/>
                    <a:pt x="1123" y="855"/>
                    <a:pt x="1119" y="855"/>
                  </a:cubicBezTo>
                  <a:cubicBezTo>
                    <a:pt x="1125" y="852"/>
                    <a:pt x="1130" y="848"/>
                    <a:pt x="1136" y="844"/>
                  </a:cubicBezTo>
                  <a:cubicBezTo>
                    <a:pt x="1133" y="847"/>
                    <a:pt x="1131" y="851"/>
                    <a:pt x="1130" y="855"/>
                  </a:cubicBezTo>
                  <a:close/>
                  <a:moveTo>
                    <a:pt x="1160" y="849"/>
                  </a:moveTo>
                  <a:cubicBezTo>
                    <a:pt x="1159" y="850"/>
                    <a:pt x="1159" y="851"/>
                    <a:pt x="1159" y="852"/>
                  </a:cubicBezTo>
                  <a:cubicBezTo>
                    <a:pt x="1154" y="853"/>
                    <a:pt x="1150" y="853"/>
                    <a:pt x="1145" y="854"/>
                  </a:cubicBezTo>
                  <a:cubicBezTo>
                    <a:pt x="1150" y="851"/>
                    <a:pt x="1156" y="849"/>
                    <a:pt x="1163" y="845"/>
                  </a:cubicBezTo>
                  <a:cubicBezTo>
                    <a:pt x="1162" y="846"/>
                    <a:pt x="1161" y="848"/>
                    <a:pt x="1160" y="849"/>
                  </a:cubicBezTo>
                  <a:close/>
                  <a:moveTo>
                    <a:pt x="1177" y="841"/>
                  </a:moveTo>
                  <a:cubicBezTo>
                    <a:pt x="1180" y="838"/>
                    <a:pt x="1183" y="834"/>
                    <a:pt x="1186" y="831"/>
                  </a:cubicBezTo>
                  <a:cubicBezTo>
                    <a:pt x="1190" y="828"/>
                    <a:pt x="1212" y="815"/>
                    <a:pt x="1208" y="808"/>
                  </a:cubicBezTo>
                  <a:cubicBezTo>
                    <a:pt x="1215" y="807"/>
                    <a:pt x="1222" y="805"/>
                    <a:pt x="1229" y="802"/>
                  </a:cubicBezTo>
                  <a:cubicBezTo>
                    <a:pt x="1229" y="803"/>
                    <a:pt x="1228" y="803"/>
                    <a:pt x="1228" y="804"/>
                  </a:cubicBezTo>
                  <a:cubicBezTo>
                    <a:pt x="1215" y="818"/>
                    <a:pt x="1196" y="832"/>
                    <a:pt x="1177" y="841"/>
                  </a:cubicBezTo>
                  <a:close/>
                  <a:moveTo>
                    <a:pt x="1190" y="844"/>
                  </a:moveTo>
                  <a:cubicBezTo>
                    <a:pt x="1189" y="845"/>
                    <a:pt x="1187" y="845"/>
                    <a:pt x="1186" y="846"/>
                  </a:cubicBezTo>
                  <a:cubicBezTo>
                    <a:pt x="1187" y="845"/>
                    <a:pt x="1189" y="844"/>
                    <a:pt x="1191" y="843"/>
                  </a:cubicBezTo>
                  <a:cubicBezTo>
                    <a:pt x="1191" y="843"/>
                    <a:pt x="1190" y="844"/>
                    <a:pt x="1190" y="844"/>
                  </a:cubicBezTo>
                  <a:close/>
                  <a:moveTo>
                    <a:pt x="1235" y="800"/>
                  </a:moveTo>
                  <a:cubicBezTo>
                    <a:pt x="1240" y="798"/>
                    <a:pt x="1246" y="796"/>
                    <a:pt x="1250" y="793"/>
                  </a:cubicBezTo>
                  <a:cubicBezTo>
                    <a:pt x="1242" y="804"/>
                    <a:pt x="1233" y="814"/>
                    <a:pt x="1222" y="822"/>
                  </a:cubicBezTo>
                  <a:cubicBezTo>
                    <a:pt x="1224" y="820"/>
                    <a:pt x="1243" y="804"/>
                    <a:pt x="1235" y="800"/>
                  </a:cubicBezTo>
                  <a:close/>
                  <a:moveTo>
                    <a:pt x="1264" y="792"/>
                  </a:moveTo>
                  <a:cubicBezTo>
                    <a:pt x="1255" y="802"/>
                    <a:pt x="1246" y="813"/>
                    <a:pt x="1235" y="821"/>
                  </a:cubicBezTo>
                  <a:cubicBezTo>
                    <a:pt x="1247" y="811"/>
                    <a:pt x="1257" y="799"/>
                    <a:pt x="1265" y="786"/>
                  </a:cubicBezTo>
                  <a:cubicBezTo>
                    <a:pt x="1268" y="784"/>
                    <a:pt x="1272" y="782"/>
                    <a:pt x="1275" y="780"/>
                  </a:cubicBezTo>
                  <a:cubicBezTo>
                    <a:pt x="1271" y="784"/>
                    <a:pt x="1268" y="788"/>
                    <a:pt x="1264" y="792"/>
                  </a:cubicBezTo>
                  <a:close/>
                  <a:moveTo>
                    <a:pt x="1329" y="476"/>
                  </a:moveTo>
                  <a:cubicBezTo>
                    <a:pt x="1326" y="482"/>
                    <a:pt x="1322" y="488"/>
                    <a:pt x="1318" y="492"/>
                  </a:cubicBezTo>
                  <a:cubicBezTo>
                    <a:pt x="1320" y="484"/>
                    <a:pt x="1325" y="477"/>
                    <a:pt x="1330" y="469"/>
                  </a:cubicBezTo>
                  <a:cubicBezTo>
                    <a:pt x="1330" y="472"/>
                    <a:pt x="1329" y="474"/>
                    <a:pt x="1329" y="476"/>
                  </a:cubicBezTo>
                  <a:close/>
                  <a:moveTo>
                    <a:pt x="697" y="122"/>
                  </a:moveTo>
                  <a:cubicBezTo>
                    <a:pt x="701" y="120"/>
                    <a:pt x="706" y="117"/>
                    <a:pt x="711" y="114"/>
                  </a:cubicBezTo>
                  <a:cubicBezTo>
                    <a:pt x="697" y="125"/>
                    <a:pt x="682" y="132"/>
                    <a:pt x="667" y="140"/>
                  </a:cubicBezTo>
                  <a:cubicBezTo>
                    <a:pt x="676" y="134"/>
                    <a:pt x="686" y="128"/>
                    <a:pt x="697" y="122"/>
                  </a:cubicBezTo>
                  <a:close/>
                  <a:moveTo>
                    <a:pt x="679" y="156"/>
                  </a:moveTo>
                  <a:cubicBezTo>
                    <a:pt x="682" y="154"/>
                    <a:pt x="691" y="146"/>
                    <a:pt x="688" y="141"/>
                  </a:cubicBezTo>
                  <a:cubicBezTo>
                    <a:pt x="693" y="139"/>
                    <a:pt x="697" y="137"/>
                    <a:pt x="702" y="134"/>
                  </a:cubicBezTo>
                  <a:cubicBezTo>
                    <a:pt x="698" y="140"/>
                    <a:pt x="695" y="147"/>
                    <a:pt x="692" y="153"/>
                  </a:cubicBezTo>
                  <a:cubicBezTo>
                    <a:pt x="687" y="152"/>
                    <a:pt x="683" y="153"/>
                    <a:pt x="679" y="156"/>
                  </a:cubicBezTo>
                  <a:close/>
                  <a:moveTo>
                    <a:pt x="688" y="162"/>
                  </a:moveTo>
                  <a:cubicBezTo>
                    <a:pt x="687" y="165"/>
                    <a:pt x="686" y="168"/>
                    <a:pt x="685" y="171"/>
                  </a:cubicBezTo>
                  <a:cubicBezTo>
                    <a:pt x="684" y="168"/>
                    <a:pt x="679" y="169"/>
                    <a:pt x="674" y="171"/>
                  </a:cubicBezTo>
                  <a:cubicBezTo>
                    <a:pt x="679" y="168"/>
                    <a:pt x="684" y="165"/>
                    <a:pt x="688" y="162"/>
                  </a:cubicBezTo>
                  <a:close/>
                  <a:moveTo>
                    <a:pt x="684" y="176"/>
                  </a:moveTo>
                  <a:cubicBezTo>
                    <a:pt x="684" y="177"/>
                    <a:pt x="683" y="178"/>
                    <a:pt x="683" y="179"/>
                  </a:cubicBezTo>
                  <a:cubicBezTo>
                    <a:pt x="683" y="181"/>
                    <a:pt x="682" y="183"/>
                    <a:pt x="682" y="185"/>
                  </a:cubicBezTo>
                  <a:cubicBezTo>
                    <a:pt x="671" y="190"/>
                    <a:pt x="657" y="195"/>
                    <a:pt x="644" y="201"/>
                  </a:cubicBezTo>
                  <a:cubicBezTo>
                    <a:pt x="657" y="192"/>
                    <a:pt x="671" y="185"/>
                    <a:pt x="684" y="176"/>
                  </a:cubicBezTo>
                  <a:close/>
                  <a:moveTo>
                    <a:pt x="673" y="229"/>
                  </a:moveTo>
                  <a:cubicBezTo>
                    <a:pt x="675" y="227"/>
                    <a:pt x="677" y="226"/>
                    <a:pt x="678" y="224"/>
                  </a:cubicBezTo>
                  <a:cubicBezTo>
                    <a:pt x="678" y="226"/>
                    <a:pt x="678" y="228"/>
                    <a:pt x="678" y="230"/>
                  </a:cubicBezTo>
                  <a:cubicBezTo>
                    <a:pt x="676" y="229"/>
                    <a:pt x="675" y="229"/>
                    <a:pt x="673" y="229"/>
                  </a:cubicBezTo>
                  <a:close/>
                  <a:moveTo>
                    <a:pt x="676" y="242"/>
                  </a:moveTo>
                  <a:cubicBezTo>
                    <a:pt x="676" y="243"/>
                    <a:pt x="676" y="244"/>
                    <a:pt x="676" y="245"/>
                  </a:cubicBezTo>
                  <a:cubicBezTo>
                    <a:pt x="673" y="242"/>
                    <a:pt x="670" y="240"/>
                    <a:pt x="667" y="238"/>
                  </a:cubicBezTo>
                  <a:cubicBezTo>
                    <a:pt x="668" y="238"/>
                    <a:pt x="669" y="238"/>
                    <a:pt x="670" y="238"/>
                  </a:cubicBezTo>
                  <a:cubicBezTo>
                    <a:pt x="670" y="241"/>
                    <a:pt x="673" y="243"/>
                    <a:pt x="676" y="242"/>
                  </a:cubicBezTo>
                  <a:close/>
                  <a:moveTo>
                    <a:pt x="668" y="219"/>
                  </a:moveTo>
                  <a:cubicBezTo>
                    <a:pt x="672" y="217"/>
                    <a:pt x="676" y="215"/>
                    <a:pt x="679" y="212"/>
                  </a:cubicBezTo>
                  <a:cubicBezTo>
                    <a:pt x="679" y="214"/>
                    <a:pt x="679" y="215"/>
                    <a:pt x="679" y="217"/>
                  </a:cubicBezTo>
                  <a:cubicBezTo>
                    <a:pt x="675" y="216"/>
                    <a:pt x="672" y="216"/>
                    <a:pt x="668" y="219"/>
                  </a:cubicBezTo>
                  <a:close/>
                  <a:moveTo>
                    <a:pt x="659" y="210"/>
                  </a:moveTo>
                  <a:cubicBezTo>
                    <a:pt x="666" y="206"/>
                    <a:pt x="673" y="201"/>
                    <a:pt x="680" y="196"/>
                  </a:cubicBezTo>
                  <a:cubicBezTo>
                    <a:pt x="680" y="198"/>
                    <a:pt x="680" y="200"/>
                    <a:pt x="680" y="201"/>
                  </a:cubicBezTo>
                  <a:cubicBezTo>
                    <a:pt x="673" y="204"/>
                    <a:pt x="666" y="207"/>
                    <a:pt x="659" y="210"/>
                  </a:cubicBezTo>
                  <a:close/>
                  <a:moveTo>
                    <a:pt x="660" y="230"/>
                  </a:moveTo>
                  <a:cubicBezTo>
                    <a:pt x="659" y="231"/>
                    <a:pt x="659" y="231"/>
                    <a:pt x="658" y="232"/>
                  </a:cubicBezTo>
                  <a:cubicBezTo>
                    <a:pt x="658" y="232"/>
                    <a:pt x="657" y="232"/>
                    <a:pt x="657" y="231"/>
                  </a:cubicBezTo>
                  <a:cubicBezTo>
                    <a:pt x="658" y="231"/>
                    <a:pt x="659" y="231"/>
                    <a:pt x="660" y="230"/>
                  </a:cubicBezTo>
                  <a:close/>
                  <a:moveTo>
                    <a:pt x="653" y="220"/>
                  </a:moveTo>
                  <a:cubicBezTo>
                    <a:pt x="651" y="221"/>
                    <a:pt x="649" y="223"/>
                    <a:pt x="648" y="225"/>
                  </a:cubicBezTo>
                  <a:cubicBezTo>
                    <a:pt x="646" y="224"/>
                    <a:pt x="645" y="223"/>
                    <a:pt x="644" y="222"/>
                  </a:cubicBezTo>
                  <a:cubicBezTo>
                    <a:pt x="647" y="222"/>
                    <a:pt x="650" y="221"/>
                    <a:pt x="653" y="220"/>
                  </a:cubicBezTo>
                  <a:close/>
                  <a:moveTo>
                    <a:pt x="666" y="177"/>
                  </a:moveTo>
                  <a:cubicBezTo>
                    <a:pt x="665" y="177"/>
                    <a:pt x="664" y="178"/>
                    <a:pt x="664" y="178"/>
                  </a:cubicBezTo>
                  <a:cubicBezTo>
                    <a:pt x="665" y="177"/>
                    <a:pt x="665" y="177"/>
                    <a:pt x="666" y="177"/>
                  </a:cubicBezTo>
                  <a:close/>
                  <a:moveTo>
                    <a:pt x="662" y="154"/>
                  </a:moveTo>
                  <a:cubicBezTo>
                    <a:pt x="656" y="158"/>
                    <a:pt x="649" y="162"/>
                    <a:pt x="642" y="165"/>
                  </a:cubicBezTo>
                  <a:cubicBezTo>
                    <a:pt x="649" y="161"/>
                    <a:pt x="655" y="158"/>
                    <a:pt x="662" y="154"/>
                  </a:cubicBezTo>
                  <a:close/>
                  <a:moveTo>
                    <a:pt x="642" y="210"/>
                  </a:moveTo>
                  <a:cubicBezTo>
                    <a:pt x="639" y="212"/>
                    <a:pt x="636" y="213"/>
                    <a:pt x="634" y="215"/>
                  </a:cubicBezTo>
                  <a:cubicBezTo>
                    <a:pt x="633" y="215"/>
                    <a:pt x="632" y="214"/>
                    <a:pt x="631" y="214"/>
                  </a:cubicBezTo>
                  <a:cubicBezTo>
                    <a:pt x="635" y="213"/>
                    <a:pt x="639" y="211"/>
                    <a:pt x="642" y="210"/>
                  </a:cubicBezTo>
                  <a:close/>
                  <a:moveTo>
                    <a:pt x="626" y="191"/>
                  </a:moveTo>
                  <a:cubicBezTo>
                    <a:pt x="627" y="191"/>
                    <a:pt x="627" y="191"/>
                    <a:pt x="628" y="191"/>
                  </a:cubicBezTo>
                  <a:cubicBezTo>
                    <a:pt x="627" y="191"/>
                    <a:pt x="627" y="192"/>
                    <a:pt x="626" y="192"/>
                  </a:cubicBezTo>
                  <a:cubicBezTo>
                    <a:pt x="626" y="192"/>
                    <a:pt x="626" y="191"/>
                    <a:pt x="626" y="191"/>
                  </a:cubicBezTo>
                  <a:close/>
                  <a:moveTo>
                    <a:pt x="625" y="199"/>
                  </a:moveTo>
                  <a:cubicBezTo>
                    <a:pt x="627" y="200"/>
                    <a:pt x="630" y="200"/>
                    <a:pt x="633" y="199"/>
                  </a:cubicBezTo>
                  <a:cubicBezTo>
                    <a:pt x="630" y="201"/>
                    <a:pt x="626" y="203"/>
                    <a:pt x="623" y="205"/>
                  </a:cubicBezTo>
                  <a:cubicBezTo>
                    <a:pt x="624" y="203"/>
                    <a:pt x="624" y="201"/>
                    <a:pt x="625" y="199"/>
                  </a:cubicBezTo>
                  <a:close/>
                  <a:moveTo>
                    <a:pt x="267" y="253"/>
                  </a:moveTo>
                  <a:cubicBezTo>
                    <a:pt x="266" y="257"/>
                    <a:pt x="264" y="261"/>
                    <a:pt x="263" y="265"/>
                  </a:cubicBezTo>
                  <a:cubicBezTo>
                    <a:pt x="261" y="267"/>
                    <a:pt x="258" y="269"/>
                    <a:pt x="256" y="270"/>
                  </a:cubicBezTo>
                  <a:cubicBezTo>
                    <a:pt x="252" y="266"/>
                    <a:pt x="239" y="276"/>
                    <a:pt x="236" y="278"/>
                  </a:cubicBezTo>
                  <a:cubicBezTo>
                    <a:pt x="246" y="269"/>
                    <a:pt x="257" y="261"/>
                    <a:pt x="267" y="253"/>
                  </a:cubicBezTo>
                  <a:close/>
                  <a:moveTo>
                    <a:pt x="253" y="342"/>
                  </a:moveTo>
                  <a:cubicBezTo>
                    <a:pt x="253" y="345"/>
                    <a:pt x="253" y="348"/>
                    <a:pt x="254" y="352"/>
                  </a:cubicBezTo>
                  <a:cubicBezTo>
                    <a:pt x="241" y="355"/>
                    <a:pt x="228" y="370"/>
                    <a:pt x="216" y="376"/>
                  </a:cubicBezTo>
                  <a:cubicBezTo>
                    <a:pt x="228" y="364"/>
                    <a:pt x="241" y="354"/>
                    <a:pt x="253" y="342"/>
                  </a:cubicBezTo>
                  <a:close/>
                  <a:moveTo>
                    <a:pt x="202" y="377"/>
                  </a:moveTo>
                  <a:cubicBezTo>
                    <a:pt x="202" y="376"/>
                    <a:pt x="202" y="374"/>
                    <a:pt x="201" y="372"/>
                  </a:cubicBezTo>
                  <a:cubicBezTo>
                    <a:pt x="207" y="369"/>
                    <a:pt x="212" y="366"/>
                    <a:pt x="218" y="363"/>
                  </a:cubicBezTo>
                  <a:cubicBezTo>
                    <a:pt x="213" y="368"/>
                    <a:pt x="207" y="372"/>
                    <a:pt x="202" y="377"/>
                  </a:cubicBezTo>
                  <a:close/>
                  <a:moveTo>
                    <a:pt x="255" y="360"/>
                  </a:moveTo>
                  <a:cubicBezTo>
                    <a:pt x="256" y="365"/>
                    <a:pt x="257" y="369"/>
                    <a:pt x="258" y="373"/>
                  </a:cubicBezTo>
                  <a:cubicBezTo>
                    <a:pt x="258" y="373"/>
                    <a:pt x="257" y="373"/>
                    <a:pt x="257" y="373"/>
                  </a:cubicBezTo>
                  <a:cubicBezTo>
                    <a:pt x="257" y="372"/>
                    <a:pt x="255" y="371"/>
                    <a:pt x="254" y="370"/>
                  </a:cubicBezTo>
                  <a:cubicBezTo>
                    <a:pt x="251" y="370"/>
                    <a:pt x="246" y="371"/>
                    <a:pt x="241" y="372"/>
                  </a:cubicBezTo>
                  <a:cubicBezTo>
                    <a:pt x="245" y="368"/>
                    <a:pt x="250" y="365"/>
                    <a:pt x="255" y="360"/>
                  </a:cubicBezTo>
                  <a:close/>
                  <a:moveTo>
                    <a:pt x="253" y="299"/>
                  </a:moveTo>
                  <a:cubicBezTo>
                    <a:pt x="250" y="300"/>
                    <a:pt x="247" y="302"/>
                    <a:pt x="244" y="304"/>
                  </a:cubicBezTo>
                  <a:cubicBezTo>
                    <a:pt x="248" y="301"/>
                    <a:pt x="252" y="298"/>
                    <a:pt x="255" y="294"/>
                  </a:cubicBezTo>
                  <a:cubicBezTo>
                    <a:pt x="255" y="296"/>
                    <a:pt x="255" y="297"/>
                    <a:pt x="255" y="298"/>
                  </a:cubicBezTo>
                  <a:cubicBezTo>
                    <a:pt x="254" y="298"/>
                    <a:pt x="254" y="298"/>
                    <a:pt x="253" y="299"/>
                  </a:cubicBezTo>
                  <a:close/>
                  <a:moveTo>
                    <a:pt x="254" y="308"/>
                  </a:moveTo>
                  <a:cubicBezTo>
                    <a:pt x="253" y="309"/>
                    <a:pt x="253" y="310"/>
                    <a:pt x="253" y="312"/>
                  </a:cubicBezTo>
                  <a:cubicBezTo>
                    <a:pt x="250" y="312"/>
                    <a:pt x="247" y="314"/>
                    <a:pt x="245" y="317"/>
                  </a:cubicBezTo>
                  <a:cubicBezTo>
                    <a:pt x="245" y="317"/>
                    <a:pt x="244" y="317"/>
                    <a:pt x="243" y="318"/>
                  </a:cubicBezTo>
                  <a:cubicBezTo>
                    <a:pt x="240" y="319"/>
                    <a:pt x="237" y="321"/>
                    <a:pt x="235" y="322"/>
                  </a:cubicBezTo>
                  <a:cubicBezTo>
                    <a:pt x="241" y="317"/>
                    <a:pt x="247" y="312"/>
                    <a:pt x="254" y="308"/>
                  </a:cubicBezTo>
                  <a:close/>
                  <a:moveTo>
                    <a:pt x="253" y="321"/>
                  </a:moveTo>
                  <a:cubicBezTo>
                    <a:pt x="253" y="325"/>
                    <a:pt x="253" y="329"/>
                    <a:pt x="253" y="333"/>
                  </a:cubicBezTo>
                  <a:cubicBezTo>
                    <a:pt x="243" y="332"/>
                    <a:pt x="221" y="352"/>
                    <a:pt x="214" y="356"/>
                  </a:cubicBezTo>
                  <a:cubicBezTo>
                    <a:pt x="225" y="345"/>
                    <a:pt x="238" y="334"/>
                    <a:pt x="253" y="321"/>
                  </a:cubicBezTo>
                  <a:close/>
                  <a:moveTo>
                    <a:pt x="212" y="299"/>
                  </a:moveTo>
                  <a:cubicBezTo>
                    <a:pt x="214" y="298"/>
                    <a:pt x="216" y="297"/>
                    <a:pt x="218" y="296"/>
                  </a:cubicBezTo>
                  <a:cubicBezTo>
                    <a:pt x="215" y="298"/>
                    <a:pt x="213" y="299"/>
                    <a:pt x="211" y="301"/>
                  </a:cubicBezTo>
                  <a:cubicBezTo>
                    <a:pt x="211" y="300"/>
                    <a:pt x="212" y="299"/>
                    <a:pt x="212" y="299"/>
                  </a:cubicBezTo>
                  <a:close/>
                  <a:moveTo>
                    <a:pt x="204" y="320"/>
                  </a:moveTo>
                  <a:cubicBezTo>
                    <a:pt x="206" y="318"/>
                    <a:pt x="209" y="317"/>
                    <a:pt x="211" y="316"/>
                  </a:cubicBezTo>
                  <a:cubicBezTo>
                    <a:pt x="208" y="318"/>
                    <a:pt x="206" y="320"/>
                    <a:pt x="203" y="321"/>
                  </a:cubicBezTo>
                  <a:cubicBezTo>
                    <a:pt x="204" y="321"/>
                    <a:pt x="204" y="320"/>
                    <a:pt x="204" y="320"/>
                  </a:cubicBezTo>
                  <a:close/>
                  <a:moveTo>
                    <a:pt x="201" y="334"/>
                  </a:moveTo>
                  <a:cubicBezTo>
                    <a:pt x="205" y="333"/>
                    <a:pt x="209" y="332"/>
                    <a:pt x="213" y="330"/>
                  </a:cubicBezTo>
                  <a:cubicBezTo>
                    <a:pt x="209" y="333"/>
                    <a:pt x="205" y="336"/>
                    <a:pt x="201" y="339"/>
                  </a:cubicBezTo>
                  <a:cubicBezTo>
                    <a:pt x="201" y="338"/>
                    <a:pt x="201" y="336"/>
                    <a:pt x="201" y="334"/>
                  </a:cubicBezTo>
                  <a:close/>
                  <a:moveTo>
                    <a:pt x="213" y="345"/>
                  </a:moveTo>
                  <a:cubicBezTo>
                    <a:pt x="209" y="350"/>
                    <a:pt x="204" y="354"/>
                    <a:pt x="200" y="358"/>
                  </a:cubicBezTo>
                  <a:cubicBezTo>
                    <a:pt x="200" y="356"/>
                    <a:pt x="200" y="353"/>
                    <a:pt x="200" y="351"/>
                  </a:cubicBezTo>
                  <a:cubicBezTo>
                    <a:pt x="205" y="349"/>
                    <a:pt x="209" y="348"/>
                    <a:pt x="213" y="345"/>
                  </a:cubicBezTo>
                  <a:close/>
                  <a:moveTo>
                    <a:pt x="160" y="421"/>
                  </a:moveTo>
                  <a:cubicBezTo>
                    <a:pt x="160" y="421"/>
                    <a:pt x="161" y="421"/>
                    <a:pt x="161" y="421"/>
                  </a:cubicBezTo>
                  <a:cubicBezTo>
                    <a:pt x="162" y="420"/>
                    <a:pt x="163" y="419"/>
                    <a:pt x="164" y="418"/>
                  </a:cubicBezTo>
                  <a:cubicBezTo>
                    <a:pt x="191" y="398"/>
                    <a:pt x="227" y="378"/>
                    <a:pt x="263" y="387"/>
                  </a:cubicBezTo>
                  <a:cubicBezTo>
                    <a:pt x="265" y="391"/>
                    <a:pt x="277" y="400"/>
                    <a:pt x="273" y="390"/>
                  </a:cubicBezTo>
                  <a:cubicBezTo>
                    <a:pt x="274" y="391"/>
                    <a:pt x="288" y="396"/>
                    <a:pt x="283" y="387"/>
                  </a:cubicBezTo>
                  <a:cubicBezTo>
                    <a:pt x="287" y="381"/>
                    <a:pt x="272" y="377"/>
                    <a:pt x="269" y="376"/>
                  </a:cubicBezTo>
                  <a:cubicBezTo>
                    <a:pt x="256" y="341"/>
                    <a:pt x="260" y="303"/>
                    <a:pt x="272" y="268"/>
                  </a:cubicBezTo>
                  <a:cubicBezTo>
                    <a:pt x="273" y="267"/>
                    <a:pt x="273" y="266"/>
                    <a:pt x="273" y="264"/>
                  </a:cubicBezTo>
                  <a:cubicBezTo>
                    <a:pt x="296" y="204"/>
                    <a:pt x="352" y="174"/>
                    <a:pt x="413" y="164"/>
                  </a:cubicBezTo>
                  <a:cubicBezTo>
                    <a:pt x="484" y="152"/>
                    <a:pt x="552" y="178"/>
                    <a:pt x="612" y="215"/>
                  </a:cubicBezTo>
                  <a:cubicBezTo>
                    <a:pt x="612" y="218"/>
                    <a:pt x="615" y="220"/>
                    <a:pt x="618" y="219"/>
                  </a:cubicBezTo>
                  <a:cubicBezTo>
                    <a:pt x="637" y="231"/>
                    <a:pt x="655" y="243"/>
                    <a:pt x="673" y="257"/>
                  </a:cubicBezTo>
                  <a:cubicBezTo>
                    <a:pt x="672" y="261"/>
                    <a:pt x="677" y="264"/>
                    <a:pt x="680" y="261"/>
                  </a:cubicBezTo>
                  <a:cubicBezTo>
                    <a:pt x="683" y="264"/>
                    <a:pt x="688" y="261"/>
                    <a:pt x="686" y="256"/>
                  </a:cubicBezTo>
                  <a:cubicBezTo>
                    <a:pt x="687" y="253"/>
                    <a:pt x="686" y="251"/>
                    <a:pt x="684" y="250"/>
                  </a:cubicBezTo>
                  <a:cubicBezTo>
                    <a:pt x="688" y="229"/>
                    <a:pt x="686" y="206"/>
                    <a:pt x="691" y="185"/>
                  </a:cubicBezTo>
                  <a:cubicBezTo>
                    <a:pt x="697" y="159"/>
                    <a:pt x="710" y="136"/>
                    <a:pt x="727" y="116"/>
                  </a:cubicBezTo>
                  <a:cubicBezTo>
                    <a:pt x="764" y="74"/>
                    <a:pt x="812" y="50"/>
                    <a:pt x="868" y="51"/>
                  </a:cubicBezTo>
                  <a:cubicBezTo>
                    <a:pt x="925" y="51"/>
                    <a:pt x="984" y="72"/>
                    <a:pt x="1028" y="108"/>
                  </a:cubicBezTo>
                  <a:cubicBezTo>
                    <a:pt x="1046" y="123"/>
                    <a:pt x="1062" y="142"/>
                    <a:pt x="1071" y="164"/>
                  </a:cubicBezTo>
                  <a:cubicBezTo>
                    <a:pt x="1074" y="169"/>
                    <a:pt x="1076" y="187"/>
                    <a:pt x="1080" y="190"/>
                  </a:cubicBezTo>
                  <a:cubicBezTo>
                    <a:pt x="1085" y="193"/>
                    <a:pt x="1087" y="187"/>
                    <a:pt x="1086" y="184"/>
                  </a:cubicBezTo>
                  <a:cubicBezTo>
                    <a:pt x="1086" y="184"/>
                    <a:pt x="1086" y="184"/>
                    <a:pt x="1086" y="184"/>
                  </a:cubicBezTo>
                  <a:cubicBezTo>
                    <a:pt x="1192" y="131"/>
                    <a:pt x="1361" y="223"/>
                    <a:pt x="1362" y="346"/>
                  </a:cubicBezTo>
                  <a:cubicBezTo>
                    <a:pt x="1361" y="409"/>
                    <a:pt x="1321" y="441"/>
                    <a:pt x="1290" y="490"/>
                  </a:cubicBezTo>
                  <a:cubicBezTo>
                    <a:pt x="1292" y="493"/>
                    <a:pt x="1268" y="472"/>
                    <a:pt x="1276" y="486"/>
                  </a:cubicBezTo>
                  <a:cubicBezTo>
                    <a:pt x="1273" y="491"/>
                    <a:pt x="1287" y="503"/>
                    <a:pt x="1290" y="507"/>
                  </a:cubicBezTo>
                  <a:cubicBezTo>
                    <a:pt x="1281" y="509"/>
                    <a:pt x="1290" y="514"/>
                    <a:pt x="1295" y="514"/>
                  </a:cubicBezTo>
                  <a:cubicBezTo>
                    <a:pt x="1350" y="591"/>
                    <a:pt x="1359" y="716"/>
                    <a:pt x="1268" y="771"/>
                  </a:cubicBezTo>
                  <a:cubicBezTo>
                    <a:pt x="1265" y="769"/>
                    <a:pt x="1263" y="772"/>
                    <a:pt x="1262" y="774"/>
                  </a:cubicBezTo>
                  <a:cubicBezTo>
                    <a:pt x="1206" y="806"/>
                    <a:pt x="1144" y="807"/>
                    <a:pt x="1083" y="792"/>
                  </a:cubicBezTo>
                  <a:cubicBezTo>
                    <a:pt x="1056" y="785"/>
                    <a:pt x="1029" y="776"/>
                    <a:pt x="1003" y="765"/>
                  </a:cubicBezTo>
                  <a:cubicBezTo>
                    <a:pt x="994" y="761"/>
                    <a:pt x="951" y="732"/>
                    <a:pt x="942" y="736"/>
                  </a:cubicBezTo>
                  <a:cubicBezTo>
                    <a:pt x="939" y="724"/>
                    <a:pt x="929" y="746"/>
                    <a:pt x="930" y="744"/>
                  </a:cubicBezTo>
                  <a:cubicBezTo>
                    <a:pt x="920" y="762"/>
                    <a:pt x="906" y="776"/>
                    <a:pt x="891" y="789"/>
                  </a:cubicBezTo>
                  <a:cubicBezTo>
                    <a:pt x="888" y="790"/>
                    <a:pt x="886" y="791"/>
                    <a:pt x="887" y="793"/>
                  </a:cubicBezTo>
                  <a:cubicBezTo>
                    <a:pt x="777" y="886"/>
                    <a:pt x="646" y="901"/>
                    <a:pt x="508" y="883"/>
                  </a:cubicBezTo>
                  <a:cubicBezTo>
                    <a:pt x="418" y="871"/>
                    <a:pt x="293" y="835"/>
                    <a:pt x="294" y="724"/>
                  </a:cubicBezTo>
                  <a:cubicBezTo>
                    <a:pt x="298" y="724"/>
                    <a:pt x="301" y="721"/>
                    <a:pt x="299" y="718"/>
                  </a:cubicBezTo>
                  <a:cubicBezTo>
                    <a:pt x="305" y="709"/>
                    <a:pt x="268" y="710"/>
                    <a:pt x="263" y="709"/>
                  </a:cubicBezTo>
                  <a:cubicBezTo>
                    <a:pt x="242" y="706"/>
                    <a:pt x="222" y="701"/>
                    <a:pt x="202" y="694"/>
                  </a:cubicBezTo>
                  <a:cubicBezTo>
                    <a:pt x="164" y="680"/>
                    <a:pt x="128" y="658"/>
                    <a:pt x="105" y="624"/>
                  </a:cubicBezTo>
                  <a:cubicBezTo>
                    <a:pt x="105" y="623"/>
                    <a:pt x="104" y="623"/>
                    <a:pt x="104" y="622"/>
                  </a:cubicBezTo>
                  <a:cubicBezTo>
                    <a:pt x="58" y="552"/>
                    <a:pt x="101" y="468"/>
                    <a:pt x="160" y="421"/>
                  </a:cubicBezTo>
                  <a:close/>
                  <a:moveTo>
                    <a:pt x="1303" y="490"/>
                  </a:moveTo>
                  <a:cubicBezTo>
                    <a:pt x="1301" y="494"/>
                    <a:pt x="1300" y="499"/>
                    <a:pt x="1300" y="503"/>
                  </a:cubicBezTo>
                  <a:cubicBezTo>
                    <a:pt x="1299" y="501"/>
                    <a:pt x="1298" y="500"/>
                    <a:pt x="1297" y="499"/>
                  </a:cubicBezTo>
                  <a:cubicBezTo>
                    <a:pt x="1299" y="496"/>
                    <a:pt x="1301" y="493"/>
                    <a:pt x="1303" y="490"/>
                  </a:cubicBezTo>
                  <a:close/>
                  <a:moveTo>
                    <a:pt x="121" y="440"/>
                  </a:moveTo>
                  <a:cubicBezTo>
                    <a:pt x="123" y="439"/>
                    <a:pt x="126" y="437"/>
                    <a:pt x="128" y="436"/>
                  </a:cubicBezTo>
                  <a:cubicBezTo>
                    <a:pt x="124" y="441"/>
                    <a:pt x="120" y="445"/>
                    <a:pt x="116" y="449"/>
                  </a:cubicBezTo>
                  <a:cubicBezTo>
                    <a:pt x="112" y="446"/>
                    <a:pt x="100" y="456"/>
                    <a:pt x="97" y="458"/>
                  </a:cubicBezTo>
                  <a:cubicBezTo>
                    <a:pt x="105" y="452"/>
                    <a:pt x="113" y="446"/>
                    <a:pt x="121" y="440"/>
                  </a:cubicBezTo>
                  <a:close/>
                  <a:moveTo>
                    <a:pt x="92" y="475"/>
                  </a:moveTo>
                  <a:cubicBezTo>
                    <a:pt x="92" y="475"/>
                    <a:pt x="92" y="475"/>
                    <a:pt x="92" y="475"/>
                  </a:cubicBezTo>
                  <a:cubicBezTo>
                    <a:pt x="96" y="472"/>
                    <a:pt x="100" y="468"/>
                    <a:pt x="105" y="465"/>
                  </a:cubicBezTo>
                  <a:cubicBezTo>
                    <a:pt x="97" y="476"/>
                    <a:pt x="91" y="488"/>
                    <a:pt x="87" y="500"/>
                  </a:cubicBezTo>
                  <a:cubicBezTo>
                    <a:pt x="85" y="491"/>
                    <a:pt x="62" y="505"/>
                    <a:pt x="59" y="507"/>
                  </a:cubicBezTo>
                  <a:cubicBezTo>
                    <a:pt x="64" y="503"/>
                    <a:pt x="98" y="482"/>
                    <a:pt x="92" y="475"/>
                  </a:cubicBezTo>
                  <a:close/>
                  <a:moveTo>
                    <a:pt x="59" y="485"/>
                  </a:moveTo>
                  <a:cubicBezTo>
                    <a:pt x="63" y="485"/>
                    <a:pt x="67" y="484"/>
                    <a:pt x="71" y="481"/>
                  </a:cubicBezTo>
                  <a:cubicBezTo>
                    <a:pt x="61" y="489"/>
                    <a:pt x="50" y="497"/>
                    <a:pt x="41" y="506"/>
                  </a:cubicBezTo>
                  <a:cubicBezTo>
                    <a:pt x="46" y="498"/>
                    <a:pt x="52" y="492"/>
                    <a:pt x="59" y="485"/>
                  </a:cubicBezTo>
                  <a:close/>
                  <a:moveTo>
                    <a:pt x="24" y="533"/>
                  </a:moveTo>
                  <a:cubicBezTo>
                    <a:pt x="34" y="528"/>
                    <a:pt x="45" y="523"/>
                    <a:pt x="55" y="518"/>
                  </a:cubicBezTo>
                  <a:cubicBezTo>
                    <a:pt x="43" y="526"/>
                    <a:pt x="32" y="534"/>
                    <a:pt x="20" y="542"/>
                  </a:cubicBezTo>
                  <a:cubicBezTo>
                    <a:pt x="21" y="539"/>
                    <a:pt x="23" y="536"/>
                    <a:pt x="24" y="533"/>
                  </a:cubicBezTo>
                  <a:close/>
                  <a:moveTo>
                    <a:pt x="16" y="554"/>
                  </a:moveTo>
                  <a:cubicBezTo>
                    <a:pt x="27" y="549"/>
                    <a:pt x="38" y="544"/>
                    <a:pt x="49" y="538"/>
                  </a:cubicBezTo>
                  <a:cubicBezTo>
                    <a:pt x="37" y="547"/>
                    <a:pt x="25" y="554"/>
                    <a:pt x="13" y="563"/>
                  </a:cubicBezTo>
                  <a:cubicBezTo>
                    <a:pt x="14" y="560"/>
                    <a:pt x="15" y="557"/>
                    <a:pt x="16" y="554"/>
                  </a:cubicBezTo>
                  <a:close/>
                  <a:moveTo>
                    <a:pt x="11" y="577"/>
                  </a:moveTo>
                  <a:cubicBezTo>
                    <a:pt x="15" y="576"/>
                    <a:pt x="19" y="574"/>
                    <a:pt x="23" y="572"/>
                  </a:cubicBezTo>
                  <a:cubicBezTo>
                    <a:pt x="18" y="575"/>
                    <a:pt x="14" y="579"/>
                    <a:pt x="10" y="582"/>
                  </a:cubicBezTo>
                  <a:cubicBezTo>
                    <a:pt x="10" y="580"/>
                    <a:pt x="10" y="579"/>
                    <a:pt x="11" y="577"/>
                  </a:cubicBezTo>
                  <a:close/>
                  <a:moveTo>
                    <a:pt x="23" y="590"/>
                  </a:moveTo>
                  <a:cubicBezTo>
                    <a:pt x="21" y="593"/>
                    <a:pt x="7" y="603"/>
                    <a:pt x="10" y="608"/>
                  </a:cubicBezTo>
                  <a:cubicBezTo>
                    <a:pt x="12" y="612"/>
                    <a:pt x="17" y="609"/>
                    <a:pt x="19" y="608"/>
                  </a:cubicBezTo>
                  <a:cubicBezTo>
                    <a:pt x="16" y="611"/>
                    <a:pt x="13" y="614"/>
                    <a:pt x="10" y="618"/>
                  </a:cubicBezTo>
                  <a:cubicBezTo>
                    <a:pt x="9" y="610"/>
                    <a:pt x="9" y="602"/>
                    <a:pt x="9" y="594"/>
                  </a:cubicBezTo>
                  <a:cubicBezTo>
                    <a:pt x="14" y="593"/>
                    <a:pt x="19" y="592"/>
                    <a:pt x="23" y="590"/>
                  </a:cubicBezTo>
                  <a:close/>
                </a:path>
              </a:pathLst>
            </a:custGeom>
            <a:solidFill>
              <a:srgbClr val="9ABF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96" y="53114"/>
            <a:ext cx="3644537" cy="1207028"/>
            <a:chOff x="0" y="65887"/>
            <a:chExt cx="3644537" cy="120702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887"/>
              <a:ext cx="3644537" cy="1207028"/>
            </a:xfrm>
            <a:prstGeom prst="rect">
              <a:avLst/>
            </a:prstGeom>
          </p:spPr>
        </p:pic>
        <p:sp>
          <p:nvSpPr>
            <p:cNvPr id="4" name="文本框 283"/>
            <p:cNvSpPr txBox="1"/>
            <p:nvPr/>
          </p:nvSpPr>
          <p:spPr>
            <a:xfrm>
              <a:off x="558069" y="489544"/>
              <a:ext cx="2544602" cy="55399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000" b="1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FZMiaoWuS-GB"/>
                </a:rPr>
                <a:t>Para.1</a:t>
              </a:r>
              <a:endParaRPr lang="zh-CN" altLang="en-US" sz="3000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4665765"/>
            <a:ext cx="2381459" cy="238145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20109" y="460255"/>
            <a:ext cx="6047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background+ writing purpose</a:t>
            </a:r>
            <a:endParaRPr lang="en-US" altLang="zh-CN" sz="24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altLang="zh-CN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zh-CN" altLang="en-US" sz="2400" b="1" kern="0" dirty="0">
                <a:latin typeface="Cambria" panose="02040503050406030204" pitchFamily="18" charset="0"/>
                <a:ea typeface="宋体" panose="02010600030101010101" pitchFamily="2" charset="-122"/>
              </a:rPr>
              <a:t>问候</a:t>
            </a:r>
            <a:r>
              <a:rPr lang="en-US" altLang="zh-CN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zh-CN" altLang="en-US" sz="2400" b="1" kern="0" dirty="0">
                <a:latin typeface="Cambria" panose="02040503050406030204" pitchFamily="18" charset="0"/>
                <a:ea typeface="宋体" panose="02010600030101010101" pitchFamily="2" charset="-122"/>
              </a:rPr>
              <a:t>提出邀请</a:t>
            </a:r>
            <a:endParaRPr lang="en-US" altLang="zh-CN" sz="24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246288" y="1567589"/>
            <a:ext cx="1194571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假如你是李华，运动会临近，你想邀请外教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Mr. Smith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参加你们班的集体活动跳长绳（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Long Rope Jumping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）请你写一封邮件给他，内容包括：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介绍该运动；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准备事宜。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 flipV="1">
            <a:off x="246287" y="1370516"/>
            <a:ext cx="11505445" cy="1325563"/>
          </a:xfrm>
          <a:prstGeom prst="rect">
            <a:avLst/>
          </a:prstGeom>
          <a:noFill/>
          <a:ln>
            <a:solidFill>
              <a:srgbClr val="9ABF2D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532420" y="3233429"/>
            <a:ext cx="2515897" cy="1754293"/>
            <a:chOff x="7249696" y="2874277"/>
            <a:chExt cx="3033251" cy="1754293"/>
          </a:xfrm>
        </p:grpSpPr>
        <p:sp>
          <p:nvSpPr>
            <p:cNvPr id="10" name="文本框 9"/>
            <p:cNvSpPr txBox="1"/>
            <p:nvPr/>
          </p:nvSpPr>
          <p:spPr>
            <a:xfrm>
              <a:off x="7716900" y="3408632"/>
              <a:ext cx="230765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kern="0" dirty="0">
                  <a:solidFill>
                    <a:srgbClr val="FF0000"/>
                  </a:solidFill>
                  <a:latin typeface="Calibri" panose="020F0502020204030204"/>
                  <a:ea typeface="宋体" panose="02010600030101010101" pitchFamily="2" charset="-122"/>
                </a:rPr>
                <a:t>根据题目</a:t>
              </a:r>
              <a:endParaRPr lang="en-US" altLang="zh-CN" sz="2400" b="1" kern="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endParaRPr>
            </a:p>
            <a:p>
              <a:r>
                <a:rPr lang="zh-CN" altLang="en-US" sz="2400" b="1" kern="0" dirty="0">
                  <a:solidFill>
                    <a:srgbClr val="FF0000"/>
                  </a:solidFill>
                  <a:latin typeface="Calibri" panose="020F0502020204030204"/>
                  <a:ea typeface="宋体" panose="02010600030101010101" pitchFamily="2" charset="-122"/>
                </a:rPr>
                <a:t>转写第一段</a:t>
              </a:r>
              <a:endParaRPr lang="zh-CN" alt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7249696" y="2874277"/>
              <a:ext cx="3033251" cy="1754293"/>
            </a:xfrm>
            <a:custGeom>
              <a:avLst/>
              <a:gdLst>
                <a:gd name="T0" fmla="*/ 236 w 1404"/>
                <a:gd name="T1" fmla="*/ 756 h 950"/>
                <a:gd name="T2" fmla="*/ 283 w 1404"/>
                <a:gd name="T3" fmla="*/ 857 h 950"/>
                <a:gd name="T4" fmla="*/ 501 w 1404"/>
                <a:gd name="T5" fmla="*/ 940 h 950"/>
                <a:gd name="T6" fmla="*/ 1018 w 1404"/>
                <a:gd name="T7" fmla="*/ 839 h 950"/>
                <a:gd name="T8" fmla="*/ 622 w 1404"/>
                <a:gd name="T9" fmla="*/ 180 h 950"/>
                <a:gd name="T10" fmla="*/ 146 w 1404"/>
                <a:gd name="T11" fmla="*/ 419 h 950"/>
                <a:gd name="T12" fmla="*/ 18 w 1404"/>
                <a:gd name="T13" fmla="*/ 651 h 950"/>
                <a:gd name="T14" fmla="*/ 185 w 1404"/>
                <a:gd name="T15" fmla="*/ 700 h 950"/>
                <a:gd name="T16" fmla="*/ 172 w 1404"/>
                <a:gd name="T17" fmla="*/ 694 h 950"/>
                <a:gd name="T18" fmla="*/ 110 w 1404"/>
                <a:gd name="T19" fmla="*/ 650 h 950"/>
                <a:gd name="T20" fmla="*/ 92 w 1404"/>
                <a:gd name="T21" fmla="*/ 627 h 950"/>
                <a:gd name="T22" fmla="*/ 59 w 1404"/>
                <a:gd name="T23" fmla="*/ 578 h 950"/>
                <a:gd name="T24" fmla="*/ 63 w 1404"/>
                <a:gd name="T25" fmla="*/ 715 h 950"/>
                <a:gd name="T26" fmla="*/ 150 w 1404"/>
                <a:gd name="T27" fmla="*/ 720 h 950"/>
                <a:gd name="T28" fmla="*/ 201 w 1404"/>
                <a:gd name="T29" fmla="*/ 753 h 950"/>
                <a:gd name="T30" fmla="*/ 267 w 1404"/>
                <a:gd name="T31" fmla="*/ 746 h 950"/>
                <a:gd name="T32" fmla="*/ 241 w 1404"/>
                <a:gd name="T33" fmla="*/ 743 h 950"/>
                <a:gd name="T34" fmla="*/ 259 w 1404"/>
                <a:gd name="T35" fmla="*/ 771 h 950"/>
                <a:gd name="T36" fmla="*/ 289 w 1404"/>
                <a:gd name="T37" fmla="*/ 790 h 950"/>
                <a:gd name="T38" fmla="*/ 278 w 1404"/>
                <a:gd name="T39" fmla="*/ 840 h 950"/>
                <a:gd name="T40" fmla="*/ 291 w 1404"/>
                <a:gd name="T41" fmla="*/ 821 h 950"/>
                <a:gd name="T42" fmla="*/ 305 w 1404"/>
                <a:gd name="T43" fmla="*/ 865 h 950"/>
                <a:gd name="T44" fmla="*/ 352 w 1404"/>
                <a:gd name="T45" fmla="*/ 846 h 950"/>
                <a:gd name="T46" fmla="*/ 386 w 1404"/>
                <a:gd name="T47" fmla="*/ 884 h 950"/>
                <a:gd name="T48" fmla="*/ 347 w 1404"/>
                <a:gd name="T49" fmla="*/ 888 h 950"/>
                <a:gd name="T50" fmla="*/ 405 w 1404"/>
                <a:gd name="T51" fmla="*/ 897 h 950"/>
                <a:gd name="T52" fmla="*/ 436 w 1404"/>
                <a:gd name="T53" fmla="*/ 898 h 950"/>
                <a:gd name="T54" fmla="*/ 493 w 1404"/>
                <a:gd name="T55" fmla="*/ 893 h 950"/>
                <a:gd name="T56" fmla="*/ 534 w 1404"/>
                <a:gd name="T57" fmla="*/ 898 h 950"/>
                <a:gd name="T58" fmla="*/ 514 w 1404"/>
                <a:gd name="T59" fmla="*/ 928 h 950"/>
                <a:gd name="T60" fmla="*/ 553 w 1404"/>
                <a:gd name="T61" fmla="*/ 921 h 950"/>
                <a:gd name="T62" fmla="*/ 605 w 1404"/>
                <a:gd name="T63" fmla="*/ 922 h 950"/>
                <a:gd name="T64" fmla="*/ 621 w 1404"/>
                <a:gd name="T65" fmla="*/ 916 h 950"/>
                <a:gd name="T66" fmla="*/ 690 w 1404"/>
                <a:gd name="T67" fmla="*/ 917 h 950"/>
                <a:gd name="T68" fmla="*/ 721 w 1404"/>
                <a:gd name="T69" fmla="*/ 906 h 950"/>
                <a:gd name="T70" fmla="*/ 732 w 1404"/>
                <a:gd name="T71" fmla="*/ 905 h 950"/>
                <a:gd name="T72" fmla="*/ 832 w 1404"/>
                <a:gd name="T73" fmla="*/ 847 h 950"/>
                <a:gd name="T74" fmla="*/ 898 w 1404"/>
                <a:gd name="T75" fmla="*/ 799 h 950"/>
                <a:gd name="T76" fmla="*/ 924 w 1404"/>
                <a:gd name="T77" fmla="*/ 793 h 950"/>
                <a:gd name="T78" fmla="*/ 949 w 1404"/>
                <a:gd name="T79" fmla="*/ 792 h 950"/>
                <a:gd name="T80" fmla="*/ 1003 w 1404"/>
                <a:gd name="T81" fmla="*/ 825 h 950"/>
                <a:gd name="T82" fmla="*/ 1046 w 1404"/>
                <a:gd name="T83" fmla="*/ 814 h 950"/>
                <a:gd name="T84" fmla="*/ 1023 w 1404"/>
                <a:gd name="T85" fmla="*/ 827 h 950"/>
                <a:gd name="T86" fmla="*/ 1082 w 1404"/>
                <a:gd name="T87" fmla="*/ 850 h 950"/>
                <a:gd name="T88" fmla="*/ 1147 w 1404"/>
                <a:gd name="T89" fmla="*/ 844 h 950"/>
                <a:gd name="T90" fmla="*/ 1163 w 1404"/>
                <a:gd name="T91" fmla="*/ 845 h 950"/>
                <a:gd name="T92" fmla="*/ 1222 w 1404"/>
                <a:gd name="T93" fmla="*/ 822 h 950"/>
                <a:gd name="T94" fmla="*/ 697 w 1404"/>
                <a:gd name="T95" fmla="*/ 122 h 950"/>
                <a:gd name="T96" fmla="*/ 684 w 1404"/>
                <a:gd name="T97" fmla="*/ 176 h 950"/>
                <a:gd name="T98" fmla="*/ 659 w 1404"/>
                <a:gd name="T99" fmla="*/ 210 h 950"/>
                <a:gd name="T100" fmla="*/ 666 w 1404"/>
                <a:gd name="T101" fmla="*/ 177 h 950"/>
                <a:gd name="T102" fmla="*/ 623 w 1404"/>
                <a:gd name="T103" fmla="*/ 205 h 950"/>
                <a:gd name="T104" fmla="*/ 202 w 1404"/>
                <a:gd name="T105" fmla="*/ 377 h 950"/>
                <a:gd name="T106" fmla="*/ 245 w 1404"/>
                <a:gd name="T107" fmla="*/ 317 h 950"/>
                <a:gd name="T108" fmla="*/ 203 w 1404"/>
                <a:gd name="T109" fmla="*/ 321 h 950"/>
                <a:gd name="T110" fmla="*/ 273 w 1404"/>
                <a:gd name="T111" fmla="*/ 390 h 950"/>
                <a:gd name="T112" fmla="*/ 868 w 1404"/>
                <a:gd name="T113" fmla="*/ 51 h 950"/>
                <a:gd name="T114" fmla="*/ 1003 w 1404"/>
                <a:gd name="T115" fmla="*/ 765 h 950"/>
                <a:gd name="T116" fmla="*/ 1300 w 1404"/>
                <a:gd name="T117" fmla="*/ 503 h 950"/>
                <a:gd name="T118" fmla="*/ 59 w 1404"/>
                <a:gd name="T119" fmla="*/ 485 h 950"/>
                <a:gd name="T120" fmla="*/ 10 w 1404"/>
                <a:gd name="T121" fmla="*/ 582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4" h="950">
                  <a:moveTo>
                    <a:pt x="5" y="635"/>
                  </a:moveTo>
                  <a:cubicBezTo>
                    <a:pt x="4" y="638"/>
                    <a:pt x="5" y="640"/>
                    <a:pt x="6" y="641"/>
                  </a:cubicBezTo>
                  <a:cubicBezTo>
                    <a:pt x="7" y="642"/>
                    <a:pt x="7" y="644"/>
                    <a:pt x="8" y="645"/>
                  </a:cubicBezTo>
                  <a:cubicBezTo>
                    <a:pt x="2" y="650"/>
                    <a:pt x="1" y="659"/>
                    <a:pt x="11" y="654"/>
                  </a:cubicBezTo>
                  <a:cubicBezTo>
                    <a:pt x="15" y="665"/>
                    <a:pt x="20" y="675"/>
                    <a:pt x="26" y="685"/>
                  </a:cubicBezTo>
                  <a:cubicBezTo>
                    <a:pt x="20" y="689"/>
                    <a:pt x="25" y="693"/>
                    <a:pt x="30" y="692"/>
                  </a:cubicBezTo>
                  <a:cubicBezTo>
                    <a:pt x="32" y="694"/>
                    <a:pt x="34" y="697"/>
                    <a:pt x="36" y="699"/>
                  </a:cubicBezTo>
                  <a:cubicBezTo>
                    <a:pt x="31" y="706"/>
                    <a:pt x="36" y="709"/>
                    <a:pt x="42" y="706"/>
                  </a:cubicBezTo>
                  <a:cubicBezTo>
                    <a:pt x="60" y="726"/>
                    <a:pt x="83" y="741"/>
                    <a:pt x="110" y="750"/>
                  </a:cubicBezTo>
                  <a:cubicBezTo>
                    <a:pt x="100" y="760"/>
                    <a:pt x="124" y="754"/>
                    <a:pt x="122" y="754"/>
                  </a:cubicBezTo>
                  <a:cubicBezTo>
                    <a:pt x="125" y="755"/>
                    <a:pt x="129" y="756"/>
                    <a:pt x="132" y="757"/>
                  </a:cubicBezTo>
                  <a:cubicBezTo>
                    <a:pt x="131" y="764"/>
                    <a:pt x="140" y="760"/>
                    <a:pt x="142" y="759"/>
                  </a:cubicBezTo>
                  <a:cubicBezTo>
                    <a:pt x="174" y="765"/>
                    <a:pt x="206" y="764"/>
                    <a:pt x="237" y="754"/>
                  </a:cubicBezTo>
                  <a:cubicBezTo>
                    <a:pt x="236" y="754"/>
                    <a:pt x="236" y="755"/>
                    <a:pt x="236" y="756"/>
                  </a:cubicBezTo>
                  <a:cubicBezTo>
                    <a:pt x="236" y="756"/>
                    <a:pt x="236" y="757"/>
                    <a:pt x="236" y="757"/>
                  </a:cubicBezTo>
                  <a:cubicBezTo>
                    <a:pt x="236" y="759"/>
                    <a:pt x="236" y="761"/>
                    <a:pt x="238" y="762"/>
                  </a:cubicBezTo>
                  <a:cubicBezTo>
                    <a:pt x="240" y="770"/>
                    <a:pt x="242" y="778"/>
                    <a:pt x="244" y="786"/>
                  </a:cubicBezTo>
                  <a:cubicBezTo>
                    <a:pt x="242" y="789"/>
                    <a:pt x="240" y="798"/>
                    <a:pt x="247" y="797"/>
                  </a:cubicBezTo>
                  <a:cubicBezTo>
                    <a:pt x="248" y="799"/>
                    <a:pt x="249" y="801"/>
                    <a:pt x="249" y="803"/>
                  </a:cubicBezTo>
                  <a:cubicBezTo>
                    <a:pt x="248" y="806"/>
                    <a:pt x="249" y="808"/>
                    <a:pt x="251" y="809"/>
                  </a:cubicBezTo>
                  <a:cubicBezTo>
                    <a:pt x="253" y="814"/>
                    <a:pt x="255" y="818"/>
                    <a:pt x="257" y="822"/>
                  </a:cubicBezTo>
                  <a:cubicBezTo>
                    <a:pt x="253" y="825"/>
                    <a:pt x="255" y="832"/>
                    <a:pt x="261" y="829"/>
                  </a:cubicBezTo>
                  <a:cubicBezTo>
                    <a:pt x="262" y="831"/>
                    <a:pt x="263" y="832"/>
                    <a:pt x="264" y="834"/>
                  </a:cubicBezTo>
                  <a:cubicBezTo>
                    <a:pt x="258" y="839"/>
                    <a:pt x="263" y="844"/>
                    <a:pt x="269" y="841"/>
                  </a:cubicBezTo>
                  <a:cubicBezTo>
                    <a:pt x="270" y="843"/>
                    <a:pt x="271" y="844"/>
                    <a:pt x="273" y="846"/>
                  </a:cubicBezTo>
                  <a:cubicBezTo>
                    <a:pt x="273" y="845"/>
                    <a:pt x="259" y="864"/>
                    <a:pt x="272" y="858"/>
                  </a:cubicBezTo>
                  <a:cubicBezTo>
                    <a:pt x="274" y="857"/>
                    <a:pt x="277" y="855"/>
                    <a:pt x="280" y="854"/>
                  </a:cubicBezTo>
                  <a:cubicBezTo>
                    <a:pt x="281" y="855"/>
                    <a:pt x="282" y="856"/>
                    <a:pt x="283" y="857"/>
                  </a:cubicBezTo>
                  <a:cubicBezTo>
                    <a:pt x="279" y="862"/>
                    <a:pt x="285" y="864"/>
                    <a:pt x="289" y="862"/>
                  </a:cubicBezTo>
                  <a:cubicBezTo>
                    <a:pt x="296" y="869"/>
                    <a:pt x="303" y="874"/>
                    <a:pt x="311" y="879"/>
                  </a:cubicBezTo>
                  <a:cubicBezTo>
                    <a:pt x="306" y="887"/>
                    <a:pt x="315" y="886"/>
                    <a:pt x="320" y="884"/>
                  </a:cubicBezTo>
                  <a:cubicBezTo>
                    <a:pt x="322" y="885"/>
                    <a:pt x="325" y="887"/>
                    <a:pt x="327" y="888"/>
                  </a:cubicBezTo>
                  <a:cubicBezTo>
                    <a:pt x="326" y="893"/>
                    <a:pt x="331" y="893"/>
                    <a:pt x="334" y="891"/>
                  </a:cubicBezTo>
                  <a:cubicBezTo>
                    <a:pt x="359" y="903"/>
                    <a:pt x="386" y="911"/>
                    <a:pt x="413" y="919"/>
                  </a:cubicBezTo>
                  <a:cubicBezTo>
                    <a:pt x="413" y="922"/>
                    <a:pt x="416" y="923"/>
                    <a:pt x="419" y="921"/>
                  </a:cubicBezTo>
                  <a:cubicBezTo>
                    <a:pt x="420" y="922"/>
                    <a:pt x="422" y="922"/>
                    <a:pt x="424" y="923"/>
                  </a:cubicBezTo>
                  <a:cubicBezTo>
                    <a:pt x="416" y="936"/>
                    <a:pt x="429" y="931"/>
                    <a:pt x="436" y="926"/>
                  </a:cubicBezTo>
                  <a:cubicBezTo>
                    <a:pt x="439" y="927"/>
                    <a:pt x="443" y="928"/>
                    <a:pt x="446" y="929"/>
                  </a:cubicBezTo>
                  <a:cubicBezTo>
                    <a:pt x="447" y="932"/>
                    <a:pt x="449" y="933"/>
                    <a:pt x="453" y="931"/>
                  </a:cubicBezTo>
                  <a:cubicBezTo>
                    <a:pt x="454" y="931"/>
                    <a:pt x="454" y="931"/>
                    <a:pt x="454" y="931"/>
                  </a:cubicBezTo>
                  <a:cubicBezTo>
                    <a:pt x="466" y="934"/>
                    <a:pt x="479" y="936"/>
                    <a:pt x="491" y="939"/>
                  </a:cubicBezTo>
                  <a:cubicBezTo>
                    <a:pt x="483" y="946"/>
                    <a:pt x="496" y="945"/>
                    <a:pt x="501" y="940"/>
                  </a:cubicBezTo>
                  <a:cubicBezTo>
                    <a:pt x="543" y="947"/>
                    <a:pt x="587" y="950"/>
                    <a:pt x="630" y="941"/>
                  </a:cubicBezTo>
                  <a:cubicBezTo>
                    <a:pt x="683" y="936"/>
                    <a:pt x="739" y="923"/>
                    <a:pt x="788" y="899"/>
                  </a:cubicBezTo>
                  <a:cubicBezTo>
                    <a:pt x="835" y="876"/>
                    <a:pt x="868" y="834"/>
                    <a:pt x="908" y="801"/>
                  </a:cubicBezTo>
                  <a:cubicBezTo>
                    <a:pt x="909" y="801"/>
                    <a:pt x="910" y="801"/>
                    <a:pt x="911" y="802"/>
                  </a:cubicBezTo>
                  <a:cubicBezTo>
                    <a:pt x="909" y="809"/>
                    <a:pt x="918" y="806"/>
                    <a:pt x="921" y="804"/>
                  </a:cubicBezTo>
                  <a:cubicBezTo>
                    <a:pt x="929" y="807"/>
                    <a:pt x="937" y="809"/>
                    <a:pt x="946" y="812"/>
                  </a:cubicBezTo>
                  <a:cubicBezTo>
                    <a:pt x="946" y="815"/>
                    <a:pt x="950" y="815"/>
                    <a:pt x="952" y="814"/>
                  </a:cubicBezTo>
                  <a:cubicBezTo>
                    <a:pt x="954" y="815"/>
                    <a:pt x="956" y="816"/>
                    <a:pt x="957" y="816"/>
                  </a:cubicBezTo>
                  <a:cubicBezTo>
                    <a:pt x="955" y="823"/>
                    <a:pt x="964" y="821"/>
                    <a:pt x="967" y="820"/>
                  </a:cubicBezTo>
                  <a:cubicBezTo>
                    <a:pt x="970" y="821"/>
                    <a:pt x="972" y="822"/>
                    <a:pt x="975" y="823"/>
                  </a:cubicBezTo>
                  <a:cubicBezTo>
                    <a:pt x="967" y="835"/>
                    <a:pt x="983" y="830"/>
                    <a:pt x="988" y="828"/>
                  </a:cubicBezTo>
                  <a:cubicBezTo>
                    <a:pt x="991" y="829"/>
                    <a:pt x="995" y="831"/>
                    <a:pt x="999" y="832"/>
                  </a:cubicBezTo>
                  <a:cubicBezTo>
                    <a:pt x="998" y="838"/>
                    <a:pt x="1004" y="836"/>
                    <a:pt x="1007" y="835"/>
                  </a:cubicBezTo>
                  <a:cubicBezTo>
                    <a:pt x="1011" y="836"/>
                    <a:pt x="1014" y="838"/>
                    <a:pt x="1018" y="839"/>
                  </a:cubicBezTo>
                  <a:cubicBezTo>
                    <a:pt x="1023" y="851"/>
                    <a:pt x="1085" y="859"/>
                    <a:pt x="1098" y="861"/>
                  </a:cubicBezTo>
                  <a:cubicBezTo>
                    <a:pt x="1127" y="865"/>
                    <a:pt x="1156" y="862"/>
                    <a:pt x="1184" y="855"/>
                  </a:cubicBezTo>
                  <a:cubicBezTo>
                    <a:pt x="1213" y="846"/>
                    <a:pt x="1237" y="833"/>
                    <a:pt x="1257" y="811"/>
                  </a:cubicBezTo>
                  <a:cubicBezTo>
                    <a:pt x="1263" y="805"/>
                    <a:pt x="1307" y="760"/>
                    <a:pt x="1303" y="758"/>
                  </a:cubicBezTo>
                  <a:cubicBezTo>
                    <a:pt x="1367" y="694"/>
                    <a:pt x="1352" y="580"/>
                    <a:pt x="1306" y="512"/>
                  </a:cubicBezTo>
                  <a:cubicBezTo>
                    <a:pt x="1306" y="511"/>
                    <a:pt x="1306" y="511"/>
                    <a:pt x="1306" y="510"/>
                  </a:cubicBezTo>
                  <a:cubicBezTo>
                    <a:pt x="1318" y="505"/>
                    <a:pt x="1326" y="497"/>
                    <a:pt x="1332" y="487"/>
                  </a:cubicBezTo>
                  <a:cubicBezTo>
                    <a:pt x="1339" y="488"/>
                    <a:pt x="1339" y="475"/>
                    <a:pt x="1339" y="474"/>
                  </a:cubicBezTo>
                  <a:cubicBezTo>
                    <a:pt x="1342" y="466"/>
                    <a:pt x="1368" y="391"/>
                    <a:pt x="1364" y="389"/>
                  </a:cubicBezTo>
                  <a:cubicBezTo>
                    <a:pt x="1404" y="243"/>
                    <a:pt x="1215" y="108"/>
                    <a:pt x="1084" y="172"/>
                  </a:cubicBezTo>
                  <a:cubicBezTo>
                    <a:pt x="1046" y="38"/>
                    <a:pt x="840" y="0"/>
                    <a:pt x="743" y="85"/>
                  </a:cubicBezTo>
                  <a:cubicBezTo>
                    <a:pt x="734" y="82"/>
                    <a:pt x="677" y="124"/>
                    <a:pt x="667" y="130"/>
                  </a:cubicBezTo>
                  <a:cubicBezTo>
                    <a:pt x="653" y="139"/>
                    <a:pt x="641" y="149"/>
                    <a:pt x="631" y="163"/>
                  </a:cubicBezTo>
                  <a:cubicBezTo>
                    <a:pt x="629" y="164"/>
                    <a:pt x="605" y="183"/>
                    <a:pt x="622" y="180"/>
                  </a:cubicBezTo>
                  <a:cubicBezTo>
                    <a:pt x="622" y="181"/>
                    <a:pt x="621" y="181"/>
                    <a:pt x="621" y="182"/>
                  </a:cubicBezTo>
                  <a:cubicBezTo>
                    <a:pt x="614" y="186"/>
                    <a:pt x="598" y="200"/>
                    <a:pt x="617" y="194"/>
                  </a:cubicBezTo>
                  <a:cubicBezTo>
                    <a:pt x="617" y="197"/>
                    <a:pt x="616" y="200"/>
                    <a:pt x="615" y="204"/>
                  </a:cubicBezTo>
                  <a:cubicBezTo>
                    <a:pt x="520" y="145"/>
                    <a:pt x="364" y="113"/>
                    <a:pt x="286" y="219"/>
                  </a:cubicBezTo>
                  <a:cubicBezTo>
                    <a:pt x="281" y="218"/>
                    <a:pt x="273" y="229"/>
                    <a:pt x="273" y="234"/>
                  </a:cubicBezTo>
                  <a:cubicBezTo>
                    <a:pt x="254" y="256"/>
                    <a:pt x="224" y="265"/>
                    <a:pt x="207" y="291"/>
                  </a:cubicBezTo>
                  <a:cubicBezTo>
                    <a:pt x="205" y="293"/>
                    <a:pt x="200" y="295"/>
                    <a:pt x="203" y="299"/>
                  </a:cubicBezTo>
                  <a:cubicBezTo>
                    <a:pt x="201" y="303"/>
                    <a:pt x="199" y="307"/>
                    <a:pt x="198" y="311"/>
                  </a:cubicBezTo>
                  <a:cubicBezTo>
                    <a:pt x="197" y="312"/>
                    <a:pt x="185" y="322"/>
                    <a:pt x="195" y="323"/>
                  </a:cubicBezTo>
                  <a:cubicBezTo>
                    <a:pt x="194" y="328"/>
                    <a:pt x="189" y="346"/>
                    <a:pt x="192" y="350"/>
                  </a:cubicBezTo>
                  <a:cubicBezTo>
                    <a:pt x="192" y="356"/>
                    <a:pt x="192" y="361"/>
                    <a:pt x="193" y="366"/>
                  </a:cubicBezTo>
                  <a:cubicBezTo>
                    <a:pt x="191" y="369"/>
                    <a:pt x="187" y="376"/>
                    <a:pt x="194" y="375"/>
                  </a:cubicBezTo>
                  <a:cubicBezTo>
                    <a:pt x="194" y="379"/>
                    <a:pt x="195" y="382"/>
                    <a:pt x="195" y="385"/>
                  </a:cubicBezTo>
                  <a:cubicBezTo>
                    <a:pt x="178" y="394"/>
                    <a:pt x="161" y="405"/>
                    <a:pt x="146" y="419"/>
                  </a:cubicBezTo>
                  <a:cubicBezTo>
                    <a:pt x="137" y="423"/>
                    <a:pt x="125" y="427"/>
                    <a:pt x="116" y="433"/>
                  </a:cubicBezTo>
                  <a:cubicBezTo>
                    <a:pt x="64" y="462"/>
                    <a:pt x="15" y="506"/>
                    <a:pt x="3" y="571"/>
                  </a:cubicBezTo>
                  <a:cubicBezTo>
                    <a:pt x="2" y="572"/>
                    <a:pt x="2" y="575"/>
                    <a:pt x="3" y="576"/>
                  </a:cubicBezTo>
                  <a:cubicBezTo>
                    <a:pt x="0" y="596"/>
                    <a:pt x="1" y="616"/>
                    <a:pt x="5" y="635"/>
                  </a:cubicBezTo>
                  <a:close/>
                  <a:moveTo>
                    <a:pt x="12" y="628"/>
                  </a:moveTo>
                  <a:cubicBezTo>
                    <a:pt x="15" y="627"/>
                    <a:pt x="18" y="625"/>
                    <a:pt x="22" y="623"/>
                  </a:cubicBezTo>
                  <a:cubicBezTo>
                    <a:pt x="18" y="625"/>
                    <a:pt x="15" y="627"/>
                    <a:pt x="12" y="630"/>
                  </a:cubicBezTo>
                  <a:cubicBezTo>
                    <a:pt x="12" y="629"/>
                    <a:pt x="12" y="629"/>
                    <a:pt x="12" y="628"/>
                  </a:cubicBezTo>
                  <a:close/>
                  <a:moveTo>
                    <a:pt x="15" y="640"/>
                  </a:moveTo>
                  <a:cubicBezTo>
                    <a:pt x="15" y="640"/>
                    <a:pt x="15" y="640"/>
                    <a:pt x="14" y="640"/>
                  </a:cubicBezTo>
                  <a:cubicBezTo>
                    <a:pt x="15" y="639"/>
                    <a:pt x="15" y="639"/>
                    <a:pt x="16" y="639"/>
                  </a:cubicBezTo>
                  <a:cubicBezTo>
                    <a:pt x="15" y="639"/>
                    <a:pt x="15" y="640"/>
                    <a:pt x="15" y="640"/>
                  </a:cubicBezTo>
                  <a:close/>
                  <a:moveTo>
                    <a:pt x="26" y="670"/>
                  </a:moveTo>
                  <a:cubicBezTo>
                    <a:pt x="23" y="664"/>
                    <a:pt x="20" y="657"/>
                    <a:pt x="18" y="651"/>
                  </a:cubicBezTo>
                  <a:cubicBezTo>
                    <a:pt x="25" y="647"/>
                    <a:pt x="33" y="644"/>
                    <a:pt x="41" y="641"/>
                  </a:cubicBezTo>
                  <a:cubicBezTo>
                    <a:pt x="40" y="642"/>
                    <a:pt x="14" y="661"/>
                    <a:pt x="27" y="661"/>
                  </a:cubicBezTo>
                  <a:cubicBezTo>
                    <a:pt x="40" y="661"/>
                    <a:pt x="60" y="645"/>
                    <a:pt x="72" y="641"/>
                  </a:cubicBezTo>
                  <a:cubicBezTo>
                    <a:pt x="56" y="650"/>
                    <a:pt x="41" y="659"/>
                    <a:pt x="26" y="670"/>
                  </a:cubicBezTo>
                  <a:close/>
                  <a:moveTo>
                    <a:pt x="72" y="541"/>
                  </a:moveTo>
                  <a:cubicBezTo>
                    <a:pt x="68" y="534"/>
                    <a:pt x="47" y="550"/>
                    <a:pt x="43" y="552"/>
                  </a:cubicBezTo>
                  <a:cubicBezTo>
                    <a:pt x="52" y="546"/>
                    <a:pt x="94" y="509"/>
                    <a:pt x="59" y="525"/>
                  </a:cubicBezTo>
                  <a:cubicBezTo>
                    <a:pt x="68" y="518"/>
                    <a:pt x="77" y="511"/>
                    <a:pt x="85" y="504"/>
                  </a:cubicBezTo>
                  <a:cubicBezTo>
                    <a:pt x="79" y="522"/>
                    <a:pt x="76" y="539"/>
                    <a:pt x="76" y="556"/>
                  </a:cubicBezTo>
                  <a:cubicBezTo>
                    <a:pt x="75" y="549"/>
                    <a:pt x="29" y="579"/>
                    <a:pt x="24" y="581"/>
                  </a:cubicBezTo>
                  <a:cubicBezTo>
                    <a:pt x="30" y="577"/>
                    <a:pt x="76" y="548"/>
                    <a:pt x="72" y="541"/>
                  </a:cubicBezTo>
                  <a:close/>
                  <a:moveTo>
                    <a:pt x="139" y="738"/>
                  </a:moveTo>
                  <a:cubicBezTo>
                    <a:pt x="141" y="737"/>
                    <a:pt x="143" y="735"/>
                    <a:pt x="145" y="733"/>
                  </a:cubicBezTo>
                  <a:cubicBezTo>
                    <a:pt x="152" y="728"/>
                    <a:pt x="186" y="709"/>
                    <a:pt x="185" y="700"/>
                  </a:cubicBezTo>
                  <a:cubicBezTo>
                    <a:pt x="189" y="702"/>
                    <a:pt x="194" y="704"/>
                    <a:pt x="198" y="705"/>
                  </a:cubicBezTo>
                  <a:cubicBezTo>
                    <a:pt x="178" y="715"/>
                    <a:pt x="159" y="728"/>
                    <a:pt x="139" y="738"/>
                  </a:cubicBezTo>
                  <a:close/>
                  <a:moveTo>
                    <a:pt x="205" y="708"/>
                  </a:moveTo>
                  <a:cubicBezTo>
                    <a:pt x="212" y="710"/>
                    <a:pt x="219" y="712"/>
                    <a:pt x="227" y="714"/>
                  </a:cubicBezTo>
                  <a:cubicBezTo>
                    <a:pt x="204" y="726"/>
                    <a:pt x="180" y="734"/>
                    <a:pt x="157" y="744"/>
                  </a:cubicBezTo>
                  <a:cubicBezTo>
                    <a:pt x="163" y="739"/>
                    <a:pt x="170" y="735"/>
                    <a:pt x="176" y="731"/>
                  </a:cubicBezTo>
                  <a:cubicBezTo>
                    <a:pt x="182" y="727"/>
                    <a:pt x="206" y="715"/>
                    <a:pt x="205" y="708"/>
                  </a:cubicBezTo>
                  <a:close/>
                  <a:moveTo>
                    <a:pt x="119" y="710"/>
                  </a:moveTo>
                  <a:cubicBezTo>
                    <a:pt x="131" y="701"/>
                    <a:pt x="143" y="692"/>
                    <a:pt x="156" y="685"/>
                  </a:cubicBezTo>
                  <a:cubicBezTo>
                    <a:pt x="156" y="685"/>
                    <a:pt x="156" y="685"/>
                    <a:pt x="156" y="685"/>
                  </a:cubicBezTo>
                  <a:cubicBezTo>
                    <a:pt x="158" y="686"/>
                    <a:pt x="161" y="688"/>
                    <a:pt x="164" y="689"/>
                  </a:cubicBezTo>
                  <a:cubicBezTo>
                    <a:pt x="149" y="695"/>
                    <a:pt x="134" y="702"/>
                    <a:pt x="119" y="710"/>
                  </a:cubicBezTo>
                  <a:close/>
                  <a:moveTo>
                    <a:pt x="172" y="695"/>
                  </a:moveTo>
                  <a:cubicBezTo>
                    <a:pt x="172" y="694"/>
                    <a:pt x="172" y="694"/>
                    <a:pt x="172" y="694"/>
                  </a:cubicBezTo>
                  <a:cubicBezTo>
                    <a:pt x="174" y="695"/>
                    <a:pt x="176" y="696"/>
                    <a:pt x="178" y="697"/>
                  </a:cubicBezTo>
                  <a:cubicBezTo>
                    <a:pt x="168" y="702"/>
                    <a:pt x="158" y="707"/>
                    <a:pt x="148" y="712"/>
                  </a:cubicBezTo>
                  <a:cubicBezTo>
                    <a:pt x="157" y="706"/>
                    <a:pt x="165" y="700"/>
                    <a:pt x="172" y="695"/>
                  </a:cubicBezTo>
                  <a:close/>
                  <a:moveTo>
                    <a:pt x="130" y="688"/>
                  </a:moveTo>
                  <a:cubicBezTo>
                    <a:pt x="136" y="685"/>
                    <a:pt x="141" y="682"/>
                    <a:pt x="146" y="679"/>
                  </a:cubicBezTo>
                  <a:cubicBezTo>
                    <a:pt x="147" y="679"/>
                    <a:pt x="147" y="679"/>
                    <a:pt x="148" y="680"/>
                  </a:cubicBezTo>
                  <a:cubicBezTo>
                    <a:pt x="142" y="682"/>
                    <a:pt x="136" y="685"/>
                    <a:pt x="130" y="688"/>
                  </a:cubicBezTo>
                  <a:close/>
                  <a:moveTo>
                    <a:pt x="79" y="700"/>
                  </a:moveTo>
                  <a:cubicBezTo>
                    <a:pt x="93" y="688"/>
                    <a:pt x="110" y="677"/>
                    <a:pt x="127" y="667"/>
                  </a:cubicBezTo>
                  <a:cubicBezTo>
                    <a:pt x="128" y="667"/>
                    <a:pt x="128" y="666"/>
                    <a:pt x="128" y="665"/>
                  </a:cubicBezTo>
                  <a:cubicBezTo>
                    <a:pt x="131" y="668"/>
                    <a:pt x="135" y="670"/>
                    <a:pt x="138" y="673"/>
                  </a:cubicBezTo>
                  <a:cubicBezTo>
                    <a:pt x="118" y="682"/>
                    <a:pt x="99" y="691"/>
                    <a:pt x="79" y="700"/>
                  </a:cubicBezTo>
                  <a:close/>
                  <a:moveTo>
                    <a:pt x="57" y="692"/>
                  </a:moveTo>
                  <a:cubicBezTo>
                    <a:pt x="64" y="686"/>
                    <a:pt x="115" y="658"/>
                    <a:pt x="110" y="650"/>
                  </a:cubicBezTo>
                  <a:cubicBezTo>
                    <a:pt x="107" y="646"/>
                    <a:pt x="66" y="670"/>
                    <a:pt x="60" y="673"/>
                  </a:cubicBezTo>
                  <a:cubicBezTo>
                    <a:pt x="69" y="668"/>
                    <a:pt x="103" y="652"/>
                    <a:pt x="102" y="638"/>
                  </a:cubicBezTo>
                  <a:cubicBezTo>
                    <a:pt x="108" y="646"/>
                    <a:pt x="115" y="653"/>
                    <a:pt x="122" y="660"/>
                  </a:cubicBezTo>
                  <a:cubicBezTo>
                    <a:pt x="100" y="670"/>
                    <a:pt x="79" y="682"/>
                    <a:pt x="57" y="692"/>
                  </a:cubicBezTo>
                  <a:close/>
                  <a:moveTo>
                    <a:pt x="70" y="653"/>
                  </a:moveTo>
                  <a:cubicBezTo>
                    <a:pt x="70" y="653"/>
                    <a:pt x="70" y="652"/>
                    <a:pt x="69" y="652"/>
                  </a:cubicBezTo>
                  <a:cubicBezTo>
                    <a:pt x="79" y="645"/>
                    <a:pt x="89" y="639"/>
                    <a:pt x="98" y="632"/>
                  </a:cubicBezTo>
                  <a:cubicBezTo>
                    <a:pt x="99" y="633"/>
                    <a:pt x="99" y="634"/>
                    <a:pt x="100" y="635"/>
                  </a:cubicBezTo>
                  <a:cubicBezTo>
                    <a:pt x="99" y="634"/>
                    <a:pt x="85" y="643"/>
                    <a:pt x="70" y="653"/>
                  </a:cubicBezTo>
                  <a:close/>
                  <a:moveTo>
                    <a:pt x="92" y="627"/>
                  </a:moveTo>
                  <a:cubicBezTo>
                    <a:pt x="86" y="624"/>
                    <a:pt x="70" y="632"/>
                    <a:pt x="65" y="635"/>
                  </a:cubicBezTo>
                  <a:cubicBezTo>
                    <a:pt x="70" y="632"/>
                    <a:pt x="88" y="622"/>
                    <a:pt x="89" y="616"/>
                  </a:cubicBezTo>
                  <a:cubicBezTo>
                    <a:pt x="90" y="619"/>
                    <a:pt x="92" y="622"/>
                    <a:pt x="94" y="625"/>
                  </a:cubicBezTo>
                  <a:cubicBezTo>
                    <a:pt x="93" y="626"/>
                    <a:pt x="93" y="626"/>
                    <a:pt x="92" y="627"/>
                  </a:cubicBezTo>
                  <a:close/>
                  <a:moveTo>
                    <a:pt x="36" y="634"/>
                  </a:moveTo>
                  <a:cubicBezTo>
                    <a:pt x="42" y="630"/>
                    <a:pt x="83" y="608"/>
                    <a:pt x="80" y="602"/>
                  </a:cubicBezTo>
                  <a:cubicBezTo>
                    <a:pt x="76" y="596"/>
                    <a:pt x="52" y="614"/>
                    <a:pt x="47" y="616"/>
                  </a:cubicBezTo>
                  <a:cubicBezTo>
                    <a:pt x="57" y="610"/>
                    <a:pt x="66" y="603"/>
                    <a:pt x="74" y="595"/>
                  </a:cubicBezTo>
                  <a:cubicBezTo>
                    <a:pt x="79" y="591"/>
                    <a:pt x="74" y="585"/>
                    <a:pt x="69" y="589"/>
                  </a:cubicBezTo>
                  <a:cubicBezTo>
                    <a:pt x="55" y="596"/>
                    <a:pt x="42" y="603"/>
                    <a:pt x="29" y="610"/>
                  </a:cubicBezTo>
                  <a:cubicBezTo>
                    <a:pt x="44" y="596"/>
                    <a:pt x="63" y="585"/>
                    <a:pt x="77" y="576"/>
                  </a:cubicBezTo>
                  <a:cubicBezTo>
                    <a:pt x="79" y="589"/>
                    <a:pt x="82" y="601"/>
                    <a:pt x="87" y="612"/>
                  </a:cubicBezTo>
                  <a:cubicBezTo>
                    <a:pt x="83" y="609"/>
                    <a:pt x="43" y="631"/>
                    <a:pt x="36" y="634"/>
                  </a:cubicBezTo>
                  <a:close/>
                  <a:moveTo>
                    <a:pt x="53" y="577"/>
                  </a:moveTo>
                  <a:cubicBezTo>
                    <a:pt x="63" y="570"/>
                    <a:pt x="76" y="560"/>
                    <a:pt x="76" y="557"/>
                  </a:cubicBezTo>
                  <a:cubicBezTo>
                    <a:pt x="76" y="560"/>
                    <a:pt x="76" y="564"/>
                    <a:pt x="76" y="568"/>
                  </a:cubicBezTo>
                  <a:cubicBezTo>
                    <a:pt x="72" y="569"/>
                    <a:pt x="63" y="575"/>
                    <a:pt x="59" y="578"/>
                  </a:cubicBezTo>
                  <a:cubicBezTo>
                    <a:pt x="59" y="578"/>
                    <a:pt x="59" y="578"/>
                    <a:pt x="59" y="578"/>
                  </a:cubicBezTo>
                  <a:cubicBezTo>
                    <a:pt x="58" y="575"/>
                    <a:pt x="56" y="575"/>
                    <a:pt x="53" y="577"/>
                  </a:cubicBezTo>
                  <a:close/>
                  <a:moveTo>
                    <a:pt x="32" y="680"/>
                  </a:moveTo>
                  <a:cubicBezTo>
                    <a:pt x="32" y="679"/>
                    <a:pt x="31" y="678"/>
                    <a:pt x="31" y="677"/>
                  </a:cubicBezTo>
                  <a:cubicBezTo>
                    <a:pt x="32" y="676"/>
                    <a:pt x="38" y="674"/>
                    <a:pt x="45" y="671"/>
                  </a:cubicBezTo>
                  <a:cubicBezTo>
                    <a:pt x="39" y="675"/>
                    <a:pt x="34" y="679"/>
                    <a:pt x="32" y="680"/>
                  </a:cubicBezTo>
                  <a:close/>
                  <a:moveTo>
                    <a:pt x="42" y="694"/>
                  </a:moveTo>
                  <a:cubicBezTo>
                    <a:pt x="41" y="692"/>
                    <a:pt x="40" y="691"/>
                    <a:pt x="39" y="689"/>
                  </a:cubicBezTo>
                  <a:cubicBezTo>
                    <a:pt x="43" y="688"/>
                    <a:pt x="49" y="686"/>
                    <a:pt x="54" y="684"/>
                  </a:cubicBezTo>
                  <a:cubicBezTo>
                    <a:pt x="50" y="687"/>
                    <a:pt x="46" y="690"/>
                    <a:pt x="42" y="694"/>
                  </a:cubicBezTo>
                  <a:close/>
                  <a:moveTo>
                    <a:pt x="50" y="703"/>
                  </a:moveTo>
                  <a:cubicBezTo>
                    <a:pt x="60" y="699"/>
                    <a:pt x="69" y="695"/>
                    <a:pt x="78" y="691"/>
                  </a:cubicBezTo>
                  <a:cubicBezTo>
                    <a:pt x="70" y="697"/>
                    <a:pt x="63" y="703"/>
                    <a:pt x="57" y="709"/>
                  </a:cubicBezTo>
                  <a:cubicBezTo>
                    <a:pt x="55" y="707"/>
                    <a:pt x="52" y="705"/>
                    <a:pt x="50" y="703"/>
                  </a:cubicBezTo>
                  <a:close/>
                  <a:moveTo>
                    <a:pt x="63" y="715"/>
                  </a:moveTo>
                  <a:cubicBezTo>
                    <a:pt x="72" y="712"/>
                    <a:pt x="80" y="708"/>
                    <a:pt x="88" y="705"/>
                  </a:cubicBezTo>
                  <a:cubicBezTo>
                    <a:pt x="81" y="709"/>
                    <a:pt x="75" y="714"/>
                    <a:pt x="69" y="720"/>
                  </a:cubicBezTo>
                  <a:cubicBezTo>
                    <a:pt x="67" y="718"/>
                    <a:pt x="65" y="717"/>
                    <a:pt x="63" y="715"/>
                  </a:cubicBezTo>
                  <a:close/>
                  <a:moveTo>
                    <a:pt x="77" y="725"/>
                  </a:moveTo>
                  <a:cubicBezTo>
                    <a:pt x="86" y="721"/>
                    <a:pt x="94" y="717"/>
                    <a:pt x="103" y="712"/>
                  </a:cubicBezTo>
                  <a:cubicBezTo>
                    <a:pt x="96" y="717"/>
                    <a:pt x="89" y="723"/>
                    <a:pt x="82" y="728"/>
                  </a:cubicBezTo>
                  <a:cubicBezTo>
                    <a:pt x="80" y="727"/>
                    <a:pt x="79" y="726"/>
                    <a:pt x="77" y="725"/>
                  </a:cubicBezTo>
                  <a:close/>
                  <a:moveTo>
                    <a:pt x="90" y="733"/>
                  </a:moveTo>
                  <a:cubicBezTo>
                    <a:pt x="107" y="725"/>
                    <a:pt x="122" y="717"/>
                    <a:pt x="138" y="709"/>
                  </a:cubicBezTo>
                  <a:cubicBezTo>
                    <a:pt x="125" y="718"/>
                    <a:pt x="110" y="726"/>
                    <a:pt x="97" y="736"/>
                  </a:cubicBezTo>
                  <a:cubicBezTo>
                    <a:pt x="95" y="735"/>
                    <a:pt x="93" y="734"/>
                    <a:pt x="90" y="733"/>
                  </a:cubicBezTo>
                  <a:close/>
                  <a:moveTo>
                    <a:pt x="117" y="744"/>
                  </a:moveTo>
                  <a:cubicBezTo>
                    <a:pt x="114" y="743"/>
                    <a:pt x="110" y="742"/>
                    <a:pt x="107" y="741"/>
                  </a:cubicBezTo>
                  <a:cubicBezTo>
                    <a:pt x="122" y="735"/>
                    <a:pt x="136" y="727"/>
                    <a:pt x="150" y="720"/>
                  </a:cubicBezTo>
                  <a:cubicBezTo>
                    <a:pt x="139" y="728"/>
                    <a:pt x="128" y="736"/>
                    <a:pt x="117" y="744"/>
                  </a:cubicBezTo>
                  <a:close/>
                  <a:moveTo>
                    <a:pt x="138" y="750"/>
                  </a:moveTo>
                  <a:cubicBezTo>
                    <a:pt x="137" y="750"/>
                    <a:pt x="136" y="749"/>
                    <a:pt x="134" y="749"/>
                  </a:cubicBezTo>
                  <a:cubicBezTo>
                    <a:pt x="137" y="748"/>
                    <a:pt x="140" y="747"/>
                    <a:pt x="142" y="745"/>
                  </a:cubicBezTo>
                  <a:cubicBezTo>
                    <a:pt x="141" y="747"/>
                    <a:pt x="139" y="748"/>
                    <a:pt x="138" y="750"/>
                  </a:cubicBezTo>
                  <a:close/>
                  <a:moveTo>
                    <a:pt x="175" y="754"/>
                  </a:moveTo>
                  <a:cubicBezTo>
                    <a:pt x="169" y="754"/>
                    <a:pt x="162" y="754"/>
                    <a:pt x="156" y="753"/>
                  </a:cubicBezTo>
                  <a:cubicBezTo>
                    <a:pt x="164" y="750"/>
                    <a:pt x="171" y="747"/>
                    <a:pt x="178" y="744"/>
                  </a:cubicBezTo>
                  <a:cubicBezTo>
                    <a:pt x="185" y="741"/>
                    <a:pt x="192" y="739"/>
                    <a:pt x="199" y="736"/>
                  </a:cubicBezTo>
                  <a:cubicBezTo>
                    <a:pt x="195" y="739"/>
                    <a:pt x="174" y="748"/>
                    <a:pt x="175" y="754"/>
                  </a:cubicBezTo>
                  <a:close/>
                  <a:moveTo>
                    <a:pt x="201" y="753"/>
                  </a:moveTo>
                  <a:cubicBezTo>
                    <a:pt x="197" y="754"/>
                    <a:pt x="194" y="754"/>
                    <a:pt x="190" y="754"/>
                  </a:cubicBezTo>
                  <a:cubicBezTo>
                    <a:pt x="195" y="752"/>
                    <a:pt x="201" y="749"/>
                    <a:pt x="206" y="746"/>
                  </a:cubicBezTo>
                  <a:cubicBezTo>
                    <a:pt x="203" y="748"/>
                    <a:pt x="202" y="750"/>
                    <a:pt x="201" y="753"/>
                  </a:cubicBezTo>
                  <a:close/>
                  <a:moveTo>
                    <a:pt x="238" y="717"/>
                  </a:moveTo>
                  <a:cubicBezTo>
                    <a:pt x="239" y="717"/>
                    <a:pt x="240" y="717"/>
                    <a:pt x="241" y="718"/>
                  </a:cubicBezTo>
                  <a:cubicBezTo>
                    <a:pt x="236" y="720"/>
                    <a:pt x="231" y="723"/>
                    <a:pt x="226" y="726"/>
                  </a:cubicBezTo>
                  <a:cubicBezTo>
                    <a:pt x="230" y="724"/>
                    <a:pt x="235" y="720"/>
                    <a:pt x="238" y="717"/>
                  </a:cubicBezTo>
                  <a:close/>
                  <a:moveTo>
                    <a:pt x="255" y="720"/>
                  </a:moveTo>
                  <a:cubicBezTo>
                    <a:pt x="260" y="721"/>
                    <a:pt x="265" y="721"/>
                    <a:pt x="270" y="722"/>
                  </a:cubicBezTo>
                  <a:cubicBezTo>
                    <a:pt x="257" y="727"/>
                    <a:pt x="245" y="733"/>
                    <a:pt x="232" y="738"/>
                  </a:cubicBezTo>
                  <a:cubicBezTo>
                    <a:pt x="240" y="733"/>
                    <a:pt x="249" y="727"/>
                    <a:pt x="255" y="720"/>
                  </a:cubicBezTo>
                  <a:close/>
                  <a:moveTo>
                    <a:pt x="274" y="734"/>
                  </a:moveTo>
                  <a:cubicBezTo>
                    <a:pt x="276" y="731"/>
                    <a:pt x="276" y="731"/>
                    <a:pt x="276" y="731"/>
                  </a:cubicBezTo>
                  <a:cubicBezTo>
                    <a:pt x="276" y="731"/>
                    <a:pt x="276" y="731"/>
                    <a:pt x="276" y="730"/>
                  </a:cubicBezTo>
                  <a:cubicBezTo>
                    <a:pt x="279" y="729"/>
                    <a:pt x="283" y="727"/>
                    <a:pt x="286" y="726"/>
                  </a:cubicBezTo>
                  <a:cubicBezTo>
                    <a:pt x="286" y="731"/>
                    <a:pt x="287" y="735"/>
                    <a:pt x="287" y="740"/>
                  </a:cubicBezTo>
                  <a:cubicBezTo>
                    <a:pt x="285" y="731"/>
                    <a:pt x="270" y="745"/>
                    <a:pt x="267" y="746"/>
                  </a:cubicBezTo>
                  <a:cubicBezTo>
                    <a:pt x="272" y="742"/>
                    <a:pt x="276" y="738"/>
                    <a:pt x="277" y="738"/>
                  </a:cubicBezTo>
                  <a:lnTo>
                    <a:pt x="274" y="734"/>
                  </a:lnTo>
                  <a:close/>
                  <a:moveTo>
                    <a:pt x="287" y="741"/>
                  </a:moveTo>
                  <a:cubicBezTo>
                    <a:pt x="287" y="743"/>
                    <a:pt x="287" y="745"/>
                    <a:pt x="287" y="746"/>
                  </a:cubicBezTo>
                  <a:cubicBezTo>
                    <a:pt x="283" y="748"/>
                    <a:pt x="280" y="751"/>
                    <a:pt x="277" y="756"/>
                  </a:cubicBezTo>
                  <a:cubicBezTo>
                    <a:pt x="276" y="755"/>
                    <a:pt x="275" y="754"/>
                    <a:pt x="274" y="754"/>
                  </a:cubicBezTo>
                  <a:cubicBezTo>
                    <a:pt x="277" y="752"/>
                    <a:pt x="286" y="746"/>
                    <a:pt x="287" y="741"/>
                  </a:cubicBezTo>
                  <a:close/>
                  <a:moveTo>
                    <a:pt x="257" y="743"/>
                  </a:moveTo>
                  <a:cubicBezTo>
                    <a:pt x="257" y="742"/>
                    <a:pt x="257" y="742"/>
                    <a:pt x="257" y="741"/>
                  </a:cubicBezTo>
                  <a:cubicBezTo>
                    <a:pt x="261" y="738"/>
                    <a:pt x="265" y="736"/>
                    <a:pt x="269" y="734"/>
                  </a:cubicBezTo>
                  <a:cubicBezTo>
                    <a:pt x="266" y="736"/>
                    <a:pt x="261" y="740"/>
                    <a:pt x="257" y="743"/>
                  </a:cubicBezTo>
                  <a:close/>
                  <a:moveTo>
                    <a:pt x="236" y="745"/>
                  </a:moveTo>
                  <a:cubicBezTo>
                    <a:pt x="237" y="745"/>
                    <a:pt x="239" y="744"/>
                    <a:pt x="241" y="743"/>
                  </a:cubicBezTo>
                  <a:cubicBezTo>
                    <a:pt x="241" y="743"/>
                    <a:pt x="241" y="743"/>
                    <a:pt x="241" y="743"/>
                  </a:cubicBezTo>
                  <a:cubicBezTo>
                    <a:pt x="239" y="744"/>
                    <a:pt x="238" y="745"/>
                    <a:pt x="236" y="745"/>
                  </a:cubicBezTo>
                  <a:close/>
                  <a:moveTo>
                    <a:pt x="245" y="756"/>
                  </a:moveTo>
                  <a:cubicBezTo>
                    <a:pt x="245" y="756"/>
                    <a:pt x="245" y="756"/>
                    <a:pt x="245" y="756"/>
                  </a:cubicBezTo>
                  <a:cubicBezTo>
                    <a:pt x="246" y="754"/>
                    <a:pt x="245" y="752"/>
                    <a:pt x="244" y="751"/>
                  </a:cubicBezTo>
                  <a:cubicBezTo>
                    <a:pt x="247" y="750"/>
                    <a:pt x="250" y="749"/>
                    <a:pt x="252" y="747"/>
                  </a:cubicBezTo>
                  <a:cubicBezTo>
                    <a:pt x="249" y="750"/>
                    <a:pt x="246" y="753"/>
                    <a:pt x="245" y="756"/>
                  </a:cubicBezTo>
                  <a:close/>
                  <a:moveTo>
                    <a:pt x="247" y="765"/>
                  </a:moveTo>
                  <a:cubicBezTo>
                    <a:pt x="247" y="764"/>
                    <a:pt x="247" y="763"/>
                    <a:pt x="246" y="761"/>
                  </a:cubicBezTo>
                  <a:cubicBezTo>
                    <a:pt x="248" y="762"/>
                    <a:pt x="251" y="762"/>
                    <a:pt x="253" y="761"/>
                  </a:cubicBezTo>
                  <a:cubicBezTo>
                    <a:pt x="251" y="763"/>
                    <a:pt x="249" y="764"/>
                    <a:pt x="247" y="765"/>
                  </a:cubicBezTo>
                  <a:close/>
                  <a:moveTo>
                    <a:pt x="251" y="779"/>
                  </a:moveTo>
                  <a:cubicBezTo>
                    <a:pt x="251" y="778"/>
                    <a:pt x="251" y="778"/>
                    <a:pt x="250" y="777"/>
                  </a:cubicBezTo>
                  <a:cubicBezTo>
                    <a:pt x="250" y="777"/>
                    <a:pt x="250" y="776"/>
                    <a:pt x="250" y="775"/>
                  </a:cubicBezTo>
                  <a:cubicBezTo>
                    <a:pt x="253" y="774"/>
                    <a:pt x="256" y="773"/>
                    <a:pt x="259" y="771"/>
                  </a:cubicBezTo>
                  <a:cubicBezTo>
                    <a:pt x="256" y="774"/>
                    <a:pt x="253" y="776"/>
                    <a:pt x="251" y="779"/>
                  </a:cubicBezTo>
                  <a:close/>
                  <a:moveTo>
                    <a:pt x="255" y="795"/>
                  </a:moveTo>
                  <a:cubicBezTo>
                    <a:pt x="255" y="794"/>
                    <a:pt x="254" y="793"/>
                    <a:pt x="254" y="792"/>
                  </a:cubicBezTo>
                  <a:cubicBezTo>
                    <a:pt x="255" y="790"/>
                    <a:pt x="254" y="789"/>
                    <a:pt x="253" y="788"/>
                  </a:cubicBezTo>
                  <a:cubicBezTo>
                    <a:pt x="264" y="776"/>
                    <a:pt x="278" y="767"/>
                    <a:pt x="289" y="755"/>
                  </a:cubicBezTo>
                  <a:cubicBezTo>
                    <a:pt x="289" y="757"/>
                    <a:pt x="289" y="759"/>
                    <a:pt x="289" y="760"/>
                  </a:cubicBezTo>
                  <a:cubicBezTo>
                    <a:pt x="285" y="758"/>
                    <a:pt x="259" y="790"/>
                    <a:pt x="255" y="795"/>
                  </a:cubicBezTo>
                  <a:close/>
                  <a:moveTo>
                    <a:pt x="276" y="785"/>
                  </a:moveTo>
                  <a:cubicBezTo>
                    <a:pt x="282" y="779"/>
                    <a:pt x="288" y="773"/>
                    <a:pt x="291" y="766"/>
                  </a:cubicBezTo>
                  <a:cubicBezTo>
                    <a:pt x="292" y="769"/>
                    <a:pt x="293" y="772"/>
                    <a:pt x="294" y="775"/>
                  </a:cubicBezTo>
                  <a:cubicBezTo>
                    <a:pt x="287" y="778"/>
                    <a:pt x="282" y="781"/>
                    <a:pt x="276" y="785"/>
                  </a:cubicBezTo>
                  <a:close/>
                  <a:moveTo>
                    <a:pt x="297" y="783"/>
                  </a:moveTo>
                  <a:cubicBezTo>
                    <a:pt x="297" y="784"/>
                    <a:pt x="298" y="785"/>
                    <a:pt x="298" y="786"/>
                  </a:cubicBezTo>
                  <a:cubicBezTo>
                    <a:pt x="295" y="787"/>
                    <a:pt x="291" y="788"/>
                    <a:pt x="289" y="790"/>
                  </a:cubicBezTo>
                  <a:cubicBezTo>
                    <a:pt x="291" y="788"/>
                    <a:pt x="294" y="785"/>
                    <a:pt x="297" y="783"/>
                  </a:cubicBezTo>
                  <a:close/>
                  <a:moveTo>
                    <a:pt x="259" y="808"/>
                  </a:moveTo>
                  <a:cubicBezTo>
                    <a:pt x="259" y="807"/>
                    <a:pt x="259" y="807"/>
                    <a:pt x="259" y="806"/>
                  </a:cubicBezTo>
                  <a:cubicBezTo>
                    <a:pt x="261" y="805"/>
                    <a:pt x="262" y="804"/>
                    <a:pt x="264" y="803"/>
                  </a:cubicBezTo>
                  <a:cubicBezTo>
                    <a:pt x="262" y="804"/>
                    <a:pt x="261" y="806"/>
                    <a:pt x="259" y="808"/>
                  </a:cubicBezTo>
                  <a:close/>
                  <a:moveTo>
                    <a:pt x="263" y="817"/>
                  </a:moveTo>
                  <a:cubicBezTo>
                    <a:pt x="263" y="817"/>
                    <a:pt x="263" y="817"/>
                    <a:pt x="263" y="816"/>
                  </a:cubicBezTo>
                  <a:cubicBezTo>
                    <a:pt x="264" y="816"/>
                    <a:pt x="265" y="815"/>
                    <a:pt x="266" y="815"/>
                  </a:cubicBezTo>
                  <a:cubicBezTo>
                    <a:pt x="265" y="815"/>
                    <a:pt x="264" y="816"/>
                    <a:pt x="263" y="817"/>
                  </a:cubicBezTo>
                  <a:close/>
                  <a:moveTo>
                    <a:pt x="270" y="828"/>
                  </a:moveTo>
                  <a:cubicBezTo>
                    <a:pt x="269" y="828"/>
                    <a:pt x="269" y="827"/>
                    <a:pt x="268" y="826"/>
                  </a:cubicBezTo>
                  <a:cubicBezTo>
                    <a:pt x="271" y="825"/>
                    <a:pt x="274" y="824"/>
                    <a:pt x="276" y="823"/>
                  </a:cubicBezTo>
                  <a:cubicBezTo>
                    <a:pt x="274" y="825"/>
                    <a:pt x="272" y="827"/>
                    <a:pt x="270" y="828"/>
                  </a:cubicBezTo>
                  <a:close/>
                  <a:moveTo>
                    <a:pt x="278" y="840"/>
                  </a:moveTo>
                  <a:cubicBezTo>
                    <a:pt x="278" y="840"/>
                    <a:pt x="277" y="839"/>
                    <a:pt x="277" y="838"/>
                  </a:cubicBezTo>
                  <a:cubicBezTo>
                    <a:pt x="279" y="837"/>
                    <a:pt x="282" y="836"/>
                    <a:pt x="284" y="835"/>
                  </a:cubicBezTo>
                  <a:cubicBezTo>
                    <a:pt x="282" y="836"/>
                    <a:pt x="280" y="838"/>
                    <a:pt x="278" y="840"/>
                  </a:cubicBezTo>
                  <a:close/>
                  <a:moveTo>
                    <a:pt x="283" y="811"/>
                  </a:moveTo>
                  <a:cubicBezTo>
                    <a:pt x="290" y="805"/>
                    <a:pt x="296" y="799"/>
                    <a:pt x="301" y="792"/>
                  </a:cubicBezTo>
                  <a:cubicBezTo>
                    <a:pt x="301" y="792"/>
                    <a:pt x="301" y="792"/>
                    <a:pt x="301" y="792"/>
                  </a:cubicBezTo>
                  <a:cubicBezTo>
                    <a:pt x="302" y="794"/>
                    <a:pt x="304" y="797"/>
                    <a:pt x="305" y="800"/>
                  </a:cubicBezTo>
                  <a:cubicBezTo>
                    <a:pt x="300" y="800"/>
                    <a:pt x="288" y="808"/>
                    <a:pt x="283" y="811"/>
                  </a:cubicBezTo>
                  <a:close/>
                  <a:moveTo>
                    <a:pt x="288" y="850"/>
                  </a:moveTo>
                  <a:cubicBezTo>
                    <a:pt x="288" y="850"/>
                    <a:pt x="287" y="850"/>
                    <a:pt x="287" y="850"/>
                  </a:cubicBezTo>
                  <a:cubicBezTo>
                    <a:pt x="288" y="850"/>
                    <a:pt x="288" y="850"/>
                    <a:pt x="288" y="850"/>
                  </a:cubicBezTo>
                  <a:cubicBezTo>
                    <a:pt x="288" y="850"/>
                    <a:pt x="288" y="850"/>
                    <a:pt x="288" y="850"/>
                  </a:cubicBezTo>
                  <a:close/>
                  <a:moveTo>
                    <a:pt x="288" y="824"/>
                  </a:moveTo>
                  <a:cubicBezTo>
                    <a:pt x="289" y="823"/>
                    <a:pt x="290" y="822"/>
                    <a:pt x="291" y="821"/>
                  </a:cubicBezTo>
                  <a:cubicBezTo>
                    <a:pt x="295" y="818"/>
                    <a:pt x="307" y="810"/>
                    <a:pt x="309" y="805"/>
                  </a:cubicBezTo>
                  <a:cubicBezTo>
                    <a:pt x="310" y="806"/>
                    <a:pt x="310" y="807"/>
                    <a:pt x="311" y="808"/>
                  </a:cubicBezTo>
                  <a:cubicBezTo>
                    <a:pt x="303" y="813"/>
                    <a:pt x="296" y="819"/>
                    <a:pt x="288" y="824"/>
                  </a:cubicBezTo>
                  <a:close/>
                  <a:moveTo>
                    <a:pt x="293" y="838"/>
                  </a:moveTo>
                  <a:cubicBezTo>
                    <a:pt x="301" y="831"/>
                    <a:pt x="309" y="823"/>
                    <a:pt x="316" y="814"/>
                  </a:cubicBezTo>
                  <a:cubicBezTo>
                    <a:pt x="318" y="817"/>
                    <a:pt x="320" y="819"/>
                    <a:pt x="322" y="821"/>
                  </a:cubicBezTo>
                  <a:cubicBezTo>
                    <a:pt x="312" y="828"/>
                    <a:pt x="301" y="834"/>
                    <a:pt x="290" y="840"/>
                  </a:cubicBezTo>
                  <a:cubicBezTo>
                    <a:pt x="291" y="839"/>
                    <a:pt x="292" y="839"/>
                    <a:pt x="293" y="838"/>
                  </a:cubicBezTo>
                  <a:close/>
                  <a:moveTo>
                    <a:pt x="296" y="858"/>
                  </a:moveTo>
                  <a:cubicBezTo>
                    <a:pt x="300" y="856"/>
                    <a:pt x="304" y="854"/>
                    <a:pt x="309" y="852"/>
                  </a:cubicBezTo>
                  <a:cubicBezTo>
                    <a:pt x="304" y="855"/>
                    <a:pt x="302" y="859"/>
                    <a:pt x="303" y="864"/>
                  </a:cubicBezTo>
                  <a:cubicBezTo>
                    <a:pt x="301" y="862"/>
                    <a:pt x="298" y="860"/>
                    <a:pt x="296" y="858"/>
                  </a:cubicBezTo>
                  <a:close/>
                  <a:moveTo>
                    <a:pt x="308" y="867"/>
                  </a:moveTo>
                  <a:cubicBezTo>
                    <a:pt x="307" y="867"/>
                    <a:pt x="306" y="866"/>
                    <a:pt x="305" y="865"/>
                  </a:cubicBezTo>
                  <a:cubicBezTo>
                    <a:pt x="308" y="866"/>
                    <a:pt x="312" y="862"/>
                    <a:pt x="314" y="861"/>
                  </a:cubicBezTo>
                  <a:cubicBezTo>
                    <a:pt x="312" y="863"/>
                    <a:pt x="310" y="865"/>
                    <a:pt x="308" y="867"/>
                  </a:cubicBezTo>
                  <a:close/>
                  <a:moveTo>
                    <a:pt x="306" y="844"/>
                  </a:moveTo>
                  <a:cubicBezTo>
                    <a:pt x="312" y="839"/>
                    <a:pt x="318" y="834"/>
                    <a:pt x="324" y="830"/>
                  </a:cubicBezTo>
                  <a:cubicBezTo>
                    <a:pt x="327" y="828"/>
                    <a:pt x="327" y="828"/>
                    <a:pt x="327" y="828"/>
                  </a:cubicBezTo>
                  <a:cubicBezTo>
                    <a:pt x="327" y="828"/>
                    <a:pt x="327" y="827"/>
                    <a:pt x="328" y="827"/>
                  </a:cubicBezTo>
                  <a:cubicBezTo>
                    <a:pt x="328" y="827"/>
                    <a:pt x="329" y="828"/>
                    <a:pt x="330" y="829"/>
                  </a:cubicBezTo>
                  <a:cubicBezTo>
                    <a:pt x="321" y="835"/>
                    <a:pt x="313" y="840"/>
                    <a:pt x="306" y="844"/>
                  </a:cubicBezTo>
                  <a:close/>
                  <a:moveTo>
                    <a:pt x="337" y="835"/>
                  </a:moveTo>
                  <a:cubicBezTo>
                    <a:pt x="339" y="836"/>
                    <a:pt x="340" y="837"/>
                    <a:pt x="341" y="838"/>
                  </a:cubicBezTo>
                  <a:cubicBezTo>
                    <a:pt x="340" y="840"/>
                    <a:pt x="339" y="841"/>
                    <a:pt x="337" y="843"/>
                  </a:cubicBezTo>
                  <a:cubicBezTo>
                    <a:pt x="334" y="842"/>
                    <a:pt x="330" y="843"/>
                    <a:pt x="327" y="845"/>
                  </a:cubicBezTo>
                  <a:cubicBezTo>
                    <a:pt x="331" y="842"/>
                    <a:pt x="334" y="839"/>
                    <a:pt x="337" y="835"/>
                  </a:cubicBezTo>
                  <a:close/>
                  <a:moveTo>
                    <a:pt x="352" y="846"/>
                  </a:moveTo>
                  <a:cubicBezTo>
                    <a:pt x="355" y="847"/>
                    <a:pt x="358" y="849"/>
                    <a:pt x="360" y="851"/>
                  </a:cubicBezTo>
                  <a:cubicBezTo>
                    <a:pt x="352" y="851"/>
                    <a:pt x="339" y="864"/>
                    <a:pt x="331" y="868"/>
                  </a:cubicBezTo>
                  <a:cubicBezTo>
                    <a:pt x="334" y="865"/>
                    <a:pt x="337" y="863"/>
                    <a:pt x="340" y="860"/>
                  </a:cubicBezTo>
                  <a:cubicBezTo>
                    <a:pt x="343" y="857"/>
                    <a:pt x="353" y="851"/>
                    <a:pt x="352" y="846"/>
                  </a:cubicBezTo>
                  <a:close/>
                  <a:moveTo>
                    <a:pt x="364" y="853"/>
                  </a:moveTo>
                  <a:cubicBezTo>
                    <a:pt x="367" y="854"/>
                    <a:pt x="369" y="856"/>
                    <a:pt x="372" y="857"/>
                  </a:cubicBezTo>
                  <a:cubicBezTo>
                    <a:pt x="364" y="863"/>
                    <a:pt x="356" y="869"/>
                    <a:pt x="347" y="874"/>
                  </a:cubicBezTo>
                  <a:cubicBezTo>
                    <a:pt x="349" y="873"/>
                    <a:pt x="350" y="871"/>
                    <a:pt x="352" y="870"/>
                  </a:cubicBezTo>
                  <a:cubicBezTo>
                    <a:pt x="355" y="867"/>
                    <a:pt x="367" y="858"/>
                    <a:pt x="364" y="853"/>
                  </a:cubicBezTo>
                  <a:close/>
                  <a:moveTo>
                    <a:pt x="386" y="884"/>
                  </a:moveTo>
                  <a:cubicBezTo>
                    <a:pt x="388" y="882"/>
                    <a:pt x="389" y="880"/>
                    <a:pt x="391" y="878"/>
                  </a:cubicBezTo>
                  <a:cubicBezTo>
                    <a:pt x="393" y="875"/>
                    <a:pt x="396" y="872"/>
                    <a:pt x="398" y="869"/>
                  </a:cubicBezTo>
                  <a:cubicBezTo>
                    <a:pt x="400" y="870"/>
                    <a:pt x="402" y="870"/>
                    <a:pt x="404" y="871"/>
                  </a:cubicBezTo>
                  <a:cubicBezTo>
                    <a:pt x="398" y="875"/>
                    <a:pt x="392" y="879"/>
                    <a:pt x="386" y="884"/>
                  </a:cubicBezTo>
                  <a:close/>
                  <a:moveTo>
                    <a:pt x="410" y="876"/>
                  </a:moveTo>
                  <a:cubicBezTo>
                    <a:pt x="411" y="875"/>
                    <a:pt x="411" y="874"/>
                    <a:pt x="411" y="874"/>
                  </a:cubicBezTo>
                  <a:cubicBezTo>
                    <a:pt x="415" y="875"/>
                    <a:pt x="418" y="876"/>
                    <a:pt x="421" y="877"/>
                  </a:cubicBezTo>
                  <a:cubicBezTo>
                    <a:pt x="413" y="882"/>
                    <a:pt x="405" y="889"/>
                    <a:pt x="396" y="894"/>
                  </a:cubicBezTo>
                  <a:cubicBezTo>
                    <a:pt x="400" y="887"/>
                    <a:pt x="405" y="882"/>
                    <a:pt x="410" y="876"/>
                  </a:cubicBezTo>
                  <a:close/>
                  <a:moveTo>
                    <a:pt x="362" y="882"/>
                  </a:moveTo>
                  <a:cubicBezTo>
                    <a:pt x="366" y="877"/>
                    <a:pt x="378" y="866"/>
                    <a:pt x="378" y="860"/>
                  </a:cubicBezTo>
                  <a:cubicBezTo>
                    <a:pt x="382" y="862"/>
                    <a:pt x="386" y="864"/>
                    <a:pt x="389" y="865"/>
                  </a:cubicBezTo>
                  <a:cubicBezTo>
                    <a:pt x="381" y="871"/>
                    <a:pt x="371" y="877"/>
                    <a:pt x="362" y="882"/>
                  </a:cubicBezTo>
                  <a:close/>
                  <a:moveTo>
                    <a:pt x="331" y="881"/>
                  </a:moveTo>
                  <a:cubicBezTo>
                    <a:pt x="330" y="880"/>
                    <a:pt x="329" y="880"/>
                    <a:pt x="328" y="879"/>
                  </a:cubicBezTo>
                  <a:cubicBezTo>
                    <a:pt x="330" y="878"/>
                    <a:pt x="333" y="877"/>
                    <a:pt x="335" y="875"/>
                  </a:cubicBezTo>
                  <a:cubicBezTo>
                    <a:pt x="334" y="877"/>
                    <a:pt x="332" y="879"/>
                    <a:pt x="331" y="881"/>
                  </a:cubicBezTo>
                  <a:close/>
                  <a:moveTo>
                    <a:pt x="347" y="888"/>
                  </a:moveTo>
                  <a:cubicBezTo>
                    <a:pt x="345" y="888"/>
                    <a:pt x="344" y="887"/>
                    <a:pt x="343" y="887"/>
                  </a:cubicBezTo>
                  <a:cubicBezTo>
                    <a:pt x="346" y="884"/>
                    <a:pt x="350" y="882"/>
                    <a:pt x="354" y="879"/>
                  </a:cubicBezTo>
                  <a:cubicBezTo>
                    <a:pt x="351" y="882"/>
                    <a:pt x="349" y="885"/>
                    <a:pt x="347" y="888"/>
                  </a:cubicBezTo>
                  <a:close/>
                  <a:moveTo>
                    <a:pt x="367" y="896"/>
                  </a:moveTo>
                  <a:cubicBezTo>
                    <a:pt x="363" y="895"/>
                    <a:pt x="360" y="894"/>
                    <a:pt x="357" y="893"/>
                  </a:cubicBezTo>
                  <a:cubicBezTo>
                    <a:pt x="363" y="890"/>
                    <a:pt x="369" y="887"/>
                    <a:pt x="376" y="884"/>
                  </a:cubicBezTo>
                  <a:cubicBezTo>
                    <a:pt x="372" y="888"/>
                    <a:pt x="369" y="892"/>
                    <a:pt x="367" y="896"/>
                  </a:cubicBezTo>
                  <a:close/>
                  <a:moveTo>
                    <a:pt x="383" y="902"/>
                  </a:moveTo>
                  <a:cubicBezTo>
                    <a:pt x="381" y="901"/>
                    <a:pt x="379" y="900"/>
                    <a:pt x="377" y="900"/>
                  </a:cubicBezTo>
                  <a:cubicBezTo>
                    <a:pt x="380" y="897"/>
                    <a:pt x="383" y="895"/>
                    <a:pt x="387" y="893"/>
                  </a:cubicBezTo>
                  <a:cubicBezTo>
                    <a:pt x="385" y="896"/>
                    <a:pt x="383" y="898"/>
                    <a:pt x="383" y="902"/>
                  </a:cubicBezTo>
                  <a:close/>
                  <a:moveTo>
                    <a:pt x="415" y="912"/>
                  </a:moveTo>
                  <a:cubicBezTo>
                    <a:pt x="407" y="909"/>
                    <a:pt x="399" y="907"/>
                    <a:pt x="392" y="905"/>
                  </a:cubicBezTo>
                  <a:cubicBezTo>
                    <a:pt x="396" y="902"/>
                    <a:pt x="401" y="900"/>
                    <a:pt x="405" y="897"/>
                  </a:cubicBezTo>
                  <a:cubicBezTo>
                    <a:pt x="394" y="915"/>
                    <a:pt x="416" y="904"/>
                    <a:pt x="424" y="900"/>
                  </a:cubicBezTo>
                  <a:cubicBezTo>
                    <a:pt x="421" y="904"/>
                    <a:pt x="418" y="908"/>
                    <a:pt x="415" y="912"/>
                  </a:cubicBezTo>
                  <a:close/>
                  <a:moveTo>
                    <a:pt x="428" y="916"/>
                  </a:moveTo>
                  <a:cubicBezTo>
                    <a:pt x="428" y="916"/>
                    <a:pt x="427" y="915"/>
                    <a:pt x="427" y="915"/>
                  </a:cubicBezTo>
                  <a:cubicBezTo>
                    <a:pt x="428" y="914"/>
                    <a:pt x="429" y="913"/>
                    <a:pt x="430" y="912"/>
                  </a:cubicBezTo>
                  <a:cubicBezTo>
                    <a:pt x="430" y="913"/>
                    <a:pt x="429" y="915"/>
                    <a:pt x="428" y="916"/>
                  </a:cubicBezTo>
                  <a:close/>
                  <a:moveTo>
                    <a:pt x="417" y="894"/>
                  </a:moveTo>
                  <a:cubicBezTo>
                    <a:pt x="421" y="889"/>
                    <a:pt x="426" y="884"/>
                    <a:pt x="432" y="880"/>
                  </a:cubicBezTo>
                  <a:cubicBezTo>
                    <a:pt x="434" y="881"/>
                    <a:pt x="437" y="881"/>
                    <a:pt x="439" y="882"/>
                  </a:cubicBezTo>
                  <a:cubicBezTo>
                    <a:pt x="434" y="885"/>
                    <a:pt x="425" y="890"/>
                    <a:pt x="417" y="894"/>
                  </a:cubicBezTo>
                  <a:close/>
                  <a:moveTo>
                    <a:pt x="446" y="887"/>
                  </a:moveTo>
                  <a:cubicBezTo>
                    <a:pt x="447" y="886"/>
                    <a:pt x="447" y="885"/>
                    <a:pt x="447" y="884"/>
                  </a:cubicBezTo>
                  <a:cubicBezTo>
                    <a:pt x="449" y="884"/>
                    <a:pt x="451" y="885"/>
                    <a:pt x="453" y="885"/>
                  </a:cubicBezTo>
                  <a:cubicBezTo>
                    <a:pt x="447" y="889"/>
                    <a:pt x="441" y="893"/>
                    <a:pt x="436" y="898"/>
                  </a:cubicBezTo>
                  <a:cubicBezTo>
                    <a:pt x="439" y="894"/>
                    <a:pt x="443" y="890"/>
                    <a:pt x="446" y="887"/>
                  </a:cubicBezTo>
                  <a:close/>
                  <a:moveTo>
                    <a:pt x="448" y="921"/>
                  </a:moveTo>
                  <a:cubicBezTo>
                    <a:pt x="447" y="921"/>
                    <a:pt x="445" y="920"/>
                    <a:pt x="443" y="920"/>
                  </a:cubicBezTo>
                  <a:cubicBezTo>
                    <a:pt x="445" y="918"/>
                    <a:pt x="447" y="916"/>
                    <a:pt x="449" y="915"/>
                  </a:cubicBezTo>
                  <a:cubicBezTo>
                    <a:pt x="451" y="914"/>
                    <a:pt x="452" y="913"/>
                    <a:pt x="453" y="911"/>
                  </a:cubicBezTo>
                  <a:cubicBezTo>
                    <a:pt x="451" y="914"/>
                    <a:pt x="449" y="918"/>
                    <a:pt x="448" y="921"/>
                  </a:cubicBezTo>
                  <a:close/>
                  <a:moveTo>
                    <a:pt x="442" y="911"/>
                  </a:moveTo>
                  <a:cubicBezTo>
                    <a:pt x="445" y="906"/>
                    <a:pt x="449" y="902"/>
                    <a:pt x="453" y="898"/>
                  </a:cubicBezTo>
                  <a:cubicBezTo>
                    <a:pt x="457" y="895"/>
                    <a:pt x="460" y="891"/>
                    <a:pt x="461" y="887"/>
                  </a:cubicBezTo>
                  <a:cubicBezTo>
                    <a:pt x="464" y="888"/>
                    <a:pt x="467" y="888"/>
                    <a:pt x="471" y="889"/>
                  </a:cubicBezTo>
                  <a:cubicBezTo>
                    <a:pt x="460" y="895"/>
                    <a:pt x="451" y="903"/>
                    <a:pt x="442" y="911"/>
                  </a:cubicBezTo>
                  <a:close/>
                  <a:moveTo>
                    <a:pt x="469" y="905"/>
                  </a:moveTo>
                  <a:cubicBezTo>
                    <a:pt x="472" y="902"/>
                    <a:pt x="480" y="896"/>
                    <a:pt x="481" y="891"/>
                  </a:cubicBezTo>
                  <a:cubicBezTo>
                    <a:pt x="485" y="892"/>
                    <a:pt x="489" y="892"/>
                    <a:pt x="493" y="893"/>
                  </a:cubicBezTo>
                  <a:cubicBezTo>
                    <a:pt x="482" y="901"/>
                    <a:pt x="471" y="909"/>
                    <a:pt x="459" y="917"/>
                  </a:cubicBezTo>
                  <a:cubicBezTo>
                    <a:pt x="462" y="913"/>
                    <a:pt x="465" y="909"/>
                    <a:pt x="469" y="905"/>
                  </a:cubicBezTo>
                  <a:close/>
                  <a:moveTo>
                    <a:pt x="466" y="925"/>
                  </a:moveTo>
                  <a:cubicBezTo>
                    <a:pt x="465" y="925"/>
                    <a:pt x="464" y="925"/>
                    <a:pt x="462" y="925"/>
                  </a:cubicBezTo>
                  <a:cubicBezTo>
                    <a:pt x="466" y="922"/>
                    <a:pt x="469" y="920"/>
                    <a:pt x="473" y="918"/>
                  </a:cubicBezTo>
                  <a:cubicBezTo>
                    <a:pt x="470" y="920"/>
                    <a:pt x="468" y="923"/>
                    <a:pt x="466" y="925"/>
                  </a:cubicBezTo>
                  <a:close/>
                  <a:moveTo>
                    <a:pt x="486" y="930"/>
                  </a:moveTo>
                  <a:cubicBezTo>
                    <a:pt x="483" y="929"/>
                    <a:pt x="480" y="928"/>
                    <a:pt x="478" y="928"/>
                  </a:cubicBezTo>
                  <a:cubicBezTo>
                    <a:pt x="483" y="924"/>
                    <a:pt x="489" y="920"/>
                    <a:pt x="495" y="915"/>
                  </a:cubicBezTo>
                  <a:cubicBezTo>
                    <a:pt x="492" y="920"/>
                    <a:pt x="489" y="925"/>
                    <a:pt x="486" y="930"/>
                  </a:cubicBezTo>
                  <a:close/>
                  <a:moveTo>
                    <a:pt x="500" y="922"/>
                  </a:moveTo>
                  <a:cubicBezTo>
                    <a:pt x="506" y="913"/>
                    <a:pt x="512" y="906"/>
                    <a:pt x="519" y="898"/>
                  </a:cubicBezTo>
                  <a:cubicBezTo>
                    <a:pt x="520" y="898"/>
                    <a:pt x="520" y="897"/>
                    <a:pt x="520" y="896"/>
                  </a:cubicBezTo>
                  <a:cubicBezTo>
                    <a:pt x="525" y="897"/>
                    <a:pt x="529" y="897"/>
                    <a:pt x="534" y="898"/>
                  </a:cubicBezTo>
                  <a:cubicBezTo>
                    <a:pt x="523" y="906"/>
                    <a:pt x="511" y="915"/>
                    <a:pt x="500" y="922"/>
                  </a:cubicBezTo>
                  <a:close/>
                  <a:moveTo>
                    <a:pt x="499" y="902"/>
                  </a:moveTo>
                  <a:cubicBezTo>
                    <a:pt x="501" y="900"/>
                    <a:pt x="504" y="897"/>
                    <a:pt x="506" y="895"/>
                  </a:cubicBezTo>
                  <a:cubicBezTo>
                    <a:pt x="507" y="895"/>
                    <a:pt x="508" y="895"/>
                    <a:pt x="509" y="895"/>
                  </a:cubicBezTo>
                  <a:cubicBezTo>
                    <a:pt x="506" y="897"/>
                    <a:pt x="502" y="900"/>
                    <a:pt x="499" y="902"/>
                  </a:cubicBezTo>
                  <a:close/>
                  <a:moveTo>
                    <a:pt x="508" y="933"/>
                  </a:moveTo>
                  <a:cubicBezTo>
                    <a:pt x="509" y="933"/>
                    <a:pt x="510" y="932"/>
                    <a:pt x="511" y="931"/>
                  </a:cubicBezTo>
                  <a:cubicBezTo>
                    <a:pt x="510" y="932"/>
                    <a:pt x="510" y="933"/>
                    <a:pt x="511" y="934"/>
                  </a:cubicBezTo>
                  <a:cubicBezTo>
                    <a:pt x="510" y="934"/>
                    <a:pt x="509" y="934"/>
                    <a:pt x="508" y="933"/>
                  </a:cubicBezTo>
                  <a:close/>
                  <a:moveTo>
                    <a:pt x="544" y="899"/>
                  </a:moveTo>
                  <a:cubicBezTo>
                    <a:pt x="549" y="899"/>
                    <a:pt x="553" y="900"/>
                    <a:pt x="557" y="900"/>
                  </a:cubicBezTo>
                  <a:cubicBezTo>
                    <a:pt x="556" y="903"/>
                    <a:pt x="552" y="907"/>
                    <a:pt x="548" y="912"/>
                  </a:cubicBezTo>
                  <a:cubicBezTo>
                    <a:pt x="548" y="912"/>
                    <a:pt x="547" y="911"/>
                    <a:pt x="546" y="910"/>
                  </a:cubicBezTo>
                  <a:cubicBezTo>
                    <a:pt x="543" y="907"/>
                    <a:pt x="519" y="926"/>
                    <a:pt x="514" y="928"/>
                  </a:cubicBezTo>
                  <a:cubicBezTo>
                    <a:pt x="520" y="921"/>
                    <a:pt x="542" y="907"/>
                    <a:pt x="544" y="899"/>
                  </a:cubicBezTo>
                  <a:close/>
                  <a:moveTo>
                    <a:pt x="535" y="937"/>
                  </a:moveTo>
                  <a:cubicBezTo>
                    <a:pt x="529" y="936"/>
                    <a:pt x="523" y="936"/>
                    <a:pt x="518" y="935"/>
                  </a:cubicBezTo>
                  <a:cubicBezTo>
                    <a:pt x="520" y="934"/>
                    <a:pt x="533" y="928"/>
                    <a:pt x="541" y="922"/>
                  </a:cubicBezTo>
                  <a:cubicBezTo>
                    <a:pt x="537" y="928"/>
                    <a:pt x="534" y="933"/>
                    <a:pt x="535" y="937"/>
                  </a:cubicBezTo>
                  <a:close/>
                  <a:moveTo>
                    <a:pt x="548" y="938"/>
                  </a:moveTo>
                  <a:cubicBezTo>
                    <a:pt x="547" y="938"/>
                    <a:pt x="546" y="938"/>
                    <a:pt x="545" y="938"/>
                  </a:cubicBezTo>
                  <a:cubicBezTo>
                    <a:pt x="547" y="937"/>
                    <a:pt x="549" y="936"/>
                    <a:pt x="550" y="934"/>
                  </a:cubicBezTo>
                  <a:cubicBezTo>
                    <a:pt x="549" y="935"/>
                    <a:pt x="549" y="936"/>
                    <a:pt x="548" y="938"/>
                  </a:cubicBezTo>
                  <a:close/>
                  <a:moveTo>
                    <a:pt x="553" y="921"/>
                  </a:moveTo>
                  <a:cubicBezTo>
                    <a:pt x="558" y="914"/>
                    <a:pt x="562" y="908"/>
                    <a:pt x="566" y="901"/>
                  </a:cubicBezTo>
                  <a:cubicBezTo>
                    <a:pt x="570" y="901"/>
                    <a:pt x="574" y="901"/>
                    <a:pt x="578" y="901"/>
                  </a:cubicBezTo>
                  <a:cubicBezTo>
                    <a:pt x="569" y="909"/>
                    <a:pt x="561" y="918"/>
                    <a:pt x="551" y="925"/>
                  </a:cubicBezTo>
                  <a:cubicBezTo>
                    <a:pt x="552" y="923"/>
                    <a:pt x="552" y="922"/>
                    <a:pt x="553" y="921"/>
                  </a:cubicBezTo>
                  <a:close/>
                  <a:moveTo>
                    <a:pt x="561" y="938"/>
                  </a:moveTo>
                  <a:cubicBezTo>
                    <a:pt x="569" y="934"/>
                    <a:pt x="576" y="928"/>
                    <a:pt x="583" y="922"/>
                  </a:cubicBezTo>
                  <a:cubicBezTo>
                    <a:pt x="581" y="925"/>
                    <a:pt x="572" y="934"/>
                    <a:pt x="576" y="938"/>
                  </a:cubicBezTo>
                  <a:cubicBezTo>
                    <a:pt x="571" y="939"/>
                    <a:pt x="566" y="939"/>
                    <a:pt x="561" y="938"/>
                  </a:cubicBezTo>
                  <a:close/>
                  <a:moveTo>
                    <a:pt x="583" y="912"/>
                  </a:moveTo>
                  <a:cubicBezTo>
                    <a:pt x="585" y="909"/>
                    <a:pt x="587" y="906"/>
                    <a:pt x="589" y="903"/>
                  </a:cubicBezTo>
                  <a:cubicBezTo>
                    <a:pt x="589" y="902"/>
                    <a:pt x="589" y="902"/>
                    <a:pt x="589" y="902"/>
                  </a:cubicBezTo>
                  <a:cubicBezTo>
                    <a:pt x="591" y="902"/>
                    <a:pt x="592" y="902"/>
                    <a:pt x="594" y="902"/>
                  </a:cubicBezTo>
                  <a:cubicBezTo>
                    <a:pt x="590" y="905"/>
                    <a:pt x="586" y="908"/>
                    <a:pt x="583" y="912"/>
                  </a:cubicBezTo>
                  <a:close/>
                  <a:moveTo>
                    <a:pt x="597" y="933"/>
                  </a:moveTo>
                  <a:cubicBezTo>
                    <a:pt x="597" y="934"/>
                    <a:pt x="596" y="935"/>
                    <a:pt x="596" y="935"/>
                  </a:cubicBezTo>
                  <a:cubicBezTo>
                    <a:pt x="592" y="934"/>
                    <a:pt x="588" y="935"/>
                    <a:pt x="585" y="938"/>
                  </a:cubicBezTo>
                  <a:cubicBezTo>
                    <a:pt x="584" y="938"/>
                    <a:pt x="583" y="938"/>
                    <a:pt x="582" y="938"/>
                  </a:cubicBezTo>
                  <a:cubicBezTo>
                    <a:pt x="589" y="934"/>
                    <a:pt x="597" y="928"/>
                    <a:pt x="605" y="922"/>
                  </a:cubicBezTo>
                  <a:cubicBezTo>
                    <a:pt x="606" y="921"/>
                    <a:pt x="607" y="920"/>
                    <a:pt x="609" y="919"/>
                  </a:cubicBezTo>
                  <a:cubicBezTo>
                    <a:pt x="605" y="924"/>
                    <a:pt x="601" y="929"/>
                    <a:pt x="597" y="933"/>
                  </a:cubicBezTo>
                  <a:close/>
                  <a:moveTo>
                    <a:pt x="594" y="920"/>
                  </a:moveTo>
                  <a:cubicBezTo>
                    <a:pt x="596" y="917"/>
                    <a:pt x="598" y="915"/>
                    <a:pt x="600" y="912"/>
                  </a:cubicBezTo>
                  <a:cubicBezTo>
                    <a:pt x="602" y="909"/>
                    <a:pt x="605" y="906"/>
                    <a:pt x="607" y="903"/>
                  </a:cubicBezTo>
                  <a:cubicBezTo>
                    <a:pt x="610" y="903"/>
                    <a:pt x="613" y="903"/>
                    <a:pt x="617" y="903"/>
                  </a:cubicBezTo>
                  <a:cubicBezTo>
                    <a:pt x="609" y="909"/>
                    <a:pt x="602" y="914"/>
                    <a:pt x="594" y="920"/>
                  </a:cubicBezTo>
                  <a:close/>
                  <a:moveTo>
                    <a:pt x="622" y="929"/>
                  </a:moveTo>
                  <a:cubicBezTo>
                    <a:pt x="620" y="930"/>
                    <a:pt x="620" y="932"/>
                    <a:pt x="620" y="934"/>
                  </a:cubicBezTo>
                  <a:cubicBezTo>
                    <a:pt x="617" y="934"/>
                    <a:pt x="614" y="934"/>
                    <a:pt x="611" y="935"/>
                  </a:cubicBezTo>
                  <a:cubicBezTo>
                    <a:pt x="617" y="930"/>
                    <a:pt x="623" y="925"/>
                    <a:pt x="628" y="920"/>
                  </a:cubicBezTo>
                  <a:cubicBezTo>
                    <a:pt x="626" y="923"/>
                    <a:pt x="624" y="926"/>
                    <a:pt x="622" y="929"/>
                  </a:cubicBezTo>
                  <a:close/>
                  <a:moveTo>
                    <a:pt x="621" y="916"/>
                  </a:moveTo>
                  <a:cubicBezTo>
                    <a:pt x="621" y="916"/>
                    <a:pt x="621" y="916"/>
                    <a:pt x="621" y="916"/>
                  </a:cubicBezTo>
                  <a:cubicBezTo>
                    <a:pt x="623" y="913"/>
                    <a:pt x="628" y="907"/>
                    <a:pt x="629" y="903"/>
                  </a:cubicBezTo>
                  <a:cubicBezTo>
                    <a:pt x="631" y="903"/>
                    <a:pt x="634" y="903"/>
                    <a:pt x="637" y="903"/>
                  </a:cubicBezTo>
                  <a:cubicBezTo>
                    <a:pt x="631" y="907"/>
                    <a:pt x="626" y="911"/>
                    <a:pt x="621" y="916"/>
                  </a:cubicBezTo>
                  <a:close/>
                  <a:moveTo>
                    <a:pt x="644" y="931"/>
                  </a:moveTo>
                  <a:cubicBezTo>
                    <a:pt x="641" y="932"/>
                    <a:pt x="637" y="932"/>
                    <a:pt x="634" y="933"/>
                  </a:cubicBezTo>
                  <a:cubicBezTo>
                    <a:pt x="639" y="930"/>
                    <a:pt x="644" y="926"/>
                    <a:pt x="649" y="922"/>
                  </a:cubicBezTo>
                  <a:cubicBezTo>
                    <a:pt x="646" y="925"/>
                    <a:pt x="645" y="928"/>
                    <a:pt x="644" y="931"/>
                  </a:cubicBezTo>
                  <a:close/>
                  <a:moveTo>
                    <a:pt x="669" y="903"/>
                  </a:moveTo>
                  <a:cubicBezTo>
                    <a:pt x="664" y="897"/>
                    <a:pt x="642" y="918"/>
                    <a:pt x="638" y="921"/>
                  </a:cubicBezTo>
                  <a:cubicBezTo>
                    <a:pt x="641" y="917"/>
                    <a:pt x="649" y="908"/>
                    <a:pt x="649" y="903"/>
                  </a:cubicBezTo>
                  <a:cubicBezTo>
                    <a:pt x="660" y="902"/>
                    <a:pt x="672" y="901"/>
                    <a:pt x="684" y="899"/>
                  </a:cubicBezTo>
                  <a:cubicBezTo>
                    <a:pt x="678" y="905"/>
                    <a:pt x="672" y="910"/>
                    <a:pt x="665" y="915"/>
                  </a:cubicBezTo>
                  <a:cubicBezTo>
                    <a:pt x="669" y="912"/>
                    <a:pt x="670" y="908"/>
                    <a:pt x="669" y="903"/>
                  </a:cubicBezTo>
                  <a:close/>
                  <a:moveTo>
                    <a:pt x="690" y="917"/>
                  </a:moveTo>
                  <a:cubicBezTo>
                    <a:pt x="688" y="919"/>
                    <a:pt x="687" y="922"/>
                    <a:pt x="688" y="924"/>
                  </a:cubicBezTo>
                  <a:cubicBezTo>
                    <a:pt x="679" y="926"/>
                    <a:pt x="669" y="928"/>
                    <a:pt x="658" y="929"/>
                  </a:cubicBezTo>
                  <a:cubicBezTo>
                    <a:pt x="664" y="926"/>
                    <a:pt x="669" y="922"/>
                    <a:pt x="675" y="918"/>
                  </a:cubicBezTo>
                  <a:cubicBezTo>
                    <a:pt x="668" y="930"/>
                    <a:pt x="687" y="919"/>
                    <a:pt x="690" y="917"/>
                  </a:cubicBezTo>
                  <a:cubicBezTo>
                    <a:pt x="690" y="917"/>
                    <a:pt x="690" y="917"/>
                    <a:pt x="690" y="917"/>
                  </a:cubicBezTo>
                  <a:close/>
                  <a:moveTo>
                    <a:pt x="693" y="898"/>
                  </a:moveTo>
                  <a:cubicBezTo>
                    <a:pt x="697" y="897"/>
                    <a:pt x="701" y="897"/>
                    <a:pt x="705" y="896"/>
                  </a:cubicBezTo>
                  <a:cubicBezTo>
                    <a:pt x="700" y="900"/>
                    <a:pt x="694" y="904"/>
                    <a:pt x="689" y="908"/>
                  </a:cubicBezTo>
                  <a:cubicBezTo>
                    <a:pt x="690" y="906"/>
                    <a:pt x="691" y="904"/>
                    <a:pt x="693" y="902"/>
                  </a:cubicBezTo>
                  <a:cubicBezTo>
                    <a:pt x="694" y="901"/>
                    <a:pt x="694" y="899"/>
                    <a:pt x="693" y="898"/>
                  </a:cubicBezTo>
                  <a:close/>
                  <a:moveTo>
                    <a:pt x="716" y="917"/>
                  </a:moveTo>
                  <a:cubicBezTo>
                    <a:pt x="710" y="919"/>
                    <a:pt x="704" y="920"/>
                    <a:pt x="697" y="922"/>
                  </a:cubicBezTo>
                  <a:cubicBezTo>
                    <a:pt x="703" y="918"/>
                    <a:pt x="709" y="914"/>
                    <a:pt x="715" y="910"/>
                  </a:cubicBezTo>
                  <a:cubicBezTo>
                    <a:pt x="717" y="909"/>
                    <a:pt x="719" y="908"/>
                    <a:pt x="721" y="906"/>
                  </a:cubicBezTo>
                  <a:cubicBezTo>
                    <a:pt x="718" y="909"/>
                    <a:pt x="716" y="913"/>
                    <a:pt x="716" y="917"/>
                  </a:cubicBezTo>
                  <a:close/>
                  <a:moveTo>
                    <a:pt x="713" y="902"/>
                  </a:moveTo>
                  <a:cubicBezTo>
                    <a:pt x="715" y="900"/>
                    <a:pt x="717" y="897"/>
                    <a:pt x="718" y="895"/>
                  </a:cubicBezTo>
                  <a:cubicBezTo>
                    <a:pt x="719" y="894"/>
                    <a:pt x="719" y="894"/>
                    <a:pt x="719" y="893"/>
                  </a:cubicBezTo>
                  <a:cubicBezTo>
                    <a:pt x="723" y="892"/>
                    <a:pt x="727" y="891"/>
                    <a:pt x="731" y="890"/>
                  </a:cubicBezTo>
                  <a:cubicBezTo>
                    <a:pt x="725" y="894"/>
                    <a:pt x="720" y="898"/>
                    <a:pt x="713" y="902"/>
                  </a:cubicBezTo>
                  <a:close/>
                  <a:moveTo>
                    <a:pt x="749" y="907"/>
                  </a:moveTo>
                  <a:cubicBezTo>
                    <a:pt x="745" y="908"/>
                    <a:pt x="742" y="909"/>
                    <a:pt x="738" y="910"/>
                  </a:cubicBezTo>
                  <a:cubicBezTo>
                    <a:pt x="742" y="907"/>
                    <a:pt x="746" y="904"/>
                    <a:pt x="749" y="901"/>
                  </a:cubicBezTo>
                  <a:cubicBezTo>
                    <a:pt x="748" y="903"/>
                    <a:pt x="748" y="905"/>
                    <a:pt x="749" y="907"/>
                  </a:cubicBezTo>
                  <a:close/>
                  <a:moveTo>
                    <a:pt x="732" y="905"/>
                  </a:moveTo>
                  <a:cubicBezTo>
                    <a:pt x="735" y="901"/>
                    <a:pt x="746" y="892"/>
                    <a:pt x="745" y="886"/>
                  </a:cubicBezTo>
                  <a:cubicBezTo>
                    <a:pt x="749" y="885"/>
                    <a:pt x="754" y="883"/>
                    <a:pt x="758" y="882"/>
                  </a:cubicBezTo>
                  <a:cubicBezTo>
                    <a:pt x="750" y="890"/>
                    <a:pt x="742" y="898"/>
                    <a:pt x="732" y="905"/>
                  </a:cubicBezTo>
                  <a:close/>
                  <a:moveTo>
                    <a:pt x="776" y="896"/>
                  </a:moveTo>
                  <a:cubicBezTo>
                    <a:pt x="772" y="898"/>
                    <a:pt x="769" y="899"/>
                    <a:pt x="765" y="901"/>
                  </a:cubicBezTo>
                  <a:cubicBezTo>
                    <a:pt x="768" y="898"/>
                    <a:pt x="772" y="895"/>
                    <a:pt x="776" y="892"/>
                  </a:cubicBezTo>
                  <a:cubicBezTo>
                    <a:pt x="775" y="893"/>
                    <a:pt x="775" y="894"/>
                    <a:pt x="776" y="896"/>
                  </a:cubicBezTo>
                  <a:close/>
                  <a:moveTo>
                    <a:pt x="765" y="890"/>
                  </a:moveTo>
                  <a:cubicBezTo>
                    <a:pt x="767" y="887"/>
                    <a:pt x="768" y="884"/>
                    <a:pt x="769" y="881"/>
                  </a:cubicBezTo>
                  <a:cubicBezTo>
                    <a:pt x="771" y="880"/>
                    <a:pt x="771" y="878"/>
                    <a:pt x="771" y="877"/>
                  </a:cubicBezTo>
                  <a:cubicBezTo>
                    <a:pt x="777" y="874"/>
                    <a:pt x="784" y="872"/>
                    <a:pt x="790" y="868"/>
                  </a:cubicBezTo>
                  <a:cubicBezTo>
                    <a:pt x="783" y="876"/>
                    <a:pt x="774" y="883"/>
                    <a:pt x="765" y="890"/>
                  </a:cubicBezTo>
                  <a:close/>
                  <a:moveTo>
                    <a:pt x="791" y="884"/>
                  </a:moveTo>
                  <a:cubicBezTo>
                    <a:pt x="795" y="878"/>
                    <a:pt x="799" y="871"/>
                    <a:pt x="803" y="866"/>
                  </a:cubicBezTo>
                  <a:cubicBezTo>
                    <a:pt x="804" y="865"/>
                    <a:pt x="804" y="863"/>
                    <a:pt x="804" y="861"/>
                  </a:cubicBezTo>
                  <a:cubicBezTo>
                    <a:pt x="814" y="856"/>
                    <a:pt x="825" y="850"/>
                    <a:pt x="835" y="843"/>
                  </a:cubicBezTo>
                  <a:cubicBezTo>
                    <a:pt x="834" y="844"/>
                    <a:pt x="833" y="845"/>
                    <a:pt x="832" y="847"/>
                  </a:cubicBezTo>
                  <a:cubicBezTo>
                    <a:pt x="817" y="855"/>
                    <a:pt x="806" y="874"/>
                    <a:pt x="791" y="884"/>
                  </a:cubicBezTo>
                  <a:close/>
                  <a:moveTo>
                    <a:pt x="828" y="864"/>
                  </a:moveTo>
                  <a:cubicBezTo>
                    <a:pt x="828" y="863"/>
                    <a:pt x="828" y="863"/>
                    <a:pt x="829" y="863"/>
                  </a:cubicBezTo>
                  <a:cubicBezTo>
                    <a:pt x="832" y="858"/>
                    <a:pt x="837" y="854"/>
                    <a:pt x="841" y="849"/>
                  </a:cubicBezTo>
                  <a:cubicBezTo>
                    <a:pt x="843" y="849"/>
                    <a:pt x="844" y="849"/>
                    <a:pt x="846" y="848"/>
                  </a:cubicBezTo>
                  <a:cubicBezTo>
                    <a:pt x="840" y="853"/>
                    <a:pt x="834" y="859"/>
                    <a:pt x="828" y="864"/>
                  </a:cubicBezTo>
                  <a:close/>
                  <a:moveTo>
                    <a:pt x="858" y="829"/>
                  </a:moveTo>
                  <a:cubicBezTo>
                    <a:pt x="858" y="828"/>
                    <a:pt x="858" y="828"/>
                    <a:pt x="858" y="828"/>
                  </a:cubicBezTo>
                  <a:cubicBezTo>
                    <a:pt x="859" y="828"/>
                    <a:pt x="860" y="827"/>
                    <a:pt x="861" y="826"/>
                  </a:cubicBezTo>
                  <a:cubicBezTo>
                    <a:pt x="860" y="827"/>
                    <a:pt x="859" y="828"/>
                    <a:pt x="858" y="829"/>
                  </a:cubicBezTo>
                  <a:close/>
                  <a:moveTo>
                    <a:pt x="897" y="800"/>
                  </a:moveTo>
                  <a:cubicBezTo>
                    <a:pt x="897" y="800"/>
                    <a:pt x="897" y="799"/>
                    <a:pt x="896" y="799"/>
                  </a:cubicBezTo>
                  <a:cubicBezTo>
                    <a:pt x="896" y="799"/>
                    <a:pt x="897" y="799"/>
                    <a:pt x="897" y="798"/>
                  </a:cubicBezTo>
                  <a:cubicBezTo>
                    <a:pt x="897" y="798"/>
                    <a:pt x="898" y="799"/>
                    <a:pt x="898" y="799"/>
                  </a:cubicBezTo>
                  <a:cubicBezTo>
                    <a:pt x="898" y="799"/>
                    <a:pt x="897" y="800"/>
                    <a:pt x="897" y="800"/>
                  </a:cubicBezTo>
                  <a:close/>
                  <a:moveTo>
                    <a:pt x="906" y="792"/>
                  </a:moveTo>
                  <a:cubicBezTo>
                    <a:pt x="905" y="792"/>
                    <a:pt x="905" y="792"/>
                    <a:pt x="904" y="792"/>
                  </a:cubicBezTo>
                  <a:cubicBezTo>
                    <a:pt x="905" y="791"/>
                    <a:pt x="906" y="790"/>
                    <a:pt x="908" y="788"/>
                  </a:cubicBezTo>
                  <a:cubicBezTo>
                    <a:pt x="907" y="790"/>
                    <a:pt x="906" y="791"/>
                    <a:pt x="906" y="792"/>
                  </a:cubicBezTo>
                  <a:close/>
                  <a:moveTo>
                    <a:pt x="922" y="779"/>
                  </a:moveTo>
                  <a:cubicBezTo>
                    <a:pt x="924" y="776"/>
                    <a:pt x="925" y="774"/>
                    <a:pt x="927" y="772"/>
                  </a:cubicBezTo>
                  <a:cubicBezTo>
                    <a:pt x="932" y="764"/>
                    <a:pt x="937" y="755"/>
                    <a:pt x="941" y="746"/>
                  </a:cubicBezTo>
                  <a:cubicBezTo>
                    <a:pt x="943" y="748"/>
                    <a:pt x="945" y="750"/>
                    <a:pt x="948" y="750"/>
                  </a:cubicBezTo>
                  <a:cubicBezTo>
                    <a:pt x="939" y="754"/>
                    <a:pt x="929" y="772"/>
                    <a:pt x="922" y="779"/>
                  </a:cubicBezTo>
                  <a:close/>
                  <a:moveTo>
                    <a:pt x="937" y="776"/>
                  </a:moveTo>
                  <a:cubicBezTo>
                    <a:pt x="941" y="772"/>
                    <a:pt x="954" y="760"/>
                    <a:pt x="953" y="753"/>
                  </a:cubicBezTo>
                  <a:cubicBezTo>
                    <a:pt x="956" y="755"/>
                    <a:pt x="959" y="757"/>
                    <a:pt x="963" y="758"/>
                  </a:cubicBezTo>
                  <a:cubicBezTo>
                    <a:pt x="949" y="765"/>
                    <a:pt x="937" y="784"/>
                    <a:pt x="924" y="793"/>
                  </a:cubicBezTo>
                  <a:cubicBezTo>
                    <a:pt x="927" y="787"/>
                    <a:pt x="932" y="782"/>
                    <a:pt x="937" y="776"/>
                  </a:cubicBezTo>
                  <a:close/>
                  <a:moveTo>
                    <a:pt x="934" y="800"/>
                  </a:moveTo>
                  <a:cubicBezTo>
                    <a:pt x="933" y="799"/>
                    <a:pt x="931" y="799"/>
                    <a:pt x="930" y="799"/>
                  </a:cubicBezTo>
                  <a:cubicBezTo>
                    <a:pt x="933" y="796"/>
                    <a:pt x="936" y="794"/>
                    <a:pt x="939" y="791"/>
                  </a:cubicBezTo>
                  <a:cubicBezTo>
                    <a:pt x="938" y="794"/>
                    <a:pt x="936" y="797"/>
                    <a:pt x="934" y="800"/>
                  </a:cubicBezTo>
                  <a:close/>
                  <a:moveTo>
                    <a:pt x="949" y="805"/>
                  </a:moveTo>
                  <a:cubicBezTo>
                    <a:pt x="948" y="804"/>
                    <a:pt x="946" y="804"/>
                    <a:pt x="945" y="803"/>
                  </a:cubicBezTo>
                  <a:cubicBezTo>
                    <a:pt x="949" y="801"/>
                    <a:pt x="953" y="799"/>
                    <a:pt x="957" y="796"/>
                  </a:cubicBezTo>
                  <a:cubicBezTo>
                    <a:pt x="954" y="799"/>
                    <a:pt x="952" y="802"/>
                    <a:pt x="949" y="805"/>
                  </a:cubicBezTo>
                  <a:close/>
                  <a:moveTo>
                    <a:pt x="949" y="792"/>
                  </a:moveTo>
                  <a:cubicBezTo>
                    <a:pt x="952" y="786"/>
                    <a:pt x="956" y="780"/>
                    <a:pt x="960" y="775"/>
                  </a:cubicBezTo>
                  <a:cubicBezTo>
                    <a:pt x="965" y="771"/>
                    <a:pt x="968" y="767"/>
                    <a:pt x="968" y="761"/>
                  </a:cubicBezTo>
                  <a:cubicBezTo>
                    <a:pt x="971" y="763"/>
                    <a:pt x="975" y="765"/>
                    <a:pt x="978" y="766"/>
                  </a:cubicBezTo>
                  <a:cubicBezTo>
                    <a:pt x="970" y="775"/>
                    <a:pt x="959" y="784"/>
                    <a:pt x="949" y="792"/>
                  </a:cubicBezTo>
                  <a:close/>
                  <a:moveTo>
                    <a:pt x="987" y="770"/>
                  </a:moveTo>
                  <a:cubicBezTo>
                    <a:pt x="987" y="770"/>
                    <a:pt x="988" y="771"/>
                    <a:pt x="989" y="771"/>
                  </a:cubicBezTo>
                  <a:cubicBezTo>
                    <a:pt x="981" y="775"/>
                    <a:pt x="974" y="789"/>
                    <a:pt x="968" y="795"/>
                  </a:cubicBezTo>
                  <a:cubicBezTo>
                    <a:pt x="974" y="787"/>
                    <a:pt x="981" y="779"/>
                    <a:pt x="987" y="770"/>
                  </a:cubicBezTo>
                  <a:close/>
                  <a:moveTo>
                    <a:pt x="980" y="816"/>
                  </a:moveTo>
                  <a:cubicBezTo>
                    <a:pt x="979" y="816"/>
                    <a:pt x="978" y="815"/>
                    <a:pt x="977" y="815"/>
                  </a:cubicBezTo>
                  <a:cubicBezTo>
                    <a:pt x="980" y="813"/>
                    <a:pt x="983" y="811"/>
                    <a:pt x="987" y="809"/>
                  </a:cubicBezTo>
                  <a:cubicBezTo>
                    <a:pt x="985" y="811"/>
                    <a:pt x="983" y="814"/>
                    <a:pt x="980" y="816"/>
                  </a:cubicBezTo>
                  <a:close/>
                  <a:moveTo>
                    <a:pt x="969" y="810"/>
                  </a:moveTo>
                  <a:cubicBezTo>
                    <a:pt x="972" y="804"/>
                    <a:pt x="977" y="798"/>
                    <a:pt x="981" y="792"/>
                  </a:cubicBezTo>
                  <a:cubicBezTo>
                    <a:pt x="984" y="789"/>
                    <a:pt x="996" y="779"/>
                    <a:pt x="995" y="774"/>
                  </a:cubicBezTo>
                  <a:cubicBezTo>
                    <a:pt x="999" y="775"/>
                    <a:pt x="1003" y="777"/>
                    <a:pt x="1007" y="779"/>
                  </a:cubicBezTo>
                  <a:cubicBezTo>
                    <a:pt x="997" y="791"/>
                    <a:pt x="982" y="804"/>
                    <a:pt x="969" y="810"/>
                  </a:cubicBezTo>
                  <a:close/>
                  <a:moveTo>
                    <a:pt x="1003" y="825"/>
                  </a:moveTo>
                  <a:cubicBezTo>
                    <a:pt x="1001" y="824"/>
                    <a:pt x="999" y="823"/>
                    <a:pt x="996" y="822"/>
                  </a:cubicBezTo>
                  <a:cubicBezTo>
                    <a:pt x="999" y="821"/>
                    <a:pt x="1012" y="815"/>
                    <a:pt x="1008" y="810"/>
                  </a:cubicBezTo>
                  <a:cubicBezTo>
                    <a:pt x="1005" y="804"/>
                    <a:pt x="992" y="816"/>
                    <a:pt x="990" y="817"/>
                  </a:cubicBezTo>
                  <a:cubicBezTo>
                    <a:pt x="999" y="806"/>
                    <a:pt x="1009" y="795"/>
                    <a:pt x="1014" y="782"/>
                  </a:cubicBezTo>
                  <a:cubicBezTo>
                    <a:pt x="1021" y="785"/>
                    <a:pt x="1027" y="787"/>
                    <a:pt x="1033" y="789"/>
                  </a:cubicBezTo>
                  <a:cubicBezTo>
                    <a:pt x="1026" y="803"/>
                    <a:pt x="1011" y="812"/>
                    <a:pt x="1003" y="825"/>
                  </a:cubicBezTo>
                  <a:close/>
                  <a:moveTo>
                    <a:pt x="1041" y="792"/>
                  </a:moveTo>
                  <a:cubicBezTo>
                    <a:pt x="1045" y="793"/>
                    <a:pt x="1049" y="795"/>
                    <a:pt x="1053" y="796"/>
                  </a:cubicBezTo>
                  <a:cubicBezTo>
                    <a:pt x="1040" y="804"/>
                    <a:pt x="1029" y="815"/>
                    <a:pt x="1015" y="822"/>
                  </a:cubicBezTo>
                  <a:cubicBezTo>
                    <a:pt x="1023" y="813"/>
                    <a:pt x="1036" y="803"/>
                    <a:pt x="1041" y="792"/>
                  </a:cubicBezTo>
                  <a:close/>
                  <a:moveTo>
                    <a:pt x="1059" y="798"/>
                  </a:moveTo>
                  <a:cubicBezTo>
                    <a:pt x="1063" y="799"/>
                    <a:pt x="1068" y="800"/>
                    <a:pt x="1072" y="801"/>
                  </a:cubicBezTo>
                  <a:cubicBezTo>
                    <a:pt x="1061" y="813"/>
                    <a:pt x="1048" y="820"/>
                    <a:pt x="1033" y="827"/>
                  </a:cubicBezTo>
                  <a:cubicBezTo>
                    <a:pt x="1037" y="822"/>
                    <a:pt x="1042" y="818"/>
                    <a:pt x="1046" y="814"/>
                  </a:cubicBezTo>
                  <a:cubicBezTo>
                    <a:pt x="1049" y="811"/>
                    <a:pt x="1061" y="803"/>
                    <a:pt x="1059" y="798"/>
                  </a:cubicBezTo>
                  <a:close/>
                  <a:moveTo>
                    <a:pt x="1078" y="816"/>
                  </a:moveTo>
                  <a:cubicBezTo>
                    <a:pt x="1072" y="820"/>
                    <a:pt x="1067" y="824"/>
                    <a:pt x="1061" y="828"/>
                  </a:cubicBezTo>
                  <a:cubicBezTo>
                    <a:pt x="1065" y="823"/>
                    <a:pt x="1080" y="810"/>
                    <a:pt x="1080" y="803"/>
                  </a:cubicBezTo>
                  <a:cubicBezTo>
                    <a:pt x="1083" y="804"/>
                    <a:pt x="1086" y="805"/>
                    <a:pt x="1089" y="806"/>
                  </a:cubicBezTo>
                  <a:cubicBezTo>
                    <a:pt x="1085" y="809"/>
                    <a:pt x="1081" y="812"/>
                    <a:pt x="1078" y="816"/>
                  </a:cubicBezTo>
                  <a:close/>
                  <a:moveTo>
                    <a:pt x="1099" y="808"/>
                  </a:moveTo>
                  <a:cubicBezTo>
                    <a:pt x="1104" y="809"/>
                    <a:pt x="1109" y="810"/>
                    <a:pt x="1114" y="810"/>
                  </a:cubicBezTo>
                  <a:cubicBezTo>
                    <a:pt x="1101" y="820"/>
                    <a:pt x="1086" y="831"/>
                    <a:pt x="1070" y="837"/>
                  </a:cubicBezTo>
                  <a:cubicBezTo>
                    <a:pt x="1074" y="832"/>
                    <a:pt x="1078" y="827"/>
                    <a:pt x="1083" y="822"/>
                  </a:cubicBezTo>
                  <a:cubicBezTo>
                    <a:pt x="1089" y="817"/>
                    <a:pt x="1094" y="813"/>
                    <a:pt x="1099" y="808"/>
                  </a:cubicBezTo>
                  <a:close/>
                  <a:moveTo>
                    <a:pt x="1020" y="831"/>
                  </a:moveTo>
                  <a:cubicBezTo>
                    <a:pt x="1019" y="831"/>
                    <a:pt x="1018" y="831"/>
                    <a:pt x="1017" y="830"/>
                  </a:cubicBezTo>
                  <a:cubicBezTo>
                    <a:pt x="1019" y="829"/>
                    <a:pt x="1021" y="828"/>
                    <a:pt x="1023" y="827"/>
                  </a:cubicBezTo>
                  <a:cubicBezTo>
                    <a:pt x="1022" y="828"/>
                    <a:pt x="1021" y="830"/>
                    <a:pt x="1020" y="831"/>
                  </a:cubicBezTo>
                  <a:close/>
                  <a:moveTo>
                    <a:pt x="1033" y="836"/>
                  </a:moveTo>
                  <a:cubicBezTo>
                    <a:pt x="1034" y="836"/>
                    <a:pt x="1035" y="835"/>
                    <a:pt x="1036" y="835"/>
                  </a:cubicBezTo>
                  <a:cubicBezTo>
                    <a:pt x="1041" y="832"/>
                    <a:pt x="1047" y="829"/>
                    <a:pt x="1052" y="826"/>
                  </a:cubicBezTo>
                  <a:cubicBezTo>
                    <a:pt x="1050" y="829"/>
                    <a:pt x="1044" y="835"/>
                    <a:pt x="1043" y="839"/>
                  </a:cubicBezTo>
                  <a:cubicBezTo>
                    <a:pt x="1040" y="838"/>
                    <a:pt x="1036" y="837"/>
                    <a:pt x="1033" y="836"/>
                  </a:cubicBezTo>
                  <a:close/>
                  <a:moveTo>
                    <a:pt x="1058" y="844"/>
                  </a:moveTo>
                  <a:cubicBezTo>
                    <a:pt x="1056" y="844"/>
                    <a:pt x="1054" y="843"/>
                    <a:pt x="1052" y="842"/>
                  </a:cubicBezTo>
                  <a:cubicBezTo>
                    <a:pt x="1055" y="841"/>
                    <a:pt x="1058" y="839"/>
                    <a:pt x="1062" y="837"/>
                  </a:cubicBezTo>
                  <a:cubicBezTo>
                    <a:pt x="1060" y="839"/>
                    <a:pt x="1059" y="842"/>
                    <a:pt x="1058" y="844"/>
                  </a:cubicBezTo>
                  <a:close/>
                  <a:moveTo>
                    <a:pt x="1082" y="850"/>
                  </a:moveTo>
                  <a:cubicBezTo>
                    <a:pt x="1078" y="849"/>
                    <a:pt x="1073" y="848"/>
                    <a:pt x="1068" y="847"/>
                  </a:cubicBezTo>
                  <a:cubicBezTo>
                    <a:pt x="1077" y="844"/>
                    <a:pt x="1086" y="839"/>
                    <a:pt x="1094" y="834"/>
                  </a:cubicBezTo>
                  <a:cubicBezTo>
                    <a:pt x="1092" y="837"/>
                    <a:pt x="1084" y="846"/>
                    <a:pt x="1082" y="850"/>
                  </a:cubicBezTo>
                  <a:close/>
                  <a:moveTo>
                    <a:pt x="1120" y="816"/>
                  </a:moveTo>
                  <a:cubicBezTo>
                    <a:pt x="1121" y="815"/>
                    <a:pt x="1121" y="813"/>
                    <a:pt x="1120" y="811"/>
                  </a:cubicBezTo>
                  <a:cubicBezTo>
                    <a:pt x="1127" y="812"/>
                    <a:pt x="1134" y="813"/>
                    <a:pt x="1141" y="813"/>
                  </a:cubicBezTo>
                  <a:cubicBezTo>
                    <a:pt x="1127" y="824"/>
                    <a:pt x="1113" y="838"/>
                    <a:pt x="1096" y="844"/>
                  </a:cubicBezTo>
                  <a:cubicBezTo>
                    <a:pt x="1104" y="834"/>
                    <a:pt x="1113" y="823"/>
                    <a:pt x="1120" y="816"/>
                  </a:cubicBezTo>
                  <a:close/>
                  <a:moveTo>
                    <a:pt x="1124" y="843"/>
                  </a:moveTo>
                  <a:cubicBezTo>
                    <a:pt x="1129" y="837"/>
                    <a:pt x="1134" y="832"/>
                    <a:pt x="1139" y="827"/>
                  </a:cubicBezTo>
                  <a:cubicBezTo>
                    <a:pt x="1145" y="824"/>
                    <a:pt x="1149" y="820"/>
                    <a:pt x="1149" y="814"/>
                  </a:cubicBezTo>
                  <a:cubicBezTo>
                    <a:pt x="1154" y="814"/>
                    <a:pt x="1158" y="814"/>
                    <a:pt x="1162" y="814"/>
                  </a:cubicBezTo>
                  <a:cubicBezTo>
                    <a:pt x="1150" y="825"/>
                    <a:pt x="1137" y="835"/>
                    <a:pt x="1124" y="843"/>
                  </a:cubicBezTo>
                  <a:close/>
                  <a:moveTo>
                    <a:pt x="1175" y="813"/>
                  </a:moveTo>
                  <a:cubicBezTo>
                    <a:pt x="1182" y="813"/>
                    <a:pt x="1190" y="812"/>
                    <a:pt x="1197" y="810"/>
                  </a:cubicBezTo>
                  <a:cubicBezTo>
                    <a:pt x="1192" y="815"/>
                    <a:pt x="1186" y="820"/>
                    <a:pt x="1181" y="825"/>
                  </a:cubicBezTo>
                  <a:cubicBezTo>
                    <a:pt x="1169" y="833"/>
                    <a:pt x="1157" y="840"/>
                    <a:pt x="1147" y="844"/>
                  </a:cubicBezTo>
                  <a:cubicBezTo>
                    <a:pt x="1151" y="840"/>
                    <a:pt x="1155" y="835"/>
                    <a:pt x="1159" y="831"/>
                  </a:cubicBezTo>
                  <a:cubicBezTo>
                    <a:pt x="1164" y="825"/>
                    <a:pt x="1170" y="819"/>
                    <a:pt x="1175" y="813"/>
                  </a:cubicBezTo>
                  <a:close/>
                  <a:moveTo>
                    <a:pt x="1106" y="854"/>
                  </a:moveTo>
                  <a:cubicBezTo>
                    <a:pt x="1103" y="854"/>
                    <a:pt x="1100" y="853"/>
                    <a:pt x="1097" y="853"/>
                  </a:cubicBezTo>
                  <a:cubicBezTo>
                    <a:pt x="1102" y="851"/>
                    <a:pt x="1107" y="848"/>
                    <a:pt x="1111" y="846"/>
                  </a:cubicBezTo>
                  <a:cubicBezTo>
                    <a:pt x="1109" y="848"/>
                    <a:pt x="1107" y="851"/>
                    <a:pt x="1106" y="854"/>
                  </a:cubicBezTo>
                  <a:close/>
                  <a:moveTo>
                    <a:pt x="1130" y="855"/>
                  </a:moveTo>
                  <a:cubicBezTo>
                    <a:pt x="1126" y="855"/>
                    <a:pt x="1123" y="855"/>
                    <a:pt x="1119" y="855"/>
                  </a:cubicBezTo>
                  <a:cubicBezTo>
                    <a:pt x="1125" y="852"/>
                    <a:pt x="1130" y="848"/>
                    <a:pt x="1136" y="844"/>
                  </a:cubicBezTo>
                  <a:cubicBezTo>
                    <a:pt x="1133" y="847"/>
                    <a:pt x="1131" y="851"/>
                    <a:pt x="1130" y="855"/>
                  </a:cubicBezTo>
                  <a:close/>
                  <a:moveTo>
                    <a:pt x="1160" y="849"/>
                  </a:moveTo>
                  <a:cubicBezTo>
                    <a:pt x="1159" y="850"/>
                    <a:pt x="1159" y="851"/>
                    <a:pt x="1159" y="852"/>
                  </a:cubicBezTo>
                  <a:cubicBezTo>
                    <a:pt x="1154" y="853"/>
                    <a:pt x="1150" y="853"/>
                    <a:pt x="1145" y="854"/>
                  </a:cubicBezTo>
                  <a:cubicBezTo>
                    <a:pt x="1150" y="851"/>
                    <a:pt x="1156" y="849"/>
                    <a:pt x="1163" y="845"/>
                  </a:cubicBezTo>
                  <a:cubicBezTo>
                    <a:pt x="1162" y="846"/>
                    <a:pt x="1161" y="848"/>
                    <a:pt x="1160" y="849"/>
                  </a:cubicBezTo>
                  <a:close/>
                  <a:moveTo>
                    <a:pt x="1177" y="841"/>
                  </a:moveTo>
                  <a:cubicBezTo>
                    <a:pt x="1180" y="838"/>
                    <a:pt x="1183" y="834"/>
                    <a:pt x="1186" y="831"/>
                  </a:cubicBezTo>
                  <a:cubicBezTo>
                    <a:pt x="1190" y="828"/>
                    <a:pt x="1212" y="815"/>
                    <a:pt x="1208" y="808"/>
                  </a:cubicBezTo>
                  <a:cubicBezTo>
                    <a:pt x="1215" y="807"/>
                    <a:pt x="1222" y="805"/>
                    <a:pt x="1229" y="802"/>
                  </a:cubicBezTo>
                  <a:cubicBezTo>
                    <a:pt x="1229" y="803"/>
                    <a:pt x="1228" y="803"/>
                    <a:pt x="1228" y="804"/>
                  </a:cubicBezTo>
                  <a:cubicBezTo>
                    <a:pt x="1215" y="818"/>
                    <a:pt x="1196" y="832"/>
                    <a:pt x="1177" y="841"/>
                  </a:cubicBezTo>
                  <a:close/>
                  <a:moveTo>
                    <a:pt x="1190" y="844"/>
                  </a:moveTo>
                  <a:cubicBezTo>
                    <a:pt x="1189" y="845"/>
                    <a:pt x="1187" y="845"/>
                    <a:pt x="1186" y="846"/>
                  </a:cubicBezTo>
                  <a:cubicBezTo>
                    <a:pt x="1187" y="845"/>
                    <a:pt x="1189" y="844"/>
                    <a:pt x="1191" y="843"/>
                  </a:cubicBezTo>
                  <a:cubicBezTo>
                    <a:pt x="1191" y="843"/>
                    <a:pt x="1190" y="844"/>
                    <a:pt x="1190" y="844"/>
                  </a:cubicBezTo>
                  <a:close/>
                  <a:moveTo>
                    <a:pt x="1235" y="800"/>
                  </a:moveTo>
                  <a:cubicBezTo>
                    <a:pt x="1240" y="798"/>
                    <a:pt x="1246" y="796"/>
                    <a:pt x="1250" y="793"/>
                  </a:cubicBezTo>
                  <a:cubicBezTo>
                    <a:pt x="1242" y="804"/>
                    <a:pt x="1233" y="814"/>
                    <a:pt x="1222" y="822"/>
                  </a:cubicBezTo>
                  <a:cubicBezTo>
                    <a:pt x="1224" y="820"/>
                    <a:pt x="1243" y="804"/>
                    <a:pt x="1235" y="800"/>
                  </a:cubicBezTo>
                  <a:close/>
                  <a:moveTo>
                    <a:pt x="1264" y="792"/>
                  </a:moveTo>
                  <a:cubicBezTo>
                    <a:pt x="1255" y="802"/>
                    <a:pt x="1246" y="813"/>
                    <a:pt x="1235" y="821"/>
                  </a:cubicBezTo>
                  <a:cubicBezTo>
                    <a:pt x="1247" y="811"/>
                    <a:pt x="1257" y="799"/>
                    <a:pt x="1265" y="786"/>
                  </a:cubicBezTo>
                  <a:cubicBezTo>
                    <a:pt x="1268" y="784"/>
                    <a:pt x="1272" y="782"/>
                    <a:pt x="1275" y="780"/>
                  </a:cubicBezTo>
                  <a:cubicBezTo>
                    <a:pt x="1271" y="784"/>
                    <a:pt x="1268" y="788"/>
                    <a:pt x="1264" y="792"/>
                  </a:cubicBezTo>
                  <a:close/>
                  <a:moveTo>
                    <a:pt x="1329" y="476"/>
                  </a:moveTo>
                  <a:cubicBezTo>
                    <a:pt x="1326" y="482"/>
                    <a:pt x="1322" y="488"/>
                    <a:pt x="1318" y="492"/>
                  </a:cubicBezTo>
                  <a:cubicBezTo>
                    <a:pt x="1320" y="484"/>
                    <a:pt x="1325" y="477"/>
                    <a:pt x="1330" y="469"/>
                  </a:cubicBezTo>
                  <a:cubicBezTo>
                    <a:pt x="1330" y="472"/>
                    <a:pt x="1329" y="474"/>
                    <a:pt x="1329" y="476"/>
                  </a:cubicBezTo>
                  <a:close/>
                  <a:moveTo>
                    <a:pt x="697" y="122"/>
                  </a:moveTo>
                  <a:cubicBezTo>
                    <a:pt x="701" y="120"/>
                    <a:pt x="706" y="117"/>
                    <a:pt x="711" y="114"/>
                  </a:cubicBezTo>
                  <a:cubicBezTo>
                    <a:pt x="697" y="125"/>
                    <a:pt x="682" y="132"/>
                    <a:pt x="667" y="140"/>
                  </a:cubicBezTo>
                  <a:cubicBezTo>
                    <a:pt x="676" y="134"/>
                    <a:pt x="686" y="128"/>
                    <a:pt x="697" y="122"/>
                  </a:cubicBezTo>
                  <a:close/>
                  <a:moveTo>
                    <a:pt x="679" y="156"/>
                  </a:moveTo>
                  <a:cubicBezTo>
                    <a:pt x="682" y="154"/>
                    <a:pt x="691" y="146"/>
                    <a:pt x="688" y="141"/>
                  </a:cubicBezTo>
                  <a:cubicBezTo>
                    <a:pt x="693" y="139"/>
                    <a:pt x="697" y="137"/>
                    <a:pt x="702" y="134"/>
                  </a:cubicBezTo>
                  <a:cubicBezTo>
                    <a:pt x="698" y="140"/>
                    <a:pt x="695" y="147"/>
                    <a:pt x="692" y="153"/>
                  </a:cubicBezTo>
                  <a:cubicBezTo>
                    <a:pt x="687" y="152"/>
                    <a:pt x="683" y="153"/>
                    <a:pt x="679" y="156"/>
                  </a:cubicBezTo>
                  <a:close/>
                  <a:moveTo>
                    <a:pt x="688" y="162"/>
                  </a:moveTo>
                  <a:cubicBezTo>
                    <a:pt x="687" y="165"/>
                    <a:pt x="686" y="168"/>
                    <a:pt x="685" y="171"/>
                  </a:cubicBezTo>
                  <a:cubicBezTo>
                    <a:pt x="684" y="168"/>
                    <a:pt x="679" y="169"/>
                    <a:pt x="674" y="171"/>
                  </a:cubicBezTo>
                  <a:cubicBezTo>
                    <a:pt x="679" y="168"/>
                    <a:pt x="684" y="165"/>
                    <a:pt x="688" y="162"/>
                  </a:cubicBezTo>
                  <a:close/>
                  <a:moveTo>
                    <a:pt x="684" y="176"/>
                  </a:moveTo>
                  <a:cubicBezTo>
                    <a:pt x="684" y="177"/>
                    <a:pt x="683" y="178"/>
                    <a:pt x="683" y="179"/>
                  </a:cubicBezTo>
                  <a:cubicBezTo>
                    <a:pt x="683" y="181"/>
                    <a:pt x="682" y="183"/>
                    <a:pt x="682" y="185"/>
                  </a:cubicBezTo>
                  <a:cubicBezTo>
                    <a:pt x="671" y="190"/>
                    <a:pt x="657" y="195"/>
                    <a:pt x="644" y="201"/>
                  </a:cubicBezTo>
                  <a:cubicBezTo>
                    <a:pt x="657" y="192"/>
                    <a:pt x="671" y="185"/>
                    <a:pt x="684" y="176"/>
                  </a:cubicBezTo>
                  <a:close/>
                  <a:moveTo>
                    <a:pt x="673" y="229"/>
                  </a:moveTo>
                  <a:cubicBezTo>
                    <a:pt x="675" y="227"/>
                    <a:pt x="677" y="226"/>
                    <a:pt x="678" y="224"/>
                  </a:cubicBezTo>
                  <a:cubicBezTo>
                    <a:pt x="678" y="226"/>
                    <a:pt x="678" y="228"/>
                    <a:pt x="678" y="230"/>
                  </a:cubicBezTo>
                  <a:cubicBezTo>
                    <a:pt x="676" y="229"/>
                    <a:pt x="675" y="229"/>
                    <a:pt x="673" y="229"/>
                  </a:cubicBezTo>
                  <a:close/>
                  <a:moveTo>
                    <a:pt x="676" y="242"/>
                  </a:moveTo>
                  <a:cubicBezTo>
                    <a:pt x="676" y="243"/>
                    <a:pt x="676" y="244"/>
                    <a:pt x="676" y="245"/>
                  </a:cubicBezTo>
                  <a:cubicBezTo>
                    <a:pt x="673" y="242"/>
                    <a:pt x="670" y="240"/>
                    <a:pt x="667" y="238"/>
                  </a:cubicBezTo>
                  <a:cubicBezTo>
                    <a:pt x="668" y="238"/>
                    <a:pt x="669" y="238"/>
                    <a:pt x="670" y="238"/>
                  </a:cubicBezTo>
                  <a:cubicBezTo>
                    <a:pt x="670" y="241"/>
                    <a:pt x="673" y="243"/>
                    <a:pt x="676" y="242"/>
                  </a:cubicBezTo>
                  <a:close/>
                  <a:moveTo>
                    <a:pt x="668" y="219"/>
                  </a:moveTo>
                  <a:cubicBezTo>
                    <a:pt x="672" y="217"/>
                    <a:pt x="676" y="215"/>
                    <a:pt x="679" y="212"/>
                  </a:cubicBezTo>
                  <a:cubicBezTo>
                    <a:pt x="679" y="214"/>
                    <a:pt x="679" y="215"/>
                    <a:pt x="679" y="217"/>
                  </a:cubicBezTo>
                  <a:cubicBezTo>
                    <a:pt x="675" y="216"/>
                    <a:pt x="672" y="216"/>
                    <a:pt x="668" y="219"/>
                  </a:cubicBezTo>
                  <a:close/>
                  <a:moveTo>
                    <a:pt x="659" y="210"/>
                  </a:moveTo>
                  <a:cubicBezTo>
                    <a:pt x="666" y="206"/>
                    <a:pt x="673" y="201"/>
                    <a:pt x="680" y="196"/>
                  </a:cubicBezTo>
                  <a:cubicBezTo>
                    <a:pt x="680" y="198"/>
                    <a:pt x="680" y="200"/>
                    <a:pt x="680" y="201"/>
                  </a:cubicBezTo>
                  <a:cubicBezTo>
                    <a:pt x="673" y="204"/>
                    <a:pt x="666" y="207"/>
                    <a:pt x="659" y="210"/>
                  </a:cubicBezTo>
                  <a:close/>
                  <a:moveTo>
                    <a:pt x="660" y="230"/>
                  </a:moveTo>
                  <a:cubicBezTo>
                    <a:pt x="659" y="231"/>
                    <a:pt x="659" y="231"/>
                    <a:pt x="658" y="232"/>
                  </a:cubicBezTo>
                  <a:cubicBezTo>
                    <a:pt x="658" y="232"/>
                    <a:pt x="657" y="232"/>
                    <a:pt x="657" y="231"/>
                  </a:cubicBezTo>
                  <a:cubicBezTo>
                    <a:pt x="658" y="231"/>
                    <a:pt x="659" y="231"/>
                    <a:pt x="660" y="230"/>
                  </a:cubicBezTo>
                  <a:close/>
                  <a:moveTo>
                    <a:pt x="653" y="220"/>
                  </a:moveTo>
                  <a:cubicBezTo>
                    <a:pt x="651" y="221"/>
                    <a:pt x="649" y="223"/>
                    <a:pt x="648" y="225"/>
                  </a:cubicBezTo>
                  <a:cubicBezTo>
                    <a:pt x="646" y="224"/>
                    <a:pt x="645" y="223"/>
                    <a:pt x="644" y="222"/>
                  </a:cubicBezTo>
                  <a:cubicBezTo>
                    <a:pt x="647" y="222"/>
                    <a:pt x="650" y="221"/>
                    <a:pt x="653" y="220"/>
                  </a:cubicBezTo>
                  <a:close/>
                  <a:moveTo>
                    <a:pt x="666" y="177"/>
                  </a:moveTo>
                  <a:cubicBezTo>
                    <a:pt x="665" y="177"/>
                    <a:pt x="664" y="178"/>
                    <a:pt x="664" y="178"/>
                  </a:cubicBezTo>
                  <a:cubicBezTo>
                    <a:pt x="665" y="177"/>
                    <a:pt x="665" y="177"/>
                    <a:pt x="666" y="177"/>
                  </a:cubicBezTo>
                  <a:close/>
                  <a:moveTo>
                    <a:pt x="662" y="154"/>
                  </a:moveTo>
                  <a:cubicBezTo>
                    <a:pt x="656" y="158"/>
                    <a:pt x="649" y="162"/>
                    <a:pt x="642" y="165"/>
                  </a:cubicBezTo>
                  <a:cubicBezTo>
                    <a:pt x="649" y="161"/>
                    <a:pt x="655" y="158"/>
                    <a:pt x="662" y="154"/>
                  </a:cubicBezTo>
                  <a:close/>
                  <a:moveTo>
                    <a:pt x="642" y="210"/>
                  </a:moveTo>
                  <a:cubicBezTo>
                    <a:pt x="639" y="212"/>
                    <a:pt x="636" y="213"/>
                    <a:pt x="634" y="215"/>
                  </a:cubicBezTo>
                  <a:cubicBezTo>
                    <a:pt x="633" y="215"/>
                    <a:pt x="632" y="214"/>
                    <a:pt x="631" y="214"/>
                  </a:cubicBezTo>
                  <a:cubicBezTo>
                    <a:pt x="635" y="213"/>
                    <a:pt x="639" y="211"/>
                    <a:pt x="642" y="210"/>
                  </a:cubicBezTo>
                  <a:close/>
                  <a:moveTo>
                    <a:pt x="626" y="191"/>
                  </a:moveTo>
                  <a:cubicBezTo>
                    <a:pt x="627" y="191"/>
                    <a:pt x="627" y="191"/>
                    <a:pt x="628" y="191"/>
                  </a:cubicBezTo>
                  <a:cubicBezTo>
                    <a:pt x="627" y="191"/>
                    <a:pt x="627" y="192"/>
                    <a:pt x="626" y="192"/>
                  </a:cubicBezTo>
                  <a:cubicBezTo>
                    <a:pt x="626" y="192"/>
                    <a:pt x="626" y="191"/>
                    <a:pt x="626" y="191"/>
                  </a:cubicBezTo>
                  <a:close/>
                  <a:moveTo>
                    <a:pt x="625" y="199"/>
                  </a:moveTo>
                  <a:cubicBezTo>
                    <a:pt x="627" y="200"/>
                    <a:pt x="630" y="200"/>
                    <a:pt x="633" y="199"/>
                  </a:cubicBezTo>
                  <a:cubicBezTo>
                    <a:pt x="630" y="201"/>
                    <a:pt x="626" y="203"/>
                    <a:pt x="623" y="205"/>
                  </a:cubicBezTo>
                  <a:cubicBezTo>
                    <a:pt x="624" y="203"/>
                    <a:pt x="624" y="201"/>
                    <a:pt x="625" y="199"/>
                  </a:cubicBezTo>
                  <a:close/>
                  <a:moveTo>
                    <a:pt x="267" y="253"/>
                  </a:moveTo>
                  <a:cubicBezTo>
                    <a:pt x="266" y="257"/>
                    <a:pt x="264" y="261"/>
                    <a:pt x="263" y="265"/>
                  </a:cubicBezTo>
                  <a:cubicBezTo>
                    <a:pt x="261" y="267"/>
                    <a:pt x="258" y="269"/>
                    <a:pt x="256" y="270"/>
                  </a:cubicBezTo>
                  <a:cubicBezTo>
                    <a:pt x="252" y="266"/>
                    <a:pt x="239" y="276"/>
                    <a:pt x="236" y="278"/>
                  </a:cubicBezTo>
                  <a:cubicBezTo>
                    <a:pt x="246" y="269"/>
                    <a:pt x="257" y="261"/>
                    <a:pt x="267" y="253"/>
                  </a:cubicBezTo>
                  <a:close/>
                  <a:moveTo>
                    <a:pt x="253" y="342"/>
                  </a:moveTo>
                  <a:cubicBezTo>
                    <a:pt x="253" y="345"/>
                    <a:pt x="253" y="348"/>
                    <a:pt x="254" y="352"/>
                  </a:cubicBezTo>
                  <a:cubicBezTo>
                    <a:pt x="241" y="355"/>
                    <a:pt x="228" y="370"/>
                    <a:pt x="216" y="376"/>
                  </a:cubicBezTo>
                  <a:cubicBezTo>
                    <a:pt x="228" y="364"/>
                    <a:pt x="241" y="354"/>
                    <a:pt x="253" y="342"/>
                  </a:cubicBezTo>
                  <a:close/>
                  <a:moveTo>
                    <a:pt x="202" y="377"/>
                  </a:moveTo>
                  <a:cubicBezTo>
                    <a:pt x="202" y="376"/>
                    <a:pt x="202" y="374"/>
                    <a:pt x="201" y="372"/>
                  </a:cubicBezTo>
                  <a:cubicBezTo>
                    <a:pt x="207" y="369"/>
                    <a:pt x="212" y="366"/>
                    <a:pt x="218" y="363"/>
                  </a:cubicBezTo>
                  <a:cubicBezTo>
                    <a:pt x="213" y="368"/>
                    <a:pt x="207" y="372"/>
                    <a:pt x="202" y="377"/>
                  </a:cubicBezTo>
                  <a:close/>
                  <a:moveTo>
                    <a:pt x="255" y="360"/>
                  </a:moveTo>
                  <a:cubicBezTo>
                    <a:pt x="256" y="365"/>
                    <a:pt x="257" y="369"/>
                    <a:pt x="258" y="373"/>
                  </a:cubicBezTo>
                  <a:cubicBezTo>
                    <a:pt x="258" y="373"/>
                    <a:pt x="257" y="373"/>
                    <a:pt x="257" y="373"/>
                  </a:cubicBezTo>
                  <a:cubicBezTo>
                    <a:pt x="257" y="372"/>
                    <a:pt x="255" y="371"/>
                    <a:pt x="254" y="370"/>
                  </a:cubicBezTo>
                  <a:cubicBezTo>
                    <a:pt x="251" y="370"/>
                    <a:pt x="246" y="371"/>
                    <a:pt x="241" y="372"/>
                  </a:cubicBezTo>
                  <a:cubicBezTo>
                    <a:pt x="245" y="368"/>
                    <a:pt x="250" y="365"/>
                    <a:pt x="255" y="360"/>
                  </a:cubicBezTo>
                  <a:close/>
                  <a:moveTo>
                    <a:pt x="253" y="299"/>
                  </a:moveTo>
                  <a:cubicBezTo>
                    <a:pt x="250" y="300"/>
                    <a:pt x="247" y="302"/>
                    <a:pt x="244" y="304"/>
                  </a:cubicBezTo>
                  <a:cubicBezTo>
                    <a:pt x="248" y="301"/>
                    <a:pt x="252" y="298"/>
                    <a:pt x="255" y="294"/>
                  </a:cubicBezTo>
                  <a:cubicBezTo>
                    <a:pt x="255" y="296"/>
                    <a:pt x="255" y="297"/>
                    <a:pt x="255" y="298"/>
                  </a:cubicBezTo>
                  <a:cubicBezTo>
                    <a:pt x="254" y="298"/>
                    <a:pt x="254" y="298"/>
                    <a:pt x="253" y="299"/>
                  </a:cubicBezTo>
                  <a:close/>
                  <a:moveTo>
                    <a:pt x="254" y="308"/>
                  </a:moveTo>
                  <a:cubicBezTo>
                    <a:pt x="253" y="309"/>
                    <a:pt x="253" y="310"/>
                    <a:pt x="253" y="312"/>
                  </a:cubicBezTo>
                  <a:cubicBezTo>
                    <a:pt x="250" y="312"/>
                    <a:pt x="247" y="314"/>
                    <a:pt x="245" y="317"/>
                  </a:cubicBezTo>
                  <a:cubicBezTo>
                    <a:pt x="245" y="317"/>
                    <a:pt x="244" y="317"/>
                    <a:pt x="243" y="318"/>
                  </a:cubicBezTo>
                  <a:cubicBezTo>
                    <a:pt x="240" y="319"/>
                    <a:pt x="237" y="321"/>
                    <a:pt x="235" y="322"/>
                  </a:cubicBezTo>
                  <a:cubicBezTo>
                    <a:pt x="241" y="317"/>
                    <a:pt x="247" y="312"/>
                    <a:pt x="254" y="308"/>
                  </a:cubicBezTo>
                  <a:close/>
                  <a:moveTo>
                    <a:pt x="253" y="321"/>
                  </a:moveTo>
                  <a:cubicBezTo>
                    <a:pt x="253" y="325"/>
                    <a:pt x="253" y="329"/>
                    <a:pt x="253" y="333"/>
                  </a:cubicBezTo>
                  <a:cubicBezTo>
                    <a:pt x="243" y="332"/>
                    <a:pt x="221" y="352"/>
                    <a:pt x="214" y="356"/>
                  </a:cubicBezTo>
                  <a:cubicBezTo>
                    <a:pt x="225" y="345"/>
                    <a:pt x="238" y="334"/>
                    <a:pt x="253" y="321"/>
                  </a:cubicBezTo>
                  <a:close/>
                  <a:moveTo>
                    <a:pt x="212" y="299"/>
                  </a:moveTo>
                  <a:cubicBezTo>
                    <a:pt x="214" y="298"/>
                    <a:pt x="216" y="297"/>
                    <a:pt x="218" y="296"/>
                  </a:cubicBezTo>
                  <a:cubicBezTo>
                    <a:pt x="215" y="298"/>
                    <a:pt x="213" y="299"/>
                    <a:pt x="211" y="301"/>
                  </a:cubicBezTo>
                  <a:cubicBezTo>
                    <a:pt x="211" y="300"/>
                    <a:pt x="212" y="299"/>
                    <a:pt x="212" y="299"/>
                  </a:cubicBezTo>
                  <a:close/>
                  <a:moveTo>
                    <a:pt x="204" y="320"/>
                  </a:moveTo>
                  <a:cubicBezTo>
                    <a:pt x="206" y="318"/>
                    <a:pt x="209" y="317"/>
                    <a:pt x="211" y="316"/>
                  </a:cubicBezTo>
                  <a:cubicBezTo>
                    <a:pt x="208" y="318"/>
                    <a:pt x="206" y="320"/>
                    <a:pt x="203" y="321"/>
                  </a:cubicBezTo>
                  <a:cubicBezTo>
                    <a:pt x="204" y="321"/>
                    <a:pt x="204" y="320"/>
                    <a:pt x="204" y="320"/>
                  </a:cubicBezTo>
                  <a:close/>
                  <a:moveTo>
                    <a:pt x="201" y="334"/>
                  </a:moveTo>
                  <a:cubicBezTo>
                    <a:pt x="205" y="333"/>
                    <a:pt x="209" y="332"/>
                    <a:pt x="213" y="330"/>
                  </a:cubicBezTo>
                  <a:cubicBezTo>
                    <a:pt x="209" y="333"/>
                    <a:pt x="205" y="336"/>
                    <a:pt x="201" y="339"/>
                  </a:cubicBezTo>
                  <a:cubicBezTo>
                    <a:pt x="201" y="338"/>
                    <a:pt x="201" y="336"/>
                    <a:pt x="201" y="334"/>
                  </a:cubicBezTo>
                  <a:close/>
                  <a:moveTo>
                    <a:pt x="213" y="345"/>
                  </a:moveTo>
                  <a:cubicBezTo>
                    <a:pt x="209" y="350"/>
                    <a:pt x="204" y="354"/>
                    <a:pt x="200" y="358"/>
                  </a:cubicBezTo>
                  <a:cubicBezTo>
                    <a:pt x="200" y="356"/>
                    <a:pt x="200" y="353"/>
                    <a:pt x="200" y="351"/>
                  </a:cubicBezTo>
                  <a:cubicBezTo>
                    <a:pt x="205" y="349"/>
                    <a:pt x="209" y="348"/>
                    <a:pt x="213" y="345"/>
                  </a:cubicBezTo>
                  <a:close/>
                  <a:moveTo>
                    <a:pt x="160" y="421"/>
                  </a:moveTo>
                  <a:cubicBezTo>
                    <a:pt x="160" y="421"/>
                    <a:pt x="161" y="421"/>
                    <a:pt x="161" y="421"/>
                  </a:cubicBezTo>
                  <a:cubicBezTo>
                    <a:pt x="162" y="420"/>
                    <a:pt x="163" y="419"/>
                    <a:pt x="164" y="418"/>
                  </a:cubicBezTo>
                  <a:cubicBezTo>
                    <a:pt x="191" y="398"/>
                    <a:pt x="227" y="378"/>
                    <a:pt x="263" y="387"/>
                  </a:cubicBezTo>
                  <a:cubicBezTo>
                    <a:pt x="265" y="391"/>
                    <a:pt x="277" y="400"/>
                    <a:pt x="273" y="390"/>
                  </a:cubicBezTo>
                  <a:cubicBezTo>
                    <a:pt x="274" y="391"/>
                    <a:pt x="288" y="396"/>
                    <a:pt x="283" y="387"/>
                  </a:cubicBezTo>
                  <a:cubicBezTo>
                    <a:pt x="287" y="381"/>
                    <a:pt x="272" y="377"/>
                    <a:pt x="269" y="376"/>
                  </a:cubicBezTo>
                  <a:cubicBezTo>
                    <a:pt x="256" y="341"/>
                    <a:pt x="260" y="303"/>
                    <a:pt x="272" y="268"/>
                  </a:cubicBezTo>
                  <a:cubicBezTo>
                    <a:pt x="273" y="267"/>
                    <a:pt x="273" y="266"/>
                    <a:pt x="273" y="264"/>
                  </a:cubicBezTo>
                  <a:cubicBezTo>
                    <a:pt x="296" y="204"/>
                    <a:pt x="352" y="174"/>
                    <a:pt x="413" y="164"/>
                  </a:cubicBezTo>
                  <a:cubicBezTo>
                    <a:pt x="484" y="152"/>
                    <a:pt x="552" y="178"/>
                    <a:pt x="612" y="215"/>
                  </a:cubicBezTo>
                  <a:cubicBezTo>
                    <a:pt x="612" y="218"/>
                    <a:pt x="615" y="220"/>
                    <a:pt x="618" y="219"/>
                  </a:cubicBezTo>
                  <a:cubicBezTo>
                    <a:pt x="637" y="231"/>
                    <a:pt x="655" y="243"/>
                    <a:pt x="673" y="257"/>
                  </a:cubicBezTo>
                  <a:cubicBezTo>
                    <a:pt x="672" y="261"/>
                    <a:pt x="677" y="264"/>
                    <a:pt x="680" y="261"/>
                  </a:cubicBezTo>
                  <a:cubicBezTo>
                    <a:pt x="683" y="264"/>
                    <a:pt x="688" y="261"/>
                    <a:pt x="686" y="256"/>
                  </a:cubicBezTo>
                  <a:cubicBezTo>
                    <a:pt x="687" y="253"/>
                    <a:pt x="686" y="251"/>
                    <a:pt x="684" y="250"/>
                  </a:cubicBezTo>
                  <a:cubicBezTo>
                    <a:pt x="688" y="229"/>
                    <a:pt x="686" y="206"/>
                    <a:pt x="691" y="185"/>
                  </a:cubicBezTo>
                  <a:cubicBezTo>
                    <a:pt x="697" y="159"/>
                    <a:pt x="710" y="136"/>
                    <a:pt x="727" y="116"/>
                  </a:cubicBezTo>
                  <a:cubicBezTo>
                    <a:pt x="764" y="74"/>
                    <a:pt x="812" y="50"/>
                    <a:pt x="868" y="51"/>
                  </a:cubicBezTo>
                  <a:cubicBezTo>
                    <a:pt x="925" y="51"/>
                    <a:pt x="984" y="72"/>
                    <a:pt x="1028" y="108"/>
                  </a:cubicBezTo>
                  <a:cubicBezTo>
                    <a:pt x="1046" y="123"/>
                    <a:pt x="1062" y="142"/>
                    <a:pt x="1071" y="164"/>
                  </a:cubicBezTo>
                  <a:cubicBezTo>
                    <a:pt x="1074" y="169"/>
                    <a:pt x="1076" y="187"/>
                    <a:pt x="1080" y="190"/>
                  </a:cubicBezTo>
                  <a:cubicBezTo>
                    <a:pt x="1085" y="193"/>
                    <a:pt x="1087" y="187"/>
                    <a:pt x="1086" y="184"/>
                  </a:cubicBezTo>
                  <a:cubicBezTo>
                    <a:pt x="1086" y="184"/>
                    <a:pt x="1086" y="184"/>
                    <a:pt x="1086" y="184"/>
                  </a:cubicBezTo>
                  <a:cubicBezTo>
                    <a:pt x="1192" y="131"/>
                    <a:pt x="1361" y="223"/>
                    <a:pt x="1362" y="346"/>
                  </a:cubicBezTo>
                  <a:cubicBezTo>
                    <a:pt x="1361" y="409"/>
                    <a:pt x="1321" y="441"/>
                    <a:pt x="1290" y="490"/>
                  </a:cubicBezTo>
                  <a:cubicBezTo>
                    <a:pt x="1292" y="493"/>
                    <a:pt x="1268" y="472"/>
                    <a:pt x="1276" y="486"/>
                  </a:cubicBezTo>
                  <a:cubicBezTo>
                    <a:pt x="1273" y="491"/>
                    <a:pt x="1287" y="503"/>
                    <a:pt x="1290" y="507"/>
                  </a:cubicBezTo>
                  <a:cubicBezTo>
                    <a:pt x="1281" y="509"/>
                    <a:pt x="1290" y="514"/>
                    <a:pt x="1295" y="514"/>
                  </a:cubicBezTo>
                  <a:cubicBezTo>
                    <a:pt x="1350" y="591"/>
                    <a:pt x="1359" y="716"/>
                    <a:pt x="1268" y="771"/>
                  </a:cubicBezTo>
                  <a:cubicBezTo>
                    <a:pt x="1265" y="769"/>
                    <a:pt x="1263" y="772"/>
                    <a:pt x="1262" y="774"/>
                  </a:cubicBezTo>
                  <a:cubicBezTo>
                    <a:pt x="1206" y="806"/>
                    <a:pt x="1144" y="807"/>
                    <a:pt x="1083" y="792"/>
                  </a:cubicBezTo>
                  <a:cubicBezTo>
                    <a:pt x="1056" y="785"/>
                    <a:pt x="1029" y="776"/>
                    <a:pt x="1003" y="765"/>
                  </a:cubicBezTo>
                  <a:cubicBezTo>
                    <a:pt x="994" y="761"/>
                    <a:pt x="951" y="732"/>
                    <a:pt x="942" y="736"/>
                  </a:cubicBezTo>
                  <a:cubicBezTo>
                    <a:pt x="939" y="724"/>
                    <a:pt x="929" y="746"/>
                    <a:pt x="930" y="744"/>
                  </a:cubicBezTo>
                  <a:cubicBezTo>
                    <a:pt x="920" y="762"/>
                    <a:pt x="906" y="776"/>
                    <a:pt x="891" y="789"/>
                  </a:cubicBezTo>
                  <a:cubicBezTo>
                    <a:pt x="888" y="790"/>
                    <a:pt x="886" y="791"/>
                    <a:pt x="887" y="793"/>
                  </a:cubicBezTo>
                  <a:cubicBezTo>
                    <a:pt x="777" y="886"/>
                    <a:pt x="646" y="901"/>
                    <a:pt x="508" y="883"/>
                  </a:cubicBezTo>
                  <a:cubicBezTo>
                    <a:pt x="418" y="871"/>
                    <a:pt x="293" y="835"/>
                    <a:pt x="294" y="724"/>
                  </a:cubicBezTo>
                  <a:cubicBezTo>
                    <a:pt x="298" y="724"/>
                    <a:pt x="301" y="721"/>
                    <a:pt x="299" y="718"/>
                  </a:cubicBezTo>
                  <a:cubicBezTo>
                    <a:pt x="305" y="709"/>
                    <a:pt x="268" y="710"/>
                    <a:pt x="263" y="709"/>
                  </a:cubicBezTo>
                  <a:cubicBezTo>
                    <a:pt x="242" y="706"/>
                    <a:pt x="222" y="701"/>
                    <a:pt x="202" y="694"/>
                  </a:cubicBezTo>
                  <a:cubicBezTo>
                    <a:pt x="164" y="680"/>
                    <a:pt x="128" y="658"/>
                    <a:pt x="105" y="624"/>
                  </a:cubicBezTo>
                  <a:cubicBezTo>
                    <a:pt x="105" y="623"/>
                    <a:pt x="104" y="623"/>
                    <a:pt x="104" y="622"/>
                  </a:cubicBezTo>
                  <a:cubicBezTo>
                    <a:pt x="58" y="552"/>
                    <a:pt x="101" y="468"/>
                    <a:pt x="160" y="421"/>
                  </a:cubicBezTo>
                  <a:close/>
                  <a:moveTo>
                    <a:pt x="1303" y="490"/>
                  </a:moveTo>
                  <a:cubicBezTo>
                    <a:pt x="1301" y="494"/>
                    <a:pt x="1300" y="499"/>
                    <a:pt x="1300" y="503"/>
                  </a:cubicBezTo>
                  <a:cubicBezTo>
                    <a:pt x="1299" y="501"/>
                    <a:pt x="1298" y="500"/>
                    <a:pt x="1297" y="499"/>
                  </a:cubicBezTo>
                  <a:cubicBezTo>
                    <a:pt x="1299" y="496"/>
                    <a:pt x="1301" y="493"/>
                    <a:pt x="1303" y="490"/>
                  </a:cubicBezTo>
                  <a:close/>
                  <a:moveTo>
                    <a:pt x="121" y="440"/>
                  </a:moveTo>
                  <a:cubicBezTo>
                    <a:pt x="123" y="439"/>
                    <a:pt x="126" y="437"/>
                    <a:pt x="128" y="436"/>
                  </a:cubicBezTo>
                  <a:cubicBezTo>
                    <a:pt x="124" y="441"/>
                    <a:pt x="120" y="445"/>
                    <a:pt x="116" y="449"/>
                  </a:cubicBezTo>
                  <a:cubicBezTo>
                    <a:pt x="112" y="446"/>
                    <a:pt x="100" y="456"/>
                    <a:pt x="97" y="458"/>
                  </a:cubicBezTo>
                  <a:cubicBezTo>
                    <a:pt x="105" y="452"/>
                    <a:pt x="113" y="446"/>
                    <a:pt x="121" y="440"/>
                  </a:cubicBezTo>
                  <a:close/>
                  <a:moveTo>
                    <a:pt x="92" y="475"/>
                  </a:moveTo>
                  <a:cubicBezTo>
                    <a:pt x="92" y="475"/>
                    <a:pt x="92" y="475"/>
                    <a:pt x="92" y="475"/>
                  </a:cubicBezTo>
                  <a:cubicBezTo>
                    <a:pt x="96" y="472"/>
                    <a:pt x="100" y="468"/>
                    <a:pt x="105" y="465"/>
                  </a:cubicBezTo>
                  <a:cubicBezTo>
                    <a:pt x="97" y="476"/>
                    <a:pt x="91" y="488"/>
                    <a:pt x="87" y="500"/>
                  </a:cubicBezTo>
                  <a:cubicBezTo>
                    <a:pt x="85" y="491"/>
                    <a:pt x="62" y="505"/>
                    <a:pt x="59" y="507"/>
                  </a:cubicBezTo>
                  <a:cubicBezTo>
                    <a:pt x="64" y="503"/>
                    <a:pt x="98" y="482"/>
                    <a:pt x="92" y="475"/>
                  </a:cubicBezTo>
                  <a:close/>
                  <a:moveTo>
                    <a:pt x="59" y="485"/>
                  </a:moveTo>
                  <a:cubicBezTo>
                    <a:pt x="63" y="485"/>
                    <a:pt x="67" y="484"/>
                    <a:pt x="71" y="481"/>
                  </a:cubicBezTo>
                  <a:cubicBezTo>
                    <a:pt x="61" y="489"/>
                    <a:pt x="50" y="497"/>
                    <a:pt x="41" y="506"/>
                  </a:cubicBezTo>
                  <a:cubicBezTo>
                    <a:pt x="46" y="498"/>
                    <a:pt x="52" y="492"/>
                    <a:pt x="59" y="485"/>
                  </a:cubicBezTo>
                  <a:close/>
                  <a:moveTo>
                    <a:pt x="24" y="533"/>
                  </a:moveTo>
                  <a:cubicBezTo>
                    <a:pt x="34" y="528"/>
                    <a:pt x="45" y="523"/>
                    <a:pt x="55" y="518"/>
                  </a:cubicBezTo>
                  <a:cubicBezTo>
                    <a:pt x="43" y="526"/>
                    <a:pt x="32" y="534"/>
                    <a:pt x="20" y="542"/>
                  </a:cubicBezTo>
                  <a:cubicBezTo>
                    <a:pt x="21" y="539"/>
                    <a:pt x="23" y="536"/>
                    <a:pt x="24" y="533"/>
                  </a:cubicBezTo>
                  <a:close/>
                  <a:moveTo>
                    <a:pt x="16" y="554"/>
                  </a:moveTo>
                  <a:cubicBezTo>
                    <a:pt x="27" y="549"/>
                    <a:pt x="38" y="544"/>
                    <a:pt x="49" y="538"/>
                  </a:cubicBezTo>
                  <a:cubicBezTo>
                    <a:pt x="37" y="547"/>
                    <a:pt x="25" y="554"/>
                    <a:pt x="13" y="563"/>
                  </a:cubicBezTo>
                  <a:cubicBezTo>
                    <a:pt x="14" y="560"/>
                    <a:pt x="15" y="557"/>
                    <a:pt x="16" y="554"/>
                  </a:cubicBezTo>
                  <a:close/>
                  <a:moveTo>
                    <a:pt x="11" y="577"/>
                  </a:moveTo>
                  <a:cubicBezTo>
                    <a:pt x="15" y="576"/>
                    <a:pt x="19" y="574"/>
                    <a:pt x="23" y="572"/>
                  </a:cubicBezTo>
                  <a:cubicBezTo>
                    <a:pt x="18" y="575"/>
                    <a:pt x="14" y="579"/>
                    <a:pt x="10" y="582"/>
                  </a:cubicBezTo>
                  <a:cubicBezTo>
                    <a:pt x="10" y="580"/>
                    <a:pt x="10" y="579"/>
                    <a:pt x="11" y="577"/>
                  </a:cubicBezTo>
                  <a:close/>
                  <a:moveTo>
                    <a:pt x="23" y="590"/>
                  </a:moveTo>
                  <a:cubicBezTo>
                    <a:pt x="21" y="593"/>
                    <a:pt x="7" y="603"/>
                    <a:pt x="10" y="608"/>
                  </a:cubicBezTo>
                  <a:cubicBezTo>
                    <a:pt x="12" y="612"/>
                    <a:pt x="17" y="609"/>
                    <a:pt x="19" y="608"/>
                  </a:cubicBezTo>
                  <a:cubicBezTo>
                    <a:pt x="16" y="611"/>
                    <a:pt x="13" y="614"/>
                    <a:pt x="10" y="618"/>
                  </a:cubicBezTo>
                  <a:cubicBezTo>
                    <a:pt x="9" y="610"/>
                    <a:pt x="9" y="602"/>
                    <a:pt x="9" y="594"/>
                  </a:cubicBezTo>
                  <a:cubicBezTo>
                    <a:pt x="14" y="593"/>
                    <a:pt x="19" y="592"/>
                    <a:pt x="23" y="590"/>
                  </a:cubicBezTo>
                  <a:close/>
                </a:path>
              </a:pathLst>
            </a:custGeom>
            <a:solidFill>
              <a:srgbClr val="9ABF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ea typeface="幼圆" panose="0201050906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88065" y="2916344"/>
            <a:ext cx="9379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运动会临近，我写信来邀请你参加我们班的集体活动</a:t>
            </a:r>
            <a:r>
              <a:rPr lang="en-US" altLang="zh-CN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——</a:t>
            </a:r>
            <a:r>
              <a:rPr lang="zh-CN" altLang="en-US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跳长绳。</a:t>
            </a:r>
            <a:endParaRPr lang="en-US" altLang="zh-CN" sz="24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8573" y="4029905"/>
            <a:ext cx="86212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As the school sports meet draws near/ approaches, I’m writing to invite you to participate in a collective activity with our class –long rope jumping.</a:t>
            </a:r>
            <a:endParaRPr lang="en-US" altLang="zh-CN" sz="28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4472" y="3347975"/>
            <a:ext cx="4139446" cy="516281"/>
          </a:xfrm>
          <a:prstGeom prst="wedgeRoundRectCallout">
            <a:avLst>
              <a:gd name="adj1" fmla="val -39390"/>
              <a:gd name="adj2" fmla="val 96753"/>
              <a:gd name="adj3" fmla="val 16667"/>
            </a:avLst>
          </a:prstGeom>
          <a:noFill/>
          <a:ln>
            <a:solidFill>
              <a:srgbClr val="996633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Hope this email finds you well </a:t>
            </a:r>
            <a:endParaRPr lang="zh-CN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69037" y="3398547"/>
            <a:ext cx="4888264" cy="510778"/>
          </a:xfrm>
          <a:prstGeom prst="wedgeRoundRectCallout">
            <a:avLst>
              <a:gd name="adj1" fmla="val -54209"/>
              <a:gd name="adj2" fmla="val 126413"/>
              <a:gd name="adj3" fmla="val 16667"/>
            </a:avLst>
          </a:prstGeom>
          <a:noFill/>
          <a:ln>
            <a:solidFill>
              <a:srgbClr val="996633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much-anticipated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sports meet</a:t>
            </a:r>
            <a:endParaRPr lang="zh-CN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1182" y="5390516"/>
            <a:ext cx="3573351" cy="1328023"/>
          </a:xfrm>
          <a:prstGeom prst="wedgeRoundRectCallout">
            <a:avLst>
              <a:gd name="adj1" fmla="val -30882"/>
              <a:gd name="adj2" fmla="val -83210"/>
              <a:gd name="adj3" fmla="val 16667"/>
            </a:avLst>
          </a:prstGeom>
          <a:noFill/>
          <a:ln>
            <a:solidFill>
              <a:srgbClr val="996633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can hardly restrain my eagerness 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extend a genuine invitation 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you</a:t>
            </a:r>
            <a:endParaRPr lang="zh-CN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48540" y="5071314"/>
            <a:ext cx="4379193" cy="510778"/>
          </a:xfrm>
          <a:prstGeom prst="wedgeRoundRectCallout">
            <a:avLst>
              <a:gd name="adj1" fmla="val -32461"/>
              <a:gd name="adj2" fmla="val -78393"/>
              <a:gd name="adj3" fmla="val 16667"/>
            </a:avLst>
          </a:prstGeom>
          <a:noFill/>
          <a:ln>
            <a:solidFill>
              <a:srgbClr val="996633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thrilling and engaging 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 </a:t>
            </a:r>
            <a:endParaRPr lang="zh-CN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47115" y="5911693"/>
            <a:ext cx="6943253" cy="919401"/>
          </a:xfrm>
          <a:prstGeom prst="wedgeRoundRectCallout">
            <a:avLst>
              <a:gd name="adj1" fmla="val -35435"/>
              <a:gd name="adj2" fmla="val -113387"/>
              <a:gd name="adj3" fmla="val 16667"/>
            </a:avLst>
          </a:prstGeom>
          <a:noFill/>
          <a:ln>
            <a:solidFill>
              <a:srgbClr val="996633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may 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intrigue enthusiasts 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 like you/ 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undoubtedly deserves a joyful memory 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your mind. </a:t>
            </a:r>
            <a:endParaRPr lang="zh-CN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96" y="53114"/>
            <a:ext cx="3644537" cy="1207028"/>
            <a:chOff x="0" y="65887"/>
            <a:chExt cx="3644537" cy="120702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887"/>
              <a:ext cx="3644537" cy="1207028"/>
            </a:xfrm>
            <a:prstGeom prst="rect">
              <a:avLst/>
            </a:prstGeom>
          </p:spPr>
        </p:pic>
        <p:sp>
          <p:nvSpPr>
            <p:cNvPr id="4" name="文本框 283"/>
            <p:cNvSpPr txBox="1"/>
            <p:nvPr/>
          </p:nvSpPr>
          <p:spPr>
            <a:xfrm>
              <a:off x="558069" y="489544"/>
              <a:ext cx="2544602" cy="55399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000" b="1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FZMiaoWuS-GB"/>
                </a:rPr>
                <a:t>Para.1</a:t>
              </a:r>
              <a:endParaRPr lang="zh-CN" altLang="en-US" sz="3000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20109" y="460255"/>
            <a:ext cx="6047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background+ writing purpose</a:t>
            </a:r>
            <a:endParaRPr lang="en-US" altLang="zh-CN" sz="24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altLang="zh-CN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zh-CN" altLang="en-US" sz="2400" b="1" kern="0" dirty="0">
                <a:latin typeface="Cambria" panose="02040503050406030204" pitchFamily="18" charset="0"/>
                <a:ea typeface="宋体" panose="02010600030101010101" pitchFamily="2" charset="-122"/>
              </a:rPr>
              <a:t>问候</a:t>
            </a:r>
            <a:r>
              <a:rPr lang="en-US" altLang="zh-CN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zh-CN" altLang="en-US" sz="2400" b="1" kern="0" dirty="0">
                <a:latin typeface="Cambria" panose="02040503050406030204" pitchFamily="18" charset="0"/>
                <a:ea typeface="宋体" panose="02010600030101010101" pitchFamily="2" charset="-122"/>
              </a:rPr>
              <a:t>提出邀请</a:t>
            </a:r>
            <a:endParaRPr lang="en-US" altLang="zh-CN" sz="24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240" y="1714909"/>
            <a:ext cx="1201276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8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Possible versions:</a:t>
            </a:r>
            <a:endParaRPr lang="en-US" altLang="zh-CN" sz="28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en-US" altLang="zh-CN" sz="28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Hope this email finds you well. As the much-anticipated sports meet approaches, I can hardly restrain my eagerness to extend a genuine invitation to you to participate in a thrilling and engaging activity with our class –long rope jumping, which may intrigue enthusiasts just like you.</a:t>
            </a:r>
            <a:endParaRPr lang="en-US" altLang="zh-CN" sz="28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en-US" altLang="zh-CN" sz="28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Hoppe this email finds you well. The much-anticipated sports meet is all set to take place. Here, I’m exceedingly delighted to invite you to join our class’s activity –long rope jumping, which undoubtedly deserves a joyful memory in your mind.</a:t>
            </a:r>
            <a:endParaRPr lang="en-US" altLang="zh-CN" sz="28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96" y="53114"/>
            <a:ext cx="3644537" cy="1207028"/>
            <a:chOff x="0" y="65887"/>
            <a:chExt cx="3644537" cy="120702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887"/>
              <a:ext cx="3644537" cy="1207028"/>
            </a:xfrm>
            <a:prstGeom prst="rect">
              <a:avLst/>
            </a:prstGeom>
          </p:spPr>
        </p:pic>
        <p:sp>
          <p:nvSpPr>
            <p:cNvPr id="4" name="文本框 283"/>
            <p:cNvSpPr txBox="1"/>
            <p:nvPr/>
          </p:nvSpPr>
          <p:spPr>
            <a:xfrm>
              <a:off x="558069" y="489544"/>
              <a:ext cx="2544602" cy="55399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000" b="1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FZMiaoWuS-GB"/>
                </a:rPr>
                <a:t>Para.2</a:t>
              </a:r>
              <a:endParaRPr lang="zh-CN" altLang="en-US" sz="3000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864078" y="42914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introduction and preparations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rPr>
              <a:t>活动形式、特点、意义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rPr>
              <a:t>准备事项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200" y="168379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zh-CN" altLang="en-US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活动形式、特点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3200" y="4481704"/>
            <a:ext cx="3471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zh-CN" altLang="en-US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活动意义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1733" y="2308003"/>
            <a:ext cx="2607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时间、地点</a:t>
            </a:r>
            <a:endParaRPr lang="en-US" altLang="zh-CN" sz="24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特点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形式（方式）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29467" y="230800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Nov. 10th at the school’s sports field</a:t>
            </a:r>
            <a:endParaRPr kumimoji="0" lang="en-US" altLang="zh-CN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29467" y="2701374"/>
            <a:ext cx="8771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fantastic/ dynamic/ exhilarating/ team-oriented/ time-honored</a:t>
            </a:r>
            <a:endParaRPr kumimoji="0" lang="en-US" altLang="zh-CN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29466" y="3070757"/>
            <a:ext cx="90593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400" b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简略版：</a:t>
            </a:r>
            <a:r>
              <a:rPr lang="en-US" altLang="zh-CN" sz="20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two people swing a long rope rhythmically </a:t>
            </a:r>
            <a:r>
              <a:rPr lang="en-US" altLang="zh-CN" sz="2000" b="1" i="1" kern="0" dirty="0">
                <a:solidFill>
                  <a:srgbClr val="0070C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while</a:t>
            </a:r>
            <a:r>
              <a:rPr lang="en-US" altLang="zh-CN" sz="20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others jump over it</a:t>
            </a:r>
            <a:endParaRPr lang="en-US" altLang="zh-CN" sz="2400" b="1" i="1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CN" altLang="en-US" sz="2400" b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详细版：</a:t>
            </a:r>
            <a:r>
              <a:rPr kumimoji="0" lang="en-US" altLang="zh-CN" sz="2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Participants will </a:t>
            </a:r>
            <a:r>
              <a:rPr kumimoji="0" lang="en-US" altLang="zh-CN" sz="2000" b="1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be divided into teams</a:t>
            </a:r>
            <a:r>
              <a:rPr kumimoji="0" lang="en-US" altLang="zh-CN" sz="2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 </a:t>
            </a:r>
            <a:r>
              <a:rPr kumimoji="0" lang="en-US" altLang="zh-CN" sz="2000" b="1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12</a:t>
            </a:r>
            <a:r>
              <a:rPr kumimoji="0" lang="en-US" altLang="zh-CN" sz="2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members for each team, </a:t>
            </a:r>
            <a:r>
              <a:rPr kumimoji="0" lang="en-US" altLang="zh-CN" sz="2000" b="1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 of whom </a:t>
            </a:r>
            <a:r>
              <a:rPr kumimoji="0" lang="en-US" altLang="zh-CN" sz="2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turn the rope and the rest jump over the rope one after another on end. The </a:t>
            </a:r>
            <a:r>
              <a:rPr kumimoji="0" lang="en-US" altLang="zh-CN" sz="2000" b="1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winner</a:t>
            </a:r>
            <a:r>
              <a:rPr kumimoji="0" lang="en-US" altLang="zh-CN" sz="2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will be determined by the number of successful jumps within 3 minutes.</a:t>
            </a:r>
            <a:endParaRPr kumimoji="0" lang="en-US" altLang="zh-CN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1732" y="4899114"/>
            <a:ext cx="2607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意义：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常用句式：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29466" y="4604271"/>
            <a:ext cx="87714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i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combine</a:t>
            </a: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personal skills and collaborative efforts</a:t>
            </a:r>
            <a:endParaRPr lang="en-US" altLang="zh-CN" sz="2400" b="1" i="1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i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 blend of</a:t>
            </a: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teamwork spirit and physical exercise</a:t>
            </a:r>
            <a:endParaRPr lang="en-US" altLang="zh-CN" sz="2400" b="1" i="1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i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foster</a:t>
            </a: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teamwork and </a:t>
            </a:r>
            <a:r>
              <a:rPr lang="en-US" altLang="zh-CN" sz="2400" b="1" i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create</a:t>
            </a: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moments of shared laughter</a:t>
            </a:r>
            <a:endParaRPr kumimoji="0" lang="en-US" altLang="zh-CN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29466" y="5804600"/>
            <a:ext cx="87714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What…, which…</a:t>
            </a:r>
            <a:r>
              <a:rPr lang="zh-CN" altLang="en-US" sz="2400" b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（主语从句</a:t>
            </a:r>
            <a:r>
              <a:rPr lang="en-US" altLang="zh-CN" sz="2400" b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+</a:t>
            </a:r>
            <a:r>
              <a:rPr lang="zh-CN" altLang="en-US" sz="2400" b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定语从句</a:t>
            </a:r>
            <a:r>
              <a:rPr lang="en-US" altLang="zh-CN" sz="2400" b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/</a:t>
            </a:r>
            <a:r>
              <a:rPr lang="zh-CN" altLang="en-US" sz="2400" b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非谓语）</a:t>
            </a:r>
            <a:endParaRPr lang="en-US" altLang="zh-CN" sz="2400" b="1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Not only… but also </a:t>
            </a:r>
            <a:r>
              <a:rPr lang="zh-CN" altLang="en-US" sz="2400" b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（倒装句）</a:t>
            </a:r>
            <a:endParaRPr lang="en-US" altLang="zh-CN" sz="2400" b="1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96" y="53114"/>
            <a:ext cx="3644537" cy="1207028"/>
            <a:chOff x="0" y="65887"/>
            <a:chExt cx="3644537" cy="120702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887"/>
              <a:ext cx="3644537" cy="1207028"/>
            </a:xfrm>
            <a:prstGeom prst="rect">
              <a:avLst/>
            </a:prstGeom>
          </p:spPr>
        </p:pic>
        <p:sp>
          <p:nvSpPr>
            <p:cNvPr id="4" name="文本框 283"/>
            <p:cNvSpPr txBox="1"/>
            <p:nvPr/>
          </p:nvSpPr>
          <p:spPr>
            <a:xfrm>
              <a:off x="558069" y="489544"/>
              <a:ext cx="2544602" cy="55399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000" b="1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FZMiaoWuS-GB"/>
                </a:rPr>
                <a:t>Para.2</a:t>
              </a:r>
              <a:endParaRPr lang="zh-CN" altLang="en-US" sz="3000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864078" y="42914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introduction and preparations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rPr>
              <a:t>活动形式、特点、意义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rPr>
              <a:t>准备事项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5537" y="1703555"/>
            <a:ext cx="111883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该活动定于</a:t>
            </a:r>
            <a:r>
              <a:rPr lang="en-US" altLang="zh-CN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r>
              <a:rPr lang="zh-CN" altLang="en-US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月</a:t>
            </a:r>
            <a:r>
              <a:rPr lang="en-US" altLang="zh-CN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zh-CN" altLang="en-US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日在学校运动场举行。这是一项极好的活动，两个人有节奏地摆动一根长绳，另一个人跳过去。这是一项令人高兴的活动，不仅能培养团队合作精神，还能创造共同欢笑的时刻。</a:t>
            </a:r>
            <a:endParaRPr lang="en-US" altLang="zh-CN" sz="24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5536" y="3429000"/>
            <a:ext cx="11916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The event is scheduled for Nov. 10</a:t>
            </a:r>
            <a:r>
              <a:rPr lang="en-US" altLang="zh-CN" sz="2400" b="1" i="1" kern="100" baseline="30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th</a:t>
            </a:r>
            <a:r>
              <a:rPr lang="en-US" altLang="zh-CN" sz="24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at the school’s sports field. It’s a fantastic activity where two people swing a long rope rhythmically while others jump over it. It’s an exhilarating activity which not only </a:t>
            </a: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fosters teamwork, but also creates moments of shared laughter.</a:t>
            </a:r>
            <a:endParaRPr kumimoji="0" lang="en-US" altLang="zh-CN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2852333"/>
            <a:ext cx="6596898" cy="516281"/>
          </a:xfrm>
          <a:prstGeom prst="wedgeRoundRectCallout">
            <a:avLst>
              <a:gd name="adj1" fmla="val 519"/>
              <a:gd name="adj2" fmla="val 106699"/>
              <a:gd name="adj3" fmla="val 16667"/>
            </a:avLst>
          </a:prstGeom>
          <a:noFill/>
          <a:ln>
            <a:solidFill>
              <a:srgbClr val="996633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Scheduled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Nov.10</a:t>
            </a:r>
            <a:r>
              <a:rPr lang="en-US" altLang="zh-CN" sz="24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the school’s sports field,</a:t>
            </a:r>
            <a:endParaRPr lang="zh-CN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05288" y="2519150"/>
            <a:ext cx="5486712" cy="902375"/>
          </a:xfrm>
          <a:prstGeom prst="wedgeRoundRectCallout">
            <a:avLst>
              <a:gd name="adj1" fmla="val 7485"/>
              <a:gd name="adj2" fmla="val 70232"/>
              <a:gd name="adj3" fmla="val 16667"/>
            </a:avLst>
          </a:prstGeom>
          <a:noFill/>
          <a:ln>
            <a:solidFill>
              <a:srgbClr val="996633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3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 activity</a:t>
            </a:r>
            <a:r>
              <a:rPr lang="en-US" altLang="zh-CN" sz="23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featuring</a:t>
            </a:r>
            <a:r>
              <a:rPr lang="en-US" altLang="zh-CN" sz="23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collaborative efforts and skillful coordination, </a:t>
            </a:r>
            <a:r>
              <a:rPr lang="en-US" altLang="zh-CN" sz="2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involves</a:t>
            </a:r>
            <a:r>
              <a:rPr lang="en-US" altLang="zh-CN" sz="23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…, </a:t>
            </a:r>
            <a:endParaRPr lang="zh-CN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239" y="5317267"/>
            <a:ext cx="1712387" cy="171238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9751479" y="5022901"/>
            <a:ext cx="1712387" cy="1200330"/>
            <a:chOff x="8218435" y="2874278"/>
            <a:chExt cx="2064512" cy="1200330"/>
          </a:xfrm>
        </p:grpSpPr>
        <p:sp>
          <p:nvSpPr>
            <p:cNvPr id="14" name="文本框 13"/>
            <p:cNvSpPr txBox="1"/>
            <p:nvPr/>
          </p:nvSpPr>
          <p:spPr>
            <a:xfrm>
              <a:off x="8453092" y="3243610"/>
              <a:ext cx="18298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kern="0" dirty="0">
                  <a:solidFill>
                    <a:srgbClr val="FF0000"/>
                  </a:solidFill>
                  <a:latin typeface="Calibri" panose="020F0502020204030204"/>
                  <a:ea typeface="宋体" panose="02010600030101010101" pitchFamily="2" charset="-122"/>
                </a:rPr>
                <a:t>化短为长</a:t>
              </a:r>
              <a:endParaRPr lang="zh-CN" altLang="en-US" dirty="0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8218435" y="2874278"/>
              <a:ext cx="2064512" cy="1200330"/>
            </a:xfrm>
            <a:custGeom>
              <a:avLst/>
              <a:gdLst>
                <a:gd name="T0" fmla="*/ 236 w 1404"/>
                <a:gd name="T1" fmla="*/ 756 h 950"/>
                <a:gd name="T2" fmla="*/ 283 w 1404"/>
                <a:gd name="T3" fmla="*/ 857 h 950"/>
                <a:gd name="T4" fmla="*/ 501 w 1404"/>
                <a:gd name="T5" fmla="*/ 940 h 950"/>
                <a:gd name="T6" fmla="*/ 1018 w 1404"/>
                <a:gd name="T7" fmla="*/ 839 h 950"/>
                <a:gd name="T8" fmla="*/ 622 w 1404"/>
                <a:gd name="T9" fmla="*/ 180 h 950"/>
                <a:gd name="T10" fmla="*/ 146 w 1404"/>
                <a:gd name="T11" fmla="*/ 419 h 950"/>
                <a:gd name="T12" fmla="*/ 18 w 1404"/>
                <a:gd name="T13" fmla="*/ 651 h 950"/>
                <a:gd name="T14" fmla="*/ 185 w 1404"/>
                <a:gd name="T15" fmla="*/ 700 h 950"/>
                <a:gd name="T16" fmla="*/ 172 w 1404"/>
                <a:gd name="T17" fmla="*/ 694 h 950"/>
                <a:gd name="T18" fmla="*/ 110 w 1404"/>
                <a:gd name="T19" fmla="*/ 650 h 950"/>
                <a:gd name="T20" fmla="*/ 92 w 1404"/>
                <a:gd name="T21" fmla="*/ 627 h 950"/>
                <a:gd name="T22" fmla="*/ 59 w 1404"/>
                <a:gd name="T23" fmla="*/ 578 h 950"/>
                <a:gd name="T24" fmla="*/ 63 w 1404"/>
                <a:gd name="T25" fmla="*/ 715 h 950"/>
                <a:gd name="T26" fmla="*/ 150 w 1404"/>
                <a:gd name="T27" fmla="*/ 720 h 950"/>
                <a:gd name="T28" fmla="*/ 201 w 1404"/>
                <a:gd name="T29" fmla="*/ 753 h 950"/>
                <a:gd name="T30" fmla="*/ 267 w 1404"/>
                <a:gd name="T31" fmla="*/ 746 h 950"/>
                <a:gd name="T32" fmla="*/ 241 w 1404"/>
                <a:gd name="T33" fmla="*/ 743 h 950"/>
                <a:gd name="T34" fmla="*/ 259 w 1404"/>
                <a:gd name="T35" fmla="*/ 771 h 950"/>
                <a:gd name="T36" fmla="*/ 289 w 1404"/>
                <a:gd name="T37" fmla="*/ 790 h 950"/>
                <a:gd name="T38" fmla="*/ 278 w 1404"/>
                <a:gd name="T39" fmla="*/ 840 h 950"/>
                <a:gd name="T40" fmla="*/ 291 w 1404"/>
                <a:gd name="T41" fmla="*/ 821 h 950"/>
                <a:gd name="T42" fmla="*/ 305 w 1404"/>
                <a:gd name="T43" fmla="*/ 865 h 950"/>
                <a:gd name="T44" fmla="*/ 352 w 1404"/>
                <a:gd name="T45" fmla="*/ 846 h 950"/>
                <a:gd name="T46" fmla="*/ 386 w 1404"/>
                <a:gd name="T47" fmla="*/ 884 h 950"/>
                <a:gd name="T48" fmla="*/ 347 w 1404"/>
                <a:gd name="T49" fmla="*/ 888 h 950"/>
                <a:gd name="T50" fmla="*/ 405 w 1404"/>
                <a:gd name="T51" fmla="*/ 897 h 950"/>
                <a:gd name="T52" fmla="*/ 436 w 1404"/>
                <a:gd name="T53" fmla="*/ 898 h 950"/>
                <a:gd name="T54" fmla="*/ 493 w 1404"/>
                <a:gd name="T55" fmla="*/ 893 h 950"/>
                <a:gd name="T56" fmla="*/ 534 w 1404"/>
                <a:gd name="T57" fmla="*/ 898 h 950"/>
                <a:gd name="T58" fmla="*/ 514 w 1404"/>
                <a:gd name="T59" fmla="*/ 928 h 950"/>
                <a:gd name="T60" fmla="*/ 553 w 1404"/>
                <a:gd name="T61" fmla="*/ 921 h 950"/>
                <a:gd name="T62" fmla="*/ 605 w 1404"/>
                <a:gd name="T63" fmla="*/ 922 h 950"/>
                <a:gd name="T64" fmla="*/ 621 w 1404"/>
                <a:gd name="T65" fmla="*/ 916 h 950"/>
                <a:gd name="T66" fmla="*/ 690 w 1404"/>
                <a:gd name="T67" fmla="*/ 917 h 950"/>
                <a:gd name="T68" fmla="*/ 721 w 1404"/>
                <a:gd name="T69" fmla="*/ 906 h 950"/>
                <a:gd name="T70" fmla="*/ 732 w 1404"/>
                <a:gd name="T71" fmla="*/ 905 h 950"/>
                <a:gd name="T72" fmla="*/ 832 w 1404"/>
                <a:gd name="T73" fmla="*/ 847 h 950"/>
                <a:gd name="T74" fmla="*/ 898 w 1404"/>
                <a:gd name="T75" fmla="*/ 799 h 950"/>
                <a:gd name="T76" fmla="*/ 924 w 1404"/>
                <a:gd name="T77" fmla="*/ 793 h 950"/>
                <a:gd name="T78" fmla="*/ 949 w 1404"/>
                <a:gd name="T79" fmla="*/ 792 h 950"/>
                <a:gd name="T80" fmla="*/ 1003 w 1404"/>
                <a:gd name="T81" fmla="*/ 825 h 950"/>
                <a:gd name="T82" fmla="*/ 1046 w 1404"/>
                <a:gd name="T83" fmla="*/ 814 h 950"/>
                <a:gd name="T84" fmla="*/ 1023 w 1404"/>
                <a:gd name="T85" fmla="*/ 827 h 950"/>
                <a:gd name="T86" fmla="*/ 1082 w 1404"/>
                <a:gd name="T87" fmla="*/ 850 h 950"/>
                <a:gd name="T88" fmla="*/ 1147 w 1404"/>
                <a:gd name="T89" fmla="*/ 844 h 950"/>
                <a:gd name="T90" fmla="*/ 1163 w 1404"/>
                <a:gd name="T91" fmla="*/ 845 h 950"/>
                <a:gd name="T92" fmla="*/ 1222 w 1404"/>
                <a:gd name="T93" fmla="*/ 822 h 950"/>
                <a:gd name="T94" fmla="*/ 697 w 1404"/>
                <a:gd name="T95" fmla="*/ 122 h 950"/>
                <a:gd name="T96" fmla="*/ 684 w 1404"/>
                <a:gd name="T97" fmla="*/ 176 h 950"/>
                <a:gd name="T98" fmla="*/ 659 w 1404"/>
                <a:gd name="T99" fmla="*/ 210 h 950"/>
                <a:gd name="T100" fmla="*/ 666 w 1404"/>
                <a:gd name="T101" fmla="*/ 177 h 950"/>
                <a:gd name="T102" fmla="*/ 623 w 1404"/>
                <a:gd name="T103" fmla="*/ 205 h 950"/>
                <a:gd name="T104" fmla="*/ 202 w 1404"/>
                <a:gd name="T105" fmla="*/ 377 h 950"/>
                <a:gd name="T106" fmla="*/ 245 w 1404"/>
                <a:gd name="T107" fmla="*/ 317 h 950"/>
                <a:gd name="T108" fmla="*/ 203 w 1404"/>
                <a:gd name="T109" fmla="*/ 321 h 950"/>
                <a:gd name="T110" fmla="*/ 273 w 1404"/>
                <a:gd name="T111" fmla="*/ 390 h 950"/>
                <a:gd name="T112" fmla="*/ 868 w 1404"/>
                <a:gd name="T113" fmla="*/ 51 h 950"/>
                <a:gd name="T114" fmla="*/ 1003 w 1404"/>
                <a:gd name="T115" fmla="*/ 765 h 950"/>
                <a:gd name="T116" fmla="*/ 1300 w 1404"/>
                <a:gd name="T117" fmla="*/ 503 h 950"/>
                <a:gd name="T118" fmla="*/ 59 w 1404"/>
                <a:gd name="T119" fmla="*/ 485 h 950"/>
                <a:gd name="T120" fmla="*/ 10 w 1404"/>
                <a:gd name="T121" fmla="*/ 582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4" h="950">
                  <a:moveTo>
                    <a:pt x="5" y="635"/>
                  </a:moveTo>
                  <a:cubicBezTo>
                    <a:pt x="4" y="638"/>
                    <a:pt x="5" y="640"/>
                    <a:pt x="6" y="641"/>
                  </a:cubicBezTo>
                  <a:cubicBezTo>
                    <a:pt x="7" y="642"/>
                    <a:pt x="7" y="644"/>
                    <a:pt x="8" y="645"/>
                  </a:cubicBezTo>
                  <a:cubicBezTo>
                    <a:pt x="2" y="650"/>
                    <a:pt x="1" y="659"/>
                    <a:pt x="11" y="654"/>
                  </a:cubicBezTo>
                  <a:cubicBezTo>
                    <a:pt x="15" y="665"/>
                    <a:pt x="20" y="675"/>
                    <a:pt x="26" y="685"/>
                  </a:cubicBezTo>
                  <a:cubicBezTo>
                    <a:pt x="20" y="689"/>
                    <a:pt x="25" y="693"/>
                    <a:pt x="30" y="692"/>
                  </a:cubicBezTo>
                  <a:cubicBezTo>
                    <a:pt x="32" y="694"/>
                    <a:pt x="34" y="697"/>
                    <a:pt x="36" y="699"/>
                  </a:cubicBezTo>
                  <a:cubicBezTo>
                    <a:pt x="31" y="706"/>
                    <a:pt x="36" y="709"/>
                    <a:pt x="42" y="706"/>
                  </a:cubicBezTo>
                  <a:cubicBezTo>
                    <a:pt x="60" y="726"/>
                    <a:pt x="83" y="741"/>
                    <a:pt x="110" y="750"/>
                  </a:cubicBezTo>
                  <a:cubicBezTo>
                    <a:pt x="100" y="760"/>
                    <a:pt x="124" y="754"/>
                    <a:pt x="122" y="754"/>
                  </a:cubicBezTo>
                  <a:cubicBezTo>
                    <a:pt x="125" y="755"/>
                    <a:pt x="129" y="756"/>
                    <a:pt x="132" y="757"/>
                  </a:cubicBezTo>
                  <a:cubicBezTo>
                    <a:pt x="131" y="764"/>
                    <a:pt x="140" y="760"/>
                    <a:pt x="142" y="759"/>
                  </a:cubicBezTo>
                  <a:cubicBezTo>
                    <a:pt x="174" y="765"/>
                    <a:pt x="206" y="764"/>
                    <a:pt x="237" y="754"/>
                  </a:cubicBezTo>
                  <a:cubicBezTo>
                    <a:pt x="236" y="754"/>
                    <a:pt x="236" y="755"/>
                    <a:pt x="236" y="756"/>
                  </a:cubicBezTo>
                  <a:cubicBezTo>
                    <a:pt x="236" y="756"/>
                    <a:pt x="236" y="757"/>
                    <a:pt x="236" y="757"/>
                  </a:cubicBezTo>
                  <a:cubicBezTo>
                    <a:pt x="236" y="759"/>
                    <a:pt x="236" y="761"/>
                    <a:pt x="238" y="762"/>
                  </a:cubicBezTo>
                  <a:cubicBezTo>
                    <a:pt x="240" y="770"/>
                    <a:pt x="242" y="778"/>
                    <a:pt x="244" y="786"/>
                  </a:cubicBezTo>
                  <a:cubicBezTo>
                    <a:pt x="242" y="789"/>
                    <a:pt x="240" y="798"/>
                    <a:pt x="247" y="797"/>
                  </a:cubicBezTo>
                  <a:cubicBezTo>
                    <a:pt x="248" y="799"/>
                    <a:pt x="249" y="801"/>
                    <a:pt x="249" y="803"/>
                  </a:cubicBezTo>
                  <a:cubicBezTo>
                    <a:pt x="248" y="806"/>
                    <a:pt x="249" y="808"/>
                    <a:pt x="251" y="809"/>
                  </a:cubicBezTo>
                  <a:cubicBezTo>
                    <a:pt x="253" y="814"/>
                    <a:pt x="255" y="818"/>
                    <a:pt x="257" y="822"/>
                  </a:cubicBezTo>
                  <a:cubicBezTo>
                    <a:pt x="253" y="825"/>
                    <a:pt x="255" y="832"/>
                    <a:pt x="261" y="829"/>
                  </a:cubicBezTo>
                  <a:cubicBezTo>
                    <a:pt x="262" y="831"/>
                    <a:pt x="263" y="832"/>
                    <a:pt x="264" y="834"/>
                  </a:cubicBezTo>
                  <a:cubicBezTo>
                    <a:pt x="258" y="839"/>
                    <a:pt x="263" y="844"/>
                    <a:pt x="269" y="841"/>
                  </a:cubicBezTo>
                  <a:cubicBezTo>
                    <a:pt x="270" y="843"/>
                    <a:pt x="271" y="844"/>
                    <a:pt x="273" y="846"/>
                  </a:cubicBezTo>
                  <a:cubicBezTo>
                    <a:pt x="273" y="845"/>
                    <a:pt x="259" y="864"/>
                    <a:pt x="272" y="858"/>
                  </a:cubicBezTo>
                  <a:cubicBezTo>
                    <a:pt x="274" y="857"/>
                    <a:pt x="277" y="855"/>
                    <a:pt x="280" y="854"/>
                  </a:cubicBezTo>
                  <a:cubicBezTo>
                    <a:pt x="281" y="855"/>
                    <a:pt x="282" y="856"/>
                    <a:pt x="283" y="857"/>
                  </a:cubicBezTo>
                  <a:cubicBezTo>
                    <a:pt x="279" y="862"/>
                    <a:pt x="285" y="864"/>
                    <a:pt x="289" y="862"/>
                  </a:cubicBezTo>
                  <a:cubicBezTo>
                    <a:pt x="296" y="869"/>
                    <a:pt x="303" y="874"/>
                    <a:pt x="311" y="879"/>
                  </a:cubicBezTo>
                  <a:cubicBezTo>
                    <a:pt x="306" y="887"/>
                    <a:pt x="315" y="886"/>
                    <a:pt x="320" y="884"/>
                  </a:cubicBezTo>
                  <a:cubicBezTo>
                    <a:pt x="322" y="885"/>
                    <a:pt x="325" y="887"/>
                    <a:pt x="327" y="888"/>
                  </a:cubicBezTo>
                  <a:cubicBezTo>
                    <a:pt x="326" y="893"/>
                    <a:pt x="331" y="893"/>
                    <a:pt x="334" y="891"/>
                  </a:cubicBezTo>
                  <a:cubicBezTo>
                    <a:pt x="359" y="903"/>
                    <a:pt x="386" y="911"/>
                    <a:pt x="413" y="919"/>
                  </a:cubicBezTo>
                  <a:cubicBezTo>
                    <a:pt x="413" y="922"/>
                    <a:pt x="416" y="923"/>
                    <a:pt x="419" y="921"/>
                  </a:cubicBezTo>
                  <a:cubicBezTo>
                    <a:pt x="420" y="922"/>
                    <a:pt x="422" y="922"/>
                    <a:pt x="424" y="923"/>
                  </a:cubicBezTo>
                  <a:cubicBezTo>
                    <a:pt x="416" y="936"/>
                    <a:pt x="429" y="931"/>
                    <a:pt x="436" y="926"/>
                  </a:cubicBezTo>
                  <a:cubicBezTo>
                    <a:pt x="439" y="927"/>
                    <a:pt x="443" y="928"/>
                    <a:pt x="446" y="929"/>
                  </a:cubicBezTo>
                  <a:cubicBezTo>
                    <a:pt x="447" y="932"/>
                    <a:pt x="449" y="933"/>
                    <a:pt x="453" y="931"/>
                  </a:cubicBezTo>
                  <a:cubicBezTo>
                    <a:pt x="454" y="931"/>
                    <a:pt x="454" y="931"/>
                    <a:pt x="454" y="931"/>
                  </a:cubicBezTo>
                  <a:cubicBezTo>
                    <a:pt x="466" y="934"/>
                    <a:pt x="479" y="936"/>
                    <a:pt x="491" y="939"/>
                  </a:cubicBezTo>
                  <a:cubicBezTo>
                    <a:pt x="483" y="946"/>
                    <a:pt x="496" y="945"/>
                    <a:pt x="501" y="940"/>
                  </a:cubicBezTo>
                  <a:cubicBezTo>
                    <a:pt x="543" y="947"/>
                    <a:pt x="587" y="950"/>
                    <a:pt x="630" y="941"/>
                  </a:cubicBezTo>
                  <a:cubicBezTo>
                    <a:pt x="683" y="936"/>
                    <a:pt x="739" y="923"/>
                    <a:pt x="788" y="899"/>
                  </a:cubicBezTo>
                  <a:cubicBezTo>
                    <a:pt x="835" y="876"/>
                    <a:pt x="868" y="834"/>
                    <a:pt x="908" y="801"/>
                  </a:cubicBezTo>
                  <a:cubicBezTo>
                    <a:pt x="909" y="801"/>
                    <a:pt x="910" y="801"/>
                    <a:pt x="911" y="802"/>
                  </a:cubicBezTo>
                  <a:cubicBezTo>
                    <a:pt x="909" y="809"/>
                    <a:pt x="918" y="806"/>
                    <a:pt x="921" y="804"/>
                  </a:cubicBezTo>
                  <a:cubicBezTo>
                    <a:pt x="929" y="807"/>
                    <a:pt x="937" y="809"/>
                    <a:pt x="946" y="812"/>
                  </a:cubicBezTo>
                  <a:cubicBezTo>
                    <a:pt x="946" y="815"/>
                    <a:pt x="950" y="815"/>
                    <a:pt x="952" y="814"/>
                  </a:cubicBezTo>
                  <a:cubicBezTo>
                    <a:pt x="954" y="815"/>
                    <a:pt x="956" y="816"/>
                    <a:pt x="957" y="816"/>
                  </a:cubicBezTo>
                  <a:cubicBezTo>
                    <a:pt x="955" y="823"/>
                    <a:pt x="964" y="821"/>
                    <a:pt x="967" y="820"/>
                  </a:cubicBezTo>
                  <a:cubicBezTo>
                    <a:pt x="970" y="821"/>
                    <a:pt x="972" y="822"/>
                    <a:pt x="975" y="823"/>
                  </a:cubicBezTo>
                  <a:cubicBezTo>
                    <a:pt x="967" y="835"/>
                    <a:pt x="983" y="830"/>
                    <a:pt x="988" y="828"/>
                  </a:cubicBezTo>
                  <a:cubicBezTo>
                    <a:pt x="991" y="829"/>
                    <a:pt x="995" y="831"/>
                    <a:pt x="999" y="832"/>
                  </a:cubicBezTo>
                  <a:cubicBezTo>
                    <a:pt x="998" y="838"/>
                    <a:pt x="1004" y="836"/>
                    <a:pt x="1007" y="835"/>
                  </a:cubicBezTo>
                  <a:cubicBezTo>
                    <a:pt x="1011" y="836"/>
                    <a:pt x="1014" y="838"/>
                    <a:pt x="1018" y="839"/>
                  </a:cubicBezTo>
                  <a:cubicBezTo>
                    <a:pt x="1023" y="851"/>
                    <a:pt x="1085" y="859"/>
                    <a:pt x="1098" y="861"/>
                  </a:cubicBezTo>
                  <a:cubicBezTo>
                    <a:pt x="1127" y="865"/>
                    <a:pt x="1156" y="862"/>
                    <a:pt x="1184" y="855"/>
                  </a:cubicBezTo>
                  <a:cubicBezTo>
                    <a:pt x="1213" y="846"/>
                    <a:pt x="1237" y="833"/>
                    <a:pt x="1257" y="811"/>
                  </a:cubicBezTo>
                  <a:cubicBezTo>
                    <a:pt x="1263" y="805"/>
                    <a:pt x="1307" y="760"/>
                    <a:pt x="1303" y="758"/>
                  </a:cubicBezTo>
                  <a:cubicBezTo>
                    <a:pt x="1367" y="694"/>
                    <a:pt x="1352" y="580"/>
                    <a:pt x="1306" y="512"/>
                  </a:cubicBezTo>
                  <a:cubicBezTo>
                    <a:pt x="1306" y="511"/>
                    <a:pt x="1306" y="511"/>
                    <a:pt x="1306" y="510"/>
                  </a:cubicBezTo>
                  <a:cubicBezTo>
                    <a:pt x="1318" y="505"/>
                    <a:pt x="1326" y="497"/>
                    <a:pt x="1332" y="487"/>
                  </a:cubicBezTo>
                  <a:cubicBezTo>
                    <a:pt x="1339" y="488"/>
                    <a:pt x="1339" y="475"/>
                    <a:pt x="1339" y="474"/>
                  </a:cubicBezTo>
                  <a:cubicBezTo>
                    <a:pt x="1342" y="466"/>
                    <a:pt x="1368" y="391"/>
                    <a:pt x="1364" y="389"/>
                  </a:cubicBezTo>
                  <a:cubicBezTo>
                    <a:pt x="1404" y="243"/>
                    <a:pt x="1215" y="108"/>
                    <a:pt x="1084" y="172"/>
                  </a:cubicBezTo>
                  <a:cubicBezTo>
                    <a:pt x="1046" y="38"/>
                    <a:pt x="840" y="0"/>
                    <a:pt x="743" y="85"/>
                  </a:cubicBezTo>
                  <a:cubicBezTo>
                    <a:pt x="734" y="82"/>
                    <a:pt x="677" y="124"/>
                    <a:pt x="667" y="130"/>
                  </a:cubicBezTo>
                  <a:cubicBezTo>
                    <a:pt x="653" y="139"/>
                    <a:pt x="641" y="149"/>
                    <a:pt x="631" y="163"/>
                  </a:cubicBezTo>
                  <a:cubicBezTo>
                    <a:pt x="629" y="164"/>
                    <a:pt x="605" y="183"/>
                    <a:pt x="622" y="180"/>
                  </a:cubicBezTo>
                  <a:cubicBezTo>
                    <a:pt x="622" y="181"/>
                    <a:pt x="621" y="181"/>
                    <a:pt x="621" y="182"/>
                  </a:cubicBezTo>
                  <a:cubicBezTo>
                    <a:pt x="614" y="186"/>
                    <a:pt x="598" y="200"/>
                    <a:pt x="617" y="194"/>
                  </a:cubicBezTo>
                  <a:cubicBezTo>
                    <a:pt x="617" y="197"/>
                    <a:pt x="616" y="200"/>
                    <a:pt x="615" y="204"/>
                  </a:cubicBezTo>
                  <a:cubicBezTo>
                    <a:pt x="520" y="145"/>
                    <a:pt x="364" y="113"/>
                    <a:pt x="286" y="219"/>
                  </a:cubicBezTo>
                  <a:cubicBezTo>
                    <a:pt x="281" y="218"/>
                    <a:pt x="273" y="229"/>
                    <a:pt x="273" y="234"/>
                  </a:cubicBezTo>
                  <a:cubicBezTo>
                    <a:pt x="254" y="256"/>
                    <a:pt x="224" y="265"/>
                    <a:pt x="207" y="291"/>
                  </a:cubicBezTo>
                  <a:cubicBezTo>
                    <a:pt x="205" y="293"/>
                    <a:pt x="200" y="295"/>
                    <a:pt x="203" y="299"/>
                  </a:cubicBezTo>
                  <a:cubicBezTo>
                    <a:pt x="201" y="303"/>
                    <a:pt x="199" y="307"/>
                    <a:pt x="198" y="311"/>
                  </a:cubicBezTo>
                  <a:cubicBezTo>
                    <a:pt x="197" y="312"/>
                    <a:pt x="185" y="322"/>
                    <a:pt x="195" y="323"/>
                  </a:cubicBezTo>
                  <a:cubicBezTo>
                    <a:pt x="194" y="328"/>
                    <a:pt x="189" y="346"/>
                    <a:pt x="192" y="350"/>
                  </a:cubicBezTo>
                  <a:cubicBezTo>
                    <a:pt x="192" y="356"/>
                    <a:pt x="192" y="361"/>
                    <a:pt x="193" y="366"/>
                  </a:cubicBezTo>
                  <a:cubicBezTo>
                    <a:pt x="191" y="369"/>
                    <a:pt x="187" y="376"/>
                    <a:pt x="194" y="375"/>
                  </a:cubicBezTo>
                  <a:cubicBezTo>
                    <a:pt x="194" y="379"/>
                    <a:pt x="195" y="382"/>
                    <a:pt x="195" y="385"/>
                  </a:cubicBezTo>
                  <a:cubicBezTo>
                    <a:pt x="178" y="394"/>
                    <a:pt x="161" y="405"/>
                    <a:pt x="146" y="419"/>
                  </a:cubicBezTo>
                  <a:cubicBezTo>
                    <a:pt x="137" y="423"/>
                    <a:pt x="125" y="427"/>
                    <a:pt x="116" y="433"/>
                  </a:cubicBezTo>
                  <a:cubicBezTo>
                    <a:pt x="64" y="462"/>
                    <a:pt x="15" y="506"/>
                    <a:pt x="3" y="571"/>
                  </a:cubicBezTo>
                  <a:cubicBezTo>
                    <a:pt x="2" y="572"/>
                    <a:pt x="2" y="575"/>
                    <a:pt x="3" y="576"/>
                  </a:cubicBezTo>
                  <a:cubicBezTo>
                    <a:pt x="0" y="596"/>
                    <a:pt x="1" y="616"/>
                    <a:pt x="5" y="635"/>
                  </a:cubicBezTo>
                  <a:close/>
                  <a:moveTo>
                    <a:pt x="12" y="628"/>
                  </a:moveTo>
                  <a:cubicBezTo>
                    <a:pt x="15" y="627"/>
                    <a:pt x="18" y="625"/>
                    <a:pt x="22" y="623"/>
                  </a:cubicBezTo>
                  <a:cubicBezTo>
                    <a:pt x="18" y="625"/>
                    <a:pt x="15" y="627"/>
                    <a:pt x="12" y="630"/>
                  </a:cubicBezTo>
                  <a:cubicBezTo>
                    <a:pt x="12" y="629"/>
                    <a:pt x="12" y="629"/>
                    <a:pt x="12" y="628"/>
                  </a:cubicBezTo>
                  <a:close/>
                  <a:moveTo>
                    <a:pt x="15" y="640"/>
                  </a:moveTo>
                  <a:cubicBezTo>
                    <a:pt x="15" y="640"/>
                    <a:pt x="15" y="640"/>
                    <a:pt x="14" y="640"/>
                  </a:cubicBezTo>
                  <a:cubicBezTo>
                    <a:pt x="15" y="639"/>
                    <a:pt x="15" y="639"/>
                    <a:pt x="16" y="639"/>
                  </a:cubicBezTo>
                  <a:cubicBezTo>
                    <a:pt x="15" y="639"/>
                    <a:pt x="15" y="640"/>
                    <a:pt x="15" y="640"/>
                  </a:cubicBezTo>
                  <a:close/>
                  <a:moveTo>
                    <a:pt x="26" y="670"/>
                  </a:moveTo>
                  <a:cubicBezTo>
                    <a:pt x="23" y="664"/>
                    <a:pt x="20" y="657"/>
                    <a:pt x="18" y="651"/>
                  </a:cubicBezTo>
                  <a:cubicBezTo>
                    <a:pt x="25" y="647"/>
                    <a:pt x="33" y="644"/>
                    <a:pt x="41" y="641"/>
                  </a:cubicBezTo>
                  <a:cubicBezTo>
                    <a:pt x="40" y="642"/>
                    <a:pt x="14" y="661"/>
                    <a:pt x="27" y="661"/>
                  </a:cubicBezTo>
                  <a:cubicBezTo>
                    <a:pt x="40" y="661"/>
                    <a:pt x="60" y="645"/>
                    <a:pt x="72" y="641"/>
                  </a:cubicBezTo>
                  <a:cubicBezTo>
                    <a:pt x="56" y="650"/>
                    <a:pt x="41" y="659"/>
                    <a:pt x="26" y="670"/>
                  </a:cubicBezTo>
                  <a:close/>
                  <a:moveTo>
                    <a:pt x="72" y="541"/>
                  </a:moveTo>
                  <a:cubicBezTo>
                    <a:pt x="68" y="534"/>
                    <a:pt x="47" y="550"/>
                    <a:pt x="43" y="552"/>
                  </a:cubicBezTo>
                  <a:cubicBezTo>
                    <a:pt x="52" y="546"/>
                    <a:pt x="94" y="509"/>
                    <a:pt x="59" y="525"/>
                  </a:cubicBezTo>
                  <a:cubicBezTo>
                    <a:pt x="68" y="518"/>
                    <a:pt x="77" y="511"/>
                    <a:pt x="85" y="504"/>
                  </a:cubicBezTo>
                  <a:cubicBezTo>
                    <a:pt x="79" y="522"/>
                    <a:pt x="76" y="539"/>
                    <a:pt x="76" y="556"/>
                  </a:cubicBezTo>
                  <a:cubicBezTo>
                    <a:pt x="75" y="549"/>
                    <a:pt x="29" y="579"/>
                    <a:pt x="24" y="581"/>
                  </a:cubicBezTo>
                  <a:cubicBezTo>
                    <a:pt x="30" y="577"/>
                    <a:pt x="76" y="548"/>
                    <a:pt x="72" y="541"/>
                  </a:cubicBezTo>
                  <a:close/>
                  <a:moveTo>
                    <a:pt x="139" y="738"/>
                  </a:moveTo>
                  <a:cubicBezTo>
                    <a:pt x="141" y="737"/>
                    <a:pt x="143" y="735"/>
                    <a:pt x="145" y="733"/>
                  </a:cubicBezTo>
                  <a:cubicBezTo>
                    <a:pt x="152" y="728"/>
                    <a:pt x="186" y="709"/>
                    <a:pt x="185" y="700"/>
                  </a:cubicBezTo>
                  <a:cubicBezTo>
                    <a:pt x="189" y="702"/>
                    <a:pt x="194" y="704"/>
                    <a:pt x="198" y="705"/>
                  </a:cubicBezTo>
                  <a:cubicBezTo>
                    <a:pt x="178" y="715"/>
                    <a:pt x="159" y="728"/>
                    <a:pt x="139" y="738"/>
                  </a:cubicBezTo>
                  <a:close/>
                  <a:moveTo>
                    <a:pt x="205" y="708"/>
                  </a:moveTo>
                  <a:cubicBezTo>
                    <a:pt x="212" y="710"/>
                    <a:pt x="219" y="712"/>
                    <a:pt x="227" y="714"/>
                  </a:cubicBezTo>
                  <a:cubicBezTo>
                    <a:pt x="204" y="726"/>
                    <a:pt x="180" y="734"/>
                    <a:pt x="157" y="744"/>
                  </a:cubicBezTo>
                  <a:cubicBezTo>
                    <a:pt x="163" y="739"/>
                    <a:pt x="170" y="735"/>
                    <a:pt x="176" y="731"/>
                  </a:cubicBezTo>
                  <a:cubicBezTo>
                    <a:pt x="182" y="727"/>
                    <a:pt x="206" y="715"/>
                    <a:pt x="205" y="708"/>
                  </a:cubicBezTo>
                  <a:close/>
                  <a:moveTo>
                    <a:pt x="119" y="710"/>
                  </a:moveTo>
                  <a:cubicBezTo>
                    <a:pt x="131" y="701"/>
                    <a:pt x="143" y="692"/>
                    <a:pt x="156" y="685"/>
                  </a:cubicBezTo>
                  <a:cubicBezTo>
                    <a:pt x="156" y="685"/>
                    <a:pt x="156" y="685"/>
                    <a:pt x="156" y="685"/>
                  </a:cubicBezTo>
                  <a:cubicBezTo>
                    <a:pt x="158" y="686"/>
                    <a:pt x="161" y="688"/>
                    <a:pt x="164" y="689"/>
                  </a:cubicBezTo>
                  <a:cubicBezTo>
                    <a:pt x="149" y="695"/>
                    <a:pt x="134" y="702"/>
                    <a:pt x="119" y="710"/>
                  </a:cubicBezTo>
                  <a:close/>
                  <a:moveTo>
                    <a:pt x="172" y="695"/>
                  </a:moveTo>
                  <a:cubicBezTo>
                    <a:pt x="172" y="694"/>
                    <a:pt x="172" y="694"/>
                    <a:pt x="172" y="694"/>
                  </a:cubicBezTo>
                  <a:cubicBezTo>
                    <a:pt x="174" y="695"/>
                    <a:pt x="176" y="696"/>
                    <a:pt x="178" y="697"/>
                  </a:cubicBezTo>
                  <a:cubicBezTo>
                    <a:pt x="168" y="702"/>
                    <a:pt x="158" y="707"/>
                    <a:pt x="148" y="712"/>
                  </a:cubicBezTo>
                  <a:cubicBezTo>
                    <a:pt x="157" y="706"/>
                    <a:pt x="165" y="700"/>
                    <a:pt x="172" y="695"/>
                  </a:cubicBezTo>
                  <a:close/>
                  <a:moveTo>
                    <a:pt x="130" y="688"/>
                  </a:moveTo>
                  <a:cubicBezTo>
                    <a:pt x="136" y="685"/>
                    <a:pt x="141" y="682"/>
                    <a:pt x="146" y="679"/>
                  </a:cubicBezTo>
                  <a:cubicBezTo>
                    <a:pt x="147" y="679"/>
                    <a:pt x="147" y="679"/>
                    <a:pt x="148" y="680"/>
                  </a:cubicBezTo>
                  <a:cubicBezTo>
                    <a:pt x="142" y="682"/>
                    <a:pt x="136" y="685"/>
                    <a:pt x="130" y="688"/>
                  </a:cubicBezTo>
                  <a:close/>
                  <a:moveTo>
                    <a:pt x="79" y="700"/>
                  </a:moveTo>
                  <a:cubicBezTo>
                    <a:pt x="93" y="688"/>
                    <a:pt x="110" y="677"/>
                    <a:pt x="127" y="667"/>
                  </a:cubicBezTo>
                  <a:cubicBezTo>
                    <a:pt x="128" y="667"/>
                    <a:pt x="128" y="666"/>
                    <a:pt x="128" y="665"/>
                  </a:cubicBezTo>
                  <a:cubicBezTo>
                    <a:pt x="131" y="668"/>
                    <a:pt x="135" y="670"/>
                    <a:pt x="138" y="673"/>
                  </a:cubicBezTo>
                  <a:cubicBezTo>
                    <a:pt x="118" y="682"/>
                    <a:pt x="99" y="691"/>
                    <a:pt x="79" y="700"/>
                  </a:cubicBezTo>
                  <a:close/>
                  <a:moveTo>
                    <a:pt x="57" y="692"/>
                  </a:moveTo>
                  <a:cubicBezTo>
                    <a:pt x="64" y="686"/>
                    <a:pt x="115" y="658"/>
                    <a:pt x="110" y="650"/>
                  </a:cubicBezTo>
                  <a:cubicBezTo>
                    <a:pt x="107" y="646"/>
                    <a:pt x="66" y="670"/>
                    <a:pt x="60" y="673"/>
                  </a:cubicBezTo>
                  <a:cubicBezTo>
                    <a:pt x="69" y="668"/>
                    <a:pt x="103" y="652"/>
                    <a:pt x="102" y="638"/>
                  </a:cubicBezTo>
                  <a:cubicBezTo>
                    <a:pt x="108" y="646"/>
                    <a:pt x="115" y="653"/>
                    <a:pt x="122" y="660"/>
                  </a:cubicBezTo>
                  <a:cubicBezTo>
                    <a:pt x="100" y="670"/>
                    <a:pt x="79" y="682"/>
                    <a:pt x="57" y="692"/>
                  </a:cubicBezTo>
                  <a:close/>
                  <a:moveTo>
                    <a:pt x="70" y="653"/>
                  </a:moveTo>
                  <a:cubicBezTo>
                    <a:pt x="70" y="653"/>
                    <a:pt x="70" y="652"/>
                    <a:pt x="69" y="652"/>
                  </a:cubicBezTo>
                  <a:cubicBezTo>
                    <a:pt x="79" y="645"/>
                    <a:pt x="89" y="639"/>
                    <a:pt x="98" y="632"/>
                  </a:cubicBezTo>
                  <a:cubicBezTo>
                    <a:pt x="99" y="633"/>
                    <a:pt x="99" y="634"/>
                    <a:pt x="100" y="635"/>
                  </a:cubicBezTo>
                  <a:cubicBezTo>
                    <a:pt x="99" y="634"/>
                    <a:pt x="85" y="643"/>
                    <a:pt x="70" y="653"/>
                  </a:cubicBezTo>
                  <a:close/>
                  <a:moveTo>
                    <a:pt x="92" y="627"/>
                  </a:moveTo>
                  <a:cubicBezTo>
                    <a:pt x="86" y="624"/>
                    <a:pt x="70" y="632"/>
                    <a:pt x="65" y="635"/>
                  </a:cubicBezTo>
                  <a:cubicBezTo>
                    <a:pt x="70" y="632"/>
                    <a:pt x="88" y="622"/>
                    <a:pt x="89" y="616"/>
                  </a:cubicBezTo>
                  <a:cubicBezTo>
                    <a:pt x="90" y="619"/>
                    <a:pt x="92" y="622"/>
                    <a:pt x="94" y="625"/>
                  </a:cubicBezTo>
                  <a:cubicBezTo>
                    <a:pt x="93" y="626"/>
                    <a:pt x="93" y="626"/>
                    <a:pt x="92" y="627"/>
                  </a:cubicBezTo>
                  <a:close/>
                  <a:moveTo>
                    <a:pt x="36" y="634"/>
                  </a:moveTo>
                  <a:cubicBezTo>
                    <a:pt x="42" y="630"/>
                    <a:pt x="83" y="608"/>
                    <a:pt x="80" y="602"/>
                  </a:cubicBezTo>
                  <a:cubicBezTo>
                    <a:pt x="76" y="596"/>
                    <a:pt x="52" y="614"/>
                    <a:pt x="47" y="616"/>
                  </a:cubicBezTo>
                  <a:cubicBezTo>
                    <a:pt x="57" y="610"/>
                    <a:pt x="66" y="603"/>
                    <a:pt x="74" y="595"/>
                  </a:cubicBezTo>
                  <a:cubicBezTo>
                    <a:pt x="79" y="591"/>
                    <a:pt x="74" y="585"/>
                    <a:pt x="69" y="589"/>
                  </a:cubicBezTo>
                  <a:cubicBezTo>
                    <a:pt x="55" y="596"/>
                    <a:pt x="42" y="603"/>
                    <a:pt x="29" y="610"/>
                  </a:cubicBezTo>
                  <a:cubicBezTo>
                    <a:pt x="44" y="596"/>
                    <a:pt x="63" y="585"/>
                    <a:pt x="77" y="576"/>
                  </a:cubicBezTo>
                  <a:cubicBezTo>
                    <a:pt x="79" y="589"/>
                    <a:pt x="82" y="601"/>
                    <a:pt x="87" y="612"/>
                  </a:cubicBezTo>
                  <a:cubicBezTo>
                    <a:pt x="83" y="609"/>
                    <a:pt x="43" y="631"/>
                    <a:pt x="36" y="634"/>
                  </a:cubicBezTo>
                  <a:close/>
                  <a:moveTo>
                    <a:pt x="53" y="577"/>
                  </a:moveTo>
                  <a:cubicBezTo>
                    <a:pt x="63" y="570"/>
                    <a:pt x="76" y="560"/>
                    <a:pt x="76" y="557"/>
                  </a:cubicBezTo>
                  <a:cubicBezTo>
                    <a:pt x="76" y="560"/>
                    <a:pt x="76" y="564"/>
                    <a:pt x="76" y="568"/>
                  </a:cubicBezTo>
                  <a:cubicBezTo>
                    <a:pt x="72" y="569"/>
                    <a:pt x="63" y="575"/>
                    <a:pt x="59" y="578"/>
                  </a:cubicBezTo>
                  <a:cubicBezTo>
                    <a:pt x="59" y="578"/>
                    <a:pt x="59" y="578"/>
                    <a:pt x="59" y="578"/>
                  </a:cubicBezTo>
                  <a:cubicBezTo>
                    <a:pt x="58" y="575"/>
                    <a:pt x="56" y="575"/>
                    <a:pt x="53" y="577"/>
                  </a:cubicBezTo>
                  <a:close/>
                  <a:moveTo>
                    <a:pt x="32" y="680"/>
                  </a:moveTo>
                  <a:cubicBezTo>
                    <a:pt x="32" y="679"/>
                    <a:pt x="31" y="678"/>
                    <a:pt x="31" y="677"/>
                  </a:cubicBezTo>
                  <a:cubicBezTo>
                    <a:pt x="32" y="676"/>
                    <a:pt x="38" y="674"/>
                    <a:pt x="45" y="671"/>
                  </a:cubicBezTo>
                  <a:cubicBezTo>
                    <a:pt x="39" y="675"/>
                    <a:pt x="34" y="679"/>
                    <a:pt x="32" y="680"/>
                  </a:cubicBezTo>
                  <a:close/>
                  <a:moveTo>
                    <a:pt x="42" y="694"/>
                  </a:moveTo>
                  <a:cubicBezTo>
                    <a:pt x="41" y="692"/>
                    <a:pt x="40" y="691"/>
                    <a:pt x="39" y="689"/>
                  </a:cubicBezTo>
                  <a:cubicBezTo>
                    <a:pt x="43" y="688"/>
                    <a:pt x="49" y="686"/>
                    <a:pt x="54" y="684"/>
                  </a:cubicBezTo>
                  <a:cubicBezTo>
                    <a:pt x="50" y="687"/>
                    <a:pt x="46" y="690"/>
                    <a:pt x="42" y="694"/>
                  </a:cubicBezTo>
                  <a:close/>
                  <a:moveTo>
                    <a:pt x="50" y="703"/>
                  </a:moveTo>
                  <a:cubicBezTo>
                    <a:pt x="60" y="699"/>
                    <a:pt x="69" y="695"/>
                    <a:pt x="78" y="691"/>
                  </a:cubicBezTo>
                  <a:cubicBezTo>
                    <a:pt x="70" y="697"/>
                    <a:pt x="63" y="703"/>
                    <a:pt x="57" y="709"/>
                  </a:cubicBezTo>
                  <a:cubicBezTo>
                    <a:pt x="55" y="707"/>
                    <a:pt x="52" y="705"/>
                    <a:pt x="50" y="703"/>
                  </a:cubicBezTo>
                  <a:close/>
                  <a:moveTo>
                    <a:pt x="63" y="715"/>
                  </a:moveTo>
                  <a:cubicBezTo>
                    <a:pt x="72" y="712"/>
                    <a:pt x="80" y="708"/>
                    <a:pt x="88" y="705"/>
                  </a:cubicBezTo>
                  <a:cubicBezTo>
                    <a:pt x="81" y="709"/>
                    <a:pt x="75" y="714"/>
                    <a:pt x="69" y="720"/>
                  </a:cubicBezTo>
                  <a:cubicBezTo>
                    <a:pt x="67" y="718"/>
                    <a:pt x="65" y="717"/>
                    <a:pt x="63" y="715"/>
                  </a:cubicBezTo>
                  <a:close/>
                  <a:moveTo>
                    <a:pt x="77" y="725"/>
                  </a:moveTo>
                  <a:cubicBezTo>
                    <a:pt x="86" y="721"/>
                    <a:pt x="94" y="717"/>
                    <a:pt x="103" y="712"/>
                  </a:cubicBezTo>
                  <a:cubicBezTo>
                    <a:pt x="96" y="717"/>
                    <a:pt x="89" y="723"/>
                    <a:pt x="82" y="728"/>
                  </a:cubicBezTo>
                  <a:cubicBezTo>
                    <a:pt x="80" y="727"/>
                    <a:pt x="79" y="726"/>
                    <a:pt x="77" y="725"/>
                  </a:cubicBezTo>
                  <a:close/>
                  <a:moveTo>
                    <a:pt x="90" y="733"/>
                  </a:moveTo>
                  <a:cubicBezTo>
                    <a:pt x="107" y="725"/>
                    <a:pt x="122" y="717"/>
                    <a:pt x="138" y="709"/>
                  </a:cubicBezTo>
                  <a:cubicBezTo>
                    <a:pt x="125" y="718"/>
                    <a:pt x="110" y="726"/>
                    <a:pt x="97" y="736"/>
                  </a:cubicBezTo>
                  <a:cubicBezTo>
                    <a:pt x="95" y="735"/>
                    <a:pt x="93" y="734"/>
                    <a:pt x="90" y="733"/>
                  </a:cubicBezTo>
                  <a:close/>
                  <a:moveTo>
                    <a:pt x="117" y="744"/>
                  </a:moveTo>
                  <a:cubicBezTo>
                    <a:pt x="114" y="743"/>
                    <a:pt x="110" y="742"/>
                    <a:pt x="107" y="741"/>
                  </a:cubicBezTo>
                  <a:cubicBezTo>
                    <a:pt x="122" y="735"/>
                    <a:pt x="136" y="727"/>
                    <a:pt x="150" y="720"/>
                  </a:cubicBezTo>
                  <a:cubicBezTo>
                    <a:pt x="139" y="728"/>
                    <a:pt x="128" y="736"/>
                    <a:pt x="117" y="744"/>
                  </a:cubicBezTo>
                  <a:close/>
                  <a:moveTo>
                    <a:pt x="138" y="750"/>
                  </a:moveTo>
                  <a:cubicBezTo>
                    <a:pt x="137" y="750"/>
                    <a:pt x="136" y="749"/>
                    <a:pt x="134" y="749"/>
                  </a:cubicBezTo>
                  <a:cubicBezTo>
                    <a:pt x="137" y="748"/>
                    <a:pt x="140" y="747"/>
                    <a:pt x="142" y="745"/>
                  </a:cubicBezTo>
                  <a:cubicBezTo>
                    <a:pt x="141" y="747"/>
                    <a:pt x="139" y="748"/>
                    <a:pt x="138" y="750"/>
                  </a:cubicBezTo>
                  <a:close/>
                  <a:moveTo>
                    <a:pt x="175" y="754"/>
                  </a:moveTo>
                  <a:cubicBezTo>
                    <a:pt x="169" y="754"/>
                    <a:pt x="162" y="754"/>
                    <a:pt x="156" y="753"/>
                  </a:cubicBezTo>
                  <a:cubicBezTo>
                    <a:pt x="164" y="750"/>
                    <a:pt x="171" y="747"/>
                    <a:pt x="178" y="744"/>
                  </a:cubicBezTo>
                  <a:cubicBezTo>
                    <a:pt x="185" y="741"/>
                    <a:pt x="192" y="739"/>
                    <a:pt x="199" y="736"/>
                  </a:cubicBezTo>
                  <a:cubicBezTo>
                    <a:pt x="195" y="739"/>
                    <a:pt x="174" y="748"/>
                    <a:pt x="175" y="754"/>
                  </a:cubicBezTo>
                  <a:close/>
                  <a:moveTo>
                    <a:pt x="201" y="753"/>
                  </a:moveTo>
                  <a:cubicBezTo>
                    <a:pt x="197" y="754"/>
                    <a:pt x="194" y="754"/>
                    <a:pt x="190" y="754"/>
                  </a:cubicBezTo>
                  <a:cubicBezTo>
                    <a:pt x="195" y="752"/>
                    <a:pt x="201" y="749"/>
                    <a:pt x="206" y="746"/>
                  </a:cubicBezTo>
                  <a:cubicBezTo>
                    <a:pt x="203" y="748"/>
                    <a:pt x="202" y="750"/>
                    <a:pt x="201" y="753"/>
                  </a:cubicBezTo>
                  <a:close/>
                  <a:moveTo>
                    <a:pt x="238" y="717"/>
                  </a:moveTo>
                  <a:cubicBezTo>
                    <a:pt x="239" y="717"/>
                    <a:pt x="240" y="717"/>
                    <a:pt x="241" y="718"/>
                  </a:cubicBezTo>
                  <a:cubicBezTo>
                    <a:pt x="236" y="720"/>
                    <a:pt x="231" y="723"/>
                    <a:pt x="226" y="726"/>
                  </a:cubicBezTo>
                  <a:cubicBezTo>
                    <a:pt x="230" y="724"/>
                    <a:pt x="235" y="720"/>
                    <a:pt x="238" y="717"/>
                  </a:cubicBezTo>
                  <a:close/>
                  <a:moveTo>
                    <a:pt x="255" y="720"/>
                  </a:moveTo>
                  <a:cubicBezTo>
                    <a:pt x="260" y="721"/>
                    <a:pt x="265" y="721"/>
                    <a:pt x="270" y="722"/>
                  </a:cubicBezTo>
                  <a:cubicBezTo>
                    <a:pt x="257" y="727"/>
                    <a:pt x="245" y="733"/>
                    <a:pt x="232" y="738"/>
                  </a:cubicBezTo>
                  <a:cubicBezTo>
                    <a:pt x="240" y="733"/>
                    <a:pt x="249" y="727"/>
                    <a:pt x="255" y="720"/>
                  </a:cubicBezTo>
                  <a:close/>
                  <a:moveTo>
                    <a:pt x="274" y="734"/>
                  </a:moveTo>
                  <a:cubicBezTo>
                    <a:pt x="276" y="731"/>
                    <a:pt x="276" y="731"/>
                    <a:pt x="276" y="731"/>
                  </a:cubicBezTo>
                  <a:cubicBezTo>
                    <a:pt x="276" y="731"/>
                    <a:pt x="276" y="731"/>
                    <a:pt x="276" y="730"/>
                  </a:cubicBezTo>
                  <a:cubicBezTo>
                    <a:pt x="279" y="729"/>
                    <a:pt x="283" y="727"/>
                    <a:pt x="286" y="726"/>
                  </a:cubicBezTo>
                  <a:cubicBezTo>
                    <a:pt x="286" y="731"/>
                    <a:pt x="287" y="735"/>
                    <a:pt x="287" y="740"/>
                  </a:cubicBezTo>
                  <a:cubicBezTo>
                    <a:pt x="285" y="731"/>
                    <a:pt x="270" y="745"/>
                    <a:pt x="267" y="746"/>
                  </a:cubicBezTo>
                  <a:cubicBezTo>
                    <a:pt x="272" y="742"/>
                    <a:pt x="276" y="738"/>
                    <a:pt x="277" y="738"/>
                  </a:cubicBezTo>
                  <a:lnTo>
                    <a:pt x="274" y="734"/>
                  </a:lnTo>
                  <a:close/>
                  <a:moveTo>
                    <a:pt x="287" y="741"/>
                  </a:moveTo>
                  <a:cubicBezTo>
                    <a:pt x="287" y="743"/>
                    <a:pt x="287" y="745"/>
                    <a:pt x="287" y="746"/>
                  </a:cubicBezTo>
                  <a:cubicBezTo>
                    <a:pt x="283" y="748"/>
                    <a:pt x="280" y="751"/>
                    <a:pt x="277" y="756"/>
                  </a:cubicBezTo>
                  <a:cubicBezTo>
                    <a:pt x="276" y="755"/>
                    <a:pt x="275" y="754"/>
                    <a:pt x="274" y="754"/>
                  </a:cubicBezTo>
                  <a:cubicBezTo>
                    <a:pt x="277" y="752"/>
                    <a:pt x="286" y="746"/>
                    <a:pt x="287" y="741"/>
                  </a:cubicBezTo>
                  <a:close/>
                  <a:moveTo>
                    <a:pt x="257" y="743"/>
                  </a:moveTo>
                  <a:cubicBezTo>
                    <a:pt x="257" y="742"/>
                    <a:pt x="257" y="742"/>
                    <a:pt x="257" y="741"/>
                  </a:cubicBezTo>
                  <a:cubicBezTo>
                    <a:pt x="261" y="738"/>
                    <a:pt x="265" y="736"/>
                    <a:pt x="269" y="734"/>
                  </a:cubicBezTo>
                  <a:cubicBezTo>
                    <a:pt x="266" y="736"/>
                    <a:pt x="261" y="740"/>
                    <a:pt x="257" y="743"/>
                  </a:cubicBezTo>
                  <a:close/>
                  <a:moveTo>
                    <a:pt x="236" y="745"/>
                  </a:moveTo>
                  <a:cubicBezTo>
                    <a:pt x="237" y="745"/>
                    <a:pt x="239" y="744"/>
                    <a:pt x="241" y="743"/>
                  </a:cubicBezTo>
                  <a:cubicBezTo>
                    <a:pt x="241" y="743"/>
                    <a:pt x="241" y="743"/>
                    <a:pt x="241" y="743"/>
                  </a:cubicBezTo>
                  <a:cubicBezTo>
                    <a:pt x="239" y="744"/>
                    <a:pt x="238" y="745"/>
                    <a:pt x="236" y="745"/>
                  </a:cubicBezTo>
                  <a:close/>
                  <a:moveTo>
                    <a:pt x="245" y="756"/>
                  </a:moveTo>
                  <a:cubicBezTo>
                    <a:pt x="245" y="756"/>
                    <a:pt x="245" y="756"/>
                    <a:pt x="245" y="756"/>
                  </a:cubicBezTo>
                  <a:cubicBezTo>
                    <a:pt x="246" y="754"/>
                    <a:pt x="245" y="752"/>
                    <a:pt x="244" y="751"/>
                  </a:cubicBezTo>
                  <a:cubicBezTo>
                    <a:pt x="247" y="750"/>
                    <a:pt x="250" y="749"/>
                    <a:pt x="252" y="747"/>
                  </a:cubicBezTo>
                  <a:cubicBezTo>
                    <a:pt x="249" y="750"/>
                    <a:pt x="246" y="753"/>
                    <a:pt x="245" y="756"/>
                  </a:cubicBezTo>
                  <a:close/>
                  <a:moveTo>
                    <a:pt x="247" y="765"/>
                  </a:moveTo>
                  <a:cubicBezTo>
                    <a:pt x="247" y="764"/>
                    <a:pt x="247" y="763"/>
                    <a:pt x="246" y="761"/>
                  </a:cubicBezTo>
                  <a:cubicBezTo>
                    <a:pt x="248" y="762"/>
                    <a:pt x="251" y="762"/>
                    <a:pt x="253" y="761"/>
                  </a:cubicBezTo>
                  <a:cubicBezTo>
                    <a:pt x="251" y="763"/>
                    <a:pt x="249" y="764"/>
                    <a:pt x="247" y="765"/>
                  </a:cubicBezTo>
                  <a:close/>
                  <a:moveTo>
                    <a:pt x="251" y="779"/>
                  </a:moveTo>
                  <a:cubicBezTo>
                    <a:pt x="251" y="778"/>
                    <a:pt x="251" y="778"/>
                    <a:pt x="250" y="777"/>
                  </a:cubicBezTo>
                  <a:cubicBezTo>
                    <a:pt x="250" y="777"/>
                    <a:pt x="250" y="776"/>
                    <a:pt x="250" y="775"/>
                  </a:cubicBezTo>
                  <a:cubicBezTo>
                    <a:pt x="253" y="774"/>
                    <a:pt x="256" y="773"/>
                    <a:pt x="259" y="771"/>
                  </a:cubicBezTo>
                  <a:cubicBezTo>
                    <a:pt x="256" y="774"/>
                    <a:pt x="253" y="776"/>
                    <a:pt x="251" y="779"/>
                  </a:cubicBezTo>
                  <a:close/>
                  <a:moveTo>
                    <a:pt x="255" y="795"/>
                  </a:moveTo>
                  <a:cubicBezTo>
                    <a:pt x="255" y="794"/>
                    <a:pt x="254" y="793"/>
                    <a:pt x="254" y="792"/>
                  </a:cubicBezTo>
                  <a:cubicBezTo>
                    <a:pt x="255" y="790"/>
                    <a:pt x="254" y="789"/>
                    <a:pt x="253" y="788"/>
                  </a:cubicBezTo>
                  <a:cubicBezTo>
                    <a:pt x="264" y="776"/>
                    <a:pt x="278" y="767"/>
                    <a:pt x="289" y="755"/>
                  </a:cubicBezTo>
                  <a:cubicBezTo>
                    <a:pt x="289" y="757"/>
                    <a:pt x="289" y="759"/>
                    <a:pt x="289" y="760"/>
                  </a:cubicBezTo>
                  <a:cubicBezTo>
                    <a:pt x="285" y="758"/>
                    <a:pt x="259" y="790"/>
                    <a:pt x="255" y="795"/>
                  </a:cubicBezTo>
                  <a:close/>
                  <a:moveTo>
                    <a:pt x="276" y="785"/>
                  </a:moveTo>
                  <a:cubicBezTo>
                    <a:pt x="282" y="779"/>
                    <a:pt x="288" y="773"/>
                    <a:pt x="291" y="766"/>
                  </a:cubicBezTo>
                  <a:cubicBezTo>
                    <a:pt x="292" y="769"/>
                    <a:pt x="293" y="772"/>
                    <a:pt x="294" y="775"/>
                  </a:cubicBezTo>
                  <a:cubicBezTo>
                    <a:pt x="287" y="778"/>
                    <a:pt x="282" y="781"/>
                    <a:pt x="276" y="785"/>
                  </a:cubicBezTo>
                  <a:close/>
                  <a:moveTo>
                    <a:pt x="297" y="783"/>
                  </a:moveTo>
                  <a:cubicBezTo>
                    <a:pt x="297" y="784"/>
                    <a:pt x="298" y="785"/>
                    <a:pt x="298" y="786"/>
                  </a:cubicBezTo>
                  <a:cubicBezTo>
                    <a:pt x="295" y="787"/>
                    <a:pt x="291" y="788"/>
                    <a:pt x="289" y="790"/>
                  </a:cubicBezTo>
                  <a:cubicBezTo>
                    <a:pt x="291" y="788"/>
                    <a:pt x="294" y="785"/>
                    <a:pt x="297" y="783"/>
                  </a:cubicBezTo>
                  <a:close/>
                  <a:moveTo>
                    <a:pt x="259" y="808"/>
                  </a:moveTo>
                  <a:cubicBezTo>
                    <a:pt x="259" y="807"/>
                    <a:pt x="259" y="807"/>
                    <a:pt x="259" y="806"/>
                  </a:cubicBezTo>
                  <a:cubicBezTo>
                    <a:pt x="261" y="805"/>
                    <a:pt x="262" y="804"/>
                    <a:pt x="264" y="803"/>
                  </a:cubicBezTo>
                  <a:cubicBezTo>
                    <a:pt x="262" y="804"/>
                    <a:pt x="261" y="806"/>
                    <a:pt x="259" y="808"/>
                  </a:cubicBezTo>
                  <a:close/>
                  <a:moveTo>
                    <a:pt x="263" y="817"/>
                  </a:moveTo>
                  <a:cubicBezTo>
                    <a:pt x="263" y="817"/>
                    <a:pt x="263" y="817"/>
                    <a:pt x="263" y="816"/>
                  </a:cubicBezTo>
                  <a:cubicBezTo>
                    <a:pt x="264" y="816"/>
                    <a:pt x="265" y="815"/>
                    <a:pt x="266" y="815"/>
                  </a:cubicBezTo>
                  <a:cubicBezTo>
                    <a:pt x="265" y="815"/>
                    <a:pt x="264" y="816"/>
                    <a:pt x="263" y="817"/>
                  </a:cubicBezTo>
                  <a:close/>
                  <a:moveTo>
                    <a:pt x="270" y="828"/>
                  </a:moveTo>
                  <a:cubicBezTo>
                    <a:pt x="269" y="828"/>
                    <a:pt x="269" y="827"/>
                    <a:pt x="268" y="826"/>
                  </a:cubicBezTo>
                  <a:cubicBezTo>
                    <a:pt x="271" y="825"/>
                    <a:pt x="274" y="824"/>
                    <a:pt x="276" y="823"/>
                  </a:cubicBezTo>
                  <a:cubicBezTo>
                    <a:pt x="274" y="825"/>
                    <a:pt x="272" y="827"/>
                    <a:pt x="270" y="828"/>
                  </a:cubicBezTo>
                  <a:close/>
                  <a:moveTo>
                    <a:pt x="278" y="840"/>
                  </a:moveTo>
                  <a:cubicBezTo>
                    <a:pt x="278" y="840"/>
                    <a:pt x="277" y="839"/>
                    <a:pt x="277" y="838"/>
                  </a:cubicBezTo>
                  <a:cubicBezTo>
                    <a:pt x="279" y="837"/>
                    <a:pt x="282" y="836"/>
                    <a:pt x="284" y="835"/>
                  </a:cubicBezTo>
                  <a:cubicBezTo>
                    <a:pt x="282" y="836"/>
                    <a:pt x="280" y="838"/>
                    <a:pt x="278" y="840"/>
                  </a:cubicBezTo>
                  <a:close/>
                  <a:moveTo>
                    <a:pt x="283" y="811"/>
                  </a:moveTo>
                  <a:cubicBezTo>
                    <a:pt x="290" y="805"/>
                    <a:pt x="296" y="799"/>
                    <a:pt x="301" y="792"/>
                  </a:cubicBezTo>
                  <a:cubicBezTo>
                    <a:pt x="301" y="792"/>
                    <a:pt x="301" y="792"/>
                    <a:pt x="301" y="792"/>
                  </a:cubicBezTo>
                  <a:cubicBezTo>
                    <a:pt x="302" y="794"/>
                    <a:pt x="304" y="797"/>
                    <a:pt x="305" y="800"/>
                  </a:cubicBezTo>
                  <a:cubicBezTo>
                    <a:pt x="300" y="800"/>
                    <a:pt x="288" y="808"/>
                    <a:pt x="283" y="811"/>
                  </a:cubicBezTo>
                  <a:close/>
                  <a:moveTo>
                    <a:pt x="288" y="850"/>
                  </a:moveTo>
                  <a:cubicBezTo>
                    <a:pt x="288" y="850"/>
                    <a:pt x="287" y="850"/>
                    <a:pt x="287" y="850"/>
                  </a:cubicBezTo>
                  <a:cubicBezTo>
                    <a:pt x="288" y="850"/>
                    <a:pt x="288" y="850"/>
                    <a:pt x="288" y="850"/>
                  </a:cubicBezTo>
                  <a:cubicBezTo>
                    <a:pt x="288" y="850"/>
                    <a:pt x="288" y="850"/>
                    <a:pt x="288" y="850"/>
                  </a:cubicBezTo>
                  <a:close/>
                  <a:moveTo>
                    <a:pt x="288" y="824"/>
                  </a:moveTo>
                  <a:cubicBezTo>
                    <a:pt x="289" y="823"/>
                    <a:pt x="290" y="822"/>
                    <a:pt x="291" y="821"/>
                  </a:cubicBezTo>
                  <a:cubicBezTo>
                    <a:pt x="295" y="818"/>
                    <a:pt x="307" y="810"/>
                    <a:pt x="309" y="805"/>
                  </a:cubicBezTo>
                  <a:cubicBezTo>
                    <a:pt x="310" y="806"/>
                    <a:pt x="310" y="807"/>
                    <a:pt x="311" y="808"/>
                  </a:cubicBezTo>
                  <a:cubicBezTo>
                    <a:pt x="303" y="813"/>
                    <a:pt x="296" y="819"/>
                    <a:pt x="288" y="824"/>
                  </a:cubicBezTo>
                  <a:close/>
                  <a:moveTo>
                    <a:pt x="293" y="838"/>
                  </a:moveTo>
                  <a:cubicBezTo>
                    <a:pt x="301" y="831"/>
                    <a:pt x="309" y="823"/>
                    <a:pt x="316" y="814"/>
                  </a:cubicBezTo>
                  <a:cubicBezTo>
                    <a:pt x="318" y="817"/>
                    <a:pt x="320" y="819"/>
                    <a:pt x="322" y="821"/>
                  </a:cubicBezTo>
                  <a:cubicBezTo>
                    <a:pt x="312" y="828"/>
                    <a:pt x="301" y="834"/>
                    <a:pt x="290" y="840"/>
                  </a:cubicBezTo>
                  <a:cubicBezTo>
                    <a:pt x="291" y="839"/>
                    <a:pt x="292" y="839"/>
                    <a:pt x="293" y="838"/>
                  </a:cubicBezTo>
                  <a:close/>
                  <a:moveTo>
                    <a:pt x="296" y="858"/>
                  </a:moveTo>
                  <a:cubicBezTo>
                    <a:pt x="300" y="856"/>
                    <a:pt x="304" y="854"/>
                    <a:pt x="309" y="852"/>
                  </a:cubicBezTo>
                  <a:cubicBezTo>
                    <a:pt x="304" y="855"/>
                    <a:pt x="302" y="859"/>
                    <a:pt x="303" y="864"/>
                  </a:cubicBezTo>
                  <a:cubicBezTo>
                    <a:pt x="301" y="862"/>
                    <a:pt x="298" y="860"/>
                    <a:pt x="296" y="858"/>
                  </a:cubicBezTo>
                  <a:close/>
                  <a:moveTo>
                    <a:pt x="308" y="867"/>
                  </a:moveTo>
                  <a:cubicBezTo>
                    <a:pt x="307" y="867"/>
                    <a:pt x="306" y="866"/>
                    <a:pt x="305" y="865"/>
                  </a:cubicBezTo>
                  <a:cubicBezTo>
                    <a:pt x="308" y="866"/>
                    <a:pt x="312" y="862"/>
                    <a:pt x="314" y="861"/>
                  </a:cubicBezTo>
                  <a:cubicBezTo>
                    <a:pt x="312" y="863"/>
                    <a:pt x="310" y="865"/>
                    <a:pt x="308" y="867"/>
                  </a:cubicBezTo>
                  <a:close/>
                  <a:moveTo>
                    <a:pt x="306" y="844"/>
                  </a:moveTo>
                  <a:cubicBezTo>
                    <a:pt x="312" y="839"/>
                    <a:pt x="318" y="834"/>
                    <a:pt x="324" y="830"/>
                  </a:cubicBezTo>
                  <a:cubicBezTo>
                    <a:pt x="327" y="828"/>
                    <a:pt x="327" y="828"/>
                    <a:pt x="327" y="828"/>
                  </a:cubicBezTo>
                  <a:cubicBezTo>
                    <a:pt x="327" y="828"/>
                    <a:pt x="327" y="827"/>
                    <a:pt x="328" y="827"/>
                  </a:cubicBezTo>
                  <a:cubicBezTo>
                    <a:pt x="328" y="827"/>
                    <a:pt x="329" y="828"/>
                    <a:pt x="330" y="829"/>
                  </a:cubicBezTo>
                  <a:cubicBezTo>
                    <a:pt x="321" y="835"/>
                    <a:pt x="313" y="840"/>
                    <a:pt x="306" y="844"/>
                  </a:cubicBezTo>
                  <a:close/>
                  <a:moveTo>
                    <a:pt x="337" y="835"/>
                  </a:moveTo>
                  <a:cubicBezTo>
                    <a:pt x="339" y="836"/>
                    <a:pt x="340" y="837"/>
                    <a:pt x="341" y="838"/>
                  </a:cubicBezTo>
                  <a:cubicBezTo>
                    <a:pt x="340" y="840"/>
                    <a:pt x="339" y="841"/>
                    <a:pt x="337" y="843"/>
                  </a:cubicBezTo>
                  <a:cubicBezTo>
                    <a:pt x="334" y="842"/>
                    <a:pt x="330" y="843"/>
                    <a:pt x="327" y="845"/>
                  </a:cubicBezTo>
                  <a:cubicBezTo>
                    <a:pt x="331" y="842"/>
                    <a:pt x="334" y="839"/>
                    <a:pt x="337" y="835"/>
                  </a:cubicBezTo>
                  <a:close/>
                  <a:moveTo>
                    <a:pt x="352" y="846"/>
                  </a:moveTo>
                  <a:cubicBezTo>
                    <a:pt x="355" y="847"/>
                    <a:pt x="358" y="849"/>
                    <a:pt x="360" y="851"/>
                  </a:cubicBezTo>
                  <a:cubicBezTo>
                    <a:pt x="352" y="851"/>
                    <a:pt x="339" y="864"/>
                    <a:pt x="331" y="868"/>
                  </a:cubicBezTo>
                  <a:cubicBezTo>
                    <a:pt x="334" y="865"/>
                    <a:pt x="337" y="863"/>
                    <a:pt x="340" y="860"/>
                  </a:cubicBezTo>
                  <a:cubicBezTo>
                    <a:pt x="343" y="857"/>
                    <a:pt x="353" y="851"/>
                    <a:pt x="352" y="846"/>
                  </a:cubicBezTo>
                  <a:close/>
                  <a:moveTo>
                    <a:pt x="364" y="853"/>
                  </a:moveTo>
                  <a:cubicBezTo>
                    <a:pt x="367" y="854"/>
                    <a:pt x="369" y="856"/>
                    <a:pt x="372" y="857"/>
                  </a:cubicBezTo>
                  <a:cubicBezTo>
                    <a:pt x="364" y="863"/>
                    <a:pt x="356" y="869"/>
                    <a:pt x="347" y="874"/>
                  </a:cubicBezTo>
                  <a:cubicBezTo>
                    <a:pt x="349" y="873"/>
                    <a:pt x="350" y="871"/>
                    <a:pt x="352" y="870"/>
                  </a:cubicBezTo>
                  <a:cubicBezTo>
                    <a:pt x="355" y="867"/>
                    <a:pt x="367" y="858"/>
                    <a:pt x="364" y="853"/>
                  </a:cubicBezTo>
                  <a:close/>
                  <a:moveTo>
                    <a:pt x="386" y="884"/>
                  </a:moveTo>
                  <a:cubicBezTo>
                    <a:pt x="388" y="882"/>
                    <a:pt x="389" y="880"/>
                    <a:pt x="391" y="878"/>
                  </a:cubicBezTo>
                  <a:cubicBezTo>
                    <a:pt x="393" y="875"/>
                    <a:pt x="396" y="872"/>
                    <a:pt x="398" y="869"/>
                  </a:cubicBezTo>
                  <a:cubicBezTo>
                    <a:pt x="400" y="870"/>
                    <a:pt x="402" y="870"/>
                    <a:pt x="404" y="871"/>
                  </a:cubicBezTo>
                  <a:cubicBezTo>
                    <a:pt x="398" y="875"/>
                    <a:pt x="392" y="879"/>
                    <a:pt x="386" y="884"/>
                  </a:cubicBezTo>
                  <a:close/>
                  <a:moveTo>
                    <a:pt x="410" y="876"/>
                  </a:moveTo>
                  <a:cubicBezTo>
                    <a:pt x="411" y="875"/>
                    <a:pt x="411" y="874"/>
                    <a:pt x="411" y="874"/>
                  </a:cubicBezTo>
                  <a:cubicBezTo>
                    <a:pt x="415" y="875"/>
                    <a:pt x="418" y="876"/>
                    <a:pt x="421" y="877"/>
                  </a:cubicBezTo>
                  <a:cubicBezTo>
                    <a:pt x="413" y="882"/>
                    <a:pt x="405" y="889"/>
                    <a:pt x="396" y="894"/>
                  </a:cubicBezTo>
                  <a:cubicBezTo>
                    <a:pt x="400" y="887"/>
                    <a:pt x="405" y="882"/>
                    <a:pt x="410" y="876"/>
                  </a:cubicBezTo>
                  <a:close/>
                  <a:moveTo>
                    <a:pt x="362" y="882"/>
                  </a:moveTo>
                  <a:cubicBezTo>
                    <a:pt x="366" y="877"/>
                    <a:pt x="378" y="866"/>
                    <a:pt x="378" y="860"/>
                  </a:cubicBezTo>
                  <a:cubicBezTo>
                    <a:pt x="382" y="862"/>
                    <a:pt x="386" y="864"/>
                    <a:pt x="389" y="865"/>
                  </a:cubicBezTo>
                  <a:cubicBezTo>
                    <a:pt x="381" y="871"/>
                    <a:pt x="371" y="877"/>
                    <a:pt x="362" y="882"/>
                  </a:cubicBezTo>
                  <a:close/>
                  <a:moveTo>
                    <a:pt x="331" y="881"/>
                  </a:moveTo>
                  <a:cubicBezTo>
                    <a:pt x="330" y="880"/>
                    <a:pt x="329" y="880"/>
                    <a:pt x="328" y="879"/>
                  </a:cubicBezTo>
                  <a:cubicBezTo>
                    <a:pt x="330" y="878"/>
                    <a:pt x="333" y="877"/>
                    <a:pt x="335" y="875"/>
                  </a:cubicBezTo>
                  <a:cubicBezTo>
                    <a:pt x="334" y="877"/>
                    <a:pt x="332" y="879"/>
                    <a:pt x="331" y="881"/>
                  </a:cubicBezTo>
                  <a:close/>
                  <a:moveTo>
                    <a:pt x="347" y="888"/>
                  </a:moveTo>
                  <a:cubicBezTo>
                    <a:pt x="345" y="888"/>
                    <a:pt x="344" y="887"/>
                    <a:pt x="343" y="887"/>
                  </a:cubicBezTo>
                  <a:cubicBezTo>
                    <a:pt x="346" y="884"/>
                    <a:pt x="350" y="882"/>
                    <a:pt x="354" y="879"/>
                  </a:cubicBezTo>
                  <a:cubicBezTo>
                    <a:pt x="351" y="882"/>
                    <a:pt x="349" y="885"/>
                    <a:pt x="347" y="888"/>
                  </a:cubicBezTo>
                  <a:close/>
                  <a:moveTo>
                    <a:pt x="367" y="896"/>
                  </a:moveTo>
                  <a:cubicBezTo>
                    <a:pt x="363" y="895"/>
                    <a:pt x="360" y="894"/>
                    <a:pt x="357" y="893"/>
                  </a:cubicBezTo>
                  <a:cubicBezTo>
                    <a:pt x="363" y="890"/>
                    <a:pt x="369" y="887"/>
                    <a:pt x="376" y="884"/>
                  </a:cubicBezTo>
                  <a:cubicBezTo>
                    <a:pt x="372" y="888"/>
                    <a:pt x="369" y="892"/>
                    <a:pt x="367" y="896"/>
                  </a:cubicBezTo>
                  <a:close/>
                  <a:moveTo>
                    <a:pt x="383" y="902"/>
                  </a:moveTo>
                  <a:cubicBezTo>
                    <a:pt x="381" y="901"/>
                    <a:pt x="379" y="900"/>
                    <a:pt x="377" y="900"/>
                  </a:cubicBezTo>
                  <a:cubicBezTo>
                    <a:pt x="380" y="897"/>
                    <a:pt x="383" y="895"/>
                    <a:pt x="387" y="893"/>
                  </a:cubicBezTo>
                  <a:cubicBezTo>
                    <a:pt x="385" y="896"/>
                    <a:pt x="383" y="898"/>
                    <a:pt x="383" y="902"/>
                  </a:cubicBezTo>
                  <a:close/>
                  <a:moveTo>
                    <a:pt x="415" y="912"/>
                  </a:moveTo>
                  <a:cubicBezTo>
                    <a:pt x="407" y="909"/>
                    <a:pt x="399" y="907"/>
                    <a:pt x="392" y="905"/>
                  </a:cubicBezTo>
                  <a:cubicBezTo>
                    <a:pt x="396" y="902"/>
                    <a:pt x="401" y="900"/>
                    <a:pt x="405" y="897"/>
                  </a:cubicBezTo>
                  <a:cubicBezTo>
                    <a:pt x="394" y="915"/>
                    <a:pt x="416" y="904"/>
                    <a:pt x="424" y="900"/>
                  </a:cubicBezTo>
                  <a:cubicBezTo>
                    <a:pt x="421" y="904"/>
                    <a:pt x="418" y="908"/>
                    <a:pt x="415" y="912"/>
                  </a:cubicBezTo>
                  <a:close/>
                  <a:moveTo>
                    <a:pt x="428" y="916"/>
                  </a:moveTo>
                  <a:cubicBezTo>
                    <a:pt x="428" y="916"/>
                    <a:pt x="427" y="915"/>
                    <a:pt x="427" y="915"/>
                  </a:cubicBezTo>
                  <a:cubicBezTo>
                    <a:pt x="428" y="914"/>
                    <a:pt x="429" y="913"/>
                    <a:pt x="430" y="912"/>
                  </a:cubicBezTo>
                  <a:cubicBezTo>
                    <a:pt x="430" y="913"/>
                    <a:pt x="429" y="915"/>
                    <a:pt x="428" y="916"/>
                  </a:cubicBezTo>
                  <a:close/>
                  <a:moveTo>
                    <a:pt x="417" y="894"/>
                  </a:moveTo>
                  <a:cubicBezTo>
                    <a:pt x="421" y="889"/>
                    <a:pt x="426" y="884"/>
                    <a:pt x="432" y="880"/>
                  </a:cubicBezTo>
                  <a:cubicBezTo>
                    <a:pt x="434" y="881"/>
                    <a:pt x="437" y="881"/>
                    <a:pt x="439" y="882"/>
                  </a:cubicBezTo>
                  <a:cubicBezTo>
                    <a:pt x="434" y="885"/>
                    <a:pt x="425" y="890"/>
                    <a:pt x="417" y="894"/>
                  </a:cubicBezTo>
                  <a:close/>
                  <a:moveTo>
                    <a:pt x="446" y="887"/>
                  </a:moveTo>
                  <a:cubicBezTo>
                    <a:pt x="447" y="886"/>
                    <a:pt x="447" y="885"/>
                    <a:pt x="447" y="884"/>
                  </a:cubicBezTo>
                  <a:cubicBezTo>
                    <a:pt x="449" y="884"/>
                    <a:pt x="451" y="885"/>
                    <a:pt x="453" y="885"/>
                  </a:cubicBezTo>
                  <a:cubicBezTo>
                    <a:pt x="447" y="889"/>
                    <a:pt x="441" y="893"/>
                    <a:pt x="436" y="898"/>
                  </a:cubicBezTo>
                  <a:cubicBezTo>
                    <a:pt x="439" y="894"/>
                    <a:pt x="443" y="890"/>
                    <a:pt x="446" y="887"/>
                  </a:cubicBezTo>
                  <a:close/>
                  <a:moveTo>
                    <a:pt x="448" y="921"/>
                  </a:moveTo>
                  <a:cubicBezTo>
                    <a:pt x="447" y="921"/>
                    <a:pt x="445" y="920"/>
                    <a:pt x="443" y="920"/>
                  </a:cubicBezTo>
                  <a:cubicBezTo>
                    <a:pt x="445" y="918"/>
                    <a:pt x="447" y="916"/>
                    <a:pt x="449" y="915"/>
                  </a:cubicBezTo>
                  <a:cubicBezTo>
                    <a:pt x="451" y="914"/>
                    <a:pt x="452" y="913"/>
                    <a:pt x="453" y="911"/>
                  </a:cubicBezTo>
                  <a:cubicBezTo>
                    <a:pt x="451" y="914"/>
                    <a:pt x="449" y="918"/>
                    <a:pt x="448" y="921"/>
                  </a:cubicBezTo>
                  <a:close/>
                  <a:moveTo>
                    <a:pt x="442" y="911"/>
                  </a:moveTo>
                  <a:cubicBezTo>
                    <a:pt x="445" y="906"/>
                    <a:pt x="449" y="902"/>
                    <a:pt x="453" y="898"/>
                  </a:cubicBezTo>
                  <a:cubicBezTo>
                    <a:pt x="457" y="895"/>
                    <a:pt x="460" y="891"/>
                    <a:pt x="461" y="887"/>
                  </a:cubicBezTo>
                  <a:cubicBezTo>
                    <a:pt x="464" y="888"/>
                    <a:pt x="467" y="888"/>
                    <a:pt x="471" y="889"/>
                  </a:cubicBezTo>
                  <a:cubicBezTo>
                    <a:pt x="460" y="895"/>
                    <a:pt x="451" y="903"/>
                    <a:pt x="442" y="911"/>
                  </a:cubicBezTo>
                  <a:close/>
                  <a:moveTo>
                    <a:pt x="469" y="905"/>
                  </a:moveTo>
                  <a:cubicBezTo>
                    <a:pt x="472" y="902"/>
                    <a:pt x="480" y="896"/>
                    <a:pt x="481" y="891"/>
                  </a:cubicBezTo>
                  <a:cubicBezTo>
                    <a:pt x="485" y="892"/>
                    <a:pt x="489" y="892"/>
                    <a:pt x="493" y="893"/>
                  </a:cubicBezTo>
                  <a:cubicBezTo>
                    <a:pt x="482" y="901"/>
                    <a:pt x="471" y="909"/>
                    <a:pt x="459" y="917"/>
                  </a:cubicBezTo>
                  <a:cubicBezTo>
                    <a:pt x="462" y="913"/>
                    <a:pt x="465" y="909"/>
                    <a:pt x="469" y="905"/>
                  </a:cubicBezTo>
                  <a:close/>
                  <a:moveTo>
                    <a:pt x="466" y="925"/>
                  </a:moveTo>
                  <a:cubicBezTo>
                    <a:pt x="465" y="925"/>
                    <a:pt x="464" y="925"/>
                    <a:pt x="462" y="925"/>
                  </a:cubicBezTo>
                  <a:cubicBezTo>
                    <a:pt x="466" y="922"/>
                    <a:pt x="469" y="920"/>
                    <a:pt x="473" y="918"/>
                  </a:cubicBezTo>
                  <a:cubicBezTo>
                    <a:pt x="470" y="920"/>
                    <a:pt x="468" y="923"/>
                    <a:pt x="466" y="925"/>
                  </a:cubicBezTo>
                  <a:close/>
                  <a:moveTo>
                    <a:pt x="486" y="930"/>
                  </a:moveTo>
                  <a:cubicBezTo>
                    <a:pt x="483" y="929"/>
                    <a:pt x="480" y="928"/>
                    <a:pt x="478" y="928"/>
                  </a:cubicBezTo>
                  <a:cubicBezTo>
                    <a:pt x="483" y="924"/>
                    <a:pt x="489" y="920"/>
                    <a:pt x="495" y="915"/>
                  </a:cubicBezTo>
                  <a:cubicBezTo>
                    <a:pt x="492" y="920"/>
                    <a:pt x="489" y="925"/>
                    <a:pt x="486" y="930"/>
                  </a:cubicBezTo>
                  <a:close/>
                  <a:moveTo>
                    <a:pt x="500" y="922"/>
                  </a:moveTo>
                  <a:cubicBezTo>
                    <a:pt x="506" y="913"/>
                    <a:pt x="512" y="906"/>
                    <a:pt x="519" y="898"/>
                  </a:cubicBezTo>
                  <a:cubicBezTo>
                    <a:pt x="520" y="898"/>
                    <a:pt x="520" y="897"/>
                    <a:pt x="520" y="896"/>
                  </a:cubicBezTo>
                  <a:cubicBezTo>
                    <a:pt x="525" y="897"/>
                    <a:pt x="529" y="897"/>
                    <a:pt x="534" y="898"/>
                  </a:cubicBezTo>
                  <a:cubicBezTo>
                    <a:pt x="523" y="906"/>
                    <a:pt x="511" y="915"/>
                    <a:pt x="500" y="922"/>
                  </a:cubicBezTo>
                  <a:close/>
                  <a:moveTo>
                    <a:pt x="499" y="902"/>
                  </a:moveTo>
                  <a:cubicBezTo>
                    <a:pt x="501" y="900"/>
                    <a:pt x="504" y="897"/>
                    <a:pt x="506" y="895"/>
                  </a:cubicBezTo>
                  <a:cubicBezTo>
                    <a:pt x="507" y="895"/>
                    <a:pt x="508" y="895"/>
                    <a:pt x="509" y="895"/>
                  </a:cubicBezTo>
                  <a:cubicBezTo>
                    <a:pt x="506" y="897"/>
                    <a:pt x="502" y="900"/>
                    <a:pt x="499" y="902"/>
                  </a:cubicBezTo>
                  <a:close/>
                  <a:moveTo>
                    <a:pt x="508" y="933"/>
                  </a:moveTo>
                  <a:cubicBezTo>
                    <a:pt x="509" y="933"/>
                    <a:pt x="510" y="932"/>
                    <a:pt x="511" y="931"/>
                  </a:cubicBezTo>
                  <a:cubicBezTo>
                    <a:pt x="510" y="932"/>
                    <a:pt x="510" y="933"/>
                    <a:pt x="511" y="934"/>
                  </a:cubicBezTo>
                  <a:cubicBezTo>
                    <a:pt x="510" y="934"/>
                    <a:pt x="509" y="934"/>
                    <a:pt x="508" y="933"/>
                  </a:cubicBezTo>
                  <a:close/>
                  <a:moveTo>
                    <a:pt x="544" y="899"/>
                  </a:moveTo>
                  <a:cubicBezTo>
                    <a:pt x="549" y="899"/>
                    <a:pt x="553" y="900"/>
                    <a:pt x="557" y="900"/>
                  </a:cubicBezTo>
                  <a:cubicBezTo>
                    <a:pt x="556" y="903"/>
                    <a:pt x="552" y="907"/>
                    <a:pt x="548" y="912"/>
                  </a:cubicBezTo>
                  <a:cubicBezTo>
                    <a:pt x="548" y="912"/>
                    <a:pt x="547" y="911"/>
                    <a:pt x="546" y="910"/>
                  </a:cubicBezTo>
                  <a:cubicBezTo>
                    <a:pt x="543" y="907"/>
                    <a:pt x="519" y="926"/>
                    <a:pt x="514" y="928"/>
                  </a:cubicBezTo>
                  <a:cubicBezTo>
                    <a:pt x="520" y="921"/>
                    <a:pt x="542" y="907"/>
                    <a:pt x="544" y="899"/>
                  </a:cubicBezTo>
                  <a:close/>
                  <a:moveTo>
                    <a:pt x="535" y="937"/>
                  </a:moveTo>
                  <a:cubicBezTo>
                    <a:pt x="529" y="936"/>
                    <a:pt x="523" y="936"/>
                    <a:pt x="518" y="935"/>
                  </a:cubicBezTo>
                  <a:cubicBezTo>
                    <a:pt x="520" y="934"/>
                    <a:pt x="533" y="928"/>
                    <a:pt x="541" y="922"/>
                  </a:cubicBezTo>
                  <a:cubicBezTo>
                    <a:pt x="537" y="928"/>
                    <a:pt x="534" y="933"/>
                    <a:pt x="535" y="937"/>
                  </a:cubicBezTo>
                  <a:close/>
                  <a:moveTo>
                    <a:pt x="548" y="938"/>
                  </a:moveTo>
                  <a:cubicBezTo>
                    <a:pt x="547" y="938"/>
                    <a:pt x="546" y="938"/>
                    <a:pt x="545" y="938"/>
                  </a:cubicBezTo>
                  <a:cubicBezTo>
                    <a:pt x="547" y="937"/>
                    <a:pt x="549" y="936"/>
                    <a:pt x="550" y="934"/>
                  </a:cubicBezTo>
                  <a:cubicBezTo>
                    <a:pt x="549" y="935"/>
                    <a:pt x="549" y="936"/>
                    <a:pt x="548" y="938"/>
                  </a:cubicBezTo>
                  <a:close/>
                  <a:moveTo>
                    <a:pt x="553" y="921"/>
                  </a:moveTo>
                  <a:cubicBezTo>
                    <a:pt x="558" y="914"/>
                    <a:pt x="562" y="908"/>
                    <a:pt x="566" y="901"/>
                  </a:cubicBezTo>
                  <a:cubicBezTo>
                    <a:pt x="570" y="901"/>
                    <a:pt x="574" y="901"/>
                    <a:pt x="578" y="901"/>
                  </a:cubicBezTo>
                  <a:cubicBezTo>
                    <a:pt x="569" y="909"/>
                    <a:pt x="561" y="918"/>
                    <a:pt x="551" y="925"/>
                  </a:cubicBezTo>
                  <a:cubicBezTo>
                    <a:pt x="552" y="923"/>
                    <a:pt x="552" y="922"/>
                    <a:pt x="553" y="921"/>
                  </a:cubicBezTo>
                  <a:close/>
                  <a:moveTo>
                    <a:pt x="561" y="938"/>
                  </a:moveTo>
                  <a:cubicBezTo>
                    <a:pt x="569" y="934"/>
                    <a:pt x="576" y="928"/>
                    <a:pt x="583" y="922"/>
                  </a:cubicBezTo>
                  <a:cubicBezTo>
                    <a:pt x="581" y="925"/>
                    <a:pt x="572" y="934"/>
                    <a:pt x="576" y="938"/>
                  </a:cubicBezTo>
                  <a:cubicBezTo>
                    <a:pt x="571" y="939"/>
                    <a:pt x="566" y="939"/>
                    <a:pt x="561" y="938"/>
                  </a:cubicBezTo>
                  <a:close/>
                  <a:moveTo>
                    <a:pt x="583" y="912"/>
                  </a:moveTo>
                  <a:cubicBezTo>
                    <a:pt x="585" y="909"/>
                    <a:pt x="587" y="906"/>
                    <a:pt x="589" y="903"/>
                  </a:cubicBezTo>
                  <a:cubicBezTo>
                    <a:pt x="589" y="902"/>
                    <a:pt x="589" y="902"/>
                    <a:pt x="589" y="902"/>
                  </a:cubicBezTo>
                  <a:cubicBezTo>
                    <a:pt x="591" y="902"/>
                    <a:pt x="592" y="902"/>
                    <a:pt x="594" y="902"/>
                  </a:cubicBezTo>
                  <a:cubicBezTo>
                    <a:pt x="590" y="905"/>
                    <a:pt x="586" y="908"/>
                    <a:pt x="583" y="912"/>
                  </a:cubicBezTo>
                  <a:close/>
                  <a:moveTo>
                    <a:pt x="597" y="933"/>
                  </a:moveTo>
                  <a:cubicBezTo>
                    <a:pt x="597" y="934"/>
                    <a:pt x="596" y="935"/>
                    <a:pt x="596" y="935"/>
                  </a:cubicBezTo>
                  <a:cubicBezTo>
                    <a:pt x="592" y="934"/>
                    <a:pt x="588" y="935"/>
                    <a:pt x="585" y="938"/>
                  </a:cubicBezTo>
                  <a:cubicBezTo>
                    <a:pt x="584" y="938"/>
                    <a:pt x="583" y="938"/>
                    <a:pt x="582" y="938"/>
                  </a:cubicBezTo>
                  <a:cubicBezTo>
                    <a:pt x="589" y="934"/>
                    <a:pt x="597" y="928"/>
                    <a:pt x="605" y="922"/>
                  </a:cubicBezTo>
                  <a:cubicBezTo>
                    <a:pt x="606" y="921"/>
                    <a:pt x="607" y="920"/>
                    <a:pt x="609" y="919"/>
                  </a:cubicBezTo>
                  <a:cubicBezTo>
                    <a:pt x="605" y="924"/>
                    <a:pt x="601" y="929"/>
                    <a:pt x="597" y="933"/>
                  </a:cubicBezTo>
                  <a:close/>
                  <a:moveTo>
                    <a:pt x="594" y="920"/>
                  </a:moveTo>
                  <a:cubicBezTo>
                    <a:pt x="596" y="917"/>
                    <a:pt x="598" y="915"/>
                    <a:pt x="600" y="912"/>
                  </a:cubicBezTo>
                  <a:cubicBezTo>
                    <a:pt x="602" y="909"/>
                    <a:pt x="605" y="906"/>
                    <a:pt x="607" y="903"/>
                  </a:cubicBezTo>
                  <a:cubicBezTo>
                    <a:pt x="610" y="903"/>
                    <a:pt x="613" y="903"/>
                    <a:pt x="617" y="903"/>
                  </a:cubicBezTo>
                  <a:cubicBezTo>
                    <a:pt x="609" y="909"/>
                    <a:pt x="602" y="914"/>
                    <a:pt x="594" y="920"/>
                  </a:cubicBezTo>
                  <a:close/>
                  <a:moveTo>
                    <a:pt x="622" y="929"/>
                  </a:moveTo>
                  <a:cubicBezTo>
                    <a:pt x="620" y="930"/>
                    <a:pt x="620" y="932"/>
                    <a:pt x="620" y="934"/>
                  </a:cubicBezTo>
                  <a:cubicBezTo>
                    <a:pt x="617" y="934"/>
                    <a:pt x="614" y="934"/>
                    <a:pt x="611" y="935"/>
                  </a:cubicBezTo>
                  <a:cubicBezTo>
                    <a:pt x="617" y="930"/>
                    <a:pt x="623" y="925"/>
                    <a:pt x="628" y="920"/>
                  </a:cubicBezTo>
                  <a:cubicBezTo>
                    <a:pt x="626" y="923"/>
                    <a:pt x="624" y="926"/>
                    <a:pt x="622" y="929"/>
                  </a:cubicBezTo>
                  <a:close/>
                  <a:moveTo>
                    <a:pt x="621" y="916"/>
                  </a:moveTo>
                  <a:cubicBezTo>
                    <a:pt x="621" y="916"/>
                    <a:pt x="621" y="916"/>
                    <a:pt x="621" y="916"/>
                  </a:cubicBezTo>
                  <a:cubicBezTo>
                    <a:pt x="623" y="913"/>
                    <a:pt x="628" y="907"/>
                    <a:pt x="629" y="903"/>
                  </a:cubicBezTo>
                  <a:cubicBezTo>
                    <a:pt x="631" y="903"/>
                    <a:pt x="634" y="903"/>
                    <a:pt x="637" y="903"/>
                  </a:cubicBezTo>
                  <a:cubicBezTo>
                    <a:pt x="631" y="907"/>
                    <a:pt x="626" y="911"/>
                    <a:pt x="621" y="916"/>
                  </a:cubicBezTo>
                  <a:close/>
                  <a:moveTo>
                    <a:pt x="644" y="931"/>
                  </a:moveTo>
                  <a:cubicBezTo>
                    <a:pt x="641" y="932"/>
                    <a:pt x="637" y="932"/>
                    <a:pt x="634" y="933"/>
                  </a:cubicBezTo>
                  <a:cubicBezTo>
                    <a:pt x="639" y="930"/>
                    <a:pt x="644" y="926"/>
                    <a:pt x="649" y="922"/>
                  </a:cubicBezTo>
                  <a:cubicBezTo>
                    <a:pt x="646" y="925"/>
                    <a:pt x="645" y="928"/>
                    <a:pt x="644" y="931"/>
                  </a:cubicBezTo>
                  <a:close/>
                  <a:moveTo>
                    <a:pt x="669" y="903"/>
                  </a:moveTo>
                  <a:cubicBezTo>
                    <a:pt x="664" y="897"/>
                    <a:pt x="642" y="918"/>
                    <a:pt x="638" y="921"/>
                  </a:cubicBezTo>
                  <a:cubicBezTo>
                    <a:pt x="641" y="917"/>
                    <a:pt x="649" y="908"/>
                    <a:pt x="649" y="903"/>
                  </a:cubicBezTo>
                  <a:cubicBezTo>
                    <a:pt x="660" y="902"/>
                    <a:pt x="672" y="901"/>
                    <a:pt x="684" y="899"/>
                  </a:cubicBezTo>
                  <a:cubicBezTo>
                    <a:pt x="678" y="905"/>
                    <a:pt x="672" y="910"/>
                    <a:pt x="665" y="915"/>
                  </a:cubicBezTo>
                  <a:cubicBezTo>
                    <a:pt x="669" y="912"/>
                    <a:pt x="670" y="908"/>
                    <a:pt x="669" y="903"/>
                  </a:cubicBezTo>
                  <a:close/>
                  <a:moveTo>
                    <a:pt x="690" y="917"/>
                  </a:moveTo>
                  <a:cubicBezTo>
                    <a:pt x="688" y="919"/>
                    <a:pt x="687" y="922"/>
                    <a:pt x="688" y="924"/>
                  </a:cubicBezTo>
                  <a:cubicBezTo>
                    <a:pt x="679" y="926"/>
                    <a:pt x="669" y="928"/>
                    <a:pt x="658" y="929"/>
                  </a:cubicBezTo>
                  <a:cubicBezTo>
                    <a:pt x="664" y="926"/>
                    <a:pt x="669" y="922"/>
                    <a:pt x="675" y="918"/>
                  </a:cubicBezTo>
                  <a:cubicBezTo>
                    <a:pt x="668" y="930"/>
                    <a:pt x="687" y="919"/>
                    <a:pt x="690" y="917"/>
                  </a:cubicBezTo>
                  <a:cubicBezTo>
                    <a:pt x="690" y="917"/>
                    <a:pt x="690" y="917"/>
                    <a:pt x="690" y="917"/>
                  </a:cubicBezTo>
                  <a:close/>
                  <a:moveTo>
                    <a:pt x="693" y="898"/>
                  </a:moveTo>
                  <a:cubicBezTo>
                    <a:pt x="697" y="897"/>
                    <a:pt x="701" y="897"/>
                    <a:pt x="705" y="896"/>
                  </a:cubicBezTo>
                  <a:cubicBezTo>
                    <a:pt x="700" y="900"/>
                    <a:pt x="694" y="904"/>
                    <a:pt x="689" y="908"/>
                  </a:cubicBezTo>
                  <a:cubicBezTo>
                    <a:pt x="690" y="906"/>
                    <a:pt x="691" y="904"/>
                    <a:pt x="693" y="902"/>
                  </a:cubicBezTo>
                  <a:cubicBezTo>
                    <a:pt x="694" y="901"/>
                    <a:pt x="694" y="899"/>
                    <a:pt x="693" y="898"/>
                  </a:cubicBezTo>
                  <a:close/>
                  <a:moveTo>
                    <a:pt x="716" y="917"/>
                  </a:moveTo>
                  <a:cubicBezTo>
                    <a:pt x="710" y="919"/>
                    <a:pt x="704" y="920"/>
                    <a:pt x="697" y="922"/>
                  </a:cubicBezTo>
                  <a:cubicBezTo>
                    <a:pt x="703" y="918"/>
                    <a:pt x="709" y="914"/>
                    <a:pt x="715" y="910"/>
                  </a:cubicBezTo>
                  <a:cubicBezTo>
                    <a:pt x="717" y="909"/>
                    <a:pt x="719" y="908"/>
                    <a:pt x="721" y="906"/>
                  </a:cubicBezTo>
                  <a:cubicBezTo>
                    <a:pt x="718" y="909"/>
                    <a:pt x="716" y="913"/>
                    <a:pt x="716" y="917"/>
                  </a:cubicBezTo>
                  <a:close/>
                  <a:moveTo>
                    <a:pt x="713" y="902"/>
                  </a:moveTo>
                  <a:cubicBezTo>
                    <a:pt x="715" y="900"/>
                    <a:pt x="717" y="897"/>
                    <a:pt x="718" y="895"/>
                  </a:cubicBezTo>
                  <a:cubicBezTo>
                    <a:pt x="719" y="894"/>
                    <a:pt x="719" y="894"/>
                    <a:pt x="719" y="893"/>
                  </a:cubicBezTo>
                  <a:cubicBezTo>
                    <a:pt x="723" y="892"/>
                    <a:pt x="727" y="891"/>
                    <a:pt x="731" y="890"/>
                  </a:cubicBezTo>
                  <a:cubicBezTo>
                    <a:pt x="725" y="894"/>
                    <a:pt x="720" y="898"/>
                    <a:pt x="713" y="902"/>
                  </a:cubicBezTo>
                  <a:close/>
                  <a:moveTo>
                    <a:pt x="749" y="907"/>
                  </a:moveTo>
                  <a:cubicBezTo>
                    <a:pt x="745" y="908"/>
                    <a:pt x="742" y="909"/>
                    <a:pt x="738" y="910"/>
                  </a:cubicBezTo>
                  <a:cubicBezTo>
                    <a:pt x="742" y="907"/>
                    <a:pt x="746" y="904"/>
                    <a:pt x="749" y="901"/>
                  </a:cubicBezTo>
                  <a:cubicBezTo>
                    <a:pt x="748" y="903"/>
                    <a:pt x="748" y="905"/>
                    <a:pt x="749" y="907"/>
                  </a:cubicBezTo>
                  <a:close/>
                  <a:moveTo>
                    <a:pt x="732" y="905"/>
                  </a:moveTo>
                  <a:cubicBezTo>
                    <a:pt x="735" y="901"/>
                    <a:pt x="746" y="892"/>
                    <a:pt x="745" y="886"/>
                  </a:cubicBezTo>
                  <a:cubicBezTo>
                    <a:pt x="749" y="885"/>
                    <a:pt x="754" y="883"/>
                    <a:pt x="758" y="882"/>
                  </a:cubicBezTo>
                  <a:cubicBezTo>
                    <a:pt x="750" y="890"/>
                    <a:pt x="742" y="898"/>
                    <a:pt x="732" y="905"/>
                  </a:cubicBezTo>
                  <a:close/>
                  <a:moveTo>
                    <a:pt x="776" y="896"/>
                  </a:moveTo>
                  <a:cubicBezTo>
                    <a:pt x="772" y="898"/>
                    <a:pt x="769" y="899"/>
                    <a:pt x="765" y="901"/>
                  </a:cubicBezTo>
                  <a:cubicBezTo>
                    <a:pt x="768" y="898"/>
                    <a:pt x="772" y="895"/>
                    <a:pt x="776" y="892"/>
                  </a:cubicBezTo>
                  <a:cubicBezTo>
                    <a:pt x="775" y="893"/>
                    <a:pt x="775" y="894"/>
                    <a:pt x="776" y="896"/>
                  </a:cubicBezTo>
                  <a:close/>
                  <a:moveTo>
                    <a:pt x="765" y="890"/>
                  </a:moveTo>
                  <a:cubicBezTo>
                    <a:pt x="767" y="887"/>
                    <a:pt x="768" y="884"/>
                    <a:pt x="769" y="881"/>
                  </a:cubicBezTo>
                  <a:cubicBezTo>
                    <a:pt x="771" y="880"/>
                    <a:pt x="771" y="878"/>
                    <a:pt x="771" y="877"/>
                  </a:cubicBezTo>
                  <a:cubicBezTo>
                    <a:pt x="777" y="874"/>
                    <a:pt x="784" y="872"/>
                    <a:pt x="790" y="868"/>
                  </a:cubicBezTo>
                  <a:cubicBezTo>
                    <a:pt x="783" y="876"/>
                    <a:pt x="774" y="883"/>
                    <a:pt x="765" y="890"/>
                  </a:cubicBezTo>
                  <a:close/>
                  <a:moveTo>
                    <a:pt x="791" y="884"/>
                  </a:moveTo>
                  <a:cubicBezTo>
                    <a:pt x="795" y="878"/>
                    <a:pt x="799" y="871"/>
                    <a:pt x="803" y="866"/>
                  </a:cubicBezTo>
                  <a:cubicBezTo>
                    <a:pt x="804" y="865"/>
                    <a:pt x="804" y="863"/>
                    <a:pt x="804" y="861"/>
                  </a:cubicBezTo>
                  <a:cubicBezTo>
                    <a:pt x="814" y="856"/>
                    <a:pt x="825" y="850"/>
                    <a:pt x="835" y="843"/>
                  </a:cubicBezTo>
                  <a:cubicBezTo>
                    <a:pt x="834" y="844"/>
                    <a:pt x="833" y="845"/>
                    <a:pt x="832" y="847"/>
                  </a:cubicBezTo>
                  <a:cubicBezTo>
                    <a:pt x="817" y="855"/>
                    <a:pt x="806" y="874"/>
                    <a:pt x="791" y="884"/>
                  </a:cubicBezTo>
                  <a:close/>
                  <a:moveTo>
                    <a:pt x="828" y="864"/>
                  </a:moveTo>
                  <a:cubicBezTo>
                    <a:pt x="828" y="863"/>
                    <a:pt x="828" y="863"/>
                    <a:pt x="829" y="863"/>
                  </a:cubicBezTo>
                  <a:cubicBezTo>
                    <a:pt x="832" y="858"/>
                    <a:pt x="837" y="854"/>
                    <a:pt x="841" y="849"/>
                  </a:cubicBezTo>
                  <a:cubicBezTo>
                    <a:pt x="843" y="849"/>
                    <a:pt x="844" y="849"/>
                    <a:pt x="846" y="848"/>
                  </a:cubicBezTo>
                  <a:cubicBezTo>
                    <a:pt x="840" y="853"/>
                    <a:pt x="834" y="859"/>
                    <a:pt x="828" y="864"/>
                  </a:cubicBezTo>
                  <a:close/>
                  <a:moveTo>
                    <a:pt x="858" y="829"/>
                  </a:moveTo>
                  <a:cubicBezTo>
                    <a:pt x="858" y="828"/>
                    <a:pt x="858" y="828"/>
                    <a:pt x="858" y="828"/>
                  </a:cubicBezTo>
                  <a:cubicBezTo>
                    <a:pt x="859" y="828"/>
                    <a:pt x="860" y="827"/>
                    <a:pt x="861" y="826"/>
                  </a:cubicBezTo>
                  <a:cubicBezTo>
                    <a:pt x="860" y="827"/>
                    <a:pt x="859" y="828"/>
                    <a:pt x="858" y="829"/>
                  </a:cubicBezTo>
                  <a:close/>
                  <a:moveTo>
                    <a:pt x="897" y="800"/>
                  </a:moveTo>
                  <a:cubicBezTo>
                    <a:pt x="897" y="800"/>
                    <a:pt x="897" y="799"/>
                    <a:pt x="896" y="799"/>
                  </a:cubicBezTo>
                  <a:cubicBezTo>
                    <a:pt x="896" y="799"/>
                    <a:pt x="897" y="799"/>
                    <a:pt x="897" y="798"/>
                  </a:cubicBezTo>
                  <a:cubicBezTo>
                    <a:pt x="897" y="798"/>
                    <a:pt x="898" y="799"/>
                    <a:pt x="898" y="799"/>
                  </a:cubicBezTo>
                  <a:cubicBezTo>
                    <a:pt x="898" y="799"/>
                    <a:pt x="897" y="800"/>
                    <a:pt x="897" y="800"/>
                  </a:cubicBezTo>
                  <a:close/>
                  <a:moveTo>
                    <a:pt x="906" y="792"/>
                  </a:moveTo>
                  <a:cubicBezTo>
                    <a:pt x="905" y="792"/>
                    <a:pt x="905" y="792"/>
                    <a:pt x="904" y="792"/>
                  </a:cubicBezTo>
                  <a:cubicBezTo>
                    <a:pt x="905" y="791"/>
                    <a:pt x="906" y="790"/>
                    <a:pt x="908" y="788"/>
                  </a:cubicBezTo>
                  <a:cubicBezTo>
                    <a:pt x="907" y="790"/>
                    <a:pt x="906" y="791"/>
                    <a:pt x="906" y="792"/>
                  </a:cubicBezTo>
                  <a:close/>
                  <a:moveTo>
                    <a:pt x="922" y="779"/>
                  </a:moveTo>
                  <a:cubicBezTo>
                    <a:pt x="924" y="776"/>
                    <a:pt x="925" y="774"/>
                    <a:pt x="927" y="772"/>
                  </a:cubicBezTo>
                  <a:cubicBezTo>
                    <a:pt x="932" y="764"/>
                    <a:pt x="937" y="755"/>
                    <a:pt x="941" y="746"/>
                  </a:cubicBezTo>
                  <a:cubicBezTo>
                    <a:pt x="943" y="748"/>
                    <a:pt x="945" y="750"/>
                    <a:pt x="948" y="750"/>
                  </a:cubicBezTo>
                  <a:cubicBezTo>
                    <a:pt x="939" y="754"/>
                    <a:pt x="929" y="772"/>
                    <a:pt x="922" y="779"/>
                  </a:cubicBezTo>
                  <a:close/>
                  <a:moveTo>
                    <a:pt x="937" y="776"/>
                  </a:moveTo>
                  <a:cubicBezTo>
                    <a:pt x="941" y="772"/>
                    <a:pt x="954" y="760"/>
                    <a:pt x="953" y="753"/>
                  </a:cubicBezTo>
                  <a:cubicBezTo>
                    <a:pt x="956" y="755"/>
                    <a:pt x="959" y="757"/>
                    <a:pt x="963" y="758"/>
                  </a:cubicBezTo>
                  <a:cubicBezTo>
                    <a:pt x="949" y="765"/>
                    <a:pt x="937" y="784"/>
                    <a:pt x="924" y="793"/>
                  </a:cubicBezTo>
                  <a:cubicBezTo>
                    <a:pt x="927" y="787"/>
                    <a:pt x="932" y="782"/>
                    <a:pt x="937" y="776"/>
                  </a:cubicBezTo>
                  <a:close/>
                  <a:moveTo>
                    <a:pt x="934" y="800"/>
                  </a:moveTo>
                  <a:cubicBezTo>
                    <a:pt x="933" y="799"/>
                    <a:pt x="931" y="799"/>
                    <a:pt x="930" y="799"/>
                  </a:cubicBezTo>
                  <a:cubicBezTo>
                    <a:pt x="933" y="796"/>
                    <a:pt x="936" y="794"/>
                    <a:pt x="939" y="791"/>
                  </a:cubicBezTo>
                  <a:cubicBezTo>
                    <a:pt x="938" y="794"/>
                    <a:pt x="936" y="797"/>
                    <a:pt x="934" y="800"/>
                  </a:cubicBezTo>
                  <a:close/>
                  <a:moveTo>
                    <a:pt x="949" y="805"/>
                  </a:moveTo>
                  <a:cubicBezTo>
                    <a:pt x="948" y="804"/>
                    <a:pt x="946" y="804"/>
                    <a:pt x="945" y="803"/>
                  </a:cubicBezTo>
                  <a:cubicBezTo>
                    <a:pt x="949" y="801"/>
                    <a:pt x="953" y="799"/>
                    <a:pt x="957" y="796"/>
                  </a:cubicBezTo>
                  <a:cubicBezTo>
                    <a:pt x="954" y="799"/>
                    <a:pt x="952" y="802"/>
                    <a:pt x="949" y="805"/>
                  </a:cubicBezTo>
                  <a:close/>
                  <a:moveTo>
                    <a:pt x="949" y="792"/>
                  </a:moveTo>
                  <a:cubicBezTo>
                    <a:pt x="952" y="786"/>
                    <a:pt x="956" y="780"/>
                    <a:pt x="960" y="775"/>
                  </a:cubicBezTo>
                  <a:cubicBezTo>
                    <a:pt x="965" y="771"/>
                    <a:pt x="968" y="767"/>
                    <a:pt x="968" y="761"/>
                  </a:cubicBezTo>
                  <a:cubicBezTo>
                    <a:pt x="971" y="763"/>
                    <a:pt x="975" y="765"/>
                    <a:pt x="978" y="766"/>
                  </a:cubicBezTo>
                  <a:cubicBezTo>
                    <a:pt x="970" y="775"/>
                    <a:pt x="959" y="784"/>
                    <a:pt x="949" y="792"/>
                  </a:cubicBezTo>
                  <a:close/>
                  <a:moveTo>
                    <a:pt x="987" y="770"/>
                  </a:moveTo>
                  <a:cubicBezTo>
                    <a:pt x="987" y="770"/>
                    <a:pt x="988" y="771"/>
                    <a:pt x="989" y="771"/>
                  </a:cubicBezTo>
                  <a:cubicBezTo>
                    <a:pt x="981" y="775"/>
                    <a:pt x="974" y="789"/>
                    <a:pt x="968" y="795"/>
                  </a:cubicBezTo>
                  <a:cubicBezTo>
                    <a:pt x="974" y="787"/>
                    <a:pt x="981" y="779"/>
                    <a:pt x="987" y="770"/>
                  </a:cubicBezTo>
                  <a:close/>
                  <a:moveTo>
                    <a:pt x="980" y="816"/>
                  </a:moveTo>
                  <a:cubicBezTo>
                    <a:pt x="979" y="816"/>
                    <a:pt x="978" y="815"/>
                    <a:pt x="977" y="815"/>
                  </a:cubicBezTo>
                  <a:cubicBezTo>
                    <a:pt x="980" y="813"/>
                    <a:pt x="983" y="811"/>
                    <a:pt x="987" y="809"/>
                  </a:cubicBezTo>
                  <a:cubicBezTo>
                    <a:pt x="985" y="811"/>
                    <a:pt x="983" y="814"/>
                    <a:pt x="980" y="816"/>
                  </a:cubicBezTo>
                  <a:close/>
                  <a:moveTo>
                    <a:pt x="969" y="810"/>
                  </a:moveTo>
                  <a:cubicBezTo>
                    <a:pt x="972" y="804"/>
                    <a:pt x="977" y="798"/>
                    <a:pt x="981" y="792"/>
                  </a:cubicBezTo>
                  <a:cubicBezTo>
                    <a:pt x="984" y="789"/>
                    <a:pt x="996" y="779"/>
                    <a:pt x="995" y="774"/>
                  </a:cubicBezTo>
                  <a:cubicBezTo>
                    <a:pt x="999" y="775"/>
                    <a:pt x="1003" y="777"/>
                    <a:pt x="1007" y="779"/>
                  </a:cubicBezTo>
                  <a:cubicBezTo>
                    <a:pt x="997" y="791"/>
                    <a:pt x="982" y="804"/>
                    <a:pt x="969" y="810"/>
                  </a:cubicBezTo>
                  <a:close/>
                  <a:moveTo>
                    <a:pt x="1003" y="825"/>
                  </a:moveTo>
                  <a:cubicBezTo>
                    <a:pt x="1001" y="824"/>
                    <a:pt x="999" y="823"/>
                    <a:pt x="996" y="822"/>
                  </a:cubicBezTo>
                  <a:cubicBezTo>
                    <a:pt x="999" y="821"/>
                    <a:pt x="1012" y="815"/>
                    <a:pt x="1008" y="810"/>
                  </a:cubicBezTo>
                  <a:cubicBezTo>
                    <a:pt x="1005" y="804"/>
                    <a:pt x="992" y="816"/>
                    <a:pt x="990" y="817"/>
                  </a:cubicBezTo>
                  <a:cubicBezTo>
                    <a:pt x="999" y="806"/>
                    <a:pt x="1009" y="795"/>
                    <a:pt x="1014" y="782"/>
                  </a:cubicBezTo>
                  <a:cubicBezTo>
                    <a:pt x="1021" y="785"/>
                    <a:pt x="1027" y="787"/>
                    <a:pt x="1033" y="789"/>
                  </a:cubicBezTo>
                  <a:cubicBezTo>
                    <a:pt x="1026" y="803"/>
                    <a:pt x="1011" y="812"/>
                    <a:pt x="1003" y="825"/>
                  </a:cubicBezTo>
                  <a:close/>
                  <a:moveTo>
                    <a:pt x="1041" y="792"/>
                  </a:moveTo>
                  <a:cubicBezTo>
                    <a:pt x="1045" y="793"/>
                    <a:pt x="1049" y="795"/>
                    <a:pt x="1053" y="796"/>
                  </a:cubicBezTo>
                  <a:cubicBezTo>
                    <a:pt x="1040" y="804"/>
                    <a:pt x="1029" y="815"/>
                    <a:pt x="1015" y="822"/>
                  </a:cubicBezTo>
                  <a:cubicBezTo>
                    <a:pt x="1023" y="813"/>
                    <a:pt x="1036" y="803"/>
                    <a:pt x="1041" y="792"/>
                  </a:cubicBezTo>
                  <a:close/>
                  <a:moveTo>
                    <a:pt x="1059" y="798"/>
                  </a:moveTo>
                  <a:cubicBezTo>
                    <a:pt x="1063" y="799"/>
                    <a:pt x="1068" y="800"/>
                    <a:pt x="1072" y="801"/>
                  </a:cubicBezTo>
                  <a:cubicBezTo>
                    <a:pt x="1061" y="813"/>
                    <a:pt x="1048" y="820"/>
                    <a:pt x="1033" y="827"/>
                  </a:cubicBezTo>
                  <a:cubicBezTo>
                    <a:pt x="1037" y="822"/>
                    <a:pt x="1042" y="818"/>
                    <a:pt x="1046" y="814"/>
                  </a:cubicBezTo>
                  <a:cubicBezTo>
                    <a:pt x="1049" y="811"/>
                    <a:pt x="1061" y="803"/>
                    <a:pt x="1059" y="798"/>
                  </a:cubicBezTo>
                  <a:close/>
                  <a:moveTo>
                    <a:pt x="1078" y="816"/>
                  </a:moveTo>
                  <a:cubicBezTo>
                    <a:pt x="1072" y="820"/>
                    <a:pt x="1067" y="824"/>
                    <a:pt x="1061" y="828"/>
                  </a:cubicBezTo>
                  <a:cubicBezTo>
                    <a:pt x="1065" y="823"/>
                    <a:pt x="1080" y="810"/>
                    <a:pt x="1080" y="803"/>
                  </a:cubicBezTo>
                  <a:cubicBezTo>
                    <a:pt x="1083" y="804"/>
                    <a:pt x="1086" y="805"/>
                    <a:pt x="1089" y="806"/>
                  </a:cubicBezTo>
                  <a:cubicBezTo>
                    <a:pt x="1085" y="809"/>
                    <a:pt x="1081" y="812"/>
                    <a:pt x="1078" y="816"/>
                  </a:cubicBezTo>
                  <a:close/>
                  <a:moveTo>
                    <a:pt x="1099" y="808"/>
                  </a:moveTo>
                  <a:cubicBezTo>
                    <a:pt x="1104" y="809"/>
                    <a:pt x="1109" y="810"/>
                    <a:pt x="1114" y="810"/>
                  </a:cubicBezTo>
                  <a:cubicBezTo>
                    <a:pt x="1101" y="820"/>
                    <a:pt x="1086" y="831"/>
                    <a:pt x="1070" y="837"/>
                  </a:cubicBezTo>
                  <a:cubicBezTo>
                    <a:pt x="1074" y="832"/>
                    <a:pt x="1078" y="827"/>
                    <a:pt x="1083" y="822"/>
                  </a:cubicBezTo>
                  <a:cubicBezTo>
                    <a:pt x="1089" y="817"/>
                    <a:pt x="1094" y="813"/>
                    <a:pt x="1099" y="808"/>
                  </a:cubicBezTo>
                  <a:close/>
                  <a:moveTo>
                    <a:pt x="1020" y="831"/>
                  </a:moveTo>
                  <a:cubicBezTo>
                    <a:pt x="1019" y="831"/>
                    <a:pt x="1018" y="831"/>
                    <a:pt x="1017" y="830"/>
                  </a:cubicBezTo>
                  <a:cubicBezTo>
                    <a:pt x="1019" y="829"/>
                    <a:pt x="1021" y="828"/>
                    <a:pt x="1023" y="827"/>
                  </a:cubicBezTo>
                  <a:cubicBezTo>
                    <a:pt x="1022" y="828"/>
                    <a:pt x="1021" y="830"/>
                    <a:pt x="1020" y="831"/>
                  </a:cubicBezTo>
                  <a:close/>
                  <a:moveTo>
                    <a:pt x="1033" y="836"/>
                  </a:moveTo>
                  <a:cubicBezTo>
                    <a:pt x="1034" y="836"/>
                    <a:pt x="1035" y="835"/>
                    <a:pt x="1036" y="835"/>
                  </a:cubicBezTo>
                  <a:cubicBezTo>
                    <a:pt x="1041" y="832"/>
                    <a:pt x="1047" y="829"/>
                    <a:pt x="1052" y="826"/>
                  </a:cubicBezTo>
                  <a:cubicBezTo>
                    <a:pt x="1050" y="829"/>
                    <a:pt x="1044" y="835"/>
                    <a:pt x="1043" y="839"/>
                  </a:cubicBezTo>
                  <a:cubicBezTo>
                    <a:pt x="1040" y="838"/>
                    <a:pt x="1036" y="837"/>
                    <a:pt x="1033" y="836"/>
                  </a:cubicBezTo>
                  <a:close/>
                  <a:moveTo>
                    <a:pt x="1058" y="844"/>
                  </a:moveTo>
                  <a:cubicBezTo>
                    <a:pt x="1056" y="844"/>
                    <a:pt x="1054" y="843"/>
                    <a:pt x="1052" y="842"/>
                  </a:cubicBezTo>
                  <a:cubicBezTo>
                    <a:pt x="1055" y="841"/>
                    <a:pt x="1058" y="839"/>
                    <a:pt x="1062" y="837"/>
                  </a:cubicBezTo>
                  <a:cubicBezTo>
                    <a:pt x="1060" y="839"/>
                    <a:pt x="1059" y="842"/>
                    <a:pt x="1058" y="844"/>
                  </a:cubicBezTo>
                  <a:close/>
                  <a:moveTo>
                    <a:pt x="1082" y="850"/>
                  </a:moveTo>
                  <a:cubicBezTo>
                    <a:pt x="1078" y="849"/>
                    <a:pt x="1073" y="848"/>
                    <a:pt x="1068" y="847"/>
                  </a:cubicBezTo>
                  <a:cubicBezTo>
                    <a:pt x="1077" y="844"/>
                    <a:pt x="1086" y="839"/>
                    <a:pt x="1094" y="834"/>
                  </a:cubicBezTo>
                  <a:cubicBezTo>
                    <a:pt x="1092" y="837"/>
                    <a:pt x="1084" y="846"/>
                    <a:pt x="1082" y="850"/>
                  </a:cubicBezTo>
                  <a:close/>
                  <a:moveTo>
                    <a:pt x="1120" y="816"/>
                  </a:moveTo>
                  <a:cubicBezTo>
                    <a:pt x="1121" y="815"/>
                    <a:pt x="1121" y="813"/>
                    <a:pt x="1120" y="811"/>
                  </a:cubicBezTo>
                  <a:cubicBezTo>
                    <a:pt x="1127" y="812"/>
                    <a:pt x="1134" y="813"/>
                    <a:pt x="1141" y="813"/>
                  </a:cubicBezTo>
                  <a:cubicBezTo>
                    <a:pt x="1127" y="824"/>
                    <a:pt x="1113" y="838"/>
                    <a:pt x="1096" y="844"/>
                  </a:cubicBezTo>
                  <a:cubicBezTo>
                    <a:pt x="1104" y="834"/>
                    <a:pt x="1113" y="823"/>
                    <a:pt x="1120" y="816"/>
                  </a:cubicBezTo>
                  <a:close/>
                  <a:moveTo>
                    <a:pt x="1124" y="843"/>
                  </a:moveTo>
                  <a:cubicBezTo>
                    <a:pt x="1129" y="837"/>
                    <a:pt x="1134" y="832"/>
                    <a:pt x="1139" y="827"/>
                  </a:cubicBezTo>
                  <a:cubicBezTo>
                    <a:pt x="1145" y="824"/>
                    <a:pt x="1149" y="820"/>
                    <a:pt x="1149" y="814"/>
                  </a:cubicBezTo>
                  <a:cubicBezTo>
                    <a:pt x="1154" y="814"/>
                    <a:pt x="1158" y="814"/>
                    <a:pt x="1162" y="814"/>
                  </a:cubicBezTo>
                  <a:cubicBezTo>
                    <a:pt x="1150" y="825"/>
                    <a:pt x="1137" y="835"/>
                    <a:pt x="1124" y="843"/>
                  </a:cubicBezTo>
                  <a:close/>
                  <a:moveTo>
                    <a:pt x="1175" y="813"/>
                  </a:moveTo>
                  <a:cubicBezTo>
                    <a:pt x="1182" y="813"/>
                    <a:pt x="1190" y="812"/>
                    <a:pt x="1197" y="810"/>
                  </a:cubicBezTo>
                  <a:cubicBezTo>
                    <a:pt x="1192" y="815"/>
                    <a:pt x="1186" y="820"/>
                    <a:pt x="1181" y="825"/>
                  </a:cubicBezTo>
                  <a:cubicBezTo>
                    <a:pt x="1169" y="833"/>
                    <a:pt x="1157" y="840"/>
                    <a:pt x="1147" y="844"/>
                  </a:cubicBezTo>
                  <a:cubicBezTo>
                    <a:pt x="1151" y="840"/>
                    <a:pt x="1155" y="835"/>
                    <a:pt x="1159" y="831"/>
                  </a:cubicBezTo>
                  <a:cubicBezTo>
                    <a:pt x="1164" y="825"/>
                    <a:pt x="1170" y="819"/>
                    <a:pt x="1175" y="813"/>
                  </a:cubicBezTo>
                  <a:close/>
                  <a:moveTo>
                    <a:pt x="1106" y="854"/>
                  </a:moveTo>
                  <a:cubicBezTo>
                    <a:pt x="1103" y="854"/>
                    <a:pt x="1100" y="853"/>
                    <a:pt x="1097" y="853"/>
                  </a:cubicBezTo>
                  <a:cubicBezTo>
                    <a:pt x="1102" y="851"/>
                    <a:pt x="1107" y="848"/>
                    <a:pt x="1111" y="846"/>
                  </a:cubicBezTo>
                  <a:cubicBezTo>
                    <a:pt x="1109" y="848"/>
                    <a:pt x="1107" y="851"/>
                    <a:pt x="1106" y="854"/>
                  </a:cubicBezTo>
                  <a:close/>
                  <a:moveTo>
                    <a:pt x="1130" y="855"/>
                  </a:moveTo>
                  <a:cubicBezTo>
                    <a:pt x="1126" y="855"/>
                    <a:pt x="1123" y="855"/>
                    <a:pt x="1119" y="855"/>
                  </a:cubicBezTo>
                  <a:cubicBezTo>
                    <a:pt x="1125" y="852"/>
                    <a:pt x="1130" y="848"/>
                    <a:pt x="1136" y="844"/>
                  </a:cubicBezTo>
                  <a:cubicBezTo>
                    <a:pt x="1133" y="847"/>
                    <a:pt x="1131" y="851"/>
                    <a:pt x="1130" y="855"/>
                  </a:cubicBezTo>
                  <a:close/>
                  <a:moveTo>
                    <a:pt x="1160" y="849"/>
                  </a:moveTo>
                  <a:cubicBezTo>
                    <a:pt x="1159" y="850"/>
                    <a:pt x="1159" y="851"/>
                    <a:pt x="1159" y="852"/>
                  </a:cubicBezTo>
                  <a:cubicBezTo>
                    <a:pt x="1154" y="853"/>
                    <a:pt x="1150" y="853"/>
                    <a:pt x="1145" y="854"/>
                  </a:cubicBezTo>
                  <a:cubicBezTo>
                    <a:pt x="1150" y="851"/>
                    <a:pt x="1156" y="849"/>
                    <a:pt x="1163" y="845"/>
                  </a:cubicBezTo>
                  <a:cubicBezTo>
                    <a:pt x="1162" y="846"/>
                    <a:pt x="1161" y="848"/>
                    <a:pt x="1160" y="849"/>
                  </a:cubicBezTo>
                  <a:close/>
                  <a:moveTo>
                    <a:pt x="1177" y="841"/>
                  </a:moveTo>
                  <a:cubicBezTo>
                    <a:pt x="1180" y="838"/>
                    <a:pt x="1183" y="834"/>
                    <a:pt x="1186" y="831"/>
                  </a:cubicBezTo>
                  <a:cubicBezTo>
                    <a:pt x="1190" y="828"/>
                    <a:pt x="1212" y="815"/>
                    <a:pt x="1208" y="808"/>
                  </a:cubicBezTo>
                  <a:cubicBezTo>
                    <a:pt x="1215" y="807"/>
                    <a:pt x="1222" y="805"/>
                    <a:pt x="1229" y="802"/>
                  </a:cubicBezTo>
                  <a:cubicBezTo>
                    <a:pt x="1229" y="803"/>
                    <a:pt x="1228" y="803"/>
                    <a:pt x="1228" y="804"/>
                  </a:cubicBezTo>
                  <a:cubicBezTo>
                    <a:pt x="1215" y="818"/>
                    <a:pt x="1196" y="832"/>
                    <a:pt x="1177" y="841"/>
                  </a:cubicBezTo>
                  <a:close/>
                  <a:moveTo>
                    <a:pt x="1190" y="844"/>
                  </a:moveTo>
                  <a:cubicBezTo>
                    <a:pt x="1189" y="845"/>
                    <a:pt x="1187" y="845"/>
                    <a:pt x="1186" y="846"/>
                  </a:cubicBezTo>
                  <a:cubicBezTo>
                    <a:pt x="1187" y="845"/>
                    <a:pt x="1189" y="844"/>
                    <a:pt x="1191" y="843"/>
                  </a:cubicBezTo>
                  <a:cubicBezTo>
                    <a:pt x="1191" y="843"/>
                    <a:pt x="1190" y="844"/>
                    <a:pt x="1190" y="844"/>
                  </a:cubicBezTo>
                  <a:close/>
                  <a:moveTo>
                    <a:pt x="1235" y="800"/>
                  </a:moveTo>
                  <a:cubicBezTo>
                    <a:pt x="1240" y="798"/>
                    <a:pt x="1246" y="796"/>
                    <a:pt x="1250" y="793"/>
                  </a:cubicBezTo>
                  <a:cubicBezTo>
                    <a:pt x="1242" y="804"/>
                    <a:pt x="1233" y="814"/>
                    <a:pt x="1222" y="822"/>
                  </a:cubicBezTo>
                  <a:cubicBezTo>
                    <a:pt x="1224" y="820"/>
                    <a:pt x="1243" y="804"/>
                    <a:pt x="1235" y="800"/>
                  </a:cubicBezTo>
                  <a:close/>
                  <a:moveTo>
                    <a:pt x="1264" y="792"/>
                  </a:moveTo>
                  <a:cubicBezTo>
                    <a:pt x="1255" y="802"/>
                    <a:pt x="1246" y="813"/>
                    <a:pt x="1235" y="821"/>
                  </a:cubicBezTo>
                  <a:cubicBezTo>
                    <a:pt x="1247" y="811"/>
                    <a:pt x="1257" y="799"/>
                    <a:pt x="1265" y="786"/>
                  </a:cubicBezTo>
                  <a:cubicBezTo>
                    <a:pt x="1268" y="784"/>
                    <a:pt x="1272" y="782"/>
                    <a:pt x="1275" y="780"/>
                  </a:cubicBezTo>
                  <a:cubicBezTo>
                    <a:pt x="1271" y="784"/>
                    <a:pt x="1268" y="788"/>
                    <a:pt x="1264" y="792"/>
                  </a:cubicBezTo>
                  <a:close/>
                  <a:moveTo>
                    <a:pt x="1329" y="476"/>
                  </a:moveTo>
                  <a:cubicBezTo>
                    <a:pt x="1326" y="482"/>
                    <a:pt x="1322" y="488"/>
                    <a:pt x="1318" y="492"/>
                  </a:cubicBezTo>
                  <a:cubicBezTo>
                    <a:pt x="1320" y="484"/>
                    <a:pt x="1325" y="477"/>
                    <a:pt x="1330" y="469"/>
                  </a:cubicBezTo>
                  <a:cubicBezTo>
                    <a:pt x="1330" y="472"/>
                    <a:pt x="1329" y="474"/>
                    <a:pt x="1329" y="476"/>
                  </a:cubicBezTo>
                  <a:close/>
                  <a:moveTo>
                    <a:pt x="697" y="122"/>
                  </a:moveTo>
                  <a:cubicBezTo>
                    <a:pt x="701" y="120"/>
                    <a:pt x="706" y="117"/>
                    <a:pt x="711" y="114"/>
                  </a:cubicBezTo>
                  <a:cubicBezTo>
                    <a:pt x="697" y="125"/>
                    <a:pt x="682" y="132"/>
                    <a:pt x="667" y="140"/>
                  </a:cubicBezTo>
                  <a:cubicBezTo>
                    <a:pt x="676" y="134"/>
                    <a:pt x="686" y="128"/>
                    <a:pt x="697" y="122"/>
                  </a:cubicBezTo>
                  <a:close/>
                  <a:moveTo>
                    <a:pt x="679" y="156"/>
                  </a:moveTo>
                  <a:cubicBezTo>
                    <a:pt x="682" y="154"/>
                    <a:pt x="691" y="146"/>
                    <a:pt x="688" y="141"/>
                  </a:cubicBezTo>
                  <a:cubicBezTo>
                    <a:pt x="693" y="139"/>
                    <a:pt x="697" y="137"/>
                    <a:pt x="702" y="134"/>
                  </a:cubicBezTo>
                  <a:cubicBezTo>
                    <a:pt x="698" y="140"/>
                    <a:pt x="695" y="147"/>
                    <a:pt x="692" y="153"/>
                  </a:cubicBezTo>
                  <a:cubicBezTo>
                    <a:pt x="687" y="152"/>
                    <a:pt x="683" y="153"/>
                    <a:pt x="679" y="156"/>
                  </a:cubicBezTo>
                  <a:close/>
                  <a:moveTo>
                    <a:pt x="688" y="162"/>
                  </a:moveTo>
                  <a:cubicBezTo>
                    <a:pt x="687" y="165"/>
                    <a:pt x="686" y="168"/>
                    <a:pt x="685" y="171"/>
                  </a:cubicBezTo>
                  <a:cubicBezTo>
                    <a:pt x="684" y="168"/>
                    <a:pt x="679" y="169"/>
                    <a:pt x="674" y="171"/>
                  </a:cubicBezTo>
                  <a:cubicBezTo>
                    <a:pt x="679" y="168"/>
                    <a:pt x="684" y="165"/>
                    <a:pt x="688" y="162"/>
                  </a:cubicBezTo>
                  <a:close/>
                  <a:moveTo>
                    <a:pt x="684" y="176"/>
                  </a:moveTo>
                  <a:cubicBezTo>
                    <a:pt x="684" y="177"/>
                    <a:pt x="683" y="178"/>
                    <a:pt x="683" y="179"/>
                  </a:cubicBezTo>
                  <a:cubicBezTo>
                    <a:pt x="683" y="181"/>
                    <a:pt x="682" y="183"/>
                    <a:pt x="682" y="185"/>
                  </a:cubicBezTo>
                  <a:cubicBezTo>
                    <a:pt x="671" y="190"/>
                    <a:pt x="657" y="195"/>
                    <a:pt x="644" y="201"/>
                  </a:cubicBezTo>
                  <a:cubicBezTo>
                    <a:pt x="657" y="192"/>
                    <a:pt x="671" y="185"/>
                    <a:pt x="684" y="176"/>
                  </a:cubicBezTo>
                  <a:close/>
                  <a:moveTo>
                    <a:pt x="673" y="229"/>
                  </a:moveTo>
                  <a:cubicBezTo>
                    <a:pt x="675" y="227"/>
                    <a:pt x="677" y="226"/>
                    <a:pt x="678" y="224"/>
                  </a:cubicBezTo>
                  <a:cubicBezTo>
                    <a:pt x="678" y="226"/>
                    <a:pt x="678" y="228"/>
                    <a:pt x="678" y="230"/>
                  </a:cubicBezTo>
                  <a:cubicBezTo>
                    <a:pt x="676" y="229"/>
                    <a:pt x="675" y="229"/>
                    <a:pt x="673" y="229"/>
                  </a:cubicBezTo>
                  <a:close/>
                  <a:moveTo>
                    <a:pt x="676" y="242"/>
                  </a:moveTo>
                  <a:cubicBezTo>
                    <a:pt x="676" y="243"/>
                    <a:pt x="676" y="244"/>
                    <a:pt x="676" y="245"/>
                  </a:cubicBezTo>
                  <a:cubicBezTo>
                    <a:pt x="673" y="242"/>
                    <a:pt x="670" y="240"/>
                    <a:pt x="667" y="238"/>
                  </a:cubicBezTo>
                  <a:cubicBezTo>
                    <a:pt x="668" y="238"/>
                    <a:pt x="669" y="238"/>
                    <a:pt x="670" y="238"/>
                  </a:cubicBezTo>
                  <a:cubicBezTo>
                    <a:pt x="670" y="241"/>
                    <a:pt x="673" y="243"/>
                    <a:pt x="676" y="242"/>
                  </a:cubicBezTo>
                  <a:close/>
                  <a:moveTo>
                    <a:pt x="668" y="219"/>
                  </a:moveTo>
                  <a:cubicBezTo>
                    <a:pt x="672" y="217"/>
                    <a:pt x="676" y="215"/>
                    <a:pt x="679" y="212"/>
                  </a:cubicBezTo>
                  <a:cubicBezTo>
                    <a:pt x="679" y="214"/>
                    <a:pt x="679" y="215"/>
                    <a:pt x="679" y="217"/>
                  </a:cubicBezTo>
                  <a:cubicBezTo>
                    <a:pt x="675" y="216"/>
                    <a:pt x="672" y="216"/>
                    <a:pt x="668" y="219"/>
                  </a:cubicBezTo>
                  <a:close/>
                  <a:moveTo>
                    <a:pt x="659" y="210"/>
                  </a:moveTo>
                  <a:cubicBezTo>
                    <a:pt x="666" y="206"/>
                    <a:pt x="673" y="201"/>
                    <a:pt x="680" y="196"/>
                  </a:cubicBezTo>
                  <a:cubicBezTo>
                    <a:pt x="680" y="198"/>
                    <a:pt x="680" y="200"/>
                    <a:pt x="680" y="201"/>
                  </a:cubicBezTo>
                  <a:cubicBezTo>
                    <a:pt x="673" y="204"/>
                    <a:pt x="666" y="207"/>
                    <a:pt x="659" y="210"/>
                  </a:cubicBezTo>
                  <a:close/>
                  <a:moveTo>
                    <a:pt x="660" y="230"/>
                  </a:moveTo>
                  <a:cubicBezTo>
                    <a:pt x="659" y="231"/>
                    <a:pt x="659" y="231"/>
                    <a:pt x="658" y="232"/>
                  </a:cubicBezTo>
                  <a:cubicBezTo>
                    <a:pt x="658" y="232"/>
                    <a:pt x="657" y="232"/>
                    <a:pt x="657" y="231"/>
                  </a:cubicBezTo>
                  <a:cubicBezTo>
                    <a:pt x="658" y="231"/>
                    <a:pt x="659" y="231"/>
                    <a:pt x="660" y="230"/>
                  </a:cubicBezTo>
                  <a:close/>
                  <a:moveTo>
                    <a:pt x="653" y="220"/>
                  </a:moveTo>
                  <a:cubicBezTo>
                    <a:pt x="651" y="221"/>
                    <a:pt x="649" y="223"/>
                    <a:pt x="648" y="225"/>
                  </a:cubicBezTo>
                  <a:cubicBezTo>
                    <a:pt x="646" y="224"/>
                    <a:pt x="645" y="223"/>
                    <a:pt x="644" y="222"/>
                  </a:cubicBezTo>
                  <a:cubicBezTo>
                    <a:pt x="647" y="222"/>
                    <a:pt x="650" y="221"/>
                    <a:pt x="653" y="220"/>
                  </a:cubicBezTo>
                  <a:close/>
                  <a:moveTo>
                    <a:pt x="666" y="177"/>
                  </a:moveTo>
                  <a:cubicBezTo>
                    <a:pt x="665" y="177"/>
                    <a:pt x="664" y="178"/>
                    <a:pt x="664" y="178"/>
                  </a:cubicBezTo>
                  <a:cubicBezTo>
                    <a:pt x="665" y="177"/>
                    <a:pt x="665" y="177"/>
                    <a:pt x="666" y="177"/>
                  </a:cubicBezTo>
                  <a:close/>
                  <a:moveTo>
                    <a:pt x="662" y="154"/>
                  </a:moveTo>
                  <a:cubicBezTo>
                    <a:pt x="656" y="158"/>
                    <a:pt x="649" y="162"/>
                    <a:pt x="642" y="165"/>
                  </a:cubicBezTo>
                  <a:cubicBezTo>
                    <a:pt x="649" y="161"/>
                    <a:pt x="655" y="158"/>
                    <a:pt x="662" y="154"/>
                  </a:cubicBezTo>
                  <a:close/>
                  <a:moveTo>
                    <a:pt x="642" y="210"/>
                  </a:moveTo>
                  <a:cubicBezTo>
                    <a:pt x="639" y="212"/>
                    <a:pt x="636" y="213"/>
                    <a:pt x="634" y="215"/>
                  </a:cubicBezTo>
                  <a:cubicBezTo>
                    <a:pt x="633" y="215"/>
                    <a:pt x="632" y="214"/>
                    <a:pt x="631" y="214"/>
                  </a:cubicBezTo>
                  <a:cubicBezTo>
                    <a:pt x="635" y="213"/>
                    <a:pt x="639" y="211"/>
                    <a:pt x="642" y="210"/>
                  </a:cubicBezTo>
                  <a:close/>
                  <a:moveTo>
                    <a:pt x="626" y="191"/>
                  </a:moveTo>
                  <a:cubicBezTo>
                    <a:pt x="627" y="191"/>
                    <a:pt x="627" y="191"/>
                    <a:pt x="628" y="191"/>
                  </a:cubicBezTo>
                  <a:cubicBezTo>
                    <a:pt x="627" y="191"/>
                    <a:pt x="627" y="192"/>
                    <a:pt x="626" y="192"/>
                  </a:cubicBezTo>
                  <a:cubicBezTo>
                    <a:pt x="626" y="192"/>
                    <a:pt x="626" y="191"/>
                    <a:pt x="626" y="191"/>
                  </a:cubicBezTo>
                  <a:close/>
                  <a:moveTo>
                    <a:pt x="625" y="199"/>
                  </a:moveTo>
                  <a:cubicBezTo>
                    <a:pt x="627" y="200"/>
                    <a:pt x="630" y="200"/>
                    <a:pt x="633" y="199"/>
                  </a:cubicBezTo>
                  <a:cubicBezTo>
                    <a:pt x="630" y="201"/>
                    <a:pt x="626" y="203"/>
                    <a:pt x="623" y="205"/>
                  </a:cubicBezTo>
                  <a:cubicBezTo>
                    <a:pt x="624" y="203"/>
                    <a:pt x="624" y="201"/>
                    <a:pt x="625" y="199"/>
                  </a:cubicBezTo>
                  <a:close/>
                  <a:moveTo>
                    <a:pt x="267" y="253"/>
                  </a:moveTo>
                  <a:cubicBezTo>
                    <a:pt x="266" y="257"/>
                    <a:pt x="264" y="261"/>
                    <a:pt x="263" y="265"/>
                  </a:cubicBezTo>
                  <a:cubicBezTo>
                    <a:pt x="261" y="267"/>
                    <a:pt x="258" y="269"/>
                    <a:pt x="256" y="270"/>
                  </a:cubicBezTo>
                  <a:cubicBezTo>
                    <a:pt x="252" y="266"/>
                    <a:pt x="239" y="276"/>
                    <a:pt x="236" y="278"/>
                  </a:cubicBezTo>
                  <a:cubicBezTo>
                    <a:pt x="246" y="269"/>
                    <a:pt x="257" y="261"/>
                    <a:pt x="267" y="253"/>
                  </a:cubicBezTo>
                  <a:close/>
                  <a:moveTo>
                    <a:pt x="253" y="342"/>
                  </a:moveTo>
                  <a:cubicBezTo>
                    <a:pt x="253" y="345"/>
                    <a:pt x="253" y="348"/>
                    <a:pt x="254" y="352"/>
                  </a:cubicBezTo>
                  <a:cubicBezTo>
                    <a:pt x="241" y="355"/>
                    <a:pt x="228" y="370"/>
                    <a:pt x="216" y="376"/>
                  </a:cubicBezTo>
                  <a:cubicBezTo>
                    <a:pt x="228" y="364"/>
                    <a:pt x="241" y="354"/>
                    <a:pt x="253" y="342"/>
                  </a:cubicBezTo>
                  <a:close/>
                  <a:moveTo>
                    <a:pt x="202" y="377"/>
                  </a:moveTo>
                  <a:cubicBezTo>
                    <a:pt x="202" y="376"/>
                    <a:pt x="202" y="374"/>
                    <a:pt x="201" y="372"/>
                  </a:cubicBezTo>
                  <a:cubicBezTo>
                    <a:pt x="207" y="369"/>
                    <a:pt x="212" y="366"/>
                    <a:pt x="218" y="363"/>
                  </a:cubicBezTo>
                  <a:cubicBezTo>
                    <a:pt x="213" y="368"/>
                    <a:pt x="207" y="372"/>
                    <a:pt x="202" y="377"/>
                  </a:cubicBezTo>
                  <a:close/>
                  <a:moveTo>
                    <a:pt x="255" y="360"/>
                  </a:moveTo>
                  <a:cubicBezTo>
                    <a:pt x="256" y="365"/>
                    <a:pt x="257" y="369"/>
                    <a:pt x="258" y="373"/>
                  </a:cubicBezTo>
                  <a:cubicBezTo>
                    <a:pt x="258" y="373"/>
                    <a:pt x="257" y="373"/>
                    <a:pt x="257" y="373"/>
                  </a:cubicBezTo>
                  <a:cubicBezTo>
                    <a:pt x="257" y="372"/>
                    <a:pt x="255" y="371"/>
                    <a:pt x="254" y="370"/>
                  </a:cubicBezTo>
                  <a:cubicBezTo>
                    <a:pt x="251" y="370"/>
                    <a:pt x="246" y="371"/>
                    <a:pt x="241" y="372"/>
                  </a:cubicBezTo>
                  <a:cubicBezTo>
                    <a:pt x="245" y="368"/>
                    <a:pt x="250" y="365"/>
                    <a:pt x="255" y="360"/>
                  </a:cubicBezTo>
                  <a:close/>
                  <a:moveTo>
                    <a:pt x="253" y="299"/>
                  </a:moveTo>
                  <a:cubicBezTo>
                    <a:pt x="250" y="300"/>
                    <a:pt x="247" y="302"/>
                    <a:pt x="244" y="304"/>
                  </a:cubicBezTo>
                  <a:cubicBezTo>
                    <a:pt x="248" y="301"/>
                    <a:pt x="252" y="298"/>
                    <a:pt x="255" y="294"/>
                  </a:cubicBezTo>
                  <a:cubicBezTo>
                    <a:pt x="255" y="296"/>
                    <a:pt x="255" y="297"/>
                    <a:pt x="255" y="298"/>
                  </a:cubicBezTo>
                  <a:cubicBezTo>
                    <a:pt x="254" y="298"/>
                    <a:pt x="254" y="298"/>
                    <a:pt x="253" y="299"/>
                  </a:cubicBezTo>
                  <a:close/>
                  <a:moveTo>
                    <a:pt x="254" y="308"/>
                  </a:moveTo>
                  <a:cubicBezTo>
                    <a:pt x="253" y="309"/>
                    <a:pt x="253" y="310"/>
                    <a:pt x="253" y="312"/>
                  </a:cubicBezTo>
                  <a:cubicBezTo>
                    <a:pt x="250" y="312"/>
                    <a:pt x="247" y="314"/>
                    <a:pt x="245" y="317"/>
                  </a:cubicBezTo>
                  <a:cubicBezTo>
                    <a:pt x="245" y="317"/>
                    <a:pt x="244" y="317"/>
                    <a:pt x="243" y="318"/>
                  </a:cubicBezTo>
                  <a:cubicBezTo>
                    <a:pt x="240" y="319"/>
                    <a:pt x="237" y="321"/>
                    <a:pt x="235" y="322"/>
                  </a:cubicBezTo>
                  <a:cubicBezTo>
                    <a:pt x="241" y="317"/>
                    <a:pt x="247" y="312"/>
                    <a:pt x="254" y="308"/>
                  </a:cubicBezTo>
                  <a:close/>
                  <a:moveTo>
                    <a:pt x="253" y="321"/>
                  </a:moveTo>
                  <a:cubicBezTo>
                    <a:pt x="253" y="325"/>
                    <a:pt x="253" y="329"/>
                    <a:pt x="253" y="333"/>
                  </a:cubicBezTo>
                  <a:cubicBezTo>
                    <a:pt x="243" y="332"/>
                    <a:pt x="221" y="352"/>
                    <a:pt x="214" y="356"/>
                  </a:cubicBezTo>
                  <a:cubicBezTo>
                    <a:pt x="225" y="345"/>
                    <a:pt x="238" y="334"/>
                    <a:pt x="253" y="321"/>
                  </a:cubicBezTo>
                  <a:close/>
                  <a:moveTo>
                    <a:pt x="212" y="299"/>
                  </a:moveTo>
                  <a:cubicBezTo>
                    <a:pt x="214" y="298"/>
                    <a:pt x="216" y="297"/>
                    <a:pt x="218" y="296"/>
                  </a:cubicBezTo>
                  <a:cubicBezTo>
                    <a:pt x="215" y="298"/>
                    <a:pt x="213" y="299"/>
                    <a:pt x="211" y="301"/>
                  </a:cubicBezTo>
                  <a:cubicBezTo>
                    <a:pt x="211" y="300"/>
                    <a:pt x="212" y="299"/>
                    <a:pt x="212" y="299"/>
                  </a:cubicBezTo>
                  <a:close/>
                  <a:moveTo>
                    <a:pt x="204" y="320"/>
                  </a:moveTo>
                  <a:cubicBezTo>
                    <a:pt x="206" y="318"/>
                    <a:pt x="209" y="317"/>
                    <a:pt x="211" y="316"/>
                  </a:cubicBezTo>
                  <a:cubicBezTo>
                    <a:pt x="208" y="318"/>
                    <a:pt x="206" y="320"/>
                    <a:pt x="203" y="321"/>
                  </a:cubicBezTo>
                  <a:cubicBezTo>
                    <a:pt x="204" y="321"/>
                    <a:pt x="204" y="320"/>
                    <a:pt x="204" y="320"/>
                  </a:cubicBezTo>
                  <a:close/>
                  <a:moveTo>
                    <a:pt x="201" y="334"/>
                  </a:moveTo>
                  <a:cubicBezTo>
                    <a:pt x="205" y="333"/>
                    <a:pt x="209" y="332"/>
                    <a:pt x="213" y="330"/>
                  </a:cubicBezTo>
                  <a:cubicBezTo>
                    <a:pt x="209" y="333"/>
                    <a:pt x="205" y="336"/>
                    <a:pt x="201" y="339"/>
                  </a:cubicBezTo>
                  <a:cubicBezTo>
                    <a:pt x="201" y="338"/>
                    <a:pt x="201" y="336"/>
                    <a:pt x="201" y="334"/>
                  </a:cubicBezTo>
                  <a:close/>
                  <a:moveTo>
                    <a:pt x="213" y="345"/>
                  </a:moveTo>
                  <a:cubicBezTo>
                    <a:pt x="209" y="350"/>
                    <a:pt x="204" y="354"/>
                    <a:pt x="200" y="358"/>
                  </a:cubicBezTo>
                  <a:cubicBezTo>
                    <a:pt x="200" y="356"/>
                    <a:pt x="200" y="353"/>
                    <a:pt x="200" y="351"/>
                  </a:cubicBezTo>
                  <a:cubicBezTo>
                    <a:pt x="205" y="349"/>
                    <a:pt x="209" y="348"/>
                    <a:pt x="213" y="345"/>
                  </a:cubicBezTo>
                  <a:close/>
                  <a:moveTo>
                    <a:pt x="160" y="421"/>
                  </a:moveTo>
                  <a:cubicBezTo>
                    <a:pt x="160" y="421"/>
                    <a:pt x="161" y="421"/>
                    <a:pt x="161" y="421"/>
                  </a:cubicBezTo>
                  <a:cubicBezTo>
                    <a:pt x="162" y="420"/>
                    <a:pt x="163" y="419"/>
                    <a:pt x="164" y="418"/>
                  </a:cubicBezTo>
                  <a:cubicBezTo>
                    <a:pt x="191" y="398"/>
                    <a:pt x="227" y="378"/>
                    <a:pt x="263" y="387"/>
                  </a:cubicBezTo>
                  <a:cubicBezTo>
                    <a:pt x="265" y="391"/>
                    <a:pt x="277" y="400"/>
                    <a:pt x="273" y="390"/>
                  </a:cubicBezTo>
                  <a:cubicBezTo>
                    <a:pt x="274" y="391"/>
                    <a:pt x="288" y="396"/>
                    <a:pt x="283" y="387"/>
                  </a:cubicBezTo>
                  <a:cubicBezTo>
                    <a:pt x="287" y="381"/>
                    <a:pt x="272" y="377"/>
                    <a:pt x="269" y="376"/>
                  </a:cubicBezTo>
                  <a:cubicBezTo>
                    <a:pt x="256" y="341"/>
                    <a:pt x="260" y="303"/>
                    <a:pt x="272" y="268"/>
                  </a:cubicBezTo>
                  <a:cubicBezTo>
                    <a:pt x="273" y="267"/>
                    <a:pt x="273" y="266"/>
                    <a:pt x="273" y="264"/>
                  </a:cubicBezTo>
                  <a:cubicBezTo>
                    <a:pt x="296" y="204"/>
                    <a:pt x="352" y="174"/>
                    <a:pt x="413" y="164"/>
                  </a:cubicBezTo>
                  <a:cubicBezTo>
                    <a:pt x="484" y="152"/>
                    <a:pt x="552" y="178"/>
                    <a:pt x="612" y="215"/>
                  </a:cubicBezTo>
                  <a:cubicBezTo>
                    <a:pt x="612" y="218"/>
                    <a:pt x="615" y="220"/>
                    <a:pt x="618" y="219"/>
                  </a:cubicBezTo>
                  <a:cubicBezTo>
                    <a:pt x="637" y="231"/>
                    <a:pt x="655" y="243"/>
                    <a:pt x="673" y="257"/>
                  </a:cubicBezTo>
                  <a:cubicBezTo>
                    <a:pt x="672" y="261"/>
                    <a:pt x="677" y="264"/>
                    <a:pt x="680" y="261"/>
                  </a:cubicBezTo>
                  <a:cubicBezTo>
                    <a:pt x="683" y="264"/>
                    <a:pt x="688" y="261"/>
                    <a:pt x="686" y="256"/>
                  </a:cubicBezTo>
                  <a:cubicBezTo>
                    <a:pt x="687" y="253"/>
                    <a:pt x="686" y="251"/>
                    <a:pt x="684" y="250"/>
                  </a:cubicBezTo>
                  <a:cubicBezTo>
                    <a:pt x="688" y="229"/>
                    <a:pt x="686" y="206"/>
                    <a:pt x="691" y="185"/>
                  </a:cubicBezTo>
                  <a:cubicBezTo>
                    <a:pt x="697" y="159"/>
                    <a:pt x="710" y="136"/>
                    <a:pt x="727" y="116"/>
                  </a:cubicBezTo>
                  <a:cubicBezTo>
                    <a:pt x="764" y="74"/>
                    <a:pt x="812" y="50"/>
                    <a:pt x="868" y="51"/>
                  </a:cubicBezTo>
                  <a:cubicBezTo>
                    <a:pt x="925" y="51"/>
                    <a:pt x="984" y="72"/>
                    <a:pt x="1028" y="108"/>
                  </a:cubicBezTo>
                  <a:cubicBezTo>
                    <a:pt x="1046" y="123"/>
                    <a:pt x="1062" y="142"/>
                    <a:pt x="1071" y="164"/>
                  </a:cubicBezTo>
                  <a:cubicBezTo>
                    <a:pt x="1074" y="169"/>
                    <a:pt x="1076" y="187"/>
                    <a:pt x="1080" y="190"/>
                  </a:cubicBezTo>
                  <a:cubicBezTo>
                    <a:pt x="1085" y="193"/>
                    <a:pt x="1087" y="187"/>
                    <a:pt x="1086" y="184"/>
                  </a:cubicBezTo>
                  <a:cubicBezTo>
                    <a:pt x="1086" y="184"/>
                    <a:pt x="1086" y="184"/>
                    <a:pt x="1086" y="184"/>
                  </a:cubicBezTo>
                  <a:cubicBezTo>
                    <a:pt x="1192" y="131"/>
                    <a:pt x="1361" y="223"/>
                    <a:pt x="1362" y="346"/>
                  </a:cubicBezTo>
                  <a:cubicBezTo>
                    <a:pt x="1361" y="409"/>
                    <a:pt x="1321" y="441"/>
                    <a:pt x="1290" y="490"/>
                  </a:cubicBezTo>
                  <a:cubicBezTo>
                    <a:pt x="1292" y="493"/>
                    <a:pt x="1268" y="472"/>
                    <a:pt x="1276" y="486"/>
                  </a:cubicBezTo>
                  <a:cubicBezTo>
                    <a:pt x="1273" y="491"/>
                    <a:pt x="1287" y="503"/>
                    <a:pt x="1290" y="507"/>
                  </a:cubicBezTo>
                  <a:cubicBezTo>
                    <a:pt x="1281" y="509"/>
                    <a:pt x="1290" y="514"/>
                    <a:pt x="1295" y="514"/>
                  </a:cubicBezTo>
                  <a:cubicBezTo>
                    <a:pt x="1350" y="591"/>
                    <a:pt x="1359" y="716"/>
                    <a:pt x="1268" y="771"/>
                  </a:cubicBezTo>
                  <a:cubicBezTo>
                    <a:pt x="1265" y="769"/>
                    <a:pt x="1263" y="772"/>
                    <a:pt x="1262" y="774"/>
                  </a:cubicBezTo>
                  <a:cubicBezTo>
                    <a:pt x="1206" y="806"/>
                    <a:pt x="1144" y="807"/>
                    <a:pt x="1083" y="792"/>
                  </a:cubicBezTo>
                  <a:cubicBezTo>
                    <a:pt x="1056" y="785"/>
                    <a:pt x="1029" y="776"/>
                    <a:pt x="1003" y="765"/>
                  </a:cubicBezTo>
                  <a:cubicBezTo>
                    <a:pt x="994" y="761"/>
                    <a:pt x="951" y="732"/>
                    <a:pt x="942" y="736"/>
                  </a:cubicBezTo>
                  <a:cubicBezTo>
                    <a:pt x="939" y="724"/>
                    <a:pt x="929" y="746"/>
                    <a:pt x="930" y="744"/>
                  </a:cubicBezTo>
                  <a:cubicBezTo>
                    <a:pt x="920" y="762"/>
                    <a:pt x="906" y="776"/>
                    <a:pt x="891" y="789"/>
                  </a:cubicBezTo>
                  <a:cubicBezTo>
                    <a:pt x="888" y="790"/>
                    <a:pt x="886" y="791"/>
                    <a:pt x="887" y="793"/>
                  </a:cubicBezTo>
                  <a:cubicBezTo>
                    <a:pt x="777" y="886"/>
                    <a:pt x="646" y="901"/>
                    <a:pt x="508" y="883"/>
                  </a:cubicBezTo>
                  <a:cubicBezTo>
                    <a:pt x="418" y="871"/>
                    <a:pt x="293" y="835"/>
                    <a:pt x="294" y="724"/>
                  </a:cubicBezTo>
                  <a:cubicBezTo>
                    <a:pt x="298" y="724"/>
                    <a:pt x="301" y="721"/>
                    <a:pt x="299" y="718"/>
                  </a:cubicBezTo>
                  <a:cubicBezTo>
                    <a:pt x="305" y="709"/>
                    <a:pt x="268" y="710"/>
                    <a:pt x="263" y="709"/>
                  </a:cubicBezTo>
                  <a:cubicBezTo>
                    <a:pt x="242" y="706"/>
                    <a:pt x="222" y="701"/>
                    <a:pt x="202" y="694"/>
                  </a:cubicBezTo>
                  <a:cubicBezTo>
                    <a:pt x="164" y="680"/>
                    <a:pt x="128" y="658"/>
                    <a:pt x="105" y="624"/>
                  </a:cubicBezTo>
                  <a:cubicBezTo>
                    <a:pt x="105" y="623"/>
                    <a:pt x="104" y="623"/>
                    <a:pt x="104" y="622"/>
                  </a:cubicBezTo>
                  <a:cubicBezTo>
                    <a:pt x="58" y="552"/>
                    <a:pt x="101" y="468"/>
                    <a:pt x="160" y="421"/>
                  </a:cubicBezTo>
                  <a:close/>
                  <a:moveTo>
                    <a:pt x="1303" y="490"/>
                  </a:moveTo>
                  <a:cubicBezTo>
                    <a:pt x="1301" y="494"/>
                    <a:pt x="1300" y="499"/>
                    <a:pt x="1300" y="503"/>
                  </a:cubicBezTo>
                  <a:cubicBezTo>
                    <a:pt x="1299" y="501"/>
                    <a:pt x="1298" y="500"/>
                    <a:pt x="1297" y="499"/>
                  </a:cubicBezTo>
                  <a:cubicBezTo>
                    <a:pt x="1299" y="496"/>
                    <a:pt x="1301" y="493"/>
                    <a:pt x="1303" y="490"/>
                  </a:cubicBezTo>
                  <a:close/>
                  <a:moveTo>
                    <a:pt x="121" y="440"/>
                  </a:moveTo>
                  <a:cubicBezTo>
                    <a:pt x="123" y="439"/>
                    <a:pt x="126" y="437"/>
                    <a:pt x="128" y="436"/>
                  </a:cubicBezTo>
                  <a:cubicBezTo>
                    <a:pt x="124" y="441"/>
                    <a:pt x="120" y="445"/>
                    <a:pt x="116" y="449"/>
                  </a:cubicBezTo>
                  <a:cubicBezTo>
                    <a:pt x="112" y="446"/>
                    <a:pt x="100" y="456"/>
                    <a:pt x="97" y="458"/>
                  </a:cubicBezTo>
                  <a:cubicBezTo>
                    <a:pt x="105" y="452"/>
                    <a:pt x="113" y="446"/>
                    <a:pt x="121" y="440"/>
                  </a:cubicBezTo>
                  <a:close/>
                  <a:moveTo>
                    <a:pt x="92" y="475"/>
                  </a:moveTo>
                  <a:cubicBezTo>
                    <a:pt x="92" y="475"/>
                    <a:pt x="92" y="475"/>
                    <a:pt x="92" y="475"/>
                  </a:cubicBezTo>
                  <a:cubicBezTo>
                    <a:pt x="96" y="472"/>
                    <a:pt x="100" y="468"/>
                    <a:pt x="105" y="465"/>
                  </a:cubicBezTo>
                  <a:cubicBezTo>
                    <a:pt x="97" y="476"/>
                    <a:pt x="91" y="488"/>
                    <a:pt x="87" y="500"/>
                  </a:cubicBezTo>
                  <a:cubicBezTo>
                    <a:pt x="85" y="491"/>
                    <a:pt x="62" y="505"/>
                    <a:pt x="59" y="507"/>
                  </a:cubicBezTo>
                  <a:cubicBezTo>
                    <a:pt x="64" y="503"/>
                    <a:pt x="98" y="482"/>
                    <a:pt x="92" y="475"/>
                  </a:cubicBezTo>
                  <a:close/>
                  <a:moveTo>
                    <a:pt x="59" y="485"/>
                  </a:moveTo>
                  <a:cubicBezTo>
                    <a:pt x="63" y="485"/>
                    <a:pt x="67" y="484"/>
                    <a:pt x="71" y="481"/>
                  </a:cubicBezTo>
                  <a:cubicBezTo>
                    <a:pt x="61" y="489"/>
                    <a:pt x="50" y="497"/>
                    <a:pt x="41" y="506"/>
                  </a:cubicBezTo>
                  <a:cubicBezTo>
                    <a:pt x="46" y="498"/>
                    <a:pt x="52" y="492"/>
                    <a:pt x="59" y="485"/>
                  </a:cubicBezTo>
                  <a:close/>
                  <a:moveTo>
                    <a:pt x="24" y="533"/>
                  </a:moveTo>
                  <a:cubicBezTo>
                    <a:pt x="34" y="528"/>
                    <a:pt x="45" y="523"/>
                    <a:pt x="55" y="518"/>
                  </a:cubicBezTo>
                  <a:cubicBezTo>
                    <a:pt x="43" y="526"/>
                    <a:pt x="32" y="534"/>
                    <a:pt x="20" y="542"/>
                  </a:cubicBezTo>
                  <a:cubicBezTo>
                    <a:pt x="21" y="539"/>
                    <a:pt x="23" y="536"/>
                    <a:pt x="24" y="533"/>
                  </a:cubicBezTo>
                  <a:close/>
                  <a:moveTo>
                    <a:pt x="16" y="554"/>
                  </a:moveTo>
                  <a:cubicBezTo>
                    <a:pt x="27" y="549"/>
                    <a:pt x="38" y="544"/>
                    <a:pt x="49" y="538"/>
                  </a:cubicBezTo>
                  <a:cubicBezTo>
                    <a:pt x="37" y="547"/>
                    <a:pt x="25" y="554"/>
                    <a:pt x="13" y="563"/>
                  </a:cubicBezTo>
                  <a:cubicBezTo>
                    <a:pt x="14" y="560"/>
                    <a:pt x="15" y="557"/>
                    <a:pt x="16" y="554"/>
                  </a:cubicBezTo>
                  <a:close/>
                  <a:moveTo>
                    <a:pt x="11" y="577"/>
                  </a:moveTo>
                  <a:cubicBezTo>
                    <a:pt x="15" y="576"/>
                    <a:pt x="19" y="574"/>
                    <a:pt x="23" y="572"/>
                  </a:cubicBezTo>
                  <a:cubicBezTo>
                    <a:pt x="18" y="575"/>
                    <a:pt x="14" y="579"/>
                    <a:pt x="10" y="582"/>
                  </a:cubicBezTo>
                  <a:cubicBezTo>
                    <a:pt x="10" y="580"/>
                    <a:pt x="10" y="579"/>
                    <a:pt x="11" y="577"/>
                  </a:cubicBezTo>
                  <a:close/>
                  <a:moveTo>
                    <a:pt x="23" y="590"/>
                  </a:moveTo>
                  <a:cubicBezTo>
                    <a:pt x="21" y="593"/>
                    <a:pt x="7" y="603"/>
                    <a:pt x="10" y="608"/>
                  </a:cubicBezTo>
                  <a:cubicBezTo>
                    <a:pt x="12" y="612"/>
                    <a:pt x="17" y="609"/>
                    <a:pt x="19" y="608"/>
                  </a:cubicBezTo>
                  <a:cubicBezTo>
                    <a:pt x="16" y="611"/>
                    <a:pt x="13" y="614"/>
                    <a:pt x="10" y="618"/>
                  </a:cubicBezTo>
                  <a:cubicBezTo>
                    <a:pt x="9" y="610"/>
                    <a:pt x="9" y="602"/>
                    <a:pt x="9" y="594"/>
                  </a:cubicBezTo>
                  <a:cubicBezTo>
                    <a:pt x="14" y="593"/>
                    <a:pt x="19" y="592"/>
                    <a:pt x="23" y="590"/>
                  </a:cubicBezTo>
                  <a:close/>
                </a:path>
              </a:pathLst>
            </a:custGeom>
            <a:solidFill>
              <a:srgbClr val="9ABF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ea typeface="幼圆" panose="02010509060101010101" pitchFamily="49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507130" y="4635413"/>
            <a:ext cx="3984666" cy="510778"/>
          </a:xfrm>
          <a:prstGeom prst="wedgeRoundRectCallout">
            <a:avLst>
              <a:gd name="adj1" fmla="val 38807"/>
              <a:gd name="adj2" fmla="val -152849"/>
              <a:gd name="adj3" fmla="val 16667"/>
            </a:avLst>
          </a:prstGeom>
          <a:noFill/>
          <a:ln>
            <a:solidFill>
              <a:srgbClr val="996633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only… but also…</a:t>
            </a:r>
            <a:endParaRPr lang="zh-CN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996" y="4976619"/>
            <a:ext cx="98083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zh-CN" sz="24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Possible version:</a:t>
            </a:r>
            <a:endParaRPr lang="en-US" altLang="zh-CN" sz="24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Scheduled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for Nov.10th at the school’s sports field, the 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activity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 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featuring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collaborative efforts and skillful coordination, 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involves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two students rhythmically swinging a long rope for others to jump</a:t>
            </a:r>
            <a:r>
              <a:rPr lang="en-US" altLang="zh-CN" sz="24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over, </a:t>
            </a:r>
            <a:r>
              <a:rPr lang="en-US" altLang="zh-CN" sz="24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which</a:t>
            </a:r>
            <a:r>
              <a:rPr lang="en-US" altLang="zh-CN" sz="24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not only creates moments of shared laughter, but also fosters teamwork spirit.</a:t>
            </a:r>
            <a:endParaRPr kumimoji="0" lang="en-US" altLang="zh-CN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96" y="53114"/>
            <a:ext cx="3644537" cy="1207028"/>
            <a:chOff x="0" y="65887"/>
            <a:chExt cx="3644537" cy="120702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887"/>
              <a:ext cx="3644537" cy="1207028"/>
            </a:xfrm>
            <a:prstGeom prst="rect">
              <a:avLst/>
            </a:prstGeom>
          </p:spPr>
        </p:pic>
        <p:sp>
          <p:nvSpPr>
            <p:cNvPr id="4" name="文本框 283"/>
            <p:cNvSpPr txBox="1"/>
            <p:nvPr/>
          </p:nvSpPr>
          <p:spPr>
            <a:xfrm>
              <a:off x="558069" y="489544"/>
              <a:ext cx="2544602" cy="55399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000" b="1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FZMiaoWuS-GB"/>
                </a:rPr>
                <a:t>Para.2</a:t>
              </a:r>
              <a:endParaRPr lang="zh-CN" altLang="en-US" sz="3000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864078" y="42914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introduction and preparations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rPr>
              <a:t>活动形式、特点、意义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rPr>
              <a:t>准备事项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2865" y="132697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zh-CN" altLang="en-US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准备事项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1397" y="1951180"/>
            <a:ext cx="44179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轻便的衣服和鞋子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一双舒适合脚的鞋子</a:t>
            </a:r>
            <a:endParaRPr lang="en-US" altLang="zh-CN" sz="24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sz="24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做热身</a:t>
            </a:r>
            <a:r>
              <a:rPr lang="zh-CN" altLang="en-US" sz="2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运动</a:t>
            </a:r>
            <a:endParaRPr lang="en-US" altLang="zh-CN" sz="24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sz="24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积极乐观的心态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0813" y="2277178"/>
            <a:ext cx="60960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light clothes and shoes</a:t>
            </a:r>
            <a:endParaRPr lang="en-US" altLang="zh-CN" sz="2400" b="1" i="1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2400" b="1" i="1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 pair of comfortable and suitable sneakers</a:t>
            </a:r>
            <a:endParaRPr lang="en-US" altLang="zh-CN" sz="2400" b="1" i="1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2400" b="1" i="1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do</a:t>
            </a: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some warm-up shoes</a:t>
            </a:r>
            <a:endParaRPr lang="en-US" altLang="zh-CN" sz="2400" b="1" i="1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2400" b="1" i="1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keep a positive mindset</a:t>
            </a:r>
            <a:endParaRPr kumimoji="0" lang="en-US" altLang="zh-CN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53265" y="1260142"/>
            <a:ext cx="4417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advice +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reasons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31744" y="2591194"/>
            <a:ext cx="495819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 avoid unnecessary injuries;</a:t>
            </a:r>
            <a:endParaRPr lang="en-US" altLang="zh-CN" sz="2400" b="1" i="1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 move flexibly and conveniently;</a:t>
            </a:r>
            <a:endParaRPr lang="en-US" altLang="zh-CN" sz="2400" b="1" i="1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i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 ensure you a wonderful experience.</a:t>
            </a:r>
            <a:endParaRPr kumimoji="0" lang="en-US" altLang="zh-CN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3563" y="4934545"/>
            <a:ext cx="118506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Possible version:</a:t>
            </a:r>
            <a:endParaRPr lang="en-US" altLang="zh-CN" sz="24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zh-CN" sz="24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  </a:t>
            </a:r>
            <a:r>
              <a:rPr lang="en-US" altLang="zh-CN" sz="24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To ensure </a:t>
            </a:r>
            <a:r>
              <a:rPr lang="en-US" altLang="zh-CN" sz="24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 smooth participation in the long rope jumping event, comfortable and suitable sneakers </a:t>
            </a:r>
            <a:r>
              <a:rPr lang="en-US" altLang="zh-CN" sz="24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are highly recommended</a:t>
            </a:r>
            <a:r>
              <a:rPr lang="en-US" altLang="zh-CN" sz="24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 and never forget to do warm-ups before the game, </a:t>
            </a:r>
            <a:r>
              <a:rPr lang="en-US" altLang="zh-CN" sz="24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which</a:t>
            </a:r>
            <a:r>
              <a:rPr lang="en-US" altLang="zh-CN" sz="24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can avoid unnecessary injuries and prepare your body for the game. Since we have practiced it diligently, you can come only with a positive mindset. </a:t>
            </a:r>
            <a:endParaRPr lang="en-US" altLang="zh-CN" sz="24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14340" y="4606294"/>
            <a:ext cx="4417907" cy="510778"/>
          </a:xfrm>
          <a:prstGeom prst="wedgeRoundRectCallout">
            <a:avLst>
              <a:gd name="adj1" fmla="val -39390"/>
              <a:gd name="adj2" fmla="val 96753"/>
              <a:gd name="adj3" fmla="val 16667"/>
            </a:avLst>
          </a:prstGeom>
          <a:noFill/>
          <a:ln>
            <a:solidFill>
              <a:srgbClr val="996633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it comes to preparations,</a:t>
            </a:r>
            <a:endParaRPr lang="zh-CN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96" y="53114"/>
            <a:ext cx="3644537" cy="1207028"/>
            <a:chOff x="0" y="65887"/>
            <a:chExt cx="3644537" cy="120702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887"/>
              <a:ext cx="3644537" cy="1207028"/>
            </a:xfrm>
            <a:prstGeom prst="rect">
              <a:avLst/>
            </a:prstGeom>
          </p:spPr>
        </p:pic>
        <p:sp>
          <p:nvSpPr>
            <p:cNvPr id="4" name="文本框 283"/>
            <p:cNvSpPr txBox="1"/>
            <p:nvPr/>
          </p:nvSpPr>
          <p:spPr>
            <a:xfrm>
              <a:off x="558069" y="489544"/>
              <a:ext cx="2544602" cy="55399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000" b="1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FZMiaoWuS-GB"/>
                </a:rPr>
                <a:t>Para.2</a:t>
              </a:r>
              <a:endParaRPr lang="zh-CN" altLang="en-US" sz="3000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FZMiaoWuS-GB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864078" y="42914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introduction and preparations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rPr>
              <a:t>活动形式、特点、意义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rPr>
              <a:t>准备事项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240" y="1714909"/>
            <a:ext cx="1201276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zh-CN" sz="28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Possible versions:</a:t>
            </a:r>
            <a:endParaRPr lang="en-US" altLang="zh-CN" sz="28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    Scheduled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for Nov.10th at the school’s sports field, the 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activity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 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featuring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collaborative efforts and skillful coordination, 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involves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two students rhythmically swinging a long rope for others to jump</a:t>
            </a:r>
            <a:r>
              <a:rPr lang="en-US" altLang="zh-CN" sz="28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over, </a:t>
            </a:r>
            <a:r>
              <a:rPr lang="en-US" altLang="zh-CN" sz="28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which</a:t>
            </a:r>
            <a:r>
              <a:rPr lang="en-US" altLang="zh-CN" sz="28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not only creates moments of shared laughter, but also fosters teamwork spirit.</a:t>
            </a:r>
            <a:r>
              <a:rPr lang="en-US" altLang="zh-CN" sz="28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To ensure </a:t>
            </a:r>
            <a:r>
              <a:rPr lang="en-US" altLang="zh-CN" sz="28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 smooth participation in the long rope jumping event, comfortable and suitable sneakers </a:t>
            </a:r>
            <a:r>
              <a:rPr lang="en-US" altLang="zh-CN" sz="28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are highly recommended</a:t>
            </a:r>
            <a:r>
              <a:rPr lang="en-US" altLang="zh-CN" sz="28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 and never forget to do warm-ups before the game, </a:t>
            </a:r>
            <a:r>
              <a:rPr lang="en-US" altLang="zh-CN" sz="28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which</a:t>
            </a:r>
            <a:r>
              <a:rPr lang="en-US" altLang="zh-CN" sz="2800" b="1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can avoid unnecessary injuries and prepare your body for the game. Since we have practiced it diligently, you can come only with a positive mindset. </a:t>
            </a:r>
            <a:endParaRPr lang="en-US" altLang="zh-CN" sz="28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9779</Words>
  <Application>WPS 演示</Application>
  <PresentationFormat>宽屏</PresentationFormat>
  <Paragraphs>249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FZMiaoWuS-GB</vt:lpstr>
      <vt:lpstr>等线</vt:lpstr>
      <vt:lpstr>幼圆</vt:lpstr>
      <vt:lpstr>Calibri</vt:lpstr>
      <vt:lpstr>Calibri</vt:lpstr>
      <vt:lpstr>Cambria</vt:lpstr>
      <vt:lpstr>华文仿宋</vt:lpstr>
      <vt:lpstr>Times New Roman</vt:lpstr>
      <vt:lpstr>Arial</vt:lpstr>
      <vt:lpstr>Arial Unicode MS</vt:lpstr>
      <vt:lpstr>HelveticaNeue</vt:lpstr>
      <vt:lpstr>华文新魏</vt:lpstr>
      <vt:lpstr>Segoe Print</vt:lpstr>
      <vt:lpstr>等线 Light</vt:lpstr>
      <vt:lpstr>仿宋</vt:lpstr>
      <vt:lpstr>Office 主题​​</vt:lpstr>
      <vt:lpstr>.</vt:lpstr>
      <vt:lpstr>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晨华 吴</dc:creator>
  <cp:lastModifiedBy>Administrator</cp:lastModifiedBy>
  <cp:revision>13</cp:revision>
  <dcterms:created xsi:type="dcterms:W3CDTF">2024-11-26T02:25:00Z</dcterms:created>
  <dcterms:modified xsi:type="dcterms:W3CDTF">2024-11-28T02:29:14Z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