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ink/ink1.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xml" ContentType="application/inkml+xml"/>
  <Override PartName="/ppt/ink/ink30.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1468" r:id="rId3"/>
    <p:sldId id="256" r:id="rId4"/>
    <p:sldId id="1450" r:id="rId6"/>
    <p:sldId id="1417" r:id="rId7"/>
    <p:sldId id="1445" r:id="rId8"/>
    <p:sldId id="1447" r:id="rId9"/>
    <p:sldId id="1452" r:id="rId10"/>
    <p:sldId id="1453" r:id="rId11"/>
    <p:sldId id="1439" r:id="rId12"/>
    <p:sldId id="1438" r:id="rId13"/>
    <p:sldId id="1456" r:id="rId14"/>
    <p:sldId id="1443" r:id="rId15"/>
    <p:sldId id="1458" r:id="rId16"/>
    <p:sldId id="1441" r:id="rId17"/>
    <p:sldId id="1425" r:id="rId18"/>
    <p:sldId id="267" r:id="rId19"/>
    <p:sldId id="1437" r:id="rId20"/>
    <p:sldId id="1436" r:id="rId21"/>
    <p:sldId id="1444" r:id="rId22"/>
    <p:sldId id="144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435"/>
    <p:restoredTop sz="80530"/>
  </p:normalViewPr>
  <p:slideViewPr>
    <p:cSldViewPr snapToGrid="0" snapToObjects="1">
      <p:cViewPr varScale="1">
        <p:scale>
          <a:sx n="74" d="100"/>
          <a:sy n="74" d="100"/>
        </p:scale>
        <p:origin x="776"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ink/ink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1-11-21T14:10:22"/>
    </inkml:context>
    <inkml:brush xml:id="br0">
      <inkml:brushProperty name="width" value="0.09701" units="cm"/>
      <inkml:brushProperty name="height" value="0.09701" units="cm"/>
      <inkml:brushProperty name="color" value="#ff0000"/>
    </inkml:brush>
  </inkml:definitions>
  <inkml:trace contextRef="#ctx0" brushRef="#br0">27 613,'3355'0,"-3355"944,-3355-944,3355-944</inkml:trace>
</inkml:ink>
</file>

<file path=ppt/ink/ink1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1-11-24T03:52:41"/>
    </inkml:context>
    <inkml:brush xml:id="br0">
      <inkml:brushProperty name="width" value="0.09701" units="cm"/>
      <inkml:brushProperty name="height" value="0.09701" units="cm"/>
      <inkml:brushProperty name="color" value="#ff0000"/>
    </inkml:brush>
  </inkml:definitions>
  <inkml:trace contextRef="#ctx0" brushRef="#br0">973 131,'1449'0,"-1449"579,-1449-579,1449-579</inkml:trace>
</inkml:ink>
</file>

<file path=ppt/ink/ink1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0-12-14T20:46:32"/>
    </inkml:context>
    <inkml:brush xml:id="br0">
      <inkml:brushProperty name="width" value="0.09701" units="cm"/>
      <inkml:brushProperty name="height" value="0.09701" units="cm"/>
      <inkml:brushProperty name="color" value="#ff0000"/>
    </inkml:brush>
  </inkml:definitions>
  <inkml:trace contextRef="#ctx0" brushRef="#br0">27 613,'3350'0,"-3350"948,-3350-948,3350-948</inkml:trace>
</inkml:ink>
</file>

<file path=ppt/ink/ink1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0-12-14T20:46:32"/>
    </inkml:context>
    <inkml:brush xml:id="br0">
      <inkml:brushProperty name="width" value="0.09701" units="cm"/>
      <inkml:brushProperty name="height" value="0.09701" units="cm"/>
      <inkml:brushProperty name="color" value="#ff0000"/>
    </inkml:brush>
  </inkml:definitions>
  <inkml:trace contextRef="#ctx0" brushRef="#br0">929 745,'3300'0,"-3300"671,-3300-671,3300-671</inkml:trace>
</inkml:ink>
</file>

<file path=ppt/ink/ink1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0-12-14T20:46:32"/>
    </inkml:context>
    <inkml:brush xml:id="br0">
      <inkml:brushProperty name="width" value="0.09701" units="cm"/>
      <inkml:brushProperty name="height" value="0.09701" units="cm"/>
      <inkml:brushProperty name="color" value="#ff0000"/>
    </inkml:brush>
  </inkml:definitions>
  <inkml:trace contextRef="#ctx0" brushRef="#br0">532 487,'6522'0,"-6522"995,-6522-995,6522-995</inkml:trace>
</inkml:ink>
</file>

<file path=ppt/ink/ink1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0-12-14T20:46:32"/>
    </inkml:context>
    <inkml:brush xml:id="br0">
      <inkml:brushProperty name="width" value="0.09701" units="cm"/>
      <inkml:brushProperty name="height" value="0.09701" units="cm"/>
      <inkml:brushProperty name="color" value="#ff0000"/>
    </inkml:brush>
  </inkml:definitions>
  <inkml:trace contextRef="#ctx0" brushRef="#br0">578 630,'3052'0,"-3052"992,-3052-992,3052-992</inkml:trace>
</inkml:ink>
</file>

<file path=ppt/ink/ink1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0-12-14T20:46:32"/>
    </inkml:context>
    <inkml:brush xml:id="br0">
      <inkml:brushProperty name="width" value="0.09701" units="cm"/>
      <inkml:brushProperty name="height" value="0.09701" units="cm"/>
      <inkml:brushProperty name="color" value="#ff0000"/>
    </inkml:brush>
  </inkml:definitions>
  <inkml:trace contextRef="#ctx0" brushRef="#br0">675 558,'4392'0,"-4392"895,-4392-895,4392-895</inkml:trace>
</inkml:ink>
</file>

<file path=ppt/ink/ink1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0-12-14T20:46:32"/>
    </inkml:context>
    <inkml:brush xml:id="br0">
      <inkml:brushProperty name="width" value="0.09701" units="cm"/>
      <inkml:brushProperty name="height" value="0.09701" units="cm"/>
      <inkml:brushProperty name="color" value="#ff0000"/>
    </inkml:brush>
  </inkml:definitions>
  <inkml:trace contextRef="#ctx0" brushRef="#br0">222 541,'2233'0,"-2233"671,-2233-671,2233-671</inkml:trace>
</inkml:ink>
</file>

<file path=ppt/ink/ink1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0-12-14T20:46:32"/>
    </inkml:context>
    <inkml:brush xml:id="br0">
      <inkml:brushProperty name="width" value="0.09701" units="cm"/>
      <inkml:brushProperty name="height" value="0.09701" units="cm"/>
      <inkml:brushProperty name="color" value="#ff0000"/>
    </inkml:brush>
  </inkml:definitions>
  <inkml:trace contextRef="#ctx0" brushRef="#br0">326 546,'2655'0,"-2655"770,-2655-770,2655-770</inkml:trace>
</inkml:ink>
</file>

<file path=ppt/ink/ink1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0-12-14T20:46:32"/>
    </inkml:context>
    <inkml:brush xml:id="br0">
      <inkml:brushProperty name="width" value="0.09701" units="cm"/>
      <inkml:brushProperty name="height" value="0.09701" units="cm"/>
      <inkml:brushProperty name="color" value="#ff0000"/>
    </inkml:brush>
  </inkml:definitions>
  <inkml:trace contextRef="#ctx0" brushRef="#br0">317 558,'153'0</inkml:trace>
</inkml:ink>
</file>

<file path=ppt/ink/ink1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0-12-14T20:46:32"/>
    </inkml:context>
    <inkml:brush xml:id="br0">
      <inkml:brushProperty name="width" value="0.09701" units="cm"/>
      <inkml:brushProperty name="height" value="0.09701" units="cm"/>
      <inkml:brushProperty name="color" value="#ff0000"/>
    </inkml:brush>
  </inkml:definitions>
  <inkml:trace contextRef="#ctx0" brushRef="#br0">435 1517,'2648'-987</inkml:trace>
</inkml:ink>
</file>

<file path=ppt/ink/ink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1-11-21T14:10:22"/>
    </inkml:context>
    <inkml:brush xml:id="br0">
      <inkml:brushProperty name="width" value="0.09701" units="cm"/>
      <inkml:brushProperty name="height" value="0.09701" units="cm"/>
      <inkml:brushProperty name="color" value="#ff0000"/>
    </inkml:brush>
  </inkml:definitions>
  <inkml:trace contextRef="#ctx0" brushRef="#br0">1181 593,'3355'0,"-3355"890,-3355-890,3355-890</inkml:trace>
</inkml:ink>
</file>

<file path=ppt/ink/ink2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0-12-14T20:46:32"/>
    </inkml:context>
    <inkml:brush xml:id="br0">
      <inkml:brushProperty name="width" value="0.09701" units="cm"/>
      <inkml:brushProperty name="height" value="0.09701" units="cm"/>
      <inkml:brushProperty name="color" value="#ff0000"/>
    </inkml:brush>
  </inkml:definitions>
  <inkml:trace contextRef="#ctx0" brushRef="#br0">572 540,'647'2034</inkml:trace>
</inkml:ink>
</file>

<file path=ppt/ink/ink2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0-12-14T20:46:32"/>
    </inkml:context>
    <inkml:brush xml:id="br0">
      <inkml:brushProperty name="width" value="0.09701" units="cm"/>
      <inkml:brushProperty name="height" value="0.09701" units="cm"/>
      <inkml:brushProperty name="color" value="#ff0000"/>
    </inkml:brush>
  </inkml:definitions>
  <inkml:trace contextRef="#ctx0" brushRef="#br0">684 1220,'274'-622</inkml:trace>
</inkml:ink>
</file>

<file path=ppt/ink/ink2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0-12-14T20:46:32"/>
    </inkml:context>
    <inkml:brush xml:id="br0">
      <inkml:brushProperty name="width" value="0.09701" units="cm"/>
      <inkml:brushProperty name="height" value="0.09701" units="cm"/>
      <inkml:brushProperty name="color" value="#ff0000"/>
    </inkml:brush>
  </inkml:definitions>
  <inkml:trace contextRef="#ctx0" brushRef="#br0">839 599,'1391'2184</inkml:trace>
</inkml:ink>
</file>

<file path=ppt/ink/ink2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0-12-14T20:46:32"/>
    </inkml:context>
    <inkml:brush xml:id="br0">
      <inkml:brushProperty name="width" value="0.09701" units="cm"/>
      <inkml:brushProperty name="height" value="0.09701" units="cm"/>
      <inkml:brushProperty name="color" value="#ff0000"/>
    </inkml:brush>
  </inkml:definitions>
  <inkml:trace contextRef="#ctx0" brushRef="#br0">966 715,'721'178</inkml:trace>
</inkml:ink>
</file>

<file path=ppt/ink/ink2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0-12-14T20:46:32"/>
    </inkml:context>
    <inkml:brush xml:id="br0">
      <inkml:brushProperty name="width" value="0.09701" units="cm"/>
      <inkml:brushProperty name="height" value="0.09701" units="cm"/>
      <inkml:brushProperty name="color" value="#ff0000"/>
    </inkml:brush>
  </inkml:definitions>
  <inkml:trace contextRef="#ctx0" brushRef="#br0">852 694,'3249'0,"-3249"746,-3249-746,3249-746</inkml:trace>
</inkml:ink>
</file>

<file path=ppt/ink/ink2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0-12-14T20:46:32"/>
    </inkml:context>
    <inkml:brush xml:id="br0">
      <inkml:brushProperty name="width" value="0.09701" units="cm"/>
      <inkml:brushProperty name="height" value="0.09701" units="cm"/>
      <inkml:brushProperty name="color" value="#ff0000"/>
    </inkml:brush>
  </inkml:definitions>
  <inkml:trace contextRef="#ctx0" brushRef="#br0">257 587,'3251'0,"-3251"671,-3251-671,3251-671</inkml:trace>
</inkml:ink>
</file>

<file path=ppt/ink/ink2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0-12-14T20:46:32"/>
    </inkml:context>
    <inkml:brush xml:id="br0">
      <inkml:brushProperty name="width" value="0.09701" units="cm"/>
      <inkml:brushProperty name="height" value="0.09701" units="cm"/>
      <inkml:brushProperty name="color" value="#ff0000"/>
    </inkml:brush>
  </inkml:definitions>
  <inkml:trace contextRef="#ctx0" brushRef="#br0">285 569,'1'0</inkml:trace>
</inkml:ink>
</file>

<file path=ppt/ink/ink2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0-12-14T20:46:32"/>
    </inkml:context>
    <inkml:brush xml:id="br0">
      <inkml:brushProperty name="width" value="0.09701" units="cm"/>
      <inkml:brushProperty name="height" value="0.09701" units="cm"/>
      <inkml:brushProperty name="color" value="#ff0000"/>
    </inkml:brush>
  </inkml:definitions>
  <inkml:trace contextRef="#ctx0" brushRef="#br0">156 1324,'2258'-721</inkml:trace>
</inkml:ink>
</file>

<file path=ppt/ink/ink2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0-12-14T20:46:32"/>
    </inkml:context>
    <inkml:brush xml:id="br0">
      <inkml:brushProperty name="width" value="0.09701" units="cm"/>
      <inkml:brushProperty name="height" value="0.09701" units="cm"/>
      <inkml:brushProperty name="color" value="#ff0000"/>
    </inkml:brush>
  </inkml:definitions>
  <inkml:trace contextRef="#ctx0" brushRef="#br0">280 970,'33'-399</inkml:trace>
</inkml:ink>
</file>

<file path=ppt/ink/ink2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0-12-14T20:46:32"/>
    </inkml:context>
    <inkml:brush xml:id="br0">
      <inkml:brushProperty name="width" value="0.09701" units="cm"/>
      <inkml:brushProperty name="height" value="0.09701" units="cm"/>
      <inkml:brushProperty name="color" value="#00b1e1"/>
    </inkml:brush>
  </inkml:definitions>
  <inkml:trace contextRef="#ctx0" brushRef="#br0">1184 592,'3350'0,"-3350"894,-3350-894,3350-894</inkml:trace>
</inkml:ink>
</file>

<file path=ppt/ink/ink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1-11-14T10:45:31"/>
    </inkml:context>
    <inkml:brush xml:id="br0">
      <inkml:brushProperty name="width" value="0.09701" units="cm"/>
      <inkml:brushProperty name="height" value="0.09701" units="cm"/>
      <inkml:brushProperty name="color" value="#ff0000"/>
    </inkml:brush>
  </inkml:definitions>
  <inkml:trace contextRef="#ctx0" brushRef="#br0">973 131,'1716'0,"-1716"686,-1716-686,1716-686</inkml:trace>
</inkml:ink>
</file>

<file path=ppt/ink/ink30.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0-12-14T20:46:32"/>
    </inkml:context>
    <inkml:brush xml:id="br0">
      <inkml:brushProperty name="width" value="0.09701" units="cm"/>
      <inkml:brushProperty name="height" value="0.09701" units="cm"/>
      <inkml:brushProperty name="color" value="#ff0000"/>
    </inkml:brush>
  </inkml:definitions>
  <inkml:trace contextRef="#ctx0" brushRef="#br0">1181 593,'3350'0,"-3350"894,-3350-894,3350-894</inkml:trace>
</inkml:ink>
</file>

<file path=ppt/ink/ink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1-11-14T10:45:31"/>
    </inkml:context>
    <inkml:brush xml:id="br0">
      <inkml:brushProperty name="width" value="0.09701" units="cm"/>
      <inkml:brushProperty name="height" value="0.09701" units="cm"/>
      <inkml:brushProperty name="color" value="#ff0000"/>
    </inkml:brush>
  </inkml:definitions>
  <inkml:trace contextRef="#ctx0" brushRef="#br0">1211 309,'1171'0,"-1171"557,-1171-557,1171-557</inkml:trace>
</inkml:ink>
</file>

<file path=ppt/ink/ink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1-11-14T10:45:31"/>
    </inkml:context>
    <inkml:brush xml:id="br0">
      <inkml:brushProperty name="width" value="0.09701" units="cm"/>
      <inkml:brushProperty name="height" value="0.09701" units="cm"/>
      <inkml:brushProperty name="color" value="#ff0000"/>
    </inkml:brush>
  </inkml:definitions>
  <inkml:trace contextRef="#ctx0" brushRef="#br0">403 561,'1881'0,"-1881"467,-1881-467,1881-467</inkml:trace>
</inkml:ink>
</file>

<file path=ppt/ink/ink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1-11-24T03:48:10"/>
    </inkml:context>
    <inkml:brush xml:id="br0">
      <inkml:brushProperty name="width" value="0.09701" units="cm"/>
      <inkml:brushProperty name="height" value="0.09701" units="cm"/>
      <inkml:brushProperty name="color" value="#ff0000"/>
    </inkml:brush>
  </inkml:definitions>
  <inkml:trace contextRef="#ctx0" brushRef="#br0">403 561,'2499'0,"-2499"467,-2499-467,2499-467</inkml:trace>
</inkml:ink>
</file>

<file path=ppt/ink/ink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1-11-24T03:48:59"/>
    </inkml:context>
    <inkml:brush xml:id="br0">
      <inkml:brushProperty name="width" value="0.09701" units="cm"/>
      <inkml:brushProperty name="height" value="0.09701" units="cm"/>
      <inkml:brushProperty name="color" value="#ff0000"/>
    </inkml:brush>
  </inkml:definitions>
  <inkml:trace contextRef="#ctx0" brushRef="#br0">403 561,'1881'0,"-1881"467,-1881-467,1881-467</inkml:trace>
</inkml:ink>
</file>

<file path=ppt/ink/ink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1-11-24T03:49:31"/>
    </inkml:context>
    <inkml:brush xml:id="br0">
      <inkml:brushProperty name="width" value="0.09701" units="cm"/>
      <inkml:brushProperty name="height" value="0.09701" units="cm"/>
      <inkml:brushProperty name="color" value="#ff0000"/>
    </inkml:brush>
  </inkml:definitions>
  <inkml:trace contextRef="#ctx0" brushRef="#br0">403 561,'2727'0,"-2727"677,-2727-677,2727-677</inkml:trace>
</inkml:ink>
</file>

<file path=ppt/ink/ink9.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6" units="1/cm"/>
          <inkml:channelProperty channel="Y" name="resolution" value="28.34646" units="1/cm"/>
        </inkml:channelProperties>
      </inkml:inkSource>
      <inkml:timestamp xml:id="ts0" timeString="2021-11-24T03:51:15"/>
    </inkml:context>
    <inkml:brush xml:id="br0">
      <inkml:brushProperty name="width" value="0.09701" units="cm"/>
      <inkml:brushProperty name="height" value="0.09701" units="cm"/>
      <inkml:brushProperty name="color" value="#ff0000"/>
    </inkml:brush>
  </inkml:definitions>
  <inkml:trace contextRef="#ctx0" brushRef="#br0">973 131,'1321'0,"-1321"528,-1321-528,1321-528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FFF7C8-F7CF-C54D-9CB8-E87A0A10ECCE}"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8B98F6-8455-2348-A2A0-22022BFDDAEE}"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everyone! My name is Yuanyuan. I am glad to study with you in this class. Aren’t you?</a:t>
            </a:r>
            <a:endParaRPr lang="en-US" dirty="0"/>
          </a:p>
        </p:txBody>
      </p:sp>
      <p:sp>
        <p:nvSpPr>
          <p:cNvPr id="4" name="Slide Number Placeholder 3"/>
          <p:cNvSpPr>
            <a:spLocks noGrp="1"/>
          </p:cNvSpPr>
          <p:nvPr>
            <p:ph type="sldNum" sz="quarter" idx="5"/>
          </p:nvPr>
        </p:nvSpPr>
        <p:spPr/>
        <p:txBody>
          <a:bodyPr/>
          <a:lstStyle/>
          <a:p>
            <a:fld id="{E58B98F6-8455-2348-A2A0-22022BFDDAEE}"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is up! Now it’s your show time! XXX could you introduce your map based on the above information? You can start with… After…., they arrive… and they feel?</a:t>
            </a:r>
            <a:endParaRPr lang="en-US" dirty="0"/>
          </a:p>
          <a:p>
            <a:r>
              <a:rPr lang="en-US" dirty="0"/>
              <a:t>You may include other details if you want.</a:t>
            </a:r>
            <a:endParaRPr lang="en-US" dirty="0"/>
          </a:p>
          <a:p>
            <a:r>
              <a:rPr lang="en-US" dirty="0"/>
              <a:t>Well done! You’ve done an amazing job! My emotion is just like Li </a:t>
            </a:r>
            <a:r>
              <a:rPr lang="en-US" dirty="0" err="1"/>
              <a:t>Daiyu</a:t>
            </a:r>
            <a:r>
              <a:rPr lang="en-US" dirty="0"/>
              <a:t> and XXX’s!</a:t>
            </a:r>
            <a:endParaRPr lang="en-US" dirty="0"/>
          </a:p>
        </p:txBody>
      </p:sp>
      <p:sp>
        <p:nvSpPr>
          <p:cNvPr id="4" name="Slide Number Placeholder 3"/>
          <p:cNvSpPr>
            <a:spLocks noGrp="1"/>
          </p:cNvSpPr>
          <p:nvPr>
            <p:ph type="sldNum" sz="quarter" idx="5"/>
          </p:nvPr>
        </p:nvSpPr>
        <p:spPr/>
        <p:txBody>
          <a:bodyPr/>
          <a:lstStyle/>
          <a:p>
            <a:fld id="{E58B98F6-8455-2348-A2A0-22022BFDDAEE}"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Except</a:t>
            </a:r>
            <a:r>
              <a:rPr lang="zh-CN" altLang="en-US" dirty="0"/>
              <a:t> </a:t>
            </a:r>
            <a:r>
              <a:rPr lang="en-US" altLang="zh-CN" dirty="0"/>
              <a:t>for the direct description, where else can you find their feelings?</a:t>
            </a:r>
            <a:r>
              <a:rPr lang="en-US" dirty="0"/>
              <a:t>  </a:t>
            </a:r>
            <a:r>
              <a:rPr lang="zh-CN" altLang="en-US" dirty="0"/>
              <a:t>板书：</a:t>
            </a:r>
            <a:r>
              <a:rPr lang="en-US" altLang="zh-CN" dirty="0"/>
              <a:t>from the descriptive adjectives)</a:t>
            </a:r>
            <a:endParaRPr lang="en-US" dirty="0"/>
          </a:p>
          <a:p>
            <a:endParaRPr lang="en-US" dirty="0"/>
          </a:p>
          <a:p>
            <a:r>
              <a:rPr lang="en-US" dirty="0"/>
              <a:t>From the above information, what kind of country is Canada?</a:t>
            </a:r>
            <a:endParaRPr lang="en-US" dirty="0"/>
          </a:p>
          <a:p>
            <a:r>
              <a:rPr lang="en-US" dirty="0" err="1"/>
              <a:t>红框</a:t>
            </a:r>
            <a:r>
              <a:rPr lang="zh-CN" altLang="en-US" dirty="0"/>
              <a:t>：</a:t>
            </a:r>
            <a:r>
              <a:rPr lang="en-US" altLang="zh-CN" dirty="0"/>
              <a:t>a country with beautiful and grand sceneries; human and nature live in harmony</a:t>
            </a:r>
            <a:endParaRPr lang="en-US" altLang="zh-CN" dirty="0"/>
          </a:p>
          <a:p>
            <a:r>
              <a:rPr lang="zh-CN" altLang="en-US" dirty="0"/>
              <a:t>蓝框：</a:t>
            </a:r>
            <a:r>
              <a:rPr lang="en-US" altLang="zh-CN" dirty="0"/>
              <a:t>highly developed in agriculture and industry</a:t>
            </a:r>
            <a:endParaRPr lang="en-US" altLang="zh-CN" dirty="0"/>
          </a:p>
          <a:p>
            <a:r>
              <a:rPr lang="zh-CN" altLang="en-US" dirty="0"/>
              <a:t>橙框：</a:t>
            </a:r>
            <a:r>
              <a:rPr lang="en-US" altLang="zh-CN" dirty="0"/>
              <a:t>highly</a:t>
            </a:r>
            <a:r>
              <a:rPr lang="zh-CN" altLang="en-US" dirty="0"/>
              <a:t> </a:t>
            </a:r>
            <a:r>
              <a:rPr lang="en-US" altLang="zh-CN" dirty="0"/>
              <a:t>civilized</a:t>
            </a:r>
            <a:endParaRPr lang="en-US" altLang="zh-CN" dirty="0"/>
          </a:p>
          <a:p>
            <a:r>
              <a:rPr lang="zh-CN" altLang="en-US" dirty="0"/>
              <a:t>组织和规划能力！</a:t>
            </a:r>
            <a:endParaRPr lang="en-US" altLang="zh-CN" dirty="0"/>
          </a:p>
        </p:txBody>
      </p:sp>
      <p:sp>
        <p:nvSpPr>
          <p:cNvPr id="4" name="Slide Number Placeholder 3"/>
          <p:cNvSpPr>
            <a:spLocks noGrp="1"/>
          </p:cNvSpPr>
          <p:nvPr>
            <p:ph type="sldNum" sz="quarter" idx="5"/>
          </p:nvPr>
        </p:nvSpPr>
        <p:spPr/>
        <p:txBody>
          <a:bodyPr/>
          <a:lstStyle/>
          <a:p>
            <a:fld id="{E58B98F6-8455-2348-A2A0-22022BFDDAEE}"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前面的输入要支撑后面的输出</a:t>
            </a:r>
            <a:endParaRPr lang="en-US" dirty="0"/>
          </a:p>
          <a:p>
            <a:r>
              <a:rPr lang="en-US" dirty="0" err="1"/>
              <a:t>能否只保留一个discussion的问题</a:t>
            </a:r>
            <a:r>
              <a:rPr lang="zh-CN" altLang="en-US" dirty="0"/>
              <a:t>？还是两个都要呢？</a:t>
            </a:r>
            <a:endParaRPr lang="en-US" dirty="0"/>
          </a:p>
        </p:txBody>
      </p:sp>
      <p:sp>
        <p:nvSpPr>
          <p:cNvPr id="4" name="Slide Number Placeholder 3"/>
          <p:cNvSpPr>
            <a:spLocks noGrp="1"/>
          </p:cNvSpPr>
          <p:nvPr>
            <p:ph type="sldNum" sz="quarter" idx="5"/>
          </p:nvPr>
        </p:nvSpPr>
        <p:spPr/>
        <p:txBody>
          <a:bodyPr/>
          <a:lstStyle/>
          <a:p>
            <a:fld id="{E58B98F6-8455-2348-A2A0-22022BFDDAEE}"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ladies and gentleman, can you summarize the meaning of a long journey. When we travel far enough, we might understand ourselves and the world around us better. And it’s that time that you meet yourself!!</a:t>
            </a:r>
            <a:endParaRPr lang="en-US" dirty="0"/>
          </a:p>
          <a:p>
            <a:endParaRPr lang="en-US" dirty="0"/>
          </a:p>
        </p:txBody>
      </p:sp>
      <p:sp>
        <p:nvSpPr>
          <p:cNvPr id="4" name="Slide Number Placeholder 3"/>
          <p:cNvSpPr>
            <a:spLocks noGrp="1"/>
          </p:cNvSpPr>
          <p:nvPr>
            <p:ph type="sldNum" sz="quarter" idx="5"/>
          </p:nvPr>
        </p:nvSpPr>
        <p:spPr/>
        <p:txBody>
          <a:bodyPr/>
          <a:lstStyle/>
          <a:p>
            <a:fld id="{E58B98F6-8455-2348-A2A0-22022BFDDAEE}"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前面的输入要支撑后面的输出</a:t>
            </a:r>
            <a:endParaRPr lang="en-US" dirty="0"/>
          </a:p>
          <a:p>
            <a:r>
              <a:rPr lang="en-US" dirty="0" err="1"/>
              <a:t>能否只保留一个discussion的问题</a:t>
            </a:r>
            <a:r>
              <a:rPr lang="zh-CN" altLang="en-US" dirty="0"/>
              <a:t>？还是两个都要呢？</a:t>
            </a:r>
            <a:endParaRPr lang="en-US" dirty="0"/>
          </a:p>
        </p:txBody>
      </p:sp>
      <p:sp>
        <p:nvSpPr>
          <p:cNvPr id="4" name="Slide Number Placeholder 3"/>
          <p:cNvSpPr>
            <a:spLocks noGrp="1"/>
          </p:cNvSpPr>
          <p:nvPr>
            <p:ph type="sldNum" sz="quarter" idx="5"/>
          </p:nvPr>
        </p:nvSpPr>
        <p:spPr/>
        <p:txBody>
          <a:bodyPr/>
          <a:lstStyle/>
          <a:p>
            <a:fld id="{E58B98F6-8455-2348-A2A0-22022BFDDAEE}"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8B98F6-8455-2348-A2A0-22022BFDDAEE}"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幻灯片图像占位符 1"/>
          <p:cNvSpPr>
            <a:spLocks noGrp="1" noRot="1" noChangeAspect="1" noTextEdit="1"/>
          </p:cNvSpPr>
          <p:nvPr>
            <p:ph type="sldImg"/>
          </p:nvPr>
        </p:nvSpPr>
        <p:spPr/>
      </p:sp>
      <p:sp>
        <p:nvSpPr>
          <p:cNvPr id="17410" name="文本占位符 2"/>
          <p:cNvSpPr>
            <a:spLocks noGrp="1"/>
          </p:cNvSpPr>
          <p:nvPr>
            <p:ph type="body"/>
          </p:nvPr>
        </p:nvSpPr>
        <p:spPr/>
        <p:txBody>
          <a:bodyPr lIns="91440" tIns="45720" rIns="91440" bIns="45720" anchor="t"/>
          <a:lstStyle/>
          <a:p>
            <a:pPr lvl="0"/>
            <a:r>
              <a:rPr lang="zh-CN" altLang="en-US" dirty="0"/>
              <a:t>这个是板书的样态，可以不呈现给学生</a:t>
            </a:r>
            <a:endParaRPr lang="en-US" altLang="zh-CN" dirty="0"/>
          </a:p>
          <a:p>
            <a:pPr lvl="0"/>
            <a:r>
              <a:rPr lang="zh-CN" altLang="en-US" dirty="0"/>
              <a:t>分组呈现学生的作业？</a:t>
            </a:r>
            <a:endParaRPr lang="en-US" altLang="zh-CN" dirty="0"/>
          </a:p>
          <a:p>
            <a:pPr lvl="0"/>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dirty="0">
                <a:latin typeface="Arial" panose="020B0604020202020204" pitchFamily="34" charset="0"/>
                <a:cs typeface="Arial" panose="020B0604020202020204" pitchFamily="34" charset="0"/>
              </a:rPr>
              <a:t>Based on the picture and the title, what is the text probably about?</a:t>
            </a: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200" dirty="0">
                <a:latin typeface="Arial" panose="020B0604020202020204" pitchFamily="34" charset="0"/>
                <a:cs typeface="Arial" panose="020B0604020202020204" pitchFamily="34" charset="0"/>
              </a:rPr>
              <a:t>R</a:t>
            </a:r>
            <a:r>
              <a:rPr lang="en-US" altLang="zh-CN" sz="1200" dirty="0">
                <a:latin typeface="Arial" panose="020B0604020202020204" pitchFamily="34" charset="0"/>
                <a:cs typeface="Arial" panose="020B0604020202020204" pitchFamily="34" charset="0"/>
              </a:rPr>
              <a:t>ead</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1</a:t>
            </a:r>
            <a:r>
              <a:rPr lang="en-US" altLang="zh-CN" sz="1200" baseline="30000" dirty="0">
                <a:latin typeface="Arial" panose="020B0604020202020204" pitchFamily="34" charset="0"/>
                <a:cs typeface="Arial" panose="020B0604020202020204" pitchFamily="34" charset="0"/>
              </a:rPr>
              <a:t>st</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paragraph,</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and</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find</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out</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following</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information</a:t>
            </a:r>
            <a:endParaRPr lang="en-US" altLang="zh-CN"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200" dirty="0">
                <a:latin typeface="Arial" panose="020B0604020202020204" pitchFamily="34" charset="0"/>
                <a:cs typeface="Arial" panose="020B0604020202020204" pitchFamily="34" charset="0"/>
              </a:rPr>
              <a:t>Can you tell the main idea of the passage based on the introduction?</a:t>
            </a:r>
            <a:endParaRPr lang="en-US" dirty="0"/>
          </a:p>
          <a:p>
            <a:endParaRPr lang="en-US" dirty="0"/>
          </a:p>
          <a:p>
            <a:r>
              <a:rPr lang="en-US" dirty="0" err="1"/>
              <a:t>追问</a:t>
            </a:r>
            <a:r>
              <a:rPr lang="zh-CN" altLang="en-US" dirty="0"/>
              <a:t>：</a:t>
            </a:r>
            <a:r>
              <a:rPr lang="en-US" altLang="zh-CN" dirty="0"/>
              <a:t>Why seeing? what does the True North refer to? Why is Vancouver mentioned?</a:t>
            </a:r>
            <a:endParaRPr lang="en-US" altLang="zh-CN" dirty="0"/>
          </a:p>
          <a:p>
            <a:endParaRPr lang="en-US" altLang="zh-CN" dirty="0"/>
          </a:p>
        </p:txBody>
      </p:sp>
      <p:sp>
        <p:nvSpPr>
          <p:cNvPr id="4" name="Slide Number Placeholder 3"/>
          <p:cNvSpPr>
            <a:spLocks noGrp="1"/>
          </p:cNvSpPr>
          <p:nvPr>
            <p:ph type="sldNum" sz="quarter" idx="5"/>
          </p:nvPr>
        </p:nvSpPr>
        <p:spPr/>
        <p:txBody>
          <a:bodyPr/>
          <a:lstStyle/>
          <a:p>
            <a:fld id="{E58B98F6-8455-2348-A2A0-22022BFDDAEE}"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dirty="0">
                <a:latin typeface="Arial" panose="020B0604020202020204" pitchFamily="34" charset="0"/>
                <a:cs typeface="Arial" panose="020B0604020202020204" pitchFamily="34" charset="0"/>
              </a:rPr>
              <a:t>Based on the picture and the title, what is the text probably about?</a:t>
            </a: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200" dirty="0">
                <a:latin typeface="Arial" panose="020B0604020202020204" pitchFamily="34" charset="0"/>
                <a:cs typeface="Arial" panose="020B0604020202020204" pitchFamily="34" charset="0"/>
              </a:rPr>
              <a:t>R</a:t>
            </a:r>
            <a:r>
              <a:rPr lang="en-US" altLang="zh-CN" sz="1200" dirty="0">
                <a:latin typeface="Arial" panose="020B0604020202020204" pitchFamily="34" charset="0"/>
                <a:cs typeface="Arial" panose="020B0604020202020204" pitchFamily="34" charset="0"/>
              </a:rPr>
              <a:t>ead</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1</a:t>
            </a:r>
            <a:r>
              <a:rPr lang="en-US" altLang="zh-CN" sz="1200" baseline="30000" dirty="0">
                <a:latin typeface="Arial" panose="020B0604020202020204" pitchFamily="34" charset="0"/>
                <a:cs typeface="Arial" panose="020B0604020202020204" pitchFamily="34" charset="0"/>
              </a:rPr>
              <a:t>st</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paragraph,</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and</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find</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out</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following</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information</a:t>
            </a:r>
            <a:endParaRPr lang="en-US" altLang="zh-CN"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200" dirty="0">
                <a:latin typeface="Arial" panose="020B0604020202020204" pitchFamily="34" charset="0"/>
                <a:cs typeface="Arial" panose="020B0604020202020204" pitchFamily="34" charset="0"/>
              </a:rPr>
              <a:t>Can you tell the main idea of the passage based on the introduction?</a:t>
            </a:r>
            <a:endParaRPr lang="en-US" dirty="0"/>
          </a:p>
          <a:p>
            <a:endParaRPr lang="en-US" dirty="0"/>
          </a:p>
          <a:p>
            <a:r>
              <a:rPr lang="en-US" dirty="0" err="1"/>
              <a:t>追问</a:t>
            </a:r>
            <a:r>
              <a:rPr lang="zh-CN" altLang="en-US" dirty="0"/>
              <a:t>：</a:t>
            </a:r>
            <a:r>
              <a:rPr lang="en-US" altLang="zh-CN" dirty="0"/>
              <a:t>Why seeing? what does the True North refer to? Why is Vancouver mentioned?</a:t>
            </a:r>
            <a:endParaRPr lang="en-US" altLang="zh-CN" dirty="0"/>
          </a:p>
          <a:p>
            <a:endParaRPr lang="en-US" altLang="zh-CN" dirty="0"/>
          </a:p>
        </p:txBody>
      </p:sp>
      <p:sp>
        <p:nvSpPr>
          <p:cNvPr id="4" name="Slide Number Placeholder 3"/>
          <p:cNvSpPr>
            <a:spLocks noGrp="1"/>
          </p:cNvSpPr>
          <p:nvPr>
            <p:ph type="sldNum" sz="quarter" idx="5"/>
          </p:nvPr>
        </p:nvSpPr>
        <p:spPr/>
        <p:txBody>
          <a:bodyPr/>
          <a:lstStyle/>
          <a:p>
            <a:fld id="{E58B98F6-8455-2348-A2A0-22022BFDDAEE}"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mention ”a vast land”, what country would you think of?</a:t>
            </a:r>
            <a:endParaRPr lang="en-US" dirty="0"/>
          </a:p>
          <a:p>
            <a:endParaRPr lang="en-US" dirty="0"/>
          </a:p>
        </p:txBody>
      </p:sp>
      <p:sp>
        <p:nvSpPr>
          <p:cNvPr id="4" name="Slide Number Placeholder 3"/>
          <p:cNvSpPr>
            <a:spLocks noGrp="1"/>
          </p:cNvSpPr>
          <p:nvPr>
            <p:ph type="sldNum" sz="quarter" idx="5"/>
          </p:nvPr>
        </p:nvSpPr>
        <p:spPr/>
        <p:txBody>
          <a:bodyPr/>
          <a:lstStyle/>
          <a:p>
            <a:fld id="{E58B98F6-8455-2348-A2A0-22022BFDDAEE}"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much do you know about Canada?</a:t>
            </a:r>
            <a:endParaRPr lang="en-US" dirty="0"/>
          </a:p>
          <a:p>
            <a:r>
              <a:rPr lang="en-US" dirty="0"/>
              <a:t>What kind of transport will you choose to go travel across a vast land? (post possible answers)</a:t>
            </a:r>
            <a:endParaRPr lang="en-US" dirty="0"/>
          </a:p>
          <a:p>
            <a:r>
              <a:rPr lang="en-US" dirty="0"/>
              <a:t>What do you know about rail journeys?</a:t>
            </a:r>
            <a:endParaRPr lang="en-US" dirty="0"/>
          </a:p>
          <a:p>
            <a:endParaRPr lang="en-US" dirty="0"/>
          </a:p>
          <a:p>
            <a:r>
              <a:rPr lang="en-US" dirty="0"/>
              <a:t>Today, we are going to explore a rail journey across the vast land.</a:t>
            </a:r>
            <a:endParaRPr lang="en-US" dirty="0"/>
          </a:p>
          <a:p>
            <a:endParaRPr lang="en-US" dirty="0"/>
          </a:p>
        </p:txBody>
      </p:sp>
      <p:sp>
        <p:nvSpPr>
          <p:cNvPr id="4" name="Slide Number Placeholder 3"/>
          <p:cNvSpPr>
            <a:spLocks noGrp="1"/>
          </p:cNvSpPr>
          <p:nvPr>
            <p:ph type="sldNum" sz="quarter" idx="5"/>
          </p:nvPr>
        </p:nvSpPr>
        <p:spPr/>
        <p:txBody>
          <a:bodyPr/>
          <a:lstStyle/>
          <a:p>
            <a:fld id="{E58B98F6-8455-2348-A2A0-22022BFDDAEE}"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My question will be: where is the heart of Canada? What can be seen along the journey.</a:t>
            </a:r>
            <a:endParaRPr lang="en-US" dirty="0"/>
          </a:p>
        </p:txBody>
      </p:sp>
      <p:sp>
        <p:nvSpPr>
          <p:cNvPr id="4" name="Slide Number Placeholder 3"/>
          <p:cNvSpPr>
            <a:spLocks noGrp="1"/>
          </p:cNvSpPr>
          <p:nvPr>
            <p:ph type="sldNum" sz="quarter" idx="5"/>
          </p:nvPr>
        </p:nvSpPr>
        <p:spPr/>
        <p:txBody>
          <a:bodyPr/>
          <a:lstStyle/>
          <a:p>
            <a:fld id="{E58B98F6-8455-2348-A2A0-22022BFDDAEE}"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dirty="0">
                <a:latin typeface="Arial" panose="020B0604020202020204" pitchFamily="34" charset="0"/>
                <a:cs typeface="Arial" panose="020B0604020202020204" pitchFamily="34" charset="0"/>
              </a:rPr>
              <a:t>Shall we get started? Let’s get our journey started. </a:t>
            </a: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200" dirty="0">
                <a:latin typeface="Arial" panose="020B0604020202020204" pitchFamily="34" charset="0"/>
                <a:cs typeface="Arial" panose="020B0604020202020204" pitchFamily="34" charset="0"/>
              </a:rPr>
              <a:t>Let’s r</a:t>
            </a:r>
            <a:r>
              <a:rPr lang="en-US" altLang="zh-CN" sz="1200" dirty="0">
                <a:latin typeface="Arial" panose="020B0604020202020204" pitchFamily="34" charset="0"/>
                <a:cs typeface="Arial" panose="020B0604020202020204" pitchFamily="34" charset="0"/>
              </a:rPr>
              <a:t>ead</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1</a:t>
            </a:r>
            <a:r>
              <a:rPr lang="en-US" altLang="zh-CN" sz="1200" baseline="30000" dirty="0">
                <a:latin typeface="Arial" panose="020B0604020202020204" pitchFamily="34" charset="0"/>
                <a:cs typeface="Arial" panose="020B0604020202020204" pitchFamily="34" charset="0"/>
              </a:rPr>
              <a:t>st</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paragraph,</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and</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find</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out</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the</a:t>
            </a:r>
            <a:r>
              <a:rPr lang="zh-CN" altLang="en-US" sz="1200"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basic information about the journey (</a:t>
            </a:r>
            <a:r>
              <a:rPr lang="zh-CN" altLang="en-US" sz="1200" dirty="0">
                <a:latin typeface="Arial" panose="020B0604020202020204" pitchFamily="34" charset="0"/>
                <a:cs typeface="Arial" panose="020B0604020202020204" pitchFamily="34" charset="0"/>
              </a:rPr>
              <a:t>齐读</a:t>
            </a:r>
            <a:r>
              <a:rPr lang="en-US" altLang="zh-CN" sz="1200" dirty="0">
                <a:latin typeface="Arial" panose="020B0604020202020204" pitchFamily="34" charset="0"/>
                <a:cs typeface="Arial" panose="020B0604020202020204" pitchFamily="34" charset="0"/>
              </a:rPr>
              <a:t>)</a:t>
            </a:r>
            <a:endParaRPr lang="en-US" altLang="zh-CN"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200" dirty="0">
                <a:latin typeface="Arial" panose="020B0604020202020204" pitchFamily="34" charset="0"/>
                <a:cs typeface="Arial" panose="020B0604020202020204" pitchFamily="34" charset="0"/>
              </a:rPr>
              <a:t>Can you use one sentence to summarize the main idea?</a:t>
            </a:r>
            <a:endParaRPr lang="en-US" dirty="0"/>
          </a:p>
          <a:p>
            <a:endParaRPr lang="en-US" altLang="zh-CN" dirty="0"/>
          </a:p>
        </p:txBody>
      </p:sp>
      <p:sp>
        <p:nvSpPr>
          <p:cNvPr id="4" name="Slide Number Placeholder 3"/>
          <p:cNvSpPr>
            <a:spLocks noGrp="1"/>
          </p:cNvSpPr>
          <p:nvPr>
            <p:ph type="sldNum" sz="quarter" idx="5"/>
          </p:nvPr>
        </p:nvSpPr>
        <p:spPr/>
        <p:txBody>
          <a:bodyPr/>
          <a:lstStyle/>
          <a:p>
            <a:fld id="{E58B98F6-8455-2348-A2A0-22022BFDDAEE}"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幻灯片图像占位符 1"/>
          <p:cNvSpPr>
            <a:spLocks noGrp="1" noRot="1" noChangeAspect="1" noTextEdit="1"/>
          </p:cNvSpPr>
          <p:nvPr>
            <p:ph type="sldImg"/>
          </p:nvPr>
        </p:nvSpPr>
        <p:spPr/>
      </p:sp>
      <p:sp>
        <p:nvSpPr>
          <p:cNvPr id="17410" name="文本占位符 2"/>
          <p:cNvSpPr>
            <a:spLocks noGrp="1"/>
          </p:cNvSpPr>
          <p:nvPr>
            <p:ph type="body"/>
          </p:nvPr>
        </p:nvSpPr>
        <p:spPr/>
        <p:txBody>
          <a:bodyPr lIns="91440" tIns="45720" rIns="91440" bIns="45720" anchor="t"/>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latin typeface="Arial" panose="020B0604020202020204" pitchFamily="34" charset="0"/>
                <a:ea typeface="微软雅黑" panose="020B0503020204020204" pitchFamily="34" charset="-122"/>
                <a:cs typeface="Arial" panose="020B0604020202020204" pitchFamily="34" charset="0"/>
              </a:rPr>
              <a:t>Let’s follow the discourse markers and find out the places they have been.</a:t>
            </a:r>
            <a:endParaRPr lang="en-US" altLang="zh-CN" dirty="0"/>
          </a:p>
          <a:p>
            <a:pPr lvl="0"/>
            <a:endParaRPr lang="en-US" altLang="zh-CN" dirty="0"/>
          </a:p>
          <a:p>
            <a:pPr lvl="0"/>
            <a:r>
              <a:rPr lang="en-US" altLang="zh-CN" dirty="0"/>
              <a:t>If you are to find “places”, what kind of words should you pay attention to? Capitalized words. </a:t>
            </a:r>
            <a:endParaRPr lang="en-US" altLang="zh-CN"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their travel routes. </a:t>
            </a:r>
            <a:endParaRPr lang="en-US" dirty="0"/>
          </a:p>
          <a:p>
            <a:r>
              <a:rPr lang="en-US" dirty="0"/>
              <a:t>As you can see… their journey starts from the east coast to the west coast.</a:t>
            </a:r>
            <a:endParaRPr lang="en-US" dirty="0"/>
          </a:p>
          <a:p>
            <a:r>
              <a:rPr lang="en-US" dirty="0"/>
              <a:t>Now can you answer the question</a:t>
            </a:r>
            <a:r>
              <a:rPr lang="zh-CN" altLang="en-US" dirty="0"/>
              <a:t> </a:t>
            </a:r>
            <a:r>
              <a:rPr lang="en-US" altLang="zh-CN" dirty="0"/>
              <a:t>I raise at the beginning</a:t>
            </a:r>
            <a:r>
              <a:rPr lang="en-US" dirty="0"/>
              <a:t>? What is the heart of Canada?</a:t>
            </a:r>
            <a:endParaRPr lang="en-US" dirty="0"/>
          </a:p>
          <a:p>
            <a:r>
              <a:rPr lang="en-US" dirty="0"/>
              <a:t>And now let’s come to the second question. What did they see?</a:t>
            </a:r>
            <a:endParaRPr lang="en-US" dirty="0"/>
          </a:p>
          <a:p>
            <a:endParaRPr lang="en-US" dirty="0"/>
          </a:p>
        </p:txBody>
      </p:sp>
      <p:sp>
        <p:nvSpPr>
          <p:cNvPr id="4" name="Slide Number Placeholder 3"/>
          <p:cNvSpPr>
            <a:spLocks noGrp="1"/>
          </p:cNvSpPr>
          <p:nvPr>
            <p:ph type="sldNum" sz="quarter" idx="5"/>
          </p:nvPr>
        </p:nvSpPr>
        <p:spPr/>
        <p:txBody>
          <a:bodyPr/>
          <a:lstStyle/>
          <a:p>
            <a:fld id="{E58B98F6-8455-2348-A2A0-22022BFDDAEE}"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read the 2</a:t>
            </a:r>
            <a:r>
              <a:rPr lang="en-US" baseline="30000" dirty="0"/>
              <a:t>nd</a:t>
            </a:r>
            <a:r>
              <a:rPr lang="en-US" dirty="0"/>
              <a:t> paragraph and find out: what did they see/do/learn; how did they feel.</a:t>
            </a:r>
            <a:endParaRPr lang="en-US" dirty="0"/>
          </a:p>
          <a:p>
            <a:r>
              <a:rPr lang="en-US" dirty="0"/>
              <a:t>Where is their first stop?</a:t>
            </a:r>
            <a:endParaRPr lang="en-US" dirty="0"/>
          </a:p>
          <a:p>
            <a:r>
              <a:rPr lang="en-US" dirty="0"/>
              <a:t>What did they do?</a:t>
            </a:r>
            <a:endParaRPr lang="en-US" dirty="0"/>
          </a:p>
          <a:p>
            <a:r>
              <a:rPr lang="en-US" dirty="0"/>
              <a:t>What did they see?</a:t>
            </a:r>
            <a:endParaRPr lang="en-US" dirty="0"/>
          </a:p>
          <a:p>
            <a:r>
              <a:rPr lang="en-US" dirty="0"/>
              <a:t>How did they feel?</a:t>
            </a:r>
            <a:endParaRPr lang="en-US" dirty="0"/>
          </a:p>
          <a:p>
            <a:r>
              <a:rPr lang="en-US" dirty="0"/>
              <a:t>What is their next stop? It’s your turn!</a:t>
            </a:r>
            <a:endParaRPr lang="en-US" dirty="0"/>
          </a:p>
        </p:txBody>
      </p:sp>
      <p:sp>
        <p:nvSpPr>
          <p:cNvPr id="4" name="Slide Number Placeholder 3"/>
          <p:cNvSpPr>
            <a:spLocks noGrp="1"/>
          </p:cNvSpPr>
          <p:nvPr>
            <p:ph type="sldNum" sz="quarter" idx="5"/>
          </p:nvPr>
        </p:nvSpPr>
        <p:spPr/>
        <p:txBody>
          <a:bodyPr/>
          <a:lstStyle/>
          <a:p>
            <a:fld id="{E58B98F6-8455-2348-A2A0-22022BFDDAEE}"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para. 3-6. Draw a mind map… Let’s separate the class into two groups: G1-3; G4-6.</a:t>
            </a:r>
            <a:endParaRPr lang="en-US" dirty="0"/>
          </a:p>
        </p:txBody>
      </p:sp>
      <p:sp>
        <p:nvSpPr>
          <p:cNvPr id="4" name="Slide Number Placeholder 3"/>
          <p:cNvSpPr>
            <a:spLocks noGrp="1"/>
          </p:cNvSpPr>
          <p:nvPr>
            <p:ph type="sldNum" sz="quarter" idx="5"/>
          </p:nvPr>
        </p:nvSpPr>
        <p:spPr/>
        <p:txBody>
          <a:bodyPr/>
          <a:lstStyle/>
          <a:p>
            <a:fld id="{E58B98F6-8455-2348-A2A0-22022BFDDAEE}"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Footer Placeholder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Footer Placeholder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Footer Placeholder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Footer Placeholder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Footer Placeholder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Slide Number Placeholder 5"/>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Footer Placeholder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Slide Number Placeholder 6"/>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8" name="Footer Placeholder 7"/>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9" name="Slide Number Placeholder 8"/>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4" name="Footer Placeholder 3"/>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5" name="Slide Number Placeholder 4"/>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3" name="Footer Placeholder 2"/>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4" name="Slide Number Placeholder 3"/>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Footer Placeholder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Slide Number Placeholder 6"/>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Footer Placeholder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Slide Number Placeholder 6"/>
          <p:cNvSpPr>
            <a:spLocks noGrp="1"/>
          </p:cNvSpPr>
          <p:nvPr>
            <p:ph type="sldNum" sz="quarter" idx="12"/>
          </p:nvPr>
        </p:nvSpPr>
        <p:spPr/>
        <p:txBody>
          <a:body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lvl="0" fontAlgn="base"/>
            <a:endParaRPr lang="zh-CN" altLang="en-US" strike="noStrike" noProof="1">
              <a:latin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lvl="0" fontAlgn="base"/>
            <a:endParaRPr lang="zh-CN" altLang="en-US" strike="noStrike" noProof="1">
              <a:latin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lvl="0" fontAlgn="base"/>
            <a:fld id="{9A0DB2DC-4C9A-4742-B13C-FB6460FD3503}"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pic>
        <p:nvPicPr>
          <p:cNvPr id="12" name="图片 11"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image" Target="../media/image45.png"/></Relationships>
</file>

<file path=ppt/slides/_rels/slide11.xml.rels><?xml version="1.0" encoding="UTF-8" standalone="yes"?>
<Relationships xmlns="http://schemas.openxmlformats.org/package/2006/relationships"><Relationship Id="rId9" Type="http://schemas.openxmlformats.org/officeDocument/2006/relationships/notesSlide" Target="../notesSlides/notesSlide10.xml"/><Relationship Id="rId8" Type="http://schemas.openxmlformats.org/officeDocument/2006/relationships/slideLayout" Target="../slideLayouts/slideLayout7.xml"/><Relationship Id="rId7" Type="http://schemas.openxmlformats.org/officeDocument/2006/relationships/image" Target="../media/image51.png"/><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image" Target="../media/image45.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7.xml"/><Relationship Id="rId2" Type="http://schemas.openxmlformats.org/officeDocument/2006/relationships/tags" Target="../tags/tag28.xml"/><Relationship Id="rId1" Type="http://schemas.openxmlformats.org/officeDocument/2006/relationships/tags" Target="../tags/tag2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tags" Target="../tags/tag3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7.xml"/><Relationship Id="rId2" Type="http://schemas.openxmlformats.org/officeDocument/2006/relationships/image" Target="../media/image53.png"/><Relationship Id="rId1" Type="http://schemas.openxmlformats.org/officeDocument/2006/relationships/image" Target="../media/image52.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7.xml"/><Relationship Id="rId2" Type="http://schemas.openxmlformats.org/officeDocument/2006/relationships/tags" Target="../tags/tag32.xml"/><Relationship Id="rId1" Type="http://schemas.openxmlformats.org/officeDocument/2006/relationships/image" Target="../media/image54.png"/></Relationships>
</file>

<file path=ppt/slides/_rels/slide19.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image" Target="../media/image56.png"/><Relationship Id="rId7" Type="http://schemas.openxmlformats.org/officeDocument/2006/relationships/tags" Target="../tags/tag37.xml"/><Relationship Id="rId6" Type="http://schemas.openxmlformats.org/officeDocument/2006/relationships/image" Target="../media/image43.png"/><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4" Type="http://schemas.openxmlformats.org/officeDocument/2006/relationships/notesSlide" Target="../notesSlides/notesSlide17.xml"/><Relationship Id="rId13" Type="http://schemas.openxmlformats.org/officeDocument/2006/relationships/slideLayout" Target="../slideLayouts/slideLayout7.xml"/><Relationship Id="rId12" Type="http://schemas.openxmlformats.org/officeDocument/2006/relationships/image" Target="../media/image44.jpeg"/><Relationship Id="rId11" Type="http://schemas.openxmlformats.org/officeDocument/2006/relationships/image" Target="../media/image57.png"/><Relationship Id="rId10" Type="http://schemas.openxmlformats.org/officeDocument/2006/relationships/tags" Target="../tags/tag39.xml"/><Relationship Id="rId1" Type="http://schemas.openxmlformats.org/officeDocument/2006/relationships/image" Target="../media/image5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9" Type="http://schemas.openxmlformats.org/officeDocument/2006/relationships/tags" Target="../tags/tag47.xml"/><Relationship Id="rId8" Type="http://schemas.openxmlformats.org/officeDocument/2006/relationships/tags" Target="../tags/tag46.xml"/><Relationship Id="rId7" Type="http://schemas.openxmlformats.org/officeDocument/2006/relationships/tags" Target="../tags/tag45.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image" Target="../media/image58.png"/><Relationship Id="rId31" Type="http://schemas.openxmlformats.org/officeDocument/2006/relationships/notesSlide" Target="../notesSlides/notesSlide18.xml"/><Relationship Id="rId30" Type="http://schemas.openxmlformats.org/officeDocument/2006/relationships/slideLayout" Target="../slideLayouts/slideLayout7.xml"/><Relationship Id="rId3" Type="http://schemas.openxmlformats.org/officeDocument/2006/relationships/tags" Target="../tags/tag42.xml"/><Relationship Id="rId29" Type="http://schemas.openxmlformats.org/officeDocument/2006/relationships/image" Target="../media/image61.png"/><Relationship Id="rId28" Type="http://schemas.openxmlformats.org/officeDocument/2006/relationships/tags" Target="../tags/tag64.xml"/><Relationship Id="rId27" Type="http://schemas.openxmlformats.org/officeDocument/2006/relationships/tags" Target="../tags/tag63.xml"/><Relationship Id="rId26" Type="http://schemas.openxmlformats.org/officeDocument/2006/relationships/tags" Target="../tags/tag62.xml"/><Relationship Id="rId25" Type="http://schemas.openxmlformats.org/officeDocument/2006/relationships/tags" Target="../tags/tag61.xml"/><Relationship Id="rId24" Type="http://schemas.openxmlformats.org/officeDocument/2006/relationships/tags" Target="../tags/tag60.xml"/><Relationship Id="rId23" Type="http://schemas.openxmlformats.org/officeDocument/2006/relationships/tags" Target="../tags/tag59.xml"/><Relationship Id="rId22" Type="http://schemas.openxmlformats.org/officeDocument/2006/relationships/tags" Target="../tags/tag58.xml"/><Relationship Id="rId21" Type="http://schemas.openxmlformats.org/officeDocument/2006/relationships/tags" Target="../tags/tag57.xml"/><Relationship Id="rId20" Type="http://schemas.openxmlformats.org/officeDocument/2006/relationships/tags" Target="../tags/tag56.xml"/><Relationship Id="rId2" Type="http://schemas.openxmlformats.org/officeDocument/2006/relationships/tags" Target="../tags/tag41.xml"/><Relationship Id="rId19" Type="http://schemas.openxmlformats.org/officeDocument/2006/relationships/tags" Target="../tags/tag55.xml"/><Relationship Id="rId18" Type="http://schemas.openxmlformats.org/officeDocument/2006/relationships/tags" Target="../tags/tag54.xml"/><Relationship Id="rId17" Type="http://schemas.openxmlformats.org/officeDocument/2006/relationships/tags" Target="../tags/tag53.xml"/><Relationship Id="rId16" Type="http://schemas.openxmlformats.org/officeDocument/2006/relationships/tags" Target="../tags/tag52.xml"/><Relationship Id="rId15" Type="http://schemas.openxmlformats.org/officeDocument/2006/relationships/tags" Target="../tags/tag51.xml"/><Relationship Id="rId14" Type="http://schemas.openxmlformats.org/officeDocument/2006/relationships/image" Target="../media/image60.png"/><Relationship Id="rId13" Type="http://schemas.openxmlformats.org/officeDocument/2006/relationships/tags" Target="../tags/tag50.xml"/><Relationship Id="rId12" Type="http://schemas.openxmlformats.org/officeDocument/2006/relationships/tags" Target="../tags/tag49.xml"/><Relationship Id="rId11" Type="http://schemas.openxmlformats.org/officeDocument/2006/relationships/tags" Target="../tags/tag48.xml"/><Relationship Id="rId10" Type="http://schemas.openxmlformats.org/officeDocument/2006/relationships/image" Target="../media/image59.png"/><Relationship Id="rId1" Type="http://schemas.openxmlformats.org/officeDocument/2006/relationships/tags" Target="../tags/tag40.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image" Target="../media/image4.jpeg"/><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5" Type="http://schemas.openxmlformats.org/officeDocument/2006/relationships/notesSlide" Target="../notesSlides/notesSlide3.xml"/><Relationship Id="rId14" Type="http://schemas.openxmlformats.org/officeDocument/2006/relationships/slideLayout" Target="../slideLayouts/slideLayout7.xml"/><Relationship Id="rId13" Type="http://schemas.openxmlformats.org/officeDocument/2006/relationships/image" Target="../media/image6.png"/><Relationship Id="rId12" Type="http://schemas.openxmlformats.org/officeDocument/2006/relationships/tags" Target="../tags/tag11.xml"/><Relationship Id="rId11" Type="http://schemas.openxmlformats.org/officeDocument/2006/relationships/image" Target="../media/image5.png"/><Relationship Id="rId10" Type="http://schemas.openxmlformats.org/officeDocument/2006/relationships/tags" Target="../tags/tag10.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openxmlformats.org/officeDocument/2006/relationships/tags" Target="../tags/tag12.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tags" Target="../tags/tag19.xml"/><Relationship Id="rId7" Type="http://schemas.openxmlformats.org/officeDocument/2006/relationships/image" Target="../media/image7.png"/><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7" Type="http://schemas.openxmlformats.org/officeDocument/2006/relationships/notesSlide" Target="../notesSlides/notesSlide5.xml"/><Relationship Id="rId16" Type="http://schemas.openxmlformats.org/officeDocument/2006/relationships/slideLayout" Target="../slideLayouts/slideLayout7.xml"/><Relationship Id="rId15" Type="http://schemas.openxmlformats.org/officeDocument/2006/relationships/image" Target="../media/image10.png"/><Relationship Id="rId14" Type="http://schemas.openxmlformats.org/officeDocument/2006/relationships/customXml" Target="../ink/ink2.xml"/><Relationship Id="rId13" Type="http://schemas.openxmlformats.org/officeDocument/2006/relationships/image" Target="../media/image9.png"/><Relationship Id="rId12" Type="http://schemas.openxmlformats.org/officeDocument/2006/relationships/customXml" Target="../ink/ink1.xml"/><Relationship Id="rId11" Type="http://schemas.openxmlformats.org/officeDocument/2006/relationships/image" Target="../media/image8.png"/><Relationship Id="rId10" Type="http://schemas.openxmlformats.org/officeDocument/2006/relationships/tags" Target="../tags/tag21.xml"/><Relationship Id="rId1" Type="http://schemas.openxmlformats.org/officeDocument/2006/relationships/tags" Target="../tags/tag13.xml"/></Relationships>
</file>

<file path=ppt/slides/_rels/slide7.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customXml" Target="../ink/ink5.xml"/><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customXml" Target="../ink/ink4.xml"/><Relationship Id="rId3" Type="http://schemas.openxmlformats.org/officeDocument/2006/relationships/image" Target="../media/image12.png"/><Relationship Id="rId22" Type="http://schemas.openxmlformats.org/officeDocument/2006/relationships/notesSlide" Target="../notesSlides/notesSlide6.xml"/><Relationship Id="rId21" Type="http://schemas.openxmlformats.org/officeDocument/2006/relationships/slideLayout" Target="../slideLayouts/slideLayout7.xml"/><Relationship Id="rId20" Type="http://schemas.openxmlformats.org/officeDocument/2006/relationships/image" Target="../media/image21.png"/><Relationship Id="rId2" Type="http://schemas.openxmlformats.org/officeDocument/2006/relationships/customXml" Target="../ink/ink3.xml"/><Relationship Id="rId19" Type="http://schemas.openxmlformats.org/officeDocument/2006/relationships/customXml" Target="../ink/ink10.xml"/><Relationship Id="rId18" Type="http://schemas.openxmlformats.org/officeDocument/2006/relationships/image" Target="../media/image20.png"/><Relationship Id="rId17" Type="http://schemas.openxmlformats.org/officeDocument/2006/relationships/customXml" Target="../ink/ink9.xml"/><Relationship Id="rId16" Type="http://schemas.openxmlformats.org/officeDocument/2006/relationships/image" Target="../media/image19.png"/><Relationship Id="rId15" Type="http://schemas.openxmlformats.org/officeDocument/2006/relationships/customXml" Target="../ink/ink8.xml"/><Relationship Id="rId14" Type="http://schemas.openxmlformats.org/officeDocument/2006/relationships/customXml" Target="../ink/ink7.xml"/><Relationship Id="rId13" Type="http://schemas.openxmlformats.org/officeDocument/2006/relationships/image" Target="../media/image18.png"/><Relationship Id="rId12" Type="http://schemas.openxmlformats.org/officeDocument/2006/relationships/customXml" Target="../ink/ink6.xml"/><Relationship Id="rId11" Type="http://schemas.openxmlformats.org/officeDocument/2006/relationships/image" Target="../media/image17.png"/><Relationship Id="rId10" Type="http://schemas.openxmlformats.org/officeDocument/2006/relationships/tags" Target="../tags/tag22.xml"/><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9" Type="http://schemas.openxmlformats.org/officeDocument/2006/relationships/customXml" Target="../ink/ink14.xml"/><Relationship Id="rId8" Type="http://schemas.openxmlformats.org/officeDocument/2006/relationships/image" Target="../media/image24.png"/><Relationship Id="rId7" Type="http://schemas.openxmlformats.org/officeDocument/2006/relationships/customXml" Target="../ink/ink13.xml"/><Relationship Id="rId6" Type="http://schemas.openxmlformats.org/officeDocument/2006/relationships/image" Target="../media/image23.png"/><Relationship Id="rId5" Type="http://schemas.openxmlformats.org/officeDocument/2006/relationships/customXml" Target="../ink/ink12.xml"/><Relationship Id="rId45" Type="http://schemas.openxmlformats.org/officeDocument/2006/relationships/notesSlide" Target="../notesSlides/notesSlide7.xml"/><Relationship Id="rId44" Type="http://schemas.openxmlformats.org/officeDocument/2006/relationships/slideLayout" Target="../slideLayouts/slideLayout2.xml"/><Relationship Id="rId43" Type="http://schemas.openxmlformats.org/officeDocument/2006/relationships/image" Target="../media/image7.png"/><Relationship Id="rId42" Type="http://schemas.openxmlformats.org/officeDocument/2006/relationships/image" Target="../media/image41.png"/><Relationship Id="rId41" Type="http://schemas.openxmlformats.org/officeDocument/2006/relationships/customXml" Target="../ink/ink30.xml"/><Relationship Id="rId40" Type="http://schemas.openxmlformats.org/officeDocument/2006/relationships/image" Target="../media/image40.png"/><Relationship Id="rId4" Type="http://schemas.openxmlformats.org/officeDocument/2006/relationships/image" Target="../media/image22.png"/><Relationship Id="rId39" Type="http://schemas.openxmlformats.org/officeDocument/2006/relationships/customXml" Target="../ink/ink29.xml"/><Relationship Id="rId38" Type="http://schemas.openxmlformats.org/officeDocument/2006/relationships/image" Target="../media/image39.png"/><Relationship Id="rId37" Type="http://schemas.openxmlformats.org/officeDocument/2006/relationships/customXml" Target="../ink/ink28.xml"/><Relationship Id="rId36" Type="http://schemas.openxmlformats.org/officeDocument/2006/relationships/image" Target="../media/image38.png"/><Relationship Id="rId35" Type="http://schemas.openxmlformats.org/officeDocument/2006/relationships/customXml" Target="../ink/ink27.xml"/><Relationship Id="rId34" Type="http://schemas.openxmlformats.org/officeDocument/2006/relationships/image" Target="../media/image37.png"/><Relationship Id="rId33" Type="http://schemas.openxmlformats.org/officeDocument/2006/relationships/customXml" Target="../ink/ink26.xml"/><Relationship Id="rId32" Type="http://schemas.openxmlformats.org/officeDocument/2006/relationships/image" Target="../media/image36.png"/><Relationship Id="rId31" Type="http://schemas.openxmlformats.org/officeDocument/2006/relationships/customXml" Target="../ink/ink25.xml"/><Relationship Id="rId30" Type="http://schemas.openxmlformats.org/officeDocument/2006/relationships/image" Target="../media/image35.png"/><Relationship Id="rId3" Type="http://schemas.openxmlformats.org/officeDocument/2006/relationships/customXml" Target="../ink/ink11.xml"/><Relationship Id="rId29" Type="http://schemas.openxmlformats.org/officeDocument/2006/relationships/customXml" Target="../ink/ink24.xml"/><Relationship Id="rId28" Type="http://schemas.openxmlformats.org/officeDocument/2006/relationships/image" Target="../media/image34.png"/><Relationship Id="rId27" Type="http://schemas.openxmlformats.org/officeDocument/2006/relationships/customXml" Target="../ink/ink23.xml"/><Relationship Id="rId26" Type="http://schemas.openxmlformats.org/officeDocument/2006/relationships/image" Target="../media/image33.png"/><Relationship Id="rId25" Type="http://schemas.openxmlformats.org/officeDocument/2006/relationships/customXml" Target="../ink/ink22.xml"/><Relationship Id="rId24" Type="http://schemas.openxmlformats.org/officeDocument/2006/relationships/image" Target="../media/image32.png"/><Relationship Id="rId23" Type="http://schemas.openxmlformats.org/officeDocument/2006/relationships/customXml" Target="../ink/ink21.xml"/><Relationship Id="rId22" Type="http://schemas.openxmlformats.org/officeDocument/2006/relationships/image" Target="../media/image31.png"/><Relationship Id="rId21" Type="http://schemas.openxmlformats.org/officeDocument/2006/relationships/customXml" Target="../ink/ink20.xml"/><Relationship Id="rId20" Type="http://schemas.openxmlformats.org/officeDocument/2006/relationships/image" Target="../media/image30.png"/><Relationship Id="rId2" Type="http://schemas.openxmlformats.org/officeDocument/2006/relationships/image" Target="../media/image8.png"/><Relationship Id="rId19" Type="http://schemas.openxmlformats.org/officeDocument/2006/relationships/customXml" Target="../ink/ink19.xml"/><Relationship Id="rId18" Type="http://schemas.openxmlformats.org/officeDocument/2006/relationships/image" Target="../media/image29.png"/><Relationship Id="rId17" Type="http://schemas.openxmlformats.org/officeDocument/2006/relationships/customXml" Target="../ink/ink18.xml"/><Relationship Id="rId16" Type="http://schemas.openxmlformats.org/officeDocument/2006/relationships/image" Target="../media/image28.png"/><Relationship Id="rId15" Type="http://schemas.openxmlformats.org/officeDocument/2006/relationships/customXml" Target="../ink/ink17.xml"/><Relationship Id="rId14" Type="http://schemas.openxmlformats.org/officeDocument/2006/relationships/image" Target="../media/image27.png"/><Relationship Id="rId13" Type="http://schemas.openxmlformats.org/officeDocument/2006/relationships/customXml" Target="../ink/ink16.xml"/><Relationship Id="rId12" Type="http://schemas.openxmlformats.org/officeDocument/2006/relationships/image" Target="../media/image26.png"/><Relationship Id="rId11" Type="http://schemas.openxmlformats.org/officeDocument/2006/relationships/customXml" Target="../ink/ink15.xml"/><Relationship Id="rId10" Type="http://schemas.openxmlformats.org/officeDocument/2006/relationships/image" Target="../media/image25.png"/><Relationship Id="rId1" Type="http://schemas.openxmlformats.org/officeDocument/2006/relationships/tags" Target="../tags/tag23.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tags" Target="../tags/tag26.xml"/><Relationship Id="rId3" Type="http://schemas.openxmlformats.org/officeDocument/2006/relationships/image" Target="../media/image42.png"/><Relationship Id="rId2" Type="http://schemas.openxmlformats.org/officeDocument/2006/relationships/tags" Target="../tags/tag25.xml"/><Relationship Id="rId1" Type="http://schemas.openxmlformats.org/officeDocument/2006/relationships/tags" Target="../tags/tag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962855" y="2708899"/>
            <a:ext cx="1425262" cy="612521"/>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rgbClr val="FF0000"/>
                </a:solidFill>
              </a:rPr>
              <a:t>China</a:t>
            </a:r>
            <a:endParaRPr lang="en-US" sz="4000" dirty="0">
              <a:solidFill>
                <a:srgbClr val="FF0000"/>
              </a:solidFill>
            </a:endParaRPr>
          </a:p>
        </p:txBody>
      </p:sp>
      <p:sp>
        <p:nvSpPr>
          <p:cNvPr id="5" name="TextBox 4"/>
          <p:cNvSpPr txBox="1"/>
          <p:nvPr/>
        </p:nvSpPr>
        <p:spPr>
          <a:xfrm>
            <a:off x="0" y="0"/>
            <a:ext cx="11869947" cy="1692771"/>
          </a:xfrm>
          <a:prstGeom prst="rect">
            <a:avLst/>
          </a:prstGeom>
          <a:noFill/>
        </p:spPr>
        <p:txBody>
          <a:bodyPr wrap="square">
            <a:spAutoFit/>
          </a:bodyPr>
          <a:lstStyle/>
          <a:p>
            <a:r>
              <a:rPr lang="en-US" altLang="zh-CN" sz="2600" b="1" dirty="0">
                <a:solidFill>
                  <a:schemeClr val="tx1"/>
                </a:solidFill>
              </a:rPr>
              <a:t>Read</a:t>
            </a:r>
            <a:r>
              <a:rPr lang="zh-CN" altLang="en-US" sz="2600" b="1" dirty="0">
                <a:solidFill>
                  <a:schemeClr val="tx1"/>
                </a:solidFill>
              </a:rPr>
              <a:t> </a:t>
            </a:r>
            <a:r>
              <a:rPr lang="en-US" altLang="zh-CN" sz="2600" b="1" dirty="0">
                <a:solidFill>
                  <a:schemeClr val="tx1"/>
                </a:solidFill>
              </a:rPr>
              <a:t>para. 3-6</a:t>
            </a:r>
            <a:r>
              <a:rPr lang="en-US" altLang="zh-CN" sz="2600" b="1" dirty="0"/>
              <a:t>. Draw a mind map about their travel experience. Your map should include the following information: </a:t>
            </a:r>
            <a:endParaRPr lang="en-US" altLang="zh-CN" sz="2600" b="1" dirty="0"/>
          </a:p>
          <a:p>
            <a:pPr marL="457200" indent="-457200">
              <a:buFont typeface="Arial" panose="020B0604020202020204" pitchFamily="34" charset="0"/>
              <a:buChar char="•"/>
            </a:pPr>
            <a:r>
              <a:rPr lang="en-US" altLang="zh-CN" sz="2600" b="1" dirty="0">
                <a:solidFill>
                  <a:srgbClr val="0070C0"/>
                </a:solidFill>
              </a:rPr>
              <a:t>What they saw/did/learnt </a:t>
            </a:r>
            <a:endParaRPr lang="en-US" altLang="zh-CN" sz="2600" b="1" dirty="0">
              <a:solidFill>
                <a:srgbClr val="0070C0"/>
              </a:solidFill>
            </a:endParaRPr>
          </a:p>
          <a:p>
            <a:pPr marL="457200" indent="-457200">
              <a:buFont typeface="Arial" panose="020B0604020202020204" pitchFamily="34" charset="0"/>
              <a:buChar char="•"/>
            </a:pPr>
            <a:r>
              <a:rPr lang="en-US" altLang="zh-CN" sz="2600" b="1" dirty="0">
                <a:solidFill>
                  <a:srgbClr val="7030A0"/>
                </a:solidFill>
              </a:rPr>
              <a:t>How they felt (if any)</a:t>
            </a:r>
            <a:r>
              <a:rPr lang="en-US" altLang="zh-CN" sz="2600" b="1" dirty="0">
                <a:solidFill>
                  <a:srgbClr val="0070C0"/>
                </a:solidFill>
              </a:rPr>
              <a:t> </a:t>
            </a:r>
            <a:r>
              <a:rPr lang="en-US" altLang="zh-CN" sz="2600" b="1" dirty="0"/>
              <a:t> </a:t>
            </a:r>
            <a:endParaRPr lang="en-US" altLang="zh-CN" sz="2600" b="1" dirty="0"/>
          </a:p>
        </p:txBody>
      </p:sp>
      <p:sp>
        <p:nvSpPr>
          <p:cNvPr id="10" name="Rounded Rectangle 9"/>
          <p:cNvSpPr/>
          <p:nvPr/>
        </p:nvSpPr>
        <p:spPr>
          <a:xfrm>
            <a:off x="4266559" y="2708899"/>
            <a:ext cx="2459809" cy="634796"/>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rgbClr val="FF0000"/>
                </a:solidFill>
              </a:rPr>
              <a:t>Vancouver</a:t>
            </a:r>
            <a:endParaRPr lang="en-US" sz="4000" dirty="0">
              <a:solidFill>
                <a:srgbClr val="FF0000"/>
              </a:solidFill>
            </a:endParaRPr>
          </a:p>
        </p:txBody>
      </p:sp>
      <p:sp>
        <p:nvSpPr>
          <p:cNvPr id="11" name="Rounded Rectangle 10"/>
          <p:cNvSpPr/>
          <p:nvPr/>
        </p:nvSpPr>
        <p:spPr>
          <a:xfrm>
            <a:off x="7604810" y="2708899"/>
            <a:ext cx="2549263" cy="634796"/>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rPr>
              <a:t>Lake Louise</a:t>
            </a:r>
            <a:endParaRPr lang="en-US" sz="3600" dirty="0">
              <a:solidFill>
                <a:srgbClr val="FF0000"/>
              </a:solidFill>
            </a:endParaRPr>
          </a:p>
        </p:txBody>
      </p:sp>
      <p:sp>
        <p:nvSpPr>
          <p:cNvPr id="12" name="Rounded Rectangle 11"/>
          <p:cNvSpPr/>
          <p:nvPr/>
        </p:nvSpPr>
        <p:spPr>
          <a:xfrm>
            <a:off x="8821720" y="4413946"/>
            <a:ext cx="1501651" cy="646981"/>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rPr>
              <a:t>Jasper</a:t>
            </a:r>
            <a:endParaRPr lang="en-US" sz="3600" dirty="0">
              <a:solidFill>
                <a:srgbClr val="FF0000"/>
              </a:solidFill>
            </a:endParaRPr>
          </a:p>
        </p:txBody>
      </p:sp>
      <p:sp>
        <p:nvSpPr>
          <p:cNvPr id="13" name="Rounded Rectangle 12"/>
          <p:cNvSpPr/>
          <p:nvPr/>
        </p:nvSpPr>
        <p:spPr>
          <a:xfrm>
            <a:off x="5653788" y="4449666"/>
            <a:ext cx="2378044" cy="646981"/>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rPr>
              <a:t>Edmonton</a:t>
            </a:r>
            <a:endParaRPr lang="en-US" sz="3600" dirty="0">
              <a:solidFill>
                <a:srgbClr val="FF0000"/>
              </a:solidFill>
            </a:endParaRPr>
          </a:p>
        </p:txBody>
      </p:sp>
      <p:sp>
        <p:nvSpPr>
          <p:cNvPr id="14" name="Rounded Rectangle 13"/>
          <p:cNvSpPr/>
          <p:nvPr/>
        </p:nvSpPr>
        <p:spPr>
          <a:xfrm>
            <a:off x="1653347" y="4450170"/>
            <a:ext cx="3273567" cy="634502"/>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US" sz="3400" dirty="0">
                <a:solidFill>
                  <a:srgbClr val="FF0000"/>
                </a:solidFill>
              </a:rPr>
              <a:t>Canadian Prairie</a:t>
            </a:r>
            <a:endParaRPr lang="en-US" sz="3400" dirty="0">
              <a:solidFill>
                <a:srgbClr val="FF0000"/>
              </a:solidFill>
            </a:endParaRPr>
          </a:p>
        </p:txBody>
      </p:sp>
      <p:sp>
        <p:nvSpPr>
          <p:cNvPr id="16" name="Rounded Rectangle 15"/>
          <p:cNvSpPr/>
          <p:nvPr/>
        </p:nvSpPr>
        <p:spPr>
          <a:xfrm>
            <a:off x="1689967" y="6174269"/>
            <a:ext cx="2630712" cy="612521"/>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rgbClr val="FF0000"/>
                </a:solidFill>
              </a:rPr>
              <a:t>Winnipeg</a:t>
            </a:r>
            <a:endParaRPr lang="en-US" sz="4000" dirty="0">
              <a:solidFill>
                <a:srgbClr val="FF0000"/>
              </a:solidFill>
            </a:endParaRPr>
          </a:p>
        </p:txBody>
      </p:sp>
      <p:sp>
        <p:nvSpPr>
          <p:cNvPr id="17" name="Rounded Rectangle 16"/>
          <p:cNvSpPr/>
          <p:nvPr/>
        </p:nvSpPr>
        <p:spPr>
          <a:xfrm>
            <a:off x="5355694" y="6183260"/>
            <a:ext cx="2093001" cy="612521"/>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rgbClr val="FF0000"/>
                </a:solidFill>
              </a:rPr>
              <a:t>Ontario</a:t>
            </a:r>
            <a:endParaRPr lang="en-US" sz="4000" dirty="0">
              <a:solidFill>
                <a:srgbClr val="FF0000"/>
              </a:solidFill>
            </a:endParaRPr>
          </a:p>
        </p:txBody>
      </p:sp>
      <p:sp>
        <p:nvSpPr>
          <p:cNvPr id="18" name="Rounded Rectangle 17"/>
          <p:cNvSpPr/>
          <p:nvPr/>
        </p:nvSpPr>
        <p:spPr>
          <a:xfrm>
            <a:off x="8281269" y="6174269"/>
            <a:ext cx="2178700" cy="612521"/>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rgbClr val="FF0000"/>
                </a:solidFill>
              </a:rPr>
              <a:t>Toronto</a:t>
            </a:r>
            <a:endParaRPr lang="en-US" sz="4000" dirty="0">
              <a:solidFill>
                <a:srgbClr val="FF0000"/>
              </a:solidFill>
            </a:endParaRPr>
          </a:p>
        </p:txBody>
      </p:sp>
      <p:sp>
        <p:nvSpPr>
          <p:cNvPr id="30" name="Right Arrow 29"/>
          <p:cNvSpPr/>
          <p:nvPr/>
        </p:nvSpPr>
        <p:spPr>
          <a:xfrm>
            <a:off x="3388117" y="2838328"/>
            <a:ext cx="878442" cy="355530"/>
          </a:xfrm>
          <a:prstGeom prst="rightArrow">
            <a:avLst/>
          </a:prstGeom>
          <a:solidFill>
            <a:schemeClr val="accent6"/>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1" name="Right Arrow 30"/>
          <p:cNvSpPr/>
          <p:nvPr/>
        </p:nvSpPr>
        <p:spPr>
          <a:xfrm>
            <a:off x="6738770" y="2838328"/>
            <a:ext cx="878442" cy="355530"/>
          </a:xfrm>
          <a:prstGeom prst="rightArrow">
            <a:avLst/>
          </a:prstGeom>
          <a:solidFill>
            <a:schemeClr val="accent6"/>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2" name="Right Arrow 31"/>
          <p:cNvSpPr/>
          <p:nvPr/>
        </p:nvSpPr>
        <p:spPr>
          <a:xfrm rot="10800000">
            <a:off x="8031832" y="4576643"/>
            <a:ext cx="789888" cy="393728"/>
          </a:xfrm>
          <a:prstGeom prst="rightArrow">
            <a:avLst/>
          </a:prstGeom>
          <a:solidFill>
            <a:schemeClr val="accent6"/>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3" name="Right Arrow 32"/>
          <p:cNvSpPr/>
          <p:nvPr/>
        </p:nvSpPr>
        <p:spPr>
          <a:xfrm rot="10800000">
            <a:off x="4948699" y="4606557"/>
            <a:ext cx="705087" cy="360105"/>
          </a:xfrm>
          <a:prstGeom prst="rightArrow">
            <a:avLst/>
          </a:prstGeom>
          <a:solidFill>
            <a:schemeClr val="accent6"/>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4" name="Right Arrow 33"/>
          <p:cNvSpPr/>
          <p:nvPr/>
        </p:nvSpPr>
        <p:spPr>
          <a:xfrm>
            <a:off x="4320678" y="6311755"/>
            <a:ext cx="1035015" cy="351436"/>
          </a:xfrm>
          <a:prstGeom prst="rightArrow">
            <a:avLst/>
          </a:prstGeom>
          <a:solidFill>
            <a:schemeClr val="accent6"/>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5" name="Right Arrow 34"/>
          <p:cNvSpPr/>
          <p:nvPr/>
        </p:nvSpPr>
        <p:spPr>
          <a:xfrm>
            <a:off x="7448696" y="6311755"/>
            <a:ext cx="832574" cy="351435"/>
          </a:xfrm>
          <a:prstGeom prst="rightArrow">
            <a:avLst/>
          </a:prstGeom>
          <a:solidFill>
            <a:schemeClr val="accent6"/>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0" name="Curved Left Arrow 39"/>
          <p:cNvSpPr/>
          <p:nvPr/>
        </p:nvSpPr>
        <p:spPr>
          <a:xfrm>
            <a:off x="10391169" y="3101972"/>
            <a:ext cx="1594803" cy="2030595"/>
          </a:xfrm>
          <a:prstGeom prst="curvedLeftArrow">
            <a:avLst>
              <a:gd name="adj1" fmla="val 8816"/>
              <a:gd name="adj2" fmla="val 51605"/>
              <a:gd name="adj3" fmla="val 15444"/>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Curved Right Arrow 41"/>
          <p:cNvSpPr/>
          <p:nvPr/>
        </p:nvSpPr>
        <p:spPr>
          <a:xfrm>
            <a:off x="173483" y="4850793"/>
            <a:ext cx="1433853" cy="1944988"/>
          </a:xfrm>
          <a:prstGeom prst="curvedRightArrow">
            <a:avLst>
              <a:gd name="adj1" fmla="val 7000"/>
              <a:gd name="adj2" fmla="val 50000"/>
              <a:gd name="adj3" fmla="val 25000"/>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TextBox 44"/>
          <p:cNvSpPr txBox="1"/>
          <p:nvPr/>
        </p:nvSpPr>
        <p:spPr>
          <a:xfrm>
            <a:off x="7981578" y="6833990"/>
            <a:ext cx="3066346" cy="461665"/>
          </a:xfrm>
          <a:prstGeom prst="rect">
            <a:avLst/>
          </a:prstGeom>
          <a:noFill/>
        </p:spPr>
        <p:txBody>
          <a:bodyPr wrap="square" rtlCol="0">
            <a:spAutoFit/>
          </a:bodyPr>
          <a:lstStyle/>
          <a:p>
            <a:r>
              <a:rPr lang="zh-CN" altLang="en-US" sz="2400" dirty="0">
                <a:solidFill>
                  <a:srgbClr val="7030A0"/>
                </a:solidFill>
              </a:rPr>
              <a:t> </a:t>
            </a:r>
            <a:endParaRPr lang="en-US" sz="2400" dirty="0"/>
          </a:p>
        </p:txBody>
      </p:sp>
      <p:sp>
        <p:nvSpPr>
          <p:cNvPr id="37" name="TextBox 36"/>
          <p:cNvSpPr txBox="1"/>
          <p:nvPr/>
        </p:nvSpPr>
        <p:spPr>
          <a:xfrm>
            <a:off x="7448695" y="1782003"/>
            <a:ext cx="2807790" cy="830997"/>
          </a:xfrm>
          <a:prstGeom prst="rect">
            <a:avLst/>
          </a:prstGeom>
          <a:noFill/>
        </p:spPr>
        <p:txBody>
          <a:bodyPr wrap="square" rtlCol="0">
            <a:spAutoFit/>
          </a:bodyPr>
          <a:lstStyle/>
          <a:p>
            <a:endParaRPr lang="en-US" sz="2400" dirty="0"/>
          </a:p>
          <a:p>
            <a:r>
              <a:rPr lang="en-US" sz="2400" dirty="0"/>
              <a:t>_________________</a:t>
            </a:r>
            <a:endParaRPr lang="en-US" sz="2400" dirty="0"/>
          </a:p>
        </p:txBody>
      </p:sp>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320678" y="1664175"/>
            <a:ext cx="2421791" cy="1015971"/>
          </a:xfrm>
          <a:prstGeom prst="rect">
            <a:avLst/>
          </a:prstGeom>
        </p:spPr>
      </p:pic>
      <p:sp>
        <p:nvSpPr>
          <p:cNvPr id="54" name="TextBox 53"/>
          <p:cNvSpPr txBox="1"/>
          <p:nvPr/>
        </p:nvSpPr>
        <p:spPr>
          <a:xfrm>
            <a:off x="5934973" y="1638852"/>
            <a:ext cx="1473836" cy="461665"/>
          </a:xfrm>
          <a:prstGeom prst="rect">
            <a:avLst/>
          </a:prstGeom>
          <a:noFill/>
        </p:spPr>
        <p:txBody>
          <a:bodyPr wrap="square" rtlCol="0">
            <a:spAutoFit/>
          </a:bodyPr>
          <a:lstStyle/>
          <a:p>
            <a:r>
              <a:rPr lang="en-US" sz="2400" dirty="0">
                <a:solidFill>
                  <a:srgbClr val="7030A0"/>
                </a:solidFill>
              </a:rPr>
              <a:t>pleased</a:t>
            </a:r>
            <a:endParaRPr lang="en-US" sz="2400" dirty="0">
              <a:solidFill>
                <a:srgbClr val="7030A0"/>
              </a:solidFill>
            </a:endParaRPr>
          </a:p>
        </p:txBody>
      </p:sp>
      <p:sp>
        <p:nvSpPr>
          <p:cNvPr id="36" name="TextBox 35"/>
          <p:cNvSpPr txBox="1"/>
          <p:nvPr/>
        </p:nvSpPr>
        <p:spPr>
          <a:xfrm>
            <a:off x="8366103" y="3868557"/>
            <a:ext cx="2807790" cy="461665"/>
          </a:xfrm>
          <a:prstGeom prst="rect">
            <a:avLst/>
          </a:prstGeom>
          <a:noFill/>
        </p:spPr>
        <p:txBody>
          <a:bodyPr wrap="square" rtlCol="0">
            <a:spAutoFit/>
          </a:bodyPr>
          <a:lstStyle/>
          <a:p>
            <a:r>
              <a:rPr lang="en-US" sz="2400" dirty="0"/>
              <a:t>_________________</a:t>
            </a:r>
            <a:endParaRPr lang="en-US" sz="2400" dirty="0"/>
          </a:p>
        </p:txBody>
      </p:sp>
      <p:sp>
        <p:nvSpPr>
          <p:cNvPr id="38" name="TextBox 37"/>
          <p:cNvSpPr txBox="1"/>
          <p:nvPr/>
        </p:nvSpPr>
        <p:spPr>
          <a:xfrm>
            <a:off x="5358535" y="3866197"/>
            <a:ext cx="2807790" cy="461665"/>
          </a:xfrm>
          <a:prstGeom prst="rect">
            <a:avLst/>
          </a:prstGeom>
          <a:noFill/>
        </p:spPr>
        <p:txBody>
          <a:bodyPr wrap="square" rtlCol="0">
            <a:spAutoFit/>
          </a:bodyPr>
          <a:lstStyle/>
          <a:p>
            <a:r>
              <a:rPr lang="en-US" sz="2400" dirty="0"/>
              <a:t>_________________</a:t>
            </a:r>
            <a:endParaRPr lang="en-US" sz="2400" dirty="0"/>
          </a:p>
        </p:txBody>
      </p:sp>
      <p:sp>
        <p:nvSpPr>
          <p:cNvPr id="39" name="TextBox 38"/>
          <p:cNvSpPr txBox="1"/>
          <p:nvPr/>
        </p:nvSpPr>
        <p:spPr>
          <a:xfrm>
            <a:off x="1886235" y="3855915"/>
            <a:ext cx="2807790" cy="461665"/>
          </a:xfrm>
          <a:prstGeom prst="rect">
            <a:avLst/>
          </a:prstGeom>
          <a:noFill/>
        </p:spPr>
        <p:txBody>
          <a:bodyPr wrap="square" rtlCol="0">
            <a:spAutoFit/>
          </a:bodyPr>
          <a:lstStyle/>
          <a:p>
            <a:r>
              <a:rPr lang="en-US" sz="2400" dirty="0"/>
              <a:t>_________________</a:t>
            </a:r>
            <a:endParaRPr lang="en-US" sz="2400" dirty="0"/>
          </a:p>
        </p:txBody>
      </p:sp>
      <p:sp>
        <p:nvSpPr>
          <p:cNvPr id="41" name="TextBox 40"/>
          <p:cNvSpPr txBox="1"/>
          <p:nvPr/>
        </p:nvSpPr>
        <p:spPr>
          <a:xfrm>
            <a:off x="1689967" y="5623063"/>
            <a:ext cx="2807790" cy="461665"/>
          </a:xfrm>
          <a:prstGeom prst="rect">
            <a:avLst/>
          </a:prstGeom>
          <a:noFill/>
        </p:spPr>
        <p:txBody>
          <a:bodyPr wrap="square" rtlCol="0">
            <a:spAutoFit/>
          </a:bodyPr>
          <a:lstStyle/>
          <a:p>
            <a:r>
              <a:rPr lang="en-US" sz="2400" dirty="0"/>
              <a:t>_________________</a:t>
            </a:r>
            <a:endParaRPr lang="en-US" sz="2400" dirty="0"/>
          </a:p>
        </p:txBody>
      </p:sp>
      <p:sp>
        <p:nvSpPr>
          <p:cNvPr id="43" name="TextBox 42"/>
          <p:cNvSpPr txBox="1"/>
          <p:nvPr/>
        </p:nvSpPr>
        <p:spPr>
          <a:xfrm>
            <a:off x="4896009" y="5623063"/>
            <a:ext cx="2807790" cy="461665"/>
          </a:xfrm>
          <a:prstGeom prst="rect">
            <a:avLst/>
          </a:prstGeom>
          <a:noFill/>
        </p:spPr>
        <p:txBody>
          <a:bodyPr wrap="square" rtlCol="0">
            <a:spAutoFit/>
          </a:bodyPr>
          <a:lstStyle/>
          <a:p>
            <a:r>
              <a:rPr lang="en-US" sz="2400" dirty="0"/>
              <a:t>_________________</a:t>
            </a:r>
            <a:endParaRPr lang="en-US" sz="2400" dirty="0"/>
          </a:p>
        </p:txBody>
      </p:sp>
      <p:sp>
        <p:nvSpPr>
          <p:cNvPr id="44" name="TextBox 43"/>
          <p:cNvSpPr txBox="1"/>
          <p:nvPr/>
        </p:nvSpPr>
        <p:spPr>
          <a:xfrm>
            <a:off x="8235193" y="5623062"/>
            <a:ext cx="2807790" cy="461665"/>
          </a:xfrm>
          <a:prstGeom prst="rect">
            <a:avLst/>
          </a:prstGeom>
          <a:noFill/>
        </p:spPr>
        <p:txBody>
          <a:bodyPr wrap="square" rtlCol="0">
            <a:spAutoFit/>
          </a:bodyPr>
          <a:lstStyle/>
          <a:p>
            <a:r>
              <a:rPr lang="en-US" sz="2400" dirty="0"/>
              <a:t>_________________</a:t>
            </a:r>
            <a:endParaRPr lang="en-US" sz="2400" dirty="0"/>
          </a:p>
        </p:txBody>
      </p:sp>
      <p:sp>
        <p:nvSpPr>
          <p:cNvPr id="46" name="TextBox 45"/>
          <p:cNvSpPr txBox="1"/>
          <p:nvPr/>
        </p:nvSpPr>
        <p:spPr>
          <a:xfrm>
            <a:off x="5073479" y="497008"/>
            <a:ext cx="5916706"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zh-CN" sz="2400" b="1" dirty="0">
                <a:solidFill>
                  <a:srgbClr val="C00000"/>
                </a:solidFill>
              </a:rPr>
              <a:t>G1-3: Lake Louise—Edmonton</a:t>
            </a:r>
            <a:r>
              <a:rPr lang="zh-CN" altLang="en-US" sz="2400" b="1" dirty="0">
                <a:solidFill>
                  <a:srgbClr val="C00000"/>
                </a:solidFill>
              </a:rPr>
              <a:t> </a:t>
            </a:r>
            <a:r>
              <a:rPr lang="en-US" altLang="zh-CN" sz="2400" b="1" dirty="0">
                <a:solidFill>
                  <a:srgbClr val="C00000"/>
                </a:solidFill>
              </a:rPr>
              <a:t>(para. 3-4)</a:t>
            </a:r>
            <a:endParaRPr lang="en-US" altLang="zh-CN" sz="2400" b="1" dirty="0">
              <a:solidFill>
                <a:srgbClr val="C00000"/>
              </a:solidFill>
            </a:endParaRPr>
          </a:p>
          <a:p>
            <a:r>
              <a:rPr lang="en-US" sz="2400" b="1" dirty="0">
                <a:solidFill>
                  <a:srgbClr val="C00000"/>
                </a:solidFill>
              </a:rPr>
              <a:t>G4-6: Canadian Prairie</a:t>
            </a:r>
            <a:r>
              <a:rPr lang="en-US" altLang="zh-CN" sz="2400" b="1" dirty="0">
                <a:solidFill>
                  <a:srgbClr val="C00000"/>
                </a:solidFill>
              </a:rPr>
              <a:t>—Toronto</a:t>
            </a:r>
            <a:r>
              <a:rPr lang="zh-CN" altLang="en-US" sz="2400" b="1" dirty="0">
                <a:solidFill>
                  <a:srgbClr val="C00000"/>
                </a:solidFill>
              </a:rPr>
              <a:t> </a:t>
            </a:r>
            <a:r>
              <a:rPr lang="en-US" altLang="zh-CN" sz="2400" b="1" dirty="0">
                <a:solidFill>
                  <a:srgbClr val="C00000"/>
                </a:solidFill>
              </a:rPr>
              <a:t>(para.</a:t>
            </a:r>
            <a:r>
              <a:rPr lang="zh-CN" altLang="en-US" sz="2400" b="1" dirty="0">
                <a:solidFill>
                  <a:srgbClr val="C00000"/>
                </a:solidFill>
              </a:rPr>
              <a:t> </a:t>
            </a:r>
            <a:r>
              <a:rPr lang="en-US" altLang="zh-CN" sz="2400" b="1" dirty="0">
                <a:solidFill>
                  <a:srgbClr val="C00000"/>
                </a:solidFill>
              </a:rPr>
              <a:t>5-6)</a:t>
            </a:r>
            <a:endParaRPr lang="en-US" sz="2400" b="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962855" y="2708899"/>
            <a:ext cx="1425262" cy="612521"/>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rgbClr val="FF0000"/>
                </a:solidFill>
              </a:rPr>
              <a:t>China</a:t>
            </a:r>
            <a:endParaRPr lang="en-US" sz="4000" dirty="0">
              <a:solidFill>
                <a:srgbClr val="FF0000"/>
              </a:solidFill>
            </a:endParaRPr>
          </a:p>
        </p:txBody>
      </p:sp>
      <p:sp>
        <p:nvSpPr>
          <p:cNvPr id="5" name="TextBox 4"/>
          <p:cNvSpPr txBox="1"/>
          <p:nvPr/>
        </p:nvSpPr>
        <p:spPr>
          <a:xfrm>
            <a:off x="0" y="0"/>
            <a:ext cx="11869947" cy="1692771"/>
          </a:xfrm>
          <a:prstGeom prst="rect">
            <a:avLst/>
          </a:prstGeom>
          <a:noFill/>
        </p:spPr>
        <p:txBody>
          <a:bodyPr wrap="square">
            <a:spAutoFit/>
          </a:bodyPr>
          <a:lstStyle/>
          <a:p>
            <a:r>
              <a:rPr lang="en-US" altLang="zh-CN" sz="2600" b="1" dirty="0">
                <a:solidFill>
                  <a:schemeClr val="tx1"/>
                </a:solidFill>
              </a:rPr>
              <a:t>Read</a:t>
            </a:r>
            <a:r>
              <a:rPr lang="zh-CN" altLang="en-US" sz="2600" b="1" dirty="0">
                <a:solidFill>
                  <a:schemeClr val="tx1"/>
                </a:solidFill>
              </a:rPr>
              <a:t> </a:t>
            </a:r>
            <a:r>
              <a:rPr lang="en-US" altLang="zh-CN" sz="2600" b="1" dirty="0">
                <a:solidFill>
                  <a:schemeClr val="tx1"/>
                </a:solidFill>
              </a:rPr>
              <a:t>para. 3-6</a:t>
            </a:r>
            <a:r>
              <a:rPr lang="en-US" altLang="zh-CN" sz="2600" b="1" dirty="0"/>
              <a:t>. Draw a mind map about their travel experience. Your map should include the following information: </a:t>
            </a:r>
            <a:endParaRPr lang="en-US" altLang="zh-CN" sz="2600" b="1" dirty="0"/>
          </a:p>
          <a:p>
            <a:pPr marL="457200" indent="-457200">
              <a:buFont typeface="Arial" panose="020B0604020202020204" pitchFamily="34" charset="0"/>
              <a:buChar char="•"/>
            </a:pPr>
            <a:r>
              <a:rPr lang="en-US" altLang="zh-CN" sz="2600" b="1" dirty="0">
                <a:solidFill>
                  <a:srgbClr val="0070C0"/>
                </a:solidFill>
              </a:rPr>
              <a:t>What they saw/did/learnt </a:t>
            </a:r>
            <a:endParaRPr lang="en-US" altLang="zh-CN" sz="2600" b="1" dirty="0">
              <a:solidFill>
                <a:srgbClr val="0070C0"/>
              </a:solidFill>
            </a:endParaRPr>
          </a:p>
          <a:p>
            <a:pPr marL="457200" indent="-457200">
              <a:buFont typeface="Arial" panose="020B0604020202020204" pitchFamily="34" charset="0"/>
              <a:buChar char="•"/>
            </a:pPr>
            <a:r>
              <a:rPr lang="en-US" altLang="zh-CN" sz="2600" b="1" dirty="0">
                <a:solidFill>
                  <a:srgbClr val="7030A0"/>
                </a:solidFill>
              </a:rPr>
              <a:t>How they felt (if any)</a:t>
            </a:r>
            <a:r>
              <a:rPr lang="en-US" altLang="zh-CN" sz="2600" b="1" dirty="0">
                <a:solidFill>
                  <a:srgbClr val="0070C0"/>
                </a:solidFill>
              </a:rPr>
              <a:t> </a:t>
            </a:r>
            <a:r>
              <a:rPr lang="en-US" altLang="zh-CN" sz="2600" b="1" dirty="0"/>
              <a:t> </a:t>
            </a:r>
            <a:endParaRPr lang="en-US" altLang="zh-CN" sz="2600" b="1" dirty="0"/>
          </a:p>
        </p:txBody>
      </p:sp>
      <p:sp>
        <p:nvSpPr>
          <p:cNvPr id="10" name="Rounded Rectangle 9"/>
          <p:cNvSpPr/>
          <p:nvPr/>
        </p:nvSpPr>
        <p:spPr>
          <a:xfrm>
            <a:off x="4266559" y="2708899"/>
            <a:ext cx="2459809" cy="634796"/>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rgbClr val="FF0000"/>
                </a:solidFill>
              </a:rPr>
              <a:t>Vancouver</a:t>
            </a:r>
            <a:endParaRPr lang="en-US" sz="4000" dirty="0">
              <a:solidFill>
                <a:srgbClr val="FF0000"/>
              </a:solidFill>
            </a:endParaRPr>
          </a:p>
        </p:txBody>
      </p:sp>
      <p:sp>
        <p:nvSpPr>
          <p:cNvPr id="11" name="Rounded Rectangle 10"/>
          <p:cNvSpPr/>
          <p:nvPr/>
        </p:nvSpPr>
        <p:spPr>
          <a:xfrm>
            <a:off x="7604810" y="2708899"/>
            <a:ext cx="2549263" cy="634796"/>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rPr>
              <a:t>Lake Louise</a:t>
            </a:r>
            <a:endParaRPr lang="en-US" sz="3600" dirty="0">
              <a:solidFill>
                <a:srgbClr val="FF0000"/>
              </a:solidFill>
            </a:endParaRPr>
          </a:p>
        </p:txBody>
      </p:sp>
      <p:sp>
        <p:nvSpPr>
          <p:cNvPr id="12" name="Rounded Rectangle 11"/>
          <p:cNvSpPr/>
          <p:nvPr/>
        </p:nvSpPr>
        <p:spPr>
          <a:xfrm>
            <a:off x="8821720" y="4413946"/>
            <a:ext cx="1501651" cy="646981"/>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rPr>
              <a:t>Jasper</a:t>
            </a:r>
            <a:endParaRPr lang="en-US" sz="3600" dirty="0">
              <a:solidFill>
                <a:srgbClr val="FF0000"/>
              </a:solidFill>
            </a:endParaRPr>
          </a:p>
        </p:txBody>
      </p:sp>
      <p:sp>
        <p:nvSpPr>
          <p:cNvPr id="13" name="Rounded Rectangle 12"/>
          <p:cNvSpPr/>
          <p:nvPr/>
        </p:nvSpPr>
        <p:spPr>
          <a:xfrm>
            <a:off x="5653788" y="4449666"/>
            <a:ext cx="2378044" cy="646981"/>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rPr>
              <a:t>Edmonton</a:t>
            </a:r>
            <a:endParaRPr lang="en-US" sz="3600" dirty="0">
              <a:solidFill>
                <a:srgbClr val="FF0000"/>
              </a:solidFill>
            </a:endParaRPr>
          </a:p>
        </p:txBody>
      </p:sp>
      <p:sp>
        <p:nvSpPr>
          <p:cNvPr id="14" name="Rounded Rectangle 13"/>
          <p:cNvSpPr/>
          <p:nvPr/>
        </p:nvSpPr>
        <p:spPr>
          <a:xfrm>
            <a:off x="1653347" y="4450170"/>
            <a:ext cx="3273567" cy="634502"/>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US" sz="3400" dirty="0">
                <a:solidFill>
                  <a:srgbClr val="FF0000"/>
                </a:solidFill>
              </a:rPr>
              <a:t>Canadian Prairie</a:t>
            </a:r>
            <a:endParaRPr lang="en-US" sz="3400" dirty="0">
              <a:solidFill>
                <a:srgbClr val="FF0000"/>
              </a:solidFill>
            </a:endParaRPr>
          </a:p>
        </p:txBody>
      </p:sp>
      <p:sp>
        <p:nvSpPr>
          <p:cNvPr id="16" name="Rounded Rectangle 15"/>
          <p:cNvSpPr/>
          <p:nvPr/>
        </p:nvSpPr>
        <p:spPr>
          <a:xfrm>
            <a:off x="1689967" y="6174269"/>
            <a:ext cx="2630712" cy="612521"/>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rgbClr val="FF0000"/>
                </a:solidFill>
              </a:rPr>
              <a:t>Winnipeg</a:t>
            </a:r>
            <a:endParaRPr lang="en-US" sz="4000" dirty="0">
              <a:solidFill>
                <a:srgbClr val="FF0000"/>
              </a:solidFill>
            </a:endParaRPr>
          </a:p>
        </p:txBody>
      </p:sp>
      <p:sp>
        <p:nvSpPr>
          <p:cNvPr id="17" name="Rounded Rectangle 16"/>
          <p:cNvSpPr/>
          <p:nvPr/>
        </p:nvSpPr>
        <p:spPr>
          <a:xfrm>
            <a:off x="5355694" y="6183260"/>
            <a:ext cx="2093001" cy="612521"/>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rgbClr val="FF0000"/>
                </a:solidFill>
              </a:rPr>
              <a:t>Ontario</a:t>
            </a:r>
            <a:endParaRPr lang="en-US" sz="4000" dirty="0">
              <a:solidFill>
                <a:srgbClr val="FF0000"/>
              </a:solidFill>
            </a:endParaRPr>
          </a:p>
        </p:txBody>
      </p:sp>
      <p:sp>
        <p:nvSpPr>
          <p:cNvPr id="18" name="Rounded Rectangle 17"/>
          <p:cNvSpPr/>
          <p:nvPr/>
        </p:nvSpPr>
        <p:spPr>
          <a:xfrm>
            <a:off x="8281269" y="6174269"/>
            <a:ext cx="2178700" cy="612521"/>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rgbClr val="FF0000"/>
                </a:solidFill>
              </a:rPr>
              <a:t>Toronto</a:t>
            </a:r>
            <a:endParaRPr lang="en-US" sz="4000" dirty="0">
              <a:solidFill>
                <a:srgbClr val="FF0000"/>
              </a:solidFill>
            </a:endParaRPr>
          </a:p>
        </p:txBody>
      </p:sp>
      <p:sp>
        <p:nvSpPr>
          <p:cNvPr id="30" name="Right Arrow 29"/>
          <p:cNvSpPr/>
          <p:nvPr/>
        </p:nvSpPr>
        <p:spPr>
          <a:xfrm>
            <a:off x="3388117" y="2838328"/>
            <a:ext cx="878442" cy="355530"/>
          </a:xfrm>
          <a:prstGeom prst="rightArrow">
            <a:avLst/>
          </a:prstGeom>
          <a:solidFill>
            <a:schemeClr val="accent6"/>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1" name="Right Arrow 30"/>
          <p:cNvSpPr/>
          <p:nvPr/>
        </p:nvSpPr>
        <p:spPr>
          <a:xfrm>
            <a:off x="6738770" y="2838328"/>
            <a:ext cx="878442" cy="355530"/>
          </a:xfrm>
          <a:prstGeom prst="rightArrow">
            <a:avLst/>
          </a:prstGeom>
          <a:solidFill>
            <a:schemeClr val="accent6"/>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2" name="Right Arrow 31"/>
          <p:cNvSpPr/>
          <p:nvPr/>
        </p:nvSpPr>
        <p:spPr>
          <a:xfrm rot="10800000">
            <a:off x="8031832" y="4576643"/>
            <a:ext cx="789888" cy="393728"/>
          </a:xfrm>
          <a:prstGeom prst="rightArrow">
            <a:avLst/>
          </a:prstGeom>
          <a:solidFill>
            <a:schemeClr val="accent6"/>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3" name="Right Arrow 32"/>
          <p:cNvSpPr/>
          <p:nvPr/>
        </p:nvSpPr>
        <p:spPr>
          <a:xfrm rot="10800000">
            <a:off x="4948699" y="4606557"/>
            <a:ext cx="705087" cy="360105"/>
          </a:xfrm>
          <a:prstGeom prst="rightArrow">
            <a:avLst/>
          </a:prstGeom>
          <a:solidFill>
            <a:schemeClr val="accent6"/>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4" name="Right Arrow 33"/>
          <p:cNvSpPr/>
          <p:nvPr/>
        </p:nvSpPr>
        <p:spPr>
          <a:xfrm>
            <a:off x="4320678" y="6311755"/>
            <a:ext cx="1035015" cy="351436"/>
          </a:xfrm>
          <a:prstGeom prst="rightArrow">
            <a:avLst/>
          </a:prstGeom>
          <a:solidFill>
            <a:schemeClr val="accent6"/>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5" name="Right Arrow 34"/>
          <p:cNvSpPr/>
          <p:nvPr/>
        </p:nvSpPr>
        <p:spPr>
          <a:xfrm>
            <a:off x="7448696" y="6311755"/>
            <a:ext cx="832574" cy="351435"/>
          </a:xfrm>
          <a:prstGeom prst="rightArrow">
            <a:avLst/>
          </a:prstGeom>
          <a:solidFill>
            <a:schemeClr val="accent6"/>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0" name="Curved Left Arrow 39"/>
          <p:cNvSpPr/>
          <p:nvPr/>
        </p:nvSpPr>
        <p:spPr>
          <a:xfrm>
            <a:off x="10391169" y="3101972"/>
            <a:ext cx="1594803" cy="2030595"/>
          </a:xfrm>
          <a:prstGeom prst="curvedLeftArrow">
            <a:avLst>
              <a:gd name="adj1" fmla="val 8816"/>
              <a:gd name="adj2" fmla="val 51605"/>
              <a:gd name="adj3" fmla="val 15444"/>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Curved Right Arrow 41"/>
          <p:cNvSpPr/>
          <p:nvPr/>
        </p:nvSpPr>
        <p:spPr>
          <a:xfrm>
            <a:off x="173483" y="4850793"/>
            <a:ext cx="1433853" cy="1944988"/>
          </a:xfrm>
          <a:prstGeom prst="curvedRightArrow">
            <a:avLst>
              <a:gd name="adj1" fmla="val 7000"/>
              <a:gd name="adj2" fmla="val 50000"/>
              <a:gd name="adj3" fmla="val 25000"/>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TextBox 44"/>
          <p:cNvSpPr txBox="1"/>
          <p:nvPr/>
        </p:nvSpPr>
        <p:spPr>
          <a:xfrm>
            <a:off x="7981578" y="6833990"/>
            <a:ext cx="3066346" cy="461665"/>
          </a:xfrm>
          <a:prstGeom prst="rect">
            <a:avLst/>
          </a:prstGeom>
          <a:noFill/>
        </p:spPr>
        <p:txBody>
          <a:bodyPr wrap="square" rtlCol="0">
            <a:spAutoFit/>
          </a:bodyPr>
          <a:lstStyle/>
          <a:p>
            <a:r>
              <a:rPr lang="zh-CN" altLang="en-US" sz="2400" dirty="0">
                <a:solidFill>
                  <a:srgbClr val="7030A0"/>
                </a:solidFill>
              </a:rPr>
              <a:t> </a:t>
            </a:r>
            <a:endParaRPr lang="en-US" sz="2400" dirty="0"/>
          </a:p>
        </p:txBody>
      </p:sp>
      <p:sp>
        <p:nvSpPr>
          <p:cNvPr id="37" name="TextBox 36"/>
          <p:cNvSpPr txBox="1"/>
          <p:nvPr/>
        </p:nvSpPr>
        <p:spPr>
          <a:xfrm>
            <a:off x="7448695" y="1782003"/>
            <a:ext cx="2807790" cy="830997"/>
          </a:xfrm>
          <a:prstGeom prst="rect">
            <a:avLst/>
          </a:prstGeom>
          <a:noFill/>
        </p:spPr>
        <p:txBody>
          <a:bodyPr wrap="square" rtlCol="0">
            <a:spAutoFit/>
          </a:bodyPr>
          <a:lstStyle/>
          <a:p>
            <a:endParaRPr lang="en-US" sz="2400" dirty="0"/>
          </a:p>
          <a:p>
            <a:r>
              <a:rPr lang="en-US" sz="2400" dirty="0"/>
              <a:t>_________________</a:t>
            </a:r>
            <a:endParaRPr lang="en-US" sz="2400" dirty="0"/>
          </a:p>
        </p:txBody>
      </p:sp>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320678" y="1664175"/>
            <a:ext cx="2421791" cy="1015971"/>
          </a:xfrm>
          <a:prstGeom prst="rect">
            <a:avLst/>
          </a:prstGeom>
        </p:spPr>
      </p:pic>
      <p:sp>
        <p:nvSpPr>
          <p:cNvPr id="54" name="TextBox 53"/>
          <p:cNvSpPr txBox="1"/>
          <p:nvPr/>
        </p:nvSpPr>
        <p:spPr>
          <a:xfrm>
            <a:off x="5934973" y="1638852"/>
            <a:ext cx="1473836" cy="461665"/>
          </a:xfrm>
          <a:prstGeom prst="rect">
            <a:avLst/>
          </a:prstGeom>
          <a:noFill/>
        </p:spPr>
        <p:txBody>
          <a:bodyPr wrap="square" rtlCol="0">
            <a:spAutoFit/>
          </a:bodyPr>
          <a:lstStyle/>
          <a:p>
            <a:r>
              <a:rPr lang="en-US" sz="2400" dirty="0">
                <a:solidFill>
                  <a:srgbClr val="7030A0"/>
                </a:solidFill>
              </a:rPr>
              <a:t>pleased</a:t>
            </a:r>
            <a:endParaRPr lang="en-US" sz="2400" dirty="0">
              <a:solidFill>
                <a:srgbClr val="7030A0"/>
              </a:solidFill>
            </a:endParaRPr>
          </a:p>
        </p:txBody>
      </p:sp>
      <p:sp>
        <p:nvSpPr>
          <p:cNvPr id="36" name="TextBox 35"/>
          <p:cNvSpPr txBox="1"/>
          <p:nvPr/>
        </p:nvSpPr>
        <p:spPr>
          <a:xfrm>
            <a:off x="8366103" y="3868557"/>
            <a:ext cx="2807790" cy="461665"/>
          </a:xfrm>
          <a:prstGeom prst="rect">
            <a:avLst/>
          </a:prstGeom>
          <a:noFill/>
        </p:spPr>
        <p:txBody>
          <a:bodyPr wrap="square" rtlCol="0">
            <a:spAutoFit/>
          </a:bodyPr>
          <a:lstStyle/>
          <a:p>
            <a:r>
              <a:rPr lang="en-US" sz="2400" dirty="0"/>
              <a:t>_________________</a:t>
            </a:r>
            <a:endParaRPr lang="en-US" sz="2400" dirty="0"/>
          </a:p>
        </p:txBody>
      </p:sp>
      <p:sp>
        <p:nvSpPr>
          <p:cNvPr id="38" name="TextBox 37"/>
          <p:cNvSpPr txBox="1"/>
          <p:nvPr/>
        </p:nvSpPr>
        <p:spPr>
          <a:xfrm>
            <a:off x="5358535" y="3866197"/>
            <a:ext cx="2807790" cy="461665"/>
          </a:xfrm>
          <a:prstGeom prst="rect">
            <a:avLst/>
          </a:prstGeom>
          <a:noFill/>
        </p:spPr>
        <p:txBody>
          <a:bodyPr wrap="square" rtlCol="0">
            <a:spAutoFit/>
          </a:bodyPr>
          <a:lstStyle/>
          <a:p>
            <a:r>
              <a:rPr lang="en-US" sz="2400" dirty="0"/>
              <a:t>_________________</a:t>
            </a:r>
            <a:endParaRPr lang="en-US" sz="2400" dirty="0"/>
          </a:p>
        </p:txBody>
      </p:sp>
      <p:sp>
        <p:nvSpPr>
          <p:cNvPr id="39" name="TextBox 38"/>
          <p:cNvSpPr txBox="1"/>
          <p:nvPr/>
        </p:nvSpPr>
        <p:spPr>
          <a:xfrm>
            <a:off x="1886235" y="3855915"/>
            <a:ext cx="2807790" cy="461665"/>
          </a:xfrm>
          <a:prstGeom prst="rect">
            <a:avLst/>
          </a:prstGeom>
          <a:noFill/>
        </p:spPr>
        <p:txBody>
          <a:bodyPr wrap="square" rtlCol="0">
            <a:spAutoFit/>
          </a:bodyPr>
          <a:lstStyle/>
          <a:p>
            <a:r>
              <a:rPr lang="en-US" sz="2400" dirty="0"/>
              <a:t>_________________</a:t>
            </a:r>
            <a:endParaRPr lang="en-US" sz="2400" dirty="0"/>
          </a:p>
        </p:txBody>
      </p:sp>
      <p:sp>
        <p:nvSpPr>
          <p:cNvPr id="41" name="TextBox 40"/>
          <p:cNvSpPr txBox="1"/>
          <p:nvPr/>
        </p:nvSpPr>
        <p:spPr>
          <a:xfrm>
            <a:off x="1689967" y="5623063"/>
            <a:ext cx="2807790" cy="461665"/>
          </a:xfrm>
          <a:prstGeom prst="rect">
            <a:avLst/>
          </a:prstGeom>
          <a:noFill/>
        </p:spPr>
        <p:txBody>
          <a:bodyPr wrap="square" rtlCol="0">
            <a:spAutoFit/>
          </a:bodyPr>
          <a:lstStyle/>
          <a:p>
            <a:r>
              <a:rPr lang="en-US" sz="2400" dirty="0"/>
              <a:t>_________________</a:t>
            </a:r>
            <a:endParaRPr lang="en-US" sz="2400" dirty="0"/>
          </a:p>
        </p:txBody>
      </p:sp>
      <p:sp>
        <p:nvSpPr>
          <p:cNvPr id="43" name="TextBox 42"/>
          <p:cNvSpPr txBox="1"/>
          <p:nvPr/>
        </p:nvSpPr>
        <p:spPr>
          <a:xfrm>
            <a:off x="4896009" y="5623063"/>
            <a:ext cx="2807790" cy="461665"/>
          </a:xfrm>
          <a:prstGeom prst="rect">
            <a:avLst/>
          </a:prstGeom>
          <a:noFill/>
        </p:spPr>
        <p:txBody>
          <a:bodyPr wrap="square" rtlCol="0">
            <a:spAutoFit/>
          </a:bodyPr>
          <a:lstStyle/>
          <a:p>
            <a:r>
              <a:rPr lang="en-US" sz="2400" dirty="0"/>
              <a:t>_________________</a:t>
            </a:r>
            <a:endParaRPr lang="en-US" sz="2400" dirty="0"/>
          </a:p>
        </p:txBody>
      </p:sp>
      <p:sp>
        <p:nvSpPr>
          <p:cNvPr id="44" name="TextBox 43"/>
          <p:cNvSpPr txBox="1"/>
          <p:nvPr/>
        </p:nvSpPr>
        <p:spPr>
          <a:xfrm>
            <a:off x="8235193" y="5623062"/>
            <a:ext cx="2807790" cy="461665"/>
          </a:xfrm>
          <a:prstGeom prst="rect">
            <a:avLst/>
          </a:prstGeom>
          <a:noFill/>
        </p:spPr>
        <p:txBody>
          <a:bodyPr wrap="square" rtlCol="0">
            <a:spAutoFit/>
          </a:bodyPr>
          <a:lstStyle/>
          <a:p>
            <a:r>
              <a:rPr lang="en-US" sz="2400" dirty="0"/>
              <a:t>_________________</a:t>
            </a:r>
            <a:endParaRPr lang="en-US" sz="2400" dirty="0"/>
          </a:p>
        </p:txBody>
      </p:sp>
      <p:sp>
        <p:nvSpPr>
          <p:cNvPr id="46" name="TextBox 45"/>
          <p:cNvSpPr txBox="1"/>
          <p:nvPr/>
        </p:nvSpPr>
        <p:spPr>
          <a:xfrm>
            <a:off x="5073479" y="497008"/>
            <a:ext cx="5916706"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zh-CN" sz="2400" b="1" dirty="0">
                <a:solidFill>
                  <a:srgbClr val="C00000"/>
                </a:solidFill>
              </a:rPr>
              <a:t>G1-3: Lake Louise—Edmonton</a:t>
            </a:r>
            <a:r>
              <a:rPr lang="zh-CN" altLang="en-US" sz="2400" b="1" dirty="0">
                <a:solidFill>
                  <a:srgbClr val="C00000"/>
                </a:solidFill>
              </a:rPr>
              <a:t> </a:t>
            </a:r>
            <a:r>
              <a:rPr lang="en-US" altLang="zh-CN" sz="2400" b="1" dirty="0">
                <a:solidFill>
                  <a:srgbClr val="C00000"/>
                </a:solidFill>
              </a:rPr>
              <a:t>(para. 3-4)</a:t>
            </a:r>
            <a:endParaRPr lang="en-US" altLang="zh-CN" sz="2400" b="1" dirty="0">
              <a:solidFill>
                <a:srgbClr val="C00000"/>
              </a:solidFill>
            </a:endParaRPr>
          </a:p>
          <a:p>
            <a:r>
              <a:rPr lang="en-US" sz="2400" b="1" dirty="0">
                <a:solidFill>
                  <a:srgbClr val="C00000"/>
                </a:solidFill>
              </a:rPr>
              <a:t>G4-6: Canadian Prairie</a:t>
            </a:r>
            <a:r>
              <a:rPr lang="en-US" altLang="zh-CN" sz="2400" b="1" dirty="0">
                <a:solidFill>
                  <a:srgbClr val="C00000"/>
                </a:solidFill>
              </a:rPr>
              <a:t>—Toronto</a:t>
            </a:r>
            <a:r>
              <a:rPr lang="zh-CN" altLang="en-US" sz="2400" b="1" dirty="0">
                <a:solidFill>
                  <a:srgbClr val="C00000"/>
                </a:solidFill>
              </a:rPr>
              <a:t> </a:t>
            </a:r>
            <a:r>
              <a:rPr lang="en-US" altLang="zh-CN" sz="2400" b="1" dirty="0">
                <a:solidFill>
                  <a:srgbClr val="C00000"/>
                </a:solidFill>
              </a:rPr>
              <a:t>(para.</a:t>
            </a:r>
            <a:r>
              <a:rPr lang="zh-CN" altLang="en-US" sz="2400" b="1" dirty="0">
                <a:solidFill>
                  <a:srgbClr val="C00000"/>
                </a:solidFill>
              </a:rPr>
              <a:t> </a:t>
            </a:r>
            <a:r>
              <a:rPr lang="en-US" altLang="zh-CN" sz="2400" b="1" dirty="0">
                <a:solidFill>
                  <a:srgbClr val="C00000"/>
                </a:solidFill>
              </a:rPr>
              <a:t>5-6)</a:t>
            </a:r>
            <a:endParaRPr lang="en-US" sz="2400" b="1" dirty="0">
              <a:solidFill>
                <a:srgbClr val="C00000"/>
              </a:solidFill>
            </a:endParaRPr>
          </a:p>
        </p:txBody>
      </p:sp>
      <p:pic>
        <p:nvPicPr>
          <p:cNvPr id="47" name="Picture 2" descr="https://gimg2.baidu.com/image_search/src=http%3A%2F%2Fac-r.static.booking.cn%2Fdata%2Fxphoto%2F1182x887%2F116%2F11685110.jpg%3Fsize%3DS&amp;refer=http%3A%2F%2Fac-r.static.booking.cn&amp;app=2002&amp;size=f9999,10000&amp;q=a80&amp;n=0&amp;g=0n&amp;fmt=jpeg?sec=1639918317&amp;t=d477fdb502cca9a826a6aab556bbff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75" y="-19338"/>
            <a:ext cx="3808074" cy="2857666"/>
          </a:xfrm>
          <a:prstGeom prst="rect">
            <a:avLst/>
          </a:prstGeom>
          <a:noFill/>
          <a:extLst>
            <a:ext uri="{909E8E84-426E-40DD-AFC4-6F175D3DCCD1}">
              <a14:hiddenFill xmlns:a14="http://schemas.microsoft.com/office/drawing/2010/main">
                <a:solidFill>
                  <a:srgbClr val="FFFFFF"/>
                </a:solidFill>
              </a14:hiddenFill>
            </a:ext>
          </a:extLst>
        </p:spPr>
      </p:pic>
      <p:sp>
        <p:nvSpPr>
          <p:cNvPr id="48" name="Rounded Rectangle 47"/>
          <p:cNvSpPr/>
          <p:nvPr/>
        </p:nvSpPr>
        <p:spPr>
          <a:xfrm>
            <a:off x="-31874" y="0"/>
            <a:ext cx="2171226" cy="44857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FF0000"/>
                </a:solidFill>
              </a:rPr>
              <a:t>Lake Louise</a:t>
            </a:r>
            <a:endParaRPr lang="en-US" sz="3200" dirty="0">
              <a:solidFill>
                <a:srgbClr val="FF0000"/>
              </a:solidFill>
            </a:endParaRPr>
          </a:p>
        </p:txBody>
      </p:sp>
      <p:pic>
        <p:nvPicPr>
          <p:cNvPr id="49" name="Picture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7634" y="5650"/>
            <a:ext cx="4136702" cy="2857666"/>
          </a:xfrm>
          <a:prstGeom prst="rect">
            <a:avLst/>
          </a:prstGeom>
        </p:spPr>
      </p:pic>
      <p:sp>
        <p:nvSpPr>
          <p:cNvPr id="50" name="Rounded Rectangle 49"/>
          <p:cNvSpPr/>
          <p:nvPr/>
        </p:nvSpPr>
        <p:spPr>
          <a:xfrm>
            <a:off x="4007634" y="-19338"/>
            <a:ext cx="1365635" cy="420651"/>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FF0000"/>
                </a:solidFill>
              </a:rPr>
              <a:t>Jasper</a:t>
            </a:r>
            <a:endParaRPr lang="en-US" sz="3200" dirty="0">
              <a:solidFill>
                <a:srgbClr val="FF0000"/>
              </a:solidFill>
            </a:endParaRPr>
          </a:p>
        </p:txBody>
      </p:sp>
      <p:pic>
        <p:nvPicPr>
          <p:cNvPr id="51" name="Picture 2" descr="https://bkimg.cdn.bcebos.com/pic/29381f30e924b89922a2c8b263061d950b7bf69a?x-bce-process=image/watermark,image_d2F0ZXIvYmFpa2UxNTA=,g_7,xp_5,yp_5/format,f_au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3438" y="4971"/>
            <a:ext cx="3702116" cy="4163728"/>
          </a:xfrm>
          <a:prstGeom prst="rect">
            <a:avLst/>
          </a:prstGeom>
          <a:noFill/>
          <a:extLst>
            <a:ext uri="{909E8E84-426E-40DD-AFC4-6F175D3DCCD1}">
              <a14:hiddenFill xmlns:a14="http://schemas.microsoft.com/office/drawing/2010/main">
                <a:solidFill>
                  <a:srgbClr val="FFFFFF"/>
                </a:solidFill>
              </a14:hiddenFill>
            </a:ext>
          </a:extLst>
        </p:spPr>
      </p:pic>
      <p:sp>
        <p:nvSpPr>
          <p:cNvPr id="52" name="Rounded Rectangle 51"/>
          <p:cNvSpPr/>
          <p:nvPr/>
        </p:nvSpPr>
        <p:spPr>
          <a:xfrm>
            <a:off x="8502417" y="3593273"/>
            <a:ext cx="1964393" cy="42321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FF0000"/>
                </a:solidFill>
              </a:rPr>
              <a:t>Edmonton</a:t>
            </a:r>
            <a:endParaRPr lang="en-US" sz="3200" dirty="0">
              <a:solidFill>
                <a:srgbClr val="FF0000"/>
              </a:solidFill>
            </a:endParaRPr>
          </a:p>
        </p:txBody>
      </p:sp>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36285"/>
            <a:ext cx="4677622" cy="2873731"/>
          </a:xfrm>
          <a:prstGeom prst="rect">
            <a:avLst/>
          </a:prstGeom>
        </p:spPr>
      </p:pic>
      <p:sp>
        <p:nvSpPr>
          <p:cNvPr id="55" name="Rounded Rectangle 54"/>
          <p:cNvSpPr/>
          <p:nvPr/>
        </p:nvSpPr>
        <p:spPr>
          <a:xfrm>
            <a:off x="-21784" y="2936285"/>
            <a:ext cx="3273566" cy="50601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FF0000"/>
                </a:solidFill>
              </a:rPr>
              <a:t>Canadian Prairie</a:t>
            </a:r>
            <a:endParaRPr lang="en-US" sz="3200" dirty="0">
              <a:solidFill>
                <a:srgbClr val="FF0000"/>
              </a:solidFill>
            </a:endParaRPr>
          </a:p>
        </p:txBody>
      </p:sp>
      <p:pic>
        <p:nvPicPr>
          <p:cNvPr id="56" name="Picture 5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20221" y="4264048"/>
            <a:ext cx="4410551" cy="2600745"/>
          </a:xfrm>
          <a:prstGeom prst="rect">
            <a:avLst/>
          </a:prstGeom>
        </p:spPr>
      </p:pic>
      <p:sp>
        <p:nvSpPr>
          <p:cNvPr id="57" name="Rounded Rectangle 56"/>
          <p:cNvSpPr/>
          <p:nvPr/>
        </p:nvSpPr>
        <p:spPr>
          <a:xfrm>
            <a:off x="7520221" y="4264048"/>
            <a:ext cx="1964393" cy="42321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a:solidFill>
                  <a:srgbClr val="FF0000"/>
                </a:solidFill>
              </a:rPr>
              <a:t>Winnipeg</a:t>
            </a:r>
            <a:endParaRPr lang="en-US" sz="2800" dirty="0">
              <a:solidFill>
                <a:srgbClr val="FF0000"/>
              </a:solidFill>
            </a:endParaRPr>
          </a:p>
        </p:txBody>
      </p:sp>
      <p:pic>
        <p:nvPicPr>
          <p:cNvPr id="58" name="Picture 57" descr="A road with trees on either side&#10;&#10;Description automatically generated with medium confidenc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610" y="3727311"/>
            <a:ext cx="4767743" cy="3137482"/>
          </a:xfrm>
          <a:prstGeom prst="rect">
            <a:avLst/>
          </a:prstGeom>
        </p:spPr>
      </p:pic>
      <p:sp>
        <p:nvSpPr>
          <p:cNvPr id="59" name="Rounded Rectangle 58"/>
          <p:cNvSpPr/>
          <p:nvPr/>
        </p:nvSpPr>
        <p:spPr>
          <a:xfrm>
            <a:off x="3482284" y="6462405"/>
            <a:ext cx="1964393" cy="42321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a:solidFill>
                  <a:srgbClr val="FF0000"/>
                </a:solidFill>
              </a:rPr>
              <a:t>Ontario</a:t>
            </a:r>
            <a:endParaRPr lang="en-US" sz="28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0" grpId="0" animBg="1"/>
      <p:bldP spid="52" grpId="0" animBg="1"/>
      <p:bldP spid="55" grpId="0" animBg="1"/>
      <p:bldP spid="57" grpId="0" animBg="1"/>
      <p:bldP spid="5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14936" y="-23732"/>
            <a:ext cx="2382982" cy="830997"/>
          </a:xfrm>
          <a:prstGeom prst="rect">
            <a:avLst/>
          </a:prstGeom>
          <a:noFill/>
        </p:spPr>
        <p:txBody>
          <a:bodyPr wrap="square" rtlCol="0">
            <a:spAutoFit/>
          </a:bodyPr>
          <a:lstStyle/>
          <a:p>
            <a:r>
              <a:rPr lang="en-US" altLang="zh-CN" sz="4800" dirty="0">
                <a:solidFill>
                  <a:schemeClr val="accent5">
                    <a:lumMod val="75000"/>
                  </a:schemeClr>
                </a:solidFill>
              </a:rPr>
              <a:t>discuss</a:t>
            </a:r>
            <a:endParaRPr lang="en-US" altLang="zh-CN" sz="4800" dirty="0">
              <a:solidFill>
                <a:schemeClr val="accent5">
                  <a:lumMod val="75000"/>
                </a:schemeClr>
              </a:solidFill>
            </a:endParaRPr>
          </a:p>
        </p:txBody>
      </p:sp>
      <p:sp>
        <p:nvSpPr>
          <p:cNvPr id="16" name="TextBox 15"/>
          <p:cNvSpPr txBox="1"/>
          <p:nvPr/>
        </p:nvSpPr>
        <p:spPr>
          <a:xfrm>
            <a:off x="2382983" y="13970"/>
            <a:ext cx="9809017" cy="779780"/>
          </a:xfrm>
          <a:prstGeom prst="rect">
            <a:avLst/>
          </a:prstGeom>
          <a:noFill/>
        </p:spPr>
        <p:txBody>
          <a:bodyPr wrap="square">
            <a:spAutoFit/>
          </a:bodyPr>
          <a:lstStyle/>
          <a:p>
            <a:pPr>
              <a:lnSpc>
                <a:spcPct val="80000"/>
              </a:lnSpc>
            </a:pPr>
            <a:r>
              <a:rPr lang="en-US" altLang="zh-CN" sz="2800" dirty="0">
                <a:latin typeface="Arial" panose="020B0604020202020204" pitchFamily="34" charset="0"/>
                <a:cs typeface="Arial" panose="020B0604020202020204" pitchFamily="34" charset="0"/>
              </a:rPr>
              <a:t>Based</a:t>
            </a:r>
            <a:r>
              <a:rPr lang="zh-CN" altLang="en-US" sz="2800" dirty="0">
                <a:latin typeface="Arial" panose="020B0604020202020204" pitchFamily="34" charset="0"/>
                <a:cs typeface="Arial" panose="020B0604020202020204" pitchFamily="34" charset="0"/>
              </a:rPr>
              <a:t> </a:t>
            </a:r>
            <a:r>
              <a:rPr lang="en-US" altLang="zh-CN" sz="2800" dirty="0">
                <a:latin typeface="Arial" panose="020B0604020202020204" pitchFamily="34" charset="0"/>
                <a:cs typeface="Arial" panose="020B0604020202020204" pitchFamily="34" charset="0"/>
              </a:rPr>
              <a:t>on</a:t>
            </a:r>
            <a:r>
              <a:rPr lang="zh-CN" altLang="en-US" sz="2800" dirty="0">
                <a:latin typeface="Arial" panose="020B0604020202020204" pitchFamily="34" charset="0"/>
                <a:cs typeface="Arial" panose="020B0604020202020204" pitchFamily="34" charset="0"/>
              </a:rPr>
              <a:t> </a:t>
            </a:r>
            <a:r>
              <a:rPr lang="en-US" altLang="zh-CN" sz="2800" dirty="0">
                <a:latin typeface="Arial" panose="020B0604020202020204" pitchFamily="34" charset="0"/>
                <a:cs typeface="Arial" panose="020B0604020202020204" pitchFamily="34" charset="0"/>
              </a:rPr>
              <a:t>what</a:t>
            </a:r>
            <a:r>
              <a:rPr lang="zh-CN" altLang="en-US" sz="2800" dirty="0">
                <a:latin typeface="Arial" panose="020B0604020202020204" pitchFamily="34" charset="0"/>
                <a:cs typeface="Arial" panose="020B0604020202020204" pitchFamily="34" charset="0"/>
              </a:rPr>
              <a:t> </a:t>
            </a:r>
            <a:r>
              <a:rPr lang="en-US" altLang="zh-CN" sz="2800" dirty="0">
                <a:latin typeface="Arial" panose="020B0604020202020204" pitchFamily="34" charset="0"/>
                <a:cs typeface="Arial" panose="020B0604020202020204" pitchFamily="34" charset="0"/>
              </a:rPr>
              <a:t>they</a:t>
            </a:r>
            <a:r>
              <a:rPr lang="zh-CN" altLang="en-US" sz="2800" dirty="0">
                <a:latin typeface="Arial" panose="020B0604020202020204" pitchFamily="34" charset="0"/>
                <a:cs typeface="Arial" panose="020B0604020202020204" pitchFamily="34" charset="0"/>
              </a:rPr>
              <a:t> </a:t>
            </a:r>
            <a:r>
              <a:rPr lang="en-US" altLang="zh-CN" sz="2800" dirty="0">
                <a:latin typeface="Arial" panose="020B0604020202020204" pitchFamily="34" charset="0"/>
                <a:cs typeface="Arial" panose="020B0604020202020204" pitchFamily="34" charset="0"/>
              </a:rPr>
              <a:t>saw</a:t>
            </a:r>
            <a:r>
              <a:rPr lang="zh-CN" altLang="en-US" sz="2800" dirty="0">
                <a:latin typeface="Arial" panose="020B0604020202020204" pitchFamily="34" charset="0"/>
                <a:cs typeface="Arial" panose="020B0604020202020204" pitchFamily="34" charset="0"/>
              </a:rPr>
              <a:t> </a:t>
            </a:r>
            <a:r>
              <a:rPr lang="en-US" altLang="zh-CN" sz="2800" dirty="0">
                <a:latin typeface="Arial" panose="020B0604020202020204" pitchFamily="34" charset="0"/>
                <a:cs typeface="Arial" panose="020B0604020202020204" pitchFamily="34" charset="0"/>
              </a:rPr>
              <a:t>and</a:t>
            </a:r>
            <a:r>
              <a:rPr lang="zh-CN" altLang="en-US" sz="2800" dirty="0">
                <a:latin typeface="Arial" panose="020B0604020202020204" pitchFamily="34" charset="0"/>
                <a:cs typeface="Arial" panose="020B0604020202020204" pitchFamily="34" charset="0"/>
              </a:rPr>
              <a:t> </a:t>
            </a:r>
            <a:r>
              <a:rPr lang="en-US" altLang="zh-CN" sz="2800" dirty="0">
                <a:latin typeface="Arial" panose="020B0604020202020204" pitchFamily="34" charset="0"/>
                <a:cs typeface="Arial" panose="020B0604020202020204" pitchFamily="34" charset="0"/>
              </a:rPr>
              <a:t>learnt,</a:t>
            </a:r>
            <a:r>
              <a:rPr lang="zh-CN" altLang="en-US" sz="2800" dirty="0">
                <a:latin typeface="Arial" panose="020B0604020202020204" pitchFamily="34" charset="0"/>
                <a:cs typeface="Arial" panose="020B0604020202020204" pitchFamily="34" charset="0"/>
              </a:rPr>
              <a:t> </a:t>
            </a:r>
            <a:r>
              <a:rPr lang="en-US" altLang="zh-CN" sz="2800" dirty="0">
                <a:latin typeface="Arial" panose="020B0604020202020204" pitchFamily="34" charset="0"/>
                <a:cs typeface="Arial" panose="020B0604020202020204" pitchFamily="34" charset="0"/>
              </a:rPr>
              <a:t>what</a:t>
            </a:r>
            <a:r>
              <a:rPr lang="zh-CN" altLang="en-US" sz="2800" dirty="0">
                <a:latin typeface="Arial" panose="020B0604020202020204" pitchFamily="34" charset="0"/>
                <a:cs typeface="Arial" panose="020B0604020202020204" pitchFamily="34" charset="0"/>
              </a:rPr>
              <a:t> </a:t>
            </a:r>
            <a:r>
              <a:rPr lang="en-US" altLang="zh-CN" sz="2800" dirty="0">
                <a:latin typeface="Arial" panose="020B0604020202020204" pitchFamily="34" charset="0"/>
                <a:cs typeface="Arial" panose="020B0604020202020204" pitchFamily="34" charset="0"/>
              </a:rPr>
              <a:t>do</a:t>
            </a:r>
            <a:r>
              <a:rPr lang="zh-CN" altLang="en-US" sz="2800" dirty="0">
                <a:latin typeface="Arial" panose="020B0604020202020204" pitchFamily="34" charset="0"/>
                <a:cs typeface="Arial" panose="020B0604020202020204" pitchFamily="34" charset="0"/>
              </a:rPr>
              <a:t> </a:t>
            </a:r>
            <a:r>
              <a:rPr lang="en-US" altLang="zh-CN" sz="2800" dirty="0">
                <a:latin typeface="Arial" panose="020B0604020202020204" pitchFamily="34" charset="0"/>
                <a:cs typeface="Arial" panose="020B0604020202020204" pitchFamily="34" charset="0"/>
              </a:rPr>
              <a:t>you</a:t>
            </a:r>
            <a:r>
              <a:rPr lang="zh-CN" altLang="en-US" sz="2800" dirty="0">
                <a:latin typeface="Arial" panose="020B0604020202020204" pitchFamily="34" charset="0"/>
                <a:cs typeface="Arial" panose="020B0604020202020204" pitchFamily="34" charset="0"/>
              </a:rPr>
              <a:t> </a:t>
            </a:r>
            <a:r>
              <a:rPr lang="en-US" altLang="zh-CN" sz="2800" dirty="0">
                <a:latin typeface="Arial" panose="020B0604020202020204" pitchFamily="34" charset="0"/>
                <a:cs typeface="Arial" panose="020B0604020202020204" pitchFamily="34" charset="0"/>
              </a:rPr>
              <a:t>think</a:t>
            </a:r>
            <a:r>
              <a:rPr lang="zh-CN" altLang="en-US" sz="2800" dirty="0">
                <a:latin typeface="Arial" panose="020B0604020202020204" pitchFamily="34" charset="0"/>
                <a:cs typeface="Arial" panose="020B0604020202020204" pitchFamily="34" charset="0"/>
              </a:rPr>
              <a:t> </a:t>
            </a:r>
            <a:r>
              <a:rPr lang="en-US" altLang="zh-CN" sz="2800" dirty="0">
                <a:latin typeface="Arial" panose="020B0604020202020204" pitchFamily="34" charset="0"/>
                <a:cs typeface="Arial" panose="020B0604020202020204" pitchFamily="34" charset="0"/>
              </a:rPr>
              <a:t>they</a:t>
            </a:r>
            <a:r>
              <a:rPr lang="zh-CN" altLang="en-US" sz="2800" dirty="0">
                <a:latin typeface="Arial" panose="020B0604020202020204" pitchFamily="34" charset="0"/>
                <a:cs typeface="Arial" panose="020B0604020202020204" pitchFamily="34" charset="0"/>
              </a:rPr>
              <a:t> </a:t>
            </a:r>
            <a:r>
              <a:rPr lang="en-US" altLang="zh-CN" sz="2800" dirty="0">
                <a:latin typeface="Arial" panose="020B0604020202020204" pitchFamily="34" charset="0"/>
                <a:cs typeface="Arial" panose="020B0604020202020204" pitchFamily="34" charset="0"/>
              </a:rPr>
              <a:t>have</a:t>
            </a:r>
            <a:r>
              <a:rPr lang="zh-CN" altLang="en-US" sz="2800" dirty="0">
                <a:latin typeface="Arial" panose="020B0604020202020204" pitchFamily="34" charset="0"/>
                <a:cs typeface="Arial" panose="020B0604020202020204" pitchFamily="34" charset="0"/>
              </a:rPr>
              <a:t> </a:t>
            </a:r>
            <a:r>
              <a:rPr lang="en-US" altLang="zh-CN" sz="2800" dirty="0">
                <a:latin typeface="Arial" panose="020B0604020202020204" pitchFamily="34" charset="0"/>
                <a:cs typeface="Arial" panose="020B0604020202020204" pitchFamily="34" charset="0"/>
              </a:rPr>
              <a:t>gained</a:t>
            </a:r>
            <a:r>
              <a:rPr lang="zh-CN" altLang="en-US" sz="2800" dirty="0">
                <a:latin typeface="Arial" panose="020B0604020202020204" pitchFamily="34" charset="0"/>
                <a:cs typeface="Arial" panose="020B0604020202020204" pitchFamily="34" charset="0"/>
              </a:rPr>
              <a:t> </a:t>
            </a:r>
            <a:r>
              <a:rPr lang="en-US" altLang="zh-CN" sz="2800" dirty="0">
                <a:latin typeface="Arial" panose="020B0604020202020204" pitchFamily="34" charset="0"/>
                <a:cs typeface="Arial" panose="020B0604020202020204" pitchFamily="34" charset="0"/>
              </a:rPr>
              <a:t>from</a:t>
            </a:r>
            <a:r>
              <a:rPr lang="zh-CN" altLang="en-US" sz="2800" dirty="0">
                <a:latin typeface="Arial" panose="020B0604020202020204" pitchFamily="34" charset="0"/>
                <a:cs typeface="Arial" panose="020B0604020202020204" pitchFamily="34" charset="0"/>
              </a:rPr>
              <a:t> </a:t>
            </a:r>
            <a:r>
              <a:rPr lang="en-US" altLang="zh-CN" sz="2800" dirty="0">
                <a:latin typeface="Arial" panose="020B0604020202020204" pitchFamily="34" charset="0"/>
                <a:cs typeface="Arial" panose="020B0604020202020204" pitchFamily="34" charset="0"/>
              </a:rPr>
              <a:t>the</a:t>
            </a:r>
            <a:r>
              <a:rPr lang="zh-CN" altLang="en-US" sz="2800" dirty="0">
                <a:latin typeface="Arial" panose="020B0604020202020204" pitchFamily="34" charset="0"/>
                <a:cs typeface="Arial" panose="020B0604020202020204" pitchFamily="34" charset="0"/>
              </a:rPr>
              <a:t> </a:t>
            </a:r>
            <a:r>
              <a:rPr lang="en-US" altLang="zh-CN" sz="2800" dirty="0">
                <a:latin typeface="Arial" panose="020B0604020202020204" pitchFamily="34" charset="0"/>
                <a:cs typeface="Arial" panose="020B0604020202020204" pitchFamily="34" charset="0"/>
              </a:rPr>
              <a:t>journey?</a:t>
            </a:r>
            <a:endParaRPr lang="en-US" altLang="zh-CN" sz="2800" dirty="0">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custDataLst>
              <p:tags r:id="rId2"/>
            </p:custDataLst>
          </p:nvPr>
        </p:nvGraphicFramePr>
        <p:xfrm>
          <a:off x="229870" y="721995"/>
          <a:ext cx="11600815" cy="6093714"/>
        </p:xfrm>
        <a:graphic>
          <a:graphicData uri="http://schemas.openxmlformats.org/drawingml/2006/table">
            <a:tbl>
              <a:tblPr firstRow="1" bandRow="1">
                <a:tableStyleId>{93296810-A885-4BE3-A3E7-6D5BEEA58F35}</a:tableStyleId>
              </a:tblPr>
              <a:tblGrid>
                <a:gridCol w="6496050"/>
                <a:gridCol w="5104765"/>
              </a:tblGrid>
              <a:tr h="457835">
                <a:tc>
                  <a:txBody>
                    <a:bodyPr/>
                    <a:lstStyle/>
                    <a:p>
                      <a:pPr algn="ctr"/>
                      <a:r>
                        <a:rPr lang="en-US" sz="2400" dirty="0"/>
                        <a:t>What did they see</a:t>
                      </a:r>
                      <a:r>
                        <a:rPr lang="en-US" altLang="zh-CN" sz="2400" dirty="0"/>
                        <a:t>/do</a:t>
                      </a:r>
                      <a:endParaRPr lang="en-US" sz="2400" dirty="0"/>
                    </a:p>
                  </a:txBody>
                  <a:tcPr/>
                </a:tc>
                <a:tc>
                  <a:txBody>
                    <a:bodyPr/>
                    <a:lstStyle/>
                    <a:p>
                      <a:pPr algn="ctr"/>
                      <a:r>
                        <a:rPr lang="en-US" sz="2400" dirty="0"/>
                        <a:t>What did they g</a:t>
                      </a:r>
                      <a:r>
                        <a:rPr lang="en-US" altLang="zh-CN" sz="2400" dirty="0"/>
                        <a:t>ain</a:t>
                      </a:r>
                      <a:endParaRPr lang="en-US" sz="2400" dirty="0"/>
                    </a:p>
                  </a:txBody>
                  <a:tcPr/>
                </a:tc>
              </a:tr>
              <a:tr h="457835">
                <a:tc>
                  <a:txBody>
                    <a:bodyPr/>
                    <a:lstStyle/>
                    <a:p>
                      <a:r>
                        <a:rPr lang="en-US" sz="2400" dirty="0">
                          <a:solidFill>
                            <a:schemeClr val="tx1"/>
                          </a:solidFill>
                        </a:rPr>
                        <a:t>Wonderful </a:t>
                      </a:r>
                      <a:r>
                        <a:rPr lang="en-US" sz="2400" dirty="0">
                          <a:solidFill>
                            <a:srgbClr val="FF0000"/>
                          </a:solidFill>
                        </a:rPr>
                        <a:t>shops selling crafts and antiques</a:t>
                      </a:r>
                      <a:endParaRPr lang="en-US" sz="2400" dirty="0">
                        <a:solidFill>
                          <a:srgbClr val="FF0000"/>
                        </a:solidFill>
                      </a:endParaRPr>
                    </a:p>
                  </a:txBody>
                  <a:tcPr/>
                </a:tc>
                <a:tc rowSpan="8">
                  <a:txBody>
                    <a:bodyPr/>
                    <a:lstStyle/>
                    <a:p>
                      <a:endParaRPr lang="en-US" sz="2400" dirty="0"/>
                    </a:p>
                  </a:txBody>
                  <a:tcPr/>
                </a:tc>
              </a:tr>
              <a:tr h="824230">
                <a:tc>
                  <a:txBody>
                    <a:bodyPr/>
                    <a:lstStyle/>
                    <a:p>
                      <a:r>
                        <a:rPr lang="en-US" sz="2400" dirty="0">
                          <a:solidFill>
                            <a:srgbClr val="002060"/>
                          </a:solidFill>
                        </a:rPr>
                        <a:t>Beautiful </a:t>
                      </a:r>
                      <a:r>
                        <a:rPr lang="en-US" sz="2400" dirty="0">
                          <a:solidFill>
                            <a:srgbClr val="FF0000"/>
                          </a:solidFill>
                        </a:rPr>
                        <a:t>mountains</a:t>
                      </a:r>
                      <a:r>
                        <a:rPr lang="zh-CN" altLang="en-US" sz="2400" dirty="0">
                          <a:solidFill>
                            <a:srgbClr val="FF0000"/>
                          </a:solidFill>
                        </a:rPr>
                        <a:t> </a:t>
                      </a:r>
                      <a:r>
                        <a:rPr lang="en-US" sz="2400" dirty="0">
                          <a:solidFill>
                            <a:srgbClr val="002060"/>
                          </a:solidFill>
                        </a:rPr>
                        <a:t>looking out over the city</a:t>
                      </a:r>
                      <a:endParaRPr lang="en-US" sz="2400" dirty="0">
                        <a:solidFill>
                          <a:srgbClr val="002060"/>
                        </a:solidFill>
                      </a:endParaRPr>
                    </a:p>
                    <a:p>
                      <a:r>
                        <a:rPr lang="en-US" sz="2400" dirty="0">
                          <a:solidFill>
                            <a:srgbClr val="FF0000"/>
                          </a:solidFill>
                        </a:rPr>
                        <a:t>A forest </a:t>
                      </a:r>
                      <a:r>
                        <a:rPr lang="en-US" sz="2400" dirty="0">
                          <a:solidFill>
                            <a:srgbClr val="002060"/>
                          </a:solidFill>
                        </a:rPr>
                        <a:t>a short distance away </a:t>
                      </a:r>
                      <a:endParaRPr lang="en-US" sz="2400" dirty="0">
                        <a:solidFill>
                          <a:srgbClr val="002060"/>
                        </a:solidFill>
                      </a:endParaRPr>
                    </a:p>
                  </a:txBody>
                  <a:tcPr/>
                </a:tc>
                <a:tc vMerge="1">
                  <a:tcPr/>
                </a:tc>
              </a:tr>
              <a:tr h="620395">
                <a:tc>
                  <a:txBody>
                    <a:bodyPr/>
                    <a:lstStyle/>
                    <a:p>
                      <a:pPr>
                        <a:lnSpc>
                          <a:spcPct val="90000"/>
                        </a:lnSpc>
                      </a:pPr>
                      <a:r>
                        <a:rPr lang="en-US" sz="2400" dirty="0">
                          <a:solidFill>
                            <a:schemeClr val="tx1"/>
                          </a:solidFill>
                        </a:rPr>
                        <a:t>Massive </a:t>
                      </a:r>
                      <a:r>
                        <a:rPr lang="en-US" sz="2400" dirty="0">
                          <a:solidFill>
                            <a:srgbClr val="FF0000"/>
                          </a:solidFill>
                        </a:rPr>
                        <a:t>mountains and forests </a:t>
                      </a:r>
                      <a:endParaRPr lang="en-US" sz="2400" dirty="0">
                        <a:solidFill>
                          <a:srgbClr val="FF0000"/>
                        </a:solidFill>
                      </a:endParaRPr>
                    </a:p>
                    <a:p>
                      <a:pPr>
                        <a:lnSpc>
                          <a:spcPct val="90000"/>
                        </a:lnSpc>
                      </a:pPr>
                      <a:r>
                        <a:rPr lang="en-US" sz="2400" dirty="0">
                          <a:solidFill>
                            <a:srgbClr val="FF0000"/>
                          </a:solidFill>
                        </a:rPr>
                        <a:t>Blue water </a:t>
                      </a:r>
                      <a:r>
                        <a:rPr lang="en-US" sz="2400" dirty="0">
                          <a:solidFill>
                            <a:schemeClr val="tx1"/>
                          </a:solidFill>
                        </a:rPr>
                        <a:t>with exceptional beauty</a:t>
                      </a:r>
                      <a:endParaRPr lang="en-US" sz="2400" dirty="0">
                        <a:solidFill>
                          <a:schemeClr val="tx1"/>
                        </a:solidFill>
                      </a:endParaRPr>
                    </a:p>
                  </a:txBody>
                  <a:tcPr/>
                </a:tc>
                <a:tc vMerge="1">
                  <a:tcPr/>
                </a:tc>
              </a:tr>
              <a:tr h="749300">
                <a:tc>
                  <a:txBody>
                    <a:bodyPr/>
                    <a:lstStyle/>
                    <a:p>
                      <a:pPr>
                        <a:lnSpc>
                          <a:spcPct val="90000"/>
                        </a:lnSpc>
                      </a:pPr>
                      <a:r>
                        <a:rPr lang="en-US" sz="2400" dirty="0">
                          <a:solidFill>
                            <a:srgbClr val="002060"/>
                          </a:solidFill>
                        </a:rPr>
                        <a:t>Spectacular </a:t>
                      </a:r>
                      <a:r>
                        <a:rPr lang="en-US" sz="2400" dirty="0">
                          <a:solidFill>
                            <a:srgbClr val="FF0000"/>
                          </a:solidFill>
                        </a:rPr>
                        <a:t>mountain peaks and forests</a:t>
                      </a:r>
                      <a:r>
                        <a:rPr lang="en-US" sz="2400" dirty="0">
                          <a:solidFill>
                            <a:srgbClr val="002060"/>
                          </a:solidFill>
                        </a:rPr>
                        <a:t>;</a:t>
                      </a:r>
                      <a:r>
                        <a:rPr lang="zh-CN" altLang="en-US" sz="2400" dirty="0">
                          <a:solidFill>
                            <a:srgbClr val="002060"/>
                          </a:solidFill>
                        </a:rPr>
                        <a:t> </a:t>
                      </a:r>
                      <a:endParaRPr lang="en-US" altLang="zh-CN" sz="2400" dirty="0">
                        <a:solidFill>
                          <a:srgbClr val="002060"/>
                        </a:solidFill>
                      </a:endParaRPr>
                    </a:p>
                    <a:p>
                      <a:pPr>
                        <a:lnSpc>
                          <a:spcPct val="90000"/>
                        </a:lnSpc>
                      </a:pPr>
                      <a:r>
                        <a:rPr lang="en-US" sz="2400" dirty="0">
                          <a:solidFill>
                            <a:srgbClr val="002060"/>
                          </a:solidFill>
                        </a:rPr>
                        <a:t>Highlight: different </a:t>
                      </a:r>
                      <a:r>
                        <a:rPr lang="en-US" sz="2400" dirty="0">
                          <a:solidFill>
                            <a:srgbClr val="FF0000"/>
                          </a:solidFill>
                        </a:rPr>
                        <a:t>creatures</a:t>
                      </a:r>
                      <a:endParaRPr lang="en-US" sz="2400" dirty="0">
                        <a:solidFill>
                          <a:srgbClr val="FF0000"/>
                        </a:solidFill>
                      </a:endParaRPr>
                    </a:p>
                  </a:txBody>
                  <a:tcPr/>
                </a:tc>
                <a:tc vMerge="1">
                  <a:tcPr/>
                </a:tc>
              </a:tr>
              <a:tr h="823595">
                <a:tc>
                  <a:txBody>
                    <a:bodyPr/>
                    <a:lstStyle/>
                    <a:p>
                      <a:r>
                        <a:rPr lang="en-US" altLang="zh-CN" sz="2400" dirty="0">
                          <a:solidFill>
                            <a:schemeClr val="tx1"/>
                          </a:solidFill>
                        </a:rPr>
                        <a:t>Center of Canada’s </a:t>
                      </a:r>
                      <a:r>
                        <a:rPr lang="en-US" altLang="zh-CN" sz="2400" dirty="0">
                          <a:solidFill>
                            <a:srgbClr val="FF0000"/>
                          </a:solidFill>
                        </a:rPr>
                        <a:t>oil and gas</a:t>
                      </a:r>
                      <a:r>
                        <a:rPr lang="zh-CN" altLang="en-US" sz="2400" dirty="0">
                          <a:solidFill>
                            <a:srgbClr val="FF0000"/>
                          </a:solidFill>
                        </a:rPr>
                        <a:t> </a:t>
                      </a:r>
                      <a:r>
                        <a:rPr lang="en-US" altLang="zh-CN" sz="2400" dirty="0">
                          <a:solidFill>
                            <a:srgbClr val="FF0000"/>
                          </a:solidFill>
                        </a:rPr>
                        <a:t>drilling industry</a:t>
                      </a:r>
                      <a:endParaRPr lang="en-US" altLang="zh-CN" sz="2400" dirty="0">
                        <a:solidFill>
                          <a:schemeClr val="tx1"/>
                        </a:solidFill>
                      </a:endParaRPr>
                    </a:p>
                    <a:p>
                      <a:r>
                        <a:rPr lang="en-US" altLang="zh-CN" sz="2400" dirty="0">
                          <a:solidFill>
                            <a:schemeClr val="tx1"/>
                          </a:solidFill>
                        </a:rPr>
                        <a:t>Home to many </a:t>
                      </a:r>
                      <a:r>
                        <a:rPr lang="en-US" altLang="zh-CN" sz="2400" dirty="0">
                          <a:solidFill>
                            <a:srgbClr val="FF0000"/>
                          </a:solidFill>
                        </a:rPr>
                        <a:t>shopping malls</a:t>
                      </a:r>
                      <a:endParaRPr lang="en-US" altLang="zh-CN" sz="2400" dirty="0">
                        <a:solidFill>
                          <a:srgbClr val="FF0000"/>
                        </a:solidFill>
                      </a:endParaRPr>
                    </a:p>
                  </a:txBody>
                  <a:tcPr/>
                </a:tc>
                <a:tc vMerge="1">
                  <a:tcPr/>
                </a:tc>
              </a:tr>
              <a:tr h="815340">
                <a:tc>
                  <a:txBody>
                    <a:bodyPr/>
                    <a:lstStyle/>
                    <a:p>
                      <a:r>
                        <a:rPr lang="en-US" sz="2400" dirty="0">
                          <a:solidFill>
                            <a:srgbClr val="002060"/>
                          </a:solidFill>
                        </a:rPr>
                        <a:t>An amazing </a:t>
                      </a:r>
                      <a:r>
                        <a:rPr lang="en-US" sz="2400" dirty="0">
                          <a:solidFill>
                            <a:srgbClr val="FF0000"/>
                          </a:solidFill>
                        </a:rPr>
                        <a:t>open country</a:t>
                      </a:r>
                      <a:endParaRPr lang="en-US" sz="2400" dirty="0">
                        <a:solidFill>
                          <a:srgbClr val="FF0000"/>
                        </a:solidFill>
                      </a:endParaRPr>
                    </a:p>
                    <a:p>
                      <a:r>
                        <a:rPr lang="en-US" sz="2400" dirty="0">
                          <a:solidFill>
                            <a:srgbClr val="002060"/>
                          </a:solidFill>
                        </a:rPr>
                        <a:t>2 </a:t>
                      </a:r>
                      <a:r>
                        <a:rPr lang="en-US" sz="2400" dirty="0">
                          <a:solidFill>
                            <a:srgbClr val="FF0000"/>
                          </a:solidFill>
                        </a:rPr>
                        <a:t>wheat-growing provinces</a:t>
                      </a:r>
                      <a:r>
                        <a:rPr lang="en-US" sz="2400" dirty="0">
                          <a:solidFill>
                            <a:srgbClr val="002060"/>
                          </a:solidFill>
                        </a:rPr>
                        <a:t>; a bunch of </a:t>
                      </a:r>
                      <a:r>
                        <a:rPr lang="en-US" sz="2400" dirty="0">
                          <a:solidFill>
                            <a:srgbClr val="FF0000"/>
                          </a:solidFill>
                        </a:rPr>
                        <a:t>large farms</a:t>
                      </a:r>
                      <a:endParaRPr lang="en-US" sz="2400" dirty="0">
                        <a:solidFill>
                          <a:srgbClr val="FF0000"/>
                        </a:solidFill>
                      </a:endParaRPr>
                    </a:p>
                  </a:txBody>
                  <a:tcPr/>
                </a:tc>
                <a:tc vMerge="1">
                  <a:tcPr/>
                </a:tc>
              </a:tr>
              <a:tr h="722630">
                <a:tc>
                  <a:txBody>
                    <a:bodyPr/>
                    <a:lstStyle/>
                    <a:p>
                      <a:pPr>
                        <a:lnSpc>
                          <a:spcPct val="90000"/>
                        </a:lnSpc>
                      </a:pPr>
                      <a:r>
                        <a:rPr lang="en-US" sz="2400" dirty="0">
                          <a:solidFill>
                            <a:schemeClr val="tx1"/>
                          </a:solidFill>
                        </a:rPr>
                        <a:t>A land of </a:t>
                      </a:r>
                      <a:r>
                        <a:rPr lang="en-US" sz="2400" dirty="0">
                          <a:solidFill>
                            <a:srgbClr val="FF0000"/>
                          </a:solidFill>
                        </a:rPr>
                        <a:t>forests and lakes</a:t>
                      </a:r>
                      <a:r>
                        <a:rPr lang="en-US" sz="2400" dirty="0">
                          <a:solidFill>
                            <a:srgbClr val="002060"/>
                          </a:solidFill>
                        </a:rPr>
                        <a:t>;</a:t>
                      </a:r>
                      <a:r>
                        <a:rPr lang="en-US" sz="2400" dirty="0">
                          <a:solidFill>
                            <a:schemeClr val="tx1"/>
                          </a:solidFill>
                        </a:rPr>
                        <a:t> Rolling </a:t>
                      </a:r>
                      <a:r>
                        <a:rPr lang="en-US" sz="2400" dirty="0">
                          <a:solidFill>
                            <a:srgbClr val="FF0000"/>
                          </a:solidFill>
                        </a:rPr>
                        <a:t>hills;</a:t>
                      </a:r>
                      <a:r>
                        <a:rPr lang="en-US" sz="2400" dirty="0">
                          <a:solidFill>
                            <a:srgbClr val="002060"/>
                          </a:solidFill>
                        </a:rPr>
                        <a:t>  </a:t>
                      </a:r>
                      <a:r>
                        <a:rPr lang="en-US" sz="2400" dirty="0">
                          <a:solidFill>
                            <a:schemeClr val="tx1"/>
                          </a:solidFill>
                        </a:rPr>
                        <a:t>red, gold, orange </a:t>
                      </a:r>
                      <a:r>
                        <a:rPr lang="en-US" sz="2400" dirty="0">
                          <a:solidFill>
                            <a:srgbClr val="FF0000"/>
                          </a:solidFill>
                        </a:rPr>
                        <a:t>bushes and maple trees</a:t>
                      </a:r>
                      <a:endParaRPr lang="en-US" sz="2400" dirty="0">
                        <a:solidFill>
                          <a:srgbClr val="FF0000"/>
                        </a:solidFill>
                      </a:endParaRPr>
                    </a:p>
                  </a:txBody>
                  <a:tcPr/>
                </a:tc>
                <a:tc vMerge="1">
                  <a:tcPr/>
                </a:tc>
              </a:tr>
              <a:tr h="457835">
                <a:tc>
                  <a:txBody>
                    <a:bodyPr/>
                    <a:lstStyle/>
                    <a:p>
                      <a:r>
                        <a:rPr lang="en-US" sz="2400" dirty="0">
                          <a:solidFill>
                            <a:srgbClr val="002060"/>
                          </a:solidFill>
                        </a:rPr>
                        <a:t>A wide stretch of Lake Huron</a:t>
                      </a:r>
                      <a:endParaRPr lang="en-US" sz="2400" dirty="0">
                        <a:solidFill>
                          <a:srgbClr val="002060"/>
                        </a:solidFill>
                      </a:endParaRPr>
                    </a:p>
                  </a:txBody>
                  <a:tcPr/>
                </a:tc>
                <a:tc vMerge="1">
                  <a:tcPr/>
                </a:tc>
              </a:tr>
            </a:tbl>
          </a:graphicData>
        </a:graphic>
      </p:graphicFrame>
      <p:sp>
        <p:nvSpPr>
          <p:cNvPr id="7" name="TextBox 2"/>
          <p:cNvSpPr txBox="1"/>
          <p:nvPr/>
        </p:nvSpPr>
        <p:spPr>
          <a:xfrm>
            <a:off x="229948" y="1711740"/>
            <a:ext cx="6426771" cy="2185214"/>
          </a:xfrm>
          <a:prstGeom prst="rect">
            <a:avLst/>
          </a:prstGeom>
          <a:noFill/>
          <a:ln w="38100">
            <a:solidFill>
              <a:srgbClr val="C00000"/>
            </a:solidFill>
          </a:ln>
        </p:spPr>
        <p:txBody>
          <a:bodyPr wrap="square" rtlCol="0">
            <a:spAutoFit/>
          </a:bodyPr>
          <a:lstStyle/>
          <a:p>
            <a:endParaRPr lang="en-US" sz="1700" dirty="0"/>
          </a:p>
          <a:p>
            <a:endParaRPr lang="en-US" sz="1700" dirty="0"/>
          </a:p>
          <a:p>
            <a:endParaRPr lang="en-US" sz="1700" dirty="0"/>
          </a:p>
          <a:p>
            <a:endParaRPr lang="en-US" sz="1700" dirty="0"/>
          </a:p>
          <a:p>
            <a:endParaRPr lang="en-US" sz="1700" dirty="0"/>
          </a:p>
          <a:p>
            <a:endParaRPr lang="en-US" sz="1700" dirty="0"/>
          </a:p>
          <a:p>
            <a:endParaRPr lang="en-US" sz="1700" dirty="0"/>
          </a:p>
          <a:p>
            <a:endParaRPr lang="en-US" sz="1700" dirty="0"/>
          </a:p>
        </p:txBody>
      </p:sp>
      <p:sp>
        <p:nvSpPr>
          <p:cNvPr id="8" name="TextBox 33"/>
          <p:cNvSpPr txBox="1"/>
          <p:nvPr/>
        </p:nvSpPr>
        <p:spPr>
          <a:xfrm>
            <a:off x="246425" y="5621954"/>
            <a:ext cx="6426772" cy="1189980"/>
          </a:xfrm>
          <a:prstGeom prst="rect">
            <a:avLst/>
          </a:prstGeom>
          <a:noFill/>
          <a:ln w="38100">
            <a:solidFill>
              <a:srgbClr val="C00000"/>
            </a:solidFill>
          </a:ln>
        </p:spPr>
        <p:txBody>
          <a:bodyPr wrap="square" rtlCol="0">
            <a:spAutoFit/>
          </a:bodyPr>
          <a:lstStyle/>
          <a:p>
            <a:endParaRPr lang="en-US" sz="5400" dirty="0"/>
          </a:p>
        </p:txBody>
      </p:sp>
      <p:sp>
        <p:nvSpPr>
          <p:cNvPr id="9" name="TextBox 34"/>
          <p:cNvSpPr txBox="1"/>
          <p:nvPr/>
        </p:nvSpPr>
        <p:spPr>
          <a:xfrm>
            <a:off x="229915" y="4841270"/>
            <a:ext cx="6403309" cy="707886"/>
          </a:xfrm>
          <a:prstGeom prst="rect">
            <a:avLst/>
          </a:prstGeom>
          <a:noFill/>
          <a:ln w="38100">
            <a:solidFill>
              <a:srgbClr val="00B0F0"/>
            </a:solidFill>
          </a:ln>
        </p:spPr>
        <p:txBody>
          <a:bodyPr wrap="square" rtlCol="0">
            <a:spAutoFit/>
          </a:bodyPr>
          <a:lstStyle/>
          <a:p>
            <a:endParaRPr lang="en-US" sz="4000" dirty="0"/>
          </a:p>
        </p:txBody>
      </p:sp>
      <p:sp>
        <p:nvSpPr>
          <p:cNvPr id="10" name="TextBox 36"/>
          <p:cNvSpPr txBox="1"/>
          <p:nvPr/>
        </p:nvSpPr>
        <p:spPr>
          <a:xfrm>
            <a:off x="246380" y="3985087"/>
            <a:ext cx="6410325" cy="369332"/>
          </a:xfrm>
          <a:prstGeom prst="rect">
            <a:avLst/>
          </a:prstGeom>
          <a:noFill/>
          <a:ln w="38100">
            <a:solidFill>
              <a:srgbClr val="00B0F0"/>
            </a:solidFill>
          </a:ln>
        </p:spPr>
        <p:txBody>
          <a:bodyPr wrap="square" rtlCol="0">
            <a:spAutoFit/>
          </a:bodyPr>
          <a:lstStyle/>
          <a:p>
            <a:endParaRPr lang="en-US" dirty="0"/>
          </a:p>
        </p:txBody>
      </p:sp>
      <p:sp>
        <p:nvSpPr>
          <p:cNvPr id="11" name="TextBox 42"/>
          <p:cNvSpPr txBox="1"/>
          <p:nvPr/>
        </p:nvSpPr>
        <p:spPr>
          <a:xfrm>
            <a:off x="229870" y="1201074"/>
            <a:ext cx="6435725" cy="400110"/>
          </a:xfrm>
          <a:prstGeom prst="rect">
            <a:avLst/>
          </a:prstGeom>
          <a:noFill/>
          <a:ln w="38100">
            <a:solidFill>
              <a:schemeClr val="accent4"/>
            </a:solidFill>
          </a:ln>
        </p:spPr>
        <p:txBody>
          <a:bodyPr wrap="square" rtlCol="0">
            <a:spAutoFit/>
          </a:bodyPr>
          <a:lstStyle/>
          <a:p>
            <a:endParaRPr lang="en-US" sz="2000" dirty="0"/>
          </a:p>
        </p:txBody>
      </p:sp>
      <p:sp>
        <p:nvSpPr>
          <p:cNvPr id="12" name="TextBox 43"/>
          <p:cNvSpPr txBox="1"/>
          <p:nvPr/>
        </p:nvSpPr>
        <p:spPr>
          <a:xfrm>
            <a:off x="229948" y="4415233"/>
            <a:ext cx="6403308" cy="338554"/>
          </a:xfrm>
          <a:prstGeom prst="rect">
            <a:avLst/>
          </a:prstGeom>
          <a:noFill/>
          <a:ln w="38100">
            <a:solidFill>
              <a:schemeClr val="accent4"/>
            </a:solidFill>
          </a:ln>
        </p:spPr>
        <p:txBody>
          <a:bodyPr wrap="square" rtlCol="0">
            <a:spAutoFit/>
          </a:bodyPr>
          <a:lstStyle/>
          <a:p>
            <a:endParaRPr lang="en-US" sz="1600" dirty="0"/>
          </a:p>
        </p:txBody>
      </p:sp>
      <p:sp>
        <p:nvSpPr>
          <p:cNvPr id="13" name="TextBox 10"/>
          <p:cNvSpPr txBox="1"/>
          <p:nvPr/>
        </p:nvSpPr>
        <p:spPr>
          <a:xfrm>
            <a:off x="7143115" y="2654935"/>
            <a:ext cx="4687570" cy="1640205"/>
          </a:xfrm>
          <a:prstGeom prst="rect">
            <a:avLst/>
          </a:prstGeom>
          <a:ln w="38100">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457200" indent="-457200">
              <a:lnSpc>
                <a:spcPct val="90000"/>
              </a:lnSpc>
              <a:buFont typeface="Arial" panose="020B0604020202020204" pitchFamily="34" charset="0"/>
              <a:buChar char="•"/>
            </a:pPr>
            <a:r>
              <a:rPr lang="en-US" sz="2800" dirty="0">
                <a:solidFill>
                  <a:srgbClr val="C00000"/>
                </a:solidFill>
              </a:rPr>
              <a:t>enjoy</a:t>
            </a:r>
            <a:r>
              <a:rPr lang="en-US" sz="2800" dirty="0">
                <a:solidFill>
                  <a:srgbClr val="002060"/>
                </a:solidFill>
              </a:rPr>
              <a:t> a land with grand </a:t>
            </a:r>
            <a:r>
              <a:rPr lang="en-US" sz="2800" dirty="0">
                <a:solidFill>
                  <a:srgbClr val="C00000"/>
                </a:solidFill>
              </a:rPr>
              <a:t>sceneries</a:t>
            </a:r>
            <a:r>
              <a:rPr lang="en-US" sz="2800" dirty="0">
                <a:solidFill>
                  <a:srgbClr val="002060"/>
                </a:solidFill>
              </a:rPr>
              <a:t>; </a:t>
            </a:r>
            <a:endParaRPr lang="en-US" sz="2800" dirty="0">
              <a:solidFill>
                <a:srgbClr val="002060"/>
              </a:solidFill>
            </a:endParaRPr>
          </a:p>
          <a:p>
            <a:pPr marL="457200" indent="-457200">
              <a:lnSpc>
                <a:spcPct val="90000"/>
              </a:lnSpc>
              <a:buFont typeface="Arial" panose="020B0604020202020204" pitchFamily="34" charset="0"/>
              <a:buChar char="•"/>
            </a:pPr>
            <a:r>
              <a:rPr lang="en-US" sz="2800" dirty="0">
                <a:solidFill>
                  <a:srgbClr val="C00000"/>
                </a:solidFill>
              </a:rPr>
              <a:t>Admire</a:t>
            </a:r>
            <a:r>
              <a:rPr lang="en-US" sz="2800" dirty="0">
                <a:solidFill>
                  <a:srgbClr val="002060"/>
                </a:solidFill>
              </a:rPr>
              <a:t> the </a:t>
            </a:r>
            <a:r>
              <a:rPr lang="en-US" sz="2800" dirty="0">
                <a:solidFill>
                  <a:srgbClr val="C00000"/>
                </a:solidFill>
              </a:rPr>
              <a:t>nature power</a:t>
            </a:r>
            <a:r>
              <a:rPr lang="en-US" sz="2800" dirty="0">
                <a:solidFill>
                  <a:srgbClr val="002060"/>
                </a:solidFill>
              </a:rPr>
              <a:t> and beauty.</a:t>
            </a:r>
            <a:endParaRPr lang="en-US" sz="2800" dirty="0">
              <a:solidFill>
                <a:srgbClr val="002060"/>
              </a:solidFill>
            </a:endParaRPr>
          </a:p>
        </p:txBody>
      </p:sp>
      <p:sp>
        <p:nvSpPr>
          <p:cNvPr id="14" name="TextBox 11"/>
          <p:cNvSpPr txBox="1"/>
          <p:nvPr/>
        </p:nvSpPr>
        <p:spPr>
          <a:xfrm>
            <a:off x="7143115" y="5178425"/>
            <a:ext cx="4707255" cy="1383665"/>
          </a:xfrm>
          <a:prstGeom prst="rect">
            <a:avLst/>
          </a:prstGeom>
          <a:ln w="38100">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457200" indent="-457200">
              <a:buFont typeface="Arial" panose="020B0604020202020204" pitchFamily="34" charset="0"/>
              <a:buChar char="•"/>
            </a:pPr>
            <a:r>
              <a:rPr lang="en-US" sz="2800" dirty="0">
                <a:solidFill>
                  <a:srgbClr val="00B0F0"/>
                </a:solidFill>
              </a:rPr>
              <a:t>Discover</a:t>
            </a:r>
            <a:r>
              <a:rPr lang="en-US" sz="2800" dirty="0"/>
              <a:t> </a:t>
            </a:r>
            <a:r>
              <a:rPr lang="en-US" sz="2800" dirty="0">
                <a:solidFill>
                  <a:srgbClr val="002060"/>
                </a:solidFill>
              </a:rPr>
              <a:t>a land</a:t>
            </a:r>
            <a:r>
              <a:rPr lang="zh-CN" altLang="en-US" sz="2800" dirty="0">
                <a:solidFill>
                  <a:srgbClr val="002060"/>
                </a:solidFill>
              </a:rPr>
              <a:t> </a:t>
            </a:r>
            <a:r>
              <a:rPr lang="en-US" altLang="zh-CN" sz="2800" dirty="0">
                <a:solidFill>
                  <a:srgbClr val="002060"/>
                </a:solidFill>
              </a:rPr>
              <a:t>highly</a:t>
            </a:r>
            <a:r>
              <a:rPr lang="en-US" sz="2800" dirty="0">
                <a:solidFill>
                  <a:srgbClr val="002060"/>
                </a:solidFill>
              </a:rPr>
              <a:t> developed in </a:t>
            </a:r>
            <a:r>
              <a:rPr lang="en-US" sz="2800" dirty="0">
                <a:solidFill>
                  <a:srgbClr val="00B0F0"/>
                </a:solidFill>
              </a:rPr>
              <a:t>agriculture and industry</a:t>
            </a:r>
            <a:r>
              <a:rPr lang="en-US" sz="2800" dirty="0"/>
              <a:t>.</a:t>
            </a:r>
            <a:endParaRPr lang="en-US" sz="2800" dirty="0"/>
          </a:p>
        </p:txBody>
      </p:sp>
      <p:sp>
        <p:nvSpPr>
          <p:cNvPr id="15" name="Plus 7"/>
          <p:cNvSpPr/>
          <p:nvPr/>
        </p:nvSpPr>
        <p:spPr>
          <a:xfrm>
            <a:off x="8872229" y="4266255"/>
            <a:ext cx="935754" cy="932934"/>
          </a:xfrm>
          <a:prstGeom prst="mathPl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6"/>
          <p:cNvSpPr txBox="1"/>
          <p:nvPr/>
        </p:nvSpPr>
        <p:spPr>
          <a:xfrm>
            <a:off x="7143115" y="1249680"/>
            <a:ext cx="4656455" cy="521970"/>
          </a:xfrm>
          <a:prstGeom prst="rect">
            <a:avLst/>
          </a:prstGeom>
          <a:ln w="38100">
            <a:solidFill>
              <a:schemeClr val="accent4"/>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457200" indent="-457200">
              <a:buFont typeface="Arial" panose="020B0604020202020204" pitchFamily="34" charset="0"/>
              <a:buChar char="•"/>
            </a:pPr>
            <a:r>
              <a:rPr lang="en-US" sz="2800" dirty="0">
                <a:solidFill>
                  <a:schemeClr val="accent2"/>
                </a:solidFill>
              </a:rPr>
              <a:t>Satisfy</a:t>
            </a:r>
            <a:r>
              <a:rPr lang="en-US" sz="2800" dirty="0">
                <a:solidFill>
                  <a:srgbClr val="002060"/>
                </a:solidFill>
              </a:rPr>
              <a:t> needs for shopping</a:t>
            </a:r>
            <a:endParaRPr lang="en-US" sz="2800" dirty="0">
              <a:solidFill>
                <a:srgbClr val="002060"/>
              </a:solidFill>
            </a:endParaRPr>
          </a:p>
        </p:txBody>
      </p:sp>
      <p:sp>
        <p:nvSpPr>
          <p:cNvPr id="19" name="Plus 17"/>
          <p:cNvSpPr/>
          <p:nvPr/>
        </p:nvSpPr>
        <p:spPr>
          <a:xfrm>
            <a:off x="8819524" y="1733830"/>
            <a:ext cx="935754" cy="932934"/>
          </a:xfrm>
          <a:prstGeom prst="mathPl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loud 16"/>
          <p:cNvSpPr/>
          <p:nvPr/>
        </p:nvSpPr>
        <p:spPr>
          <a:xfrm>
            <a:off x="181384" y="1975834"/>
            <a:ext cx="6276776" cy="3783202"/>
          </a:xfrm>
          <a:prstGeom prst="cloud">
            <a:avLst/>
          </a:prstGeom>
          <a:solidFill>
            <a:schemeClr val="bg1"/>
          </a:solidFill>
          <a:ln>
            <a:solidFill>
              <a:schemeClr val="accent4"/>
            </a:solidFill>
          </a:ln>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ltLang="zh-CN" sz="4000" dirty="0">
                <a:solidFill>
                  <a:srgbClr val="00B050"/>
                </a:solidFill>
              </a:rPr>
              <a:t>Experience</a:t>
            </a:r>
            <a:r>
              <a:rPr lang="en-US" altLang="zh-CN" sz="4000" dirty="0">
                <a:solidFill>
                  <a:schemeClr val="tx1"/>
                </a:solidFill>
              </a:rPr>
              <a:t> </a:t>
            </a:r>
            <a:r>
              <a:rPr lang="en-US" altLang="zh-CN" sz="4000" dirty="0">
                <a:solidFill>
                  <a:srgbClr val="002060"/>
                </a:solidFill>
              </a:rPr>
              <a:t>a land</a:t>
            </a:r>
            <a:r>
              <a:rPr lang="zh-CN" altLang="en-US" sz="4000" dirty="0">
                <a:solidFill>
                  <a:srgbClr val="002060"/>
                </a:solidFill>
              </a:rPr>
              <a:t> </a:t>
            </a:r>
            <a:r>
              <a:rPr lang="en-US" altLang="zh-CN" sz="4000" dirty="0">
                <a:solidFill>
                  <a:srgbClr val="002060"/>
                </a:solidFill>
              </a:rPr>
              <a:t>where</a:t>
            </a:r>
            <a:r>
              <a:rPr lang="zh-CN" altLang="en-US" sz="4000" dirty="0">
                <a:solidFill>
                  <a:srgbClr val="002060"/>
                </a:solidFill>
              </a:rPr>
              <a:t> </a:t>
            </a:r>
            <a:r>
              <a:rPr lang="en-US" altLang="zh-CN" sz="4000" dirty="0">
                <a:solidFill>
                  <a:srgbClr val="002060"/>
                </a:solidFill>
              </a:rPr>
              <a:t>human and nature live </a:t>
            </a:r>
            <a:r>
              <a:rPr lang="en-US" altLang="zh-CN" sz="4000" dirty="0">
                <a:solidFill>
                  <a:srgbClr val="00B050"/>
                </a:solidFill>
              </a:rPr>
              <a:t>in harmony</a:t>
            </a:r>
            <a:endParaRPr lang="en-US" sz="4000" dirty="0">
              <a:solidFill>
                <a:srgbClr val="00B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8" grpId="0" animBg="1"/>
      <p:bldP spid="19"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6487" y="1110250"/>
            <a:ext cx="11139026" cy="5147469"/>
          </a:xfrm>
        </p:spPr>
        <p:txBody>
          <a:bodyPr>
            <a:noAutofit/>
          </a:bodyPr>
          <a:lstStyle/>
          <a:p>
            <a:pPr marL="0" indent="0">
              <a:lnSpc>
                <a:spcPct val="100000"/>
              </a:lnSpc>
              <a:spcBef>
                <a:spcPts val="0"/>
              </a:spcBef>
              <a:buNone/>
            </a:pPr>
            <a:r>
              <a:rPr lang="en-US" altLang="zh-CN" sz="3200" dirty="0"/>
              <a:t>Share with your partner your travel experience of a long journey, including following information:</a:t>
            </a:r>
            <a:endParaRPr lang="en-US" altLang="zh-CN" sz="3200" dirty="0"/>
          </a:p>
          <a:p>
            <a:pPr>
              <a:lnSpc>
                <a:spcPct val="100000"/>
              </a:lnSpc>
              <a:spcBef>
                <a:spcPts val="0"/>
              </a:spcBef>
            </a:pPr>
            <a:r>
              <a:rPr lang="en-US" altLang="zh-CN" sz="3200" dirty="0"/>
              <a:t> the places you visited</a:t>
            </a:r>
            <a:endParaRPr lang="en-US" altLang="zh-CN" sz="3200" dirty="0"/>
          </a:p>
          <a:p>
            <a:pPr>
              <a:lnSpc>
                <a:spcPct val="100000"/>
              </a:lnSpc>
              <a:spcBef>
                <a:spcPts val="0"/>
              </a:spcBef>
            </a:pPr>
            <a:r>
              <a:rPr lang="en-US" altLang="zh-CN" sz="3200" dirty="0"/>
              <a:t>what you saw/did/learnt </a:t>
            </a:r>
            <a:endParaRPr lang="en-US" altLang="zh-CN" sz="3200" dirty="0"/>
          </a:p>
          <a:p>
            <a:pPr>
              <a:lnSpc>
                <a:spcPct val="100000"/>
              </a:lnSpc>
              <a:spcBef>
                <a:spcPts val="0"/>
              </a:spcBef>
            </a:pPr>
            <a:r>
              <a:rPr lang="en-US" altLang="zh-CN" sz="3200" dirty="0"/>
              <a:t>how you felt</a:t>
            </a:r>
            <a:endParaRPr lang="en-US" altLang="zh-CN" sz="3200" dirty="0"/>
          </a:p>
          <a:p>
            <a:pPr>
              <a:lnSpc>
                <a:spcPct val="100000"/>
              </a:lnSpc>
              <a:spcBef>
                <a:spcPts val="0"/>
              </a:spcBef>
            </a:pPr>
            <a:r>
              <a:rPr lang="en-US" altLang="zh-CN" sz="3200" dirty="0"/>
              <a:t>What you have gained</a:t>
            </a:r>
            <a:endParaRPr lang="en-US" altLang="zh-CN" sz="3200" dirty="0"/>
          </a:p>
          <a:p>
            <a:pPr marL="0" indent="0">
              <a:lnSpc>
                <a:spcPct val="150000"/>
              </a:lnSpc>
              <a:spcBef>
                <a:spcPts val="0"/>
              </a:spcBef>
              <a:buNone/>
            </a:pPr>
            <a:endParaRPr lang="en-US" sz="3200" dirty="0"/>
          </a:p>
        </p:txBody>
      </p:sp>
      <p:sp>
        <p:nvSpPr>
          <p:cNvPr id="4" name="文本框 1"/>
          <p:cNvSpPr txBox="1"/>
          <p:nvPr>
            <p:custDataLst>
              <p:tags r:id="rId1"/>
            </p:custDataLst>
          </p:nvPr>
        </p:nvSpPr>
        <p:spPr>
          <a:xfrm>
            <a:off x="182283" y="184782"/>
            <a:ext cx="4133088" cy="830997"/>
          </a:xfrm>
          <a:prstGeom prst="rect">
            <a:avLst/>
          </a:prstGeom>
          <a:noFill/>
        </p:spPr>
        <p:txBody>
          <a:bodyPr wrap="square" rtlCol="0">
            <a:spAutoFit/>
          </a:bodyPr>
          <a:lstStyle/>
          <a:p>
            <a:r>
              <a:rPr lang="en-US" altLang="zh-CN" sz="4800" dirty="0">
                <a:solidFill>
                  <a:schemeClr val="accent5">
                    <a:lumMod val="75000"/>
                  </a:schemeClr>
                </a:solidFill>
              </a:rPr>
              <a:t>Share</a:t>
            </a:r>
            <a:r>
              <a:rPr lang="zh-CN" altLang="en-US" sz="4800" dirty="0">
                <a:solidFill>
                  <a:schemeClr val="accent5">
                    <a:lumMod val="75000"/>
                  </a:schemeClr>
                </a:solidFill>
              </a:rPr>
              <a:t> </a:t>
            </a:r>
            <a:r>
              <a:rPr lang="en-US" altLang="zh-CN" sz="4800" dirty="0">
                <a:solidFill>
                  <a:schemeClr val="accent5">
                    <a:lumMod val="75000"/>
                  </a:schemeClr>
                </a:solidFill>
              </a:rPr>
              <a:t>in</a:t>
            </a:r>
            <a:r>
              <a:rPr lang="zh-CN" altLang="en-US" sz="4800" dirty="0">
                <a:solidFill>
                  <a:schemeClr val="accent5">
                    <a:lumMod val="75000"/>
                  </a:schemeClr>
                </a:solidFill>
              </a:rPr>
              <a:t> </a:t>
            </a:r>
            <a:r>
              <a:rPr lang="en-US" altLang="zh-CN" sz="4800" dirty="0">
                <a:solidFill>
                  <a:schemeClr val="accent5">
                    <a:lumMod val="75000"/>
                  </a:schemeClr>
                </a:solidFill>
              </a:rPr>
              <a:t>pairs</a:t>
            </a:r>
            <a:endParaRPr lang="en-US" altLang="zh-CN" sz="4800" dirty="0">
              <a:solidFill>
                <a:schemeClr val="accent5">
                  <a:lumMod val="75000"/>
                </a:schemeClr>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16"/>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18"/>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20"/>
          <p:cNvSpPr>
            <a:spLocks noGrp="1" noRot="1" noChangeAspect="1" noMove="1" noResize="1" noEditPoints="1" noAdjustHandles="1" noChangeArrowheads="1" noChangeShapeType="1" noTextEdit="1"/>
          </p:cNvSpPr>
          <p:nvPr/>
        </p:nvSpPr>
        <p:spPr>
          <a:xfrm>
            <a:off x="685800"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495159" y="685799"/>
            <a:ext cx="6884895" cy="2927626"/>
          </a:xfrm>
        </p:spPr>
        <p:txBody>
          <a:bodyPr anchor="b">
            <a:noAutofit/>
          </a:bodyPr>
          <a:lstStyle/>
          <a:p>
            <a:pPr algn="l">
              <a:lnSpc>
                <a:spcPct val="100000"/>
              </a:lnSpc>
              <a:spcBef>
                <a:spcPts val="600"/>
              </a:spcBef>
              <a:spcAft>
                <a:spcPts val="600"/>
              </a:spcAft>
            </a:pPr>
            <a:r>
              <a:rPr lang="en-US" sz="5400" b="1" dirty="0">
                <a:solidFill>
                  <a:srgbClr val="C00000"/>
                </a:solidFill>
                <a:latin typeface="+mn-lt"/>
              </a:rPr>
              <a:t>Travel</a:t>
            </a:r>
            <a:r>
              <a:rPr lang="en-US" sz="5400" b="1" dirty="0">
                <a:solidFill>
                  <a:schemeClr val="tx1">
                    <a:lumMod val="65000"/>
                    <a:lumOff val="35000"/>
                  </a:schemeClr>
                </a:solidFill>
                <a:latin typeface="+mn-lt"/>
              </a:rPr>
              <a:t> far enough, </a:t>
            </a:r>
            <a:br>
              <a:rPr lang="en-US" sz="5400" b="1" dirty="0">
                <a:solidFill>
                  <a:schemeClr val="tx1">
                    <a:lumMod val="65000"/>
                    <a:lumOff val="35000"/>
                  </a:schemeClr>
                </a:solidFill>
                <a:latin typeface="+mn-lt"/>
              </a:rPr>
            </a:br>
            <a:r>
              <a:rPr lang="en-US" sz="5400" b="1" dirty="0">
                <a:solidFill>
                  <a:schemeClr val="tx1">
                    <a:lumMod val="65000"/>
                    <a:lumOff val="35000"/>
                  </a:schemeClr>
                </a:solidFill>
                <a:latin typeface="+mn-lt"/>
              </a:rPr>
              <a:t>you meet </a:t>
            </a:r>
            <a:r>
              <a:rPr lang="en-US" sz="5400" b="1" dirty="0">
                <a:solidFill>
                  <a:srgbClr val="C00000"/>
                </a:solidFill>
                <a:latin typeface="+mn-lt"/>
              </a:rPr>
              <a:t>yourself</a:t>
            </a:r>
            <a:r>
              <a:rPr lang="en-US" sz="5400" b="1" dirty="0">
                <a:solidFill>
                  <a:schemeClr val="tx1">
                    <a:lumMod val="65000"/>
                    <a:lumOff val="35000"/>
                  </a:schemeClr>
                </a:solidFill>
                <a:latin typeface="+mn-lt"/>
              </a:rPr>
              <a:t>. </a:t>
            </a:r>
            <a:br>
              <a:rPr lang="en-US" b="1" dirty="0">
                <a:solidFill>
                  <a:schemeClr val="tx1">
                    <a:lumMod val="65000"/>
                    <a:lumOff val="35000"/>
                  </a:schemeClr>
                </a:solidFill>
                <a:latin typeface="+mn-lt"/>
              </a:rPr>
            </a:br>
            <a:r>
              <a:rPr lang="en-US" b="1" dirty="0">
                <a:solidFill>
                  <a:schemeClr val="tx1">
                    <a:lumMod val="65000"/>
                    <a:lumOff val="35000"/>
                  </a:schemeClr>
                </a:solidFill>
                <a:latin typeface="+mn-lt"/>
              </a:rPr>
              <a:t>              </a:t>
            </a:r>
            <a:r>
              <a:rPr lang="en-US" altLang="zh-CN" sz="4400" dirty="0">
                <a:solidFill>
                  <a:schemeClr val="tx1">
                    <a:lumMod val="65000"/>
                    <a:lumOff val="35000"/>
                  </a:schemeClr>
                </a:solidFill>
                <a:latin typeface="+mn-lt"/>
              </a:rPr>
              <a:t>——David Mitchell</a:t>
            </a:r>
            <a:endParaRPr lang="en-US" dirty="0">
              <a:solidFill>
                <a:schemeClr val="tx1">
                  <a:lumMod val="65000"/>
                  <a:lumOff val="35000"/>
                </a:schemeClr>
              </a:solidFill>
              <a:latin typeface="+mn-lt"/>
            </a:endParaRPr>
          </a:p>
        </p:txBody>
      </p:sp>
      <p:pic>
        <p:nvPicPr>
          <p:cNvPr id="24" name="图片 3"/>
          <p:cNvPicPr>
            <a:picLocks noChangeAspect="1"/>
          </p:cNvPicPr>
          <p:nvPr>
            <p:custDataLst>
              <p:tags r:id="rId1"/>
            </p:custDataLst>
          </p:nvPr>
        </p:nvPicPr>
        <p:blipFill>
          <a:blip r:embed="rId2"/>
          <a:stretch>
            <a:fillRect/>
          </a:stretch>
        </p:blipFill>
        <p:spPr>
          <a:xfrm>
            <a:off x="709067" y="685801"/>
            <a:ext cx="3762825" cy="5486400"/>
          </a:xfrm>
          <a:prstGeom prst="rect">
            <a:avLst/>
          </a:prstGeom>
        </p:spPr>
      </p:pic>
      <p:sp>
        <p:nvSpPr>
          <p:cNvPr id="7" name="Title 1"/>
          <p:cNvSpPr txBox="1"/>
          <p:nvPr/>
        </p:nvSpPr>
        <p:spPr>
          <a:xfrm>
            <a:off x="4644572" y="4114799"/>
            <a:ext cx="6884895" cy="20574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600"/>
              </a:spcBef>
              <a:spcAft>
                <a:spcPts val="600"/>
              </a:spcAft>
            </a:pPr>
            <a:r>
              <a:rPr lang="en-US" sz="4400" b="1" dirty="0">
                <a:solidFill>
                  <a:srgbClr val="C00000"/>
                </a:solidFill>
                <a:latin typeface="+mn-lt"/>
              </a:rPr>
              <a:t>“It is better to travel ten thousand miles than to read ten thousand books. ”</a:t>
            </a:r>
            <a:endParaRPr lang="en-US" sz="4400" b="1" dirty="0">
              <a:solidFill>
                <a:srgbClr val="C00000"/>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6487" y="1110250"/>
            <a:ext cx="11139026" cy="5147469"/>
          </a:xfrm>
        </p:spPr>
        <p:txBody>
          <a:bodyPr>
            <a:noAutofit/>
          </a:bodyPr>
          <a:lstStyle/>
          <a:p>
            <a:pPr marL="0" indent="0">
              <a:lnSpc>
                <a:spcPct val="100000"/>
              </a:lnSpc>
              <a:spcBef>
                <a:spcPts val="0"/>
              </a:spcBef>
              <a:buNone/>
            </a:pPr>
            <a:r>
              <a:rPr lang="en-US" altLang="zh-CN" sz="2400" dirty="0"/>
              <a:t>Write down your travel experience of a long journey, including following information:</a:t>
            </a:r>
            <a:endParaRPr lang="en-US" altLang="zh-CN" sz="2400" dirty="0"/>
          </a:p>
          <a:p>
            <a:pPr>
              <a:lnSpc>
                <a:spcPct val="100000"/>
              </a:lnSpc>
              <a:spcBef>
                <a:spcPts val="0"/>
              </a:spcBef>
            </a:pPr>
            <a:r>
              <a:rPr lang="en-US" altLang="zh-CN" sz="2400" dirty="0"/>
              <a:t>the places you visited</a:t>
            </a:r>
            <a:endParaRPr lang="en-US" altLang="zh-CN" sz="2400" dirty="0"/>
          </a:p>
          <a:p>
            <a:pPr>
              <a:lnSpc>
                <a:spcPct val="100000"/>
              </a:lnSpc>
              <a:spcBef>
                <a:spcPts val="0"/>
              </a:spcBef>
            </a:pPr>
            <a:r>
              <a:rPr lang="en-US" altLang="zh-CN" sz="2400" dirty="0"/>
              <a:t>what you saw/did/learnt </a:t>
            </a:r>
            <a:endParaRPr lang="en-US" altLang="zh-CN" sz="2400" dirty="0"/>
          </a:p>
          <a:p>
            <a:pPr>
              <a:lnSpc>
                <a:spcPct val="100000"/>
              </a:lnSpc>
              <a:spcBef>
                <a:spcPts val="0"/>
              </a:spcBef>
            </a:pPr>
            <a:r>
              <a:rPr lang="en-US" altLang="zh-CN" sz="2400" dirty="0"/>
              <a:t>how you felt</a:t>
            </a:r>
            <a:endParaRPr lang="en-US" altLang="zh-CN" sz="2400" dirty="0"/>
          </a:p>
          <a:p>
            <a:pPr>
              <a:lnSpc>
                <a:spcPct val="100000"/>
              </a:lnSpc>
              <a:spcBef>
                <a:spcPts val="0"/>
              </a:spcBef>
            </a:pPr>
            <a:r>
              <a:rPr lang="en-US" altLang="zh-CN" sz="2400" dirty="0"/>
              <a:t>What you have gained.</a:t>
            </a:r>
            <a:endParaRPr lang="en-US" altLang="zh-CN" sz="2400" dirty="0"/>
          </a:p>
          <a:p>
            <a:pPr marL="0" indent="0">
              <a:lnSpc>
                <a:spcPct val="150000"/>
              </a:lnSpc>
              <a:spcBef>
                <a:spcPts val="0"/>
              </a:spcBef>
              <a:buNone/>
            </a:pPr>
            <a:r>
              <a:rPr lang="en-US" altLang="zh-CN" sz="2400" dirty="0"/>
              <a:t>        The </a:t>
            </a:r>
            <a:r>
              <a:rPr lang="en-US" altLang="zh-CN" sz="2400" dirty="0">
                <a:solidFill>
                  <a:srgbClr val="FF0000"/>
                </a:solidFill>
              </a:rPr>
              <a:t>rail journey across the vast land </a:t>
            </a:r>
            <a:r>
              <a:rPr lang="en-US" altLang="zh-CN" sz="2400" dirty="0"/>
              <a:t>really makes a</a:t>
            </a:r>
            <a:r>
              <a:rPr lang="zh-CN" altLang="en-US" sz="2400" dirty="0"/>
              <a:t> </a:t>
            </a:r>
            <a:r>
              <a:rPr lang="en-US" altLang="zh-CN" sz="2400" dirty="0"/>
              <a:t>difference to me. _________</a:t>
            </a:r>
            <a:r>
              <a:rPr lang="en-US" sz="2400" dirty="0"/>
              <a:t>______________________________________________________________</a:t>
            </a:r>
            <a:endParaRPr lang="en-US" sz="2400" dirty="0"/>
          </a:p>
          <a:p>
            <a:pPr marL="0" indent="0">
              <a:lnSpc>
                <a:spcPct val="150000"/>
              </a:lnSpc>
              <a:spcBef>
                <a:spcPts val="0"/>
              </a:spcBef>
              <a:buNone/>
            </a:pPr>
            <a:r>
              <a:rPr lang="en-US" sz="2400" dirty="0"/>
              <a:t>_______________________________________________________________________</a:t>
            </a:r>
            <a:endParaRPr lang="en-US" sz="2400" dirty="0"/>
          </a:p>
          <a:p>
            <a:pPr marL="0" indent="0">
              <a:lnSpc>
                <a:spcPct val="150000"/>
              </a:lnSpc>
              <a:spcBef>
                <a:spcPts val="0"/>
              </a:spcBef>
              <a:buNone/>
            </a:pPr>
            <a:r>
              <a:rPr lang="en-US" sz="2400" dirty="0"/>
              <a:t>_______________________________________________________________________</a:t>
            </a:r>
            <a:endParaRPr lang="en-US" sz="2400" dirty="0"/>
          </a:p>
          <a:p>
            <a:pPr marL="0" indent="0">
              <a:lnSpc>
                <a:spcPct val="150000"/>
              </a:lnSpc>
              <a:spcBef>
                <a:spcPts val="0"/>
              </a:spcBef>
              <a:buNone/>
            </a:pPr>
            <a:r>
              <a:rPr lang="en-US" sz="2400" dirty="0"/>
              <a:t>_______________________________________________________________________</a:t>
            </a:r>
            <a:endParaRPr lang="en-US" sz="2400" dirty="0"/>
          </a:p>
          <a:p>
            <a:pPr marL="0" indent="0">
              <a:lnSpc>
                <a:spcPct val="150000"/>
              </a:lnSpc>
              <a:spcBef>
                <a:spcPts val="0"/>
              </a:spcBef>
              <a:buNone/>
            </a:pPr>
            <a:r>
              <a:rPr lang="en-US" sz="2400" dirty="0"/>
              <a:t>_______________________________________________________________________</a:t>
            </a:r>
            <a:endParaRPr lang="en-US" sz="2400" dirty="0"/>
          </a:p>
          <a:p>
            <a:pPr marL="0" indent="0">
              <a:lnSpc>
                <a:spcPct val="150000"/>
              </a:lnSpc>
              <a:spcBef>
                <a:spcPts val="0"/>
              </a:spcBef>
              <a:buNone/>
            </a:pPr>
            <a:endParaRPr lang="en-US" sz="2400" dirty="0"/>
          </a:p>
        </p:txBody>
      </p:sp>
      <p:sp>
        <p:nvSpPr>
          <p:cNvPr id="4" name="文本框 1"/>
          <p:cNvSpPr txBox="1"/>
          <p:nvPr>
            <p:custDataLst>
              <p:tags r:id="rId1"/>
            </p:custDataLst>
          </p:nvPr>
        </p:nvSpPr>
        <p:spPr>
          <a:xfrm>
            <a:off x="254001" y="279253"/>
            <a:ext cx="4133088" cy="830997"/>
          </a:xfrm>
          <a:prstGeom prst="rect">
            <a:avLst/>
          </a:prstGeom>
          <a:noFill/>
        </p:spPr>
        <p:txBody>
          <a:bodyPr wrap="square" rtlCol="0">
            <a:spAutoFit/>
          </a:bodyPr>
          <a:lstStyle/>
          <a:p>
            <a:r>
              <a:rPr lang="en-US" altLang="zh-CN" sz="4800" dirty="0">
                <a:solidFill>
                  <a:schemeClr val="accent5">
                    <a:lumMod val="75000"/>
                  </a:schemeClr>
                </a:solidFill>
              </a:rPr>
              <a:t>Assignment</a:t>
            </a:r>
            <a:endParaRPr lang="en-US" altLang="zh-CN" sz="4800" dirty="0">
              <a:solidFill>
                <a:schemeClr val="accent5">
                  <a:lumMod val="75000"/>
                </a:schemeClr>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40588" y="1000663"/>
            <a:ext cx="11110824" cy="4537495"/>
          </a:xfrm>
        </p:spPr>
        <p:txBody>
          <a:bodyPr>
            <a:noAutofit/>
          </a:bodyPr>
          <a:lstStyle/>
          <a:p>
            <a:pPr indent="0" algn="just">
              <a:lnSpc>
                <a:spcPct val="100000"/>
              </a:lnSpc>
              <a:buNone/>
            </a:pPr>
            <a:r>
              <a:rPr lang="en-US" altLang="zh-CN" sz="2400" dirty="0"/>
              <a:t>The </a:t>
            </a:r>
            <a:r>
              <a:rPr lang="en-US" altLang="zh-CN" sz="2400" dirty="0">
                <a:solidFill>
                  <a:srgbClr val="FF0000"/>
                </a:solidFill>
              </a:rPr>
              <a:t>rail journey across the vast land </a:t>
            </a:r>
            <a:r>
              <a:rPr lang="en-US" altLang="zh-CN" sz="2400" dirty="0"/>
              <a:t>really makes a</a:t>
            </a:r>
            <a:r>
              <a:rPr lang="zh-CN" altLang="en-US" sz="2400" dirty="0"/>
              <a:t> </a:t>
            </a:r>
            <a:r>
              <a:rPr lang="en-US" altLang="zh-CN" sz="2400" dirty="0"/>
              <a:t>difference to me. </a:t>
            </a:r>
            <a:r>
              <a:rPr lang="en-US" altLang="zh-CN" sz="2400" dirty="0">
                <a:latin typeface="Times New Roman" panose="02020603050405020304" pitchFamily="18" charset="0"/>
                <a:cs typeface="Times New Roman" panose="02020603050405020304" pitchFamily="18" charset="0"/>
              </a:rPr>
              <a:t>While I spent only a few hours in Toronto, an economic </a:t>
            </a:r>
            <a:r>
              <a:rPr lang="en-US" altLang="zh-CN" sz="2400" dirty="0" err="1">
                <a:latin typeface="Times New Roman" panose="02020603050405020304" pitchFamily="18" charset="0"/>
                <a:cs typeface="Times New Roman" panose="02020603050405020304" pitchFamily="18" charset="0"/>
              </a:rPr>
              <a:t>centre</a:t>
            </a:r>
            <a:r>
              <a:rPr lang="en-US" altLang="zh-CN" sz="2400" dirty="0">
                <a:latin typeface="Times New Roman" panose="02020603050405020304" pitchFamily="18" charset="0"/>
                <a:cs typeface="Times New Roman" panose="02020603050405020304" pitchFamily="18" charset="0"/>
              </a:rPr>
              <a:t> of Canada, it has left a profound impression on me. </a:t>
            </a:r>
            <a:r>
              <a:rPr lang="en-US" altLang="zh-CN" sz="2400" dirty="0">
                <a:solidFill>
                  <a:srgbClr val="C00000"/>
                </a:solidFill>
                <a:latin typeface="Times New Roman" panose="02020603050405020304" pitchFamily="18" charset="0"/>
                <a:cs typeface="Times New Roman" panose="02020603050405020304" pitchFamily="18" charset="0"/>
              </a:rPr>
              <a:t>(topic sentence) </a:t>
            </a:r>
            <a:r>
              <a:rPr lang="en-US" altLang="zh-CN" sz="2400" dirty="0">
                <a:solidFill>
                  <a:srgbClr val="7030A0"/>
                </a:solidFill>
                <a:latin typeface="Times New Roman" panose="02020603050405020304" pitchFamily="18" charset="0"/>
                <a:cs typeface="Times New Roman" panose="02020603050405020304" pitchFamily="18" charset="0"/>
              </a:rPr>
              <a:t>It is a city with breath-taking natural scenery</a:t>
            </a:r>
            <a:r>
              <a:rPr lang="en-US" altLang="zh-CN" sz="2400" dirty="0">
                <a:latin typeface="Times New Roman" panose="02020603050405020304" pitchFamily="18" charset="0"/>
                <a:cs typeface="Times New Roman" panose="02020603050405020304" pitchFamily="18" charset="0"/>
              </a:rPr>
              <a:t>, </a:t>
            </a:r>
            <a:r>
              <a:rPr lang="en-US" altLang="zh-CN" sz="2400" dirty="0">
                <a:solidFill>
                  <a:schemeClr val="accent6"/>
                </a:solidFill>
                <a:latin typeface="Times New Roman" panose="02020603050405020304" pitchFamily="18" charset="0"/>
                <a:cs typeface="Times New Roman" panose="02020603050405020304" pitchFamily="18" charset="0"/>
              </a:rPr>
              <a:t>where I admired the astonishing shores of Lake Ontario and misty clouds rising from the Great Niagara Falls</a:t>
            </a:r>
            <a:r>
              <a:rPr lang="en-US" altLang="zh-CN" sz="2400" dirty="0">
                <a:latin typeface="Times New Roman" panose="02020603050405020304" pitchFamily="18" charset="0"/>
                <a:cs typeface="Times New Roman" panose="02020603050405020304" pitchFamily="18" charset="0"/>
              </a:rPr>
              <a:t>. After that, </a:t>
            </a:r>
            <a:r>
              <a:rPr lang="en-US" altLang="zh-CN" sz="2400" dirty="0">
                <a:solidFill>
                  <a:schemeClr val="accent6"/>
                </a:solidFill>
                <a:latin typeface="Times New Roman" panose="02020603050405020304" pitchFamily="18" charset="0"/>
                <a:cs typeface="Times New Roman" panose="02020603050405020304" pitchFamily="18" charset="0"/>
              </a:rPr>
              <a:t>I got a chance to witness the modern buildings and old-fashioned cars speeding by at the same time</a:t>
            </a:r>
            <a:r>
              <a:rPr lang="en-US" altLang="zh-CN" sz="2400" dirty="0">
                <a:latin typeface="Times New Roman" panose="02020603050405020304" pitchFamily="18" charset="0"/>
                <a:cs typeface="Times New Roman" panose="02020603050405020304" pitchFamily="18" charset="0"/>
              </a:rPr>
              <a:t>, </a:t>
            </a:r>
            <a:r>
              <a:rPr lang="en-US" altLang="zh-CN" sz="2400" dirty="0">
                <a:solidFill>
                  <a:srgbClr val="7030A0"/>
                </a:solidFill>
                <a:latin typeface="Times New Roman" panose="02020603050405020304" pitchFamily="18" charset="0"/>
                <a:cs typeface="Times New Roman" panose="02020603050405020304" pitchFamily="18" charset="0"/>
              </a:rPr>
              <a:t>glancing the combination of traditions and advance of this city</a:t>
            </a:r>
            <a:r>
              <a:rPr lang="en-US" altLang="zh-CN" sz="2400" dirty="0">
                <a:latin typeface="Times New Roman" panose="02020603050405020304" pitchFamily="18" charset="0"/>
                <a:cs typeface="Times New Roman" panose="02020603050405020304" pitchFamily="18" charset="0"/>
              </a:rPr>
              <a:t>. At dusk, </a:t>
            </a:r>
            <a:r>
              <a:rPr lang="en-US" altLang="zh-CN" sz="2400" dirty="0">
                <a:solidFill>
                  <a:schemeClr val="accent6"/>
                </a:solidFill>
                <a:latin typeface="Times New Roman" panose="02020603050405020304" pitchFamily="18" charset="0"/>
                <a:cs typeface="Times New Roman" panose="02020603050405020304" pitchFamily="18" charset="0"/>
              </a:rPr>
              <a:t>we met your old friend Lin </a:t>
            </a:r>
            <a:r>
              <a:rPr lang="en-US" altLang="zh-CN" sz="2400" dirty="0" err="1">
                <a:solidFill>
                  <a:schemeClr val="accent6"/>
                </a:solidFill>
                <a:latin typeface="Times New Roman" panose="02020603050405020304" pitchFamily="18" charset="0"/>
                <a:cs typeface="Times New Roman" panose="02020603050405020304" pitchFamily="18" charset="0"/>
              </a:rPr>
              <a:t>Fei</a:t>
            </a:r>
            <a:r>
              <a:rPr lang="en-US" altLang="zh-CN" sz="2400" dirty="0">
                <a:solidFill>
                  <a:schemeClr val="accent6"/>
                </a:solidFill>
                <a:latin typeface="Times New Roman" panose="02020603050405020304" pitchFamily="18" charset="0"/>
                <a:cs typeface="Times New Roman" panose="02020603050405020304" pitchFamily="18" charset="0"/>
              </a:rPr>
              <a:t> over dinner in downtown Chinatown</a:t>
            </a:r>
            <a:r>
              <a:rPr lang="en-US" altLang="zh-CN" sz="2400" dirty="0">
                <a:latin typeface="Times New Roman" panose="02020603050405020304" pitchFamily="18" charset="0"/>
                <a:cs typeface="Times New Roman" panose="02020603050405020304" pitchFamily="18" charset="0"/>
              </a:rPr>
              <a:t>, the largest one in Toronto.  </a:t>
            </a:r>
            <a:r>
              <a:rPr lang="en-US" altLang="zh-CN" sz="2400" dirty="0">
                <a:solidFill>
                  <a:schemeClr val="accent6"/>
                </a:solidFill>
                <a:latin typeface="Times New Roman" panose="02020603050405020304" pitchFamily="18" charset="0"/>
                <a:cs typeface="Times New Roman" panose="02020603050405020304" pitchFamily="18" charset="0"/>
              </a:rPr>
              <a:t>Not only did she take us to taste delicious Chinese food, but she also introduced a lot about the Chinatown to us .</a:t>
            </a:r>
            <a:endParaRPr lang="en-US" altLang="zh-CN" sz="2400" dirty="0">
              <a:solidFill>
                <a:schemeClr val="accent6"/>
              </a:solidFill>
              <a:latin typeface="Times New Roman" panose="02020603050405020304" pitchFamily="18" charset="0"/>
              <a:cs typeface="Times New Roman" panose="02020603050405020304" pitchFamily="18" charset="0"/>
            </a:endParaRPr>
          </a:p>
          <a:p>
            <a:pPr indent="0" algn="just">
              <a:lnSpc>
                <a:spcPct val="100000"/>
              </a:lnSpc>
              <a:buNone/>
            </a:pPr>
            <a:r>
              <a:rPr lang="en-US" altLang="zh-CN" sz="2400" dirty="0">
                <a:solidFill>
                  <a:schemeClr val="accent2"/>
                </a:solidFill>
                <a:latin typeface="Times New Roman" panose="02020603050405020304" pitchFamily="18" charset="0"/>
                <a:cs typeface="Times New Roman" panose="02020603050405020304" pitchFamily="18" charset="0"/>
              </a:rPr>
              <a:t>It is in Toronto that we felt at home with tasting Chinese food and meeting Chinese people. It also allowed me to appreciate the works served by nature as well as made by humans in one city. </a:t>
            </a:r>
            <a:r>
              <a:rPr lang="en-US" altLang="zh-CN" sz="2400" dirty="0">
                <a:latin typeface="Times New Roman" panose="02020603050405020304" pitchFamily="18" charset="0"/>
                <a:cs typeface="Times New Roman" panose="02020603050405020304" pitchFamily="18" charset="0"/>
              </a:rPr>
              <a:t>If I have another chance to travel to Toronto, I will definitely plan more time on it to have a better visit.</a:t>
            </a:r>
            <a:endParaRPr lang="en-US" altLang="zh-CN" sz="2400" dirty="0">
              <a:latin typeface="Times New Roman" panose="02020603050405020304" pitchFamily="18" charset="0"/>
              <a:cs typeface="Times New Roman" panose="02020603050405020304" pitchFamily="18" charset="0"/>
            </a:endParaRPr>
          </a:p>
        </p:txBody>
      </p:sp>
      <p:sp>
        <p:nvSpPr>
          <p:cNvPr id="4" name="五边形 3"/>
          <p:cNvSpPr/>
          <p:nvPr/>
        </p:nvSpPr>
        <p:spPr>
          <a:xfrm>
            <a:off x="0" y="0"/>
            <a:ext cx="2158314" cy="601362"/>
          </a:xfrm>
          <a:prstGeom prst="homePlate">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rPr>
              <a:t>Sample</a:t>
            </a:r>
            <a:endParaRPr lang="zh-CN" altLang="en-US" sz="3200" dirty="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5191035" y="40951"/>
            <a:ext cx="6979700" cy="3016210"/>
          </a:xfrm>
          <a:prstGeom prst="rect">
            <a:avLst/>
          </a:prstGeom>
          <a:noFill/>
          <a:ln>
            <a:solidFill>
              <a:schemeClr val="accent6"/>
            </a:solidFill>
          </a:ln>
        </p:spPr>
        <p:txBody>
          <a:bodyPr wrap="square">
            <a:spAutoFit/>
          </a:bodyPr>
          <a:lstStyle/>
          <a:p>
            <a:r>
              <a:rPr lang="en-US" altLang="zh-CN" sz="2600" b="1" dirty="0">
                <a:solidFill>
                  <a:schemeClr val="tx1"/>
                </a:solidFill>
              </a:rPr>
              <a:t>Read</a:t>
            </a:r>
            <a:r>
              <a:rPr lang="zh-CN" altLang="en-US" sz="2600" b="1" dirty="0">
                <a:solidFill>
                  <a:schemeClr val="tx1"/>
                </a:solidFill>
              </a:rPr>
              <a:t> </a:t>
            </a:r>
            <a:r>
              <a:rPr lang="en-US" altLang="zh-CN" sz="2600" b="1" dirty="0">
                <a:solidFill>
                  <a:schemeClr val="tx1"/>
                </a:solidFill>
              </a:rPr>
              <a:t>the </a:t>
            </a:r>
            <a:r>
              <a:rPr lang="en-US" altLang="zh-CN" sz="2600" b="1" dirty="0"/>
              <a:t>whole passage again. Draw a map about their travel experience. Your map should include the following information (if any).</a:t>
            </a:r>
            <a:endParaRPr lang="en-US" altLang="zh-CN" sz="2600" b="1" dirty="0"/>
          </a:p>
          <a:p>
            <a:pPr marL="914400" lvl="1" indent="-457200">
              <a:buFont typeface="Arial" panose="020B0604020202020204" pitchFamily="34" charset="0"/>
              <a:buChar char="•"/>
            </a:pPr>
            <a:r>
              <a:rPr lang="en-US" altLang="zh-CN" sz="2800" dirty="0">
                <a:solidFill>
                  <a:srgbClr val="FF0000"/>
                </a:solidFill>
              </a:rPr>
              <a:t>where they travelled</a:t>
            </a:r>
            <a:endParaRPr lang="en-US" altLang="zh-CN" sz="2800" dirty="0"/>
          </a:p>
          <a:p>
            <a:pPr marL="914400" lvl="1" indent="-457200">
              <a:buFont typeface="Arial" panose="020B0604020202020204" pitchFamily="34" charset="0"/>
              <a:buChar char="•"/>
            </a:pPr>
            <a:r>
              <a:rPr lang="en-US" altLang="zh-CN" sz="2800" dirty="0">
                <a:solidFill>
                  <a:schemeClr val="accent2"/>
                </a:solidFill>
              </a:rPr>
              <a:t>what they did</a:t>
            </a:r>
            <a:endParaRPr lang="en-US" altLang="zh-CN" sz="2800" dirty="0">
              <a:solidFill>
                <a:schemeClr val="accent2"/>
              </a:solidFill>
            </a:endParaRPr>
          </a:p>
          <a:p>
            <a:pPr marL="914400" lvl="1" indent="-457200">
              <a:buFont typeface="Arial" panose="020B0604020202020204" pitchFamily="34" charset="0"/>
              <a:buChar char="•"/>
            </a:pPr>
            <a:r>
              <a:rPr lang="en-US" altLang="zh-CN" sz="2800" dirty="0">
                <a:solidFill>
                  <a:srgbClr val="0070C0"/>
                </a:solidFill>
              </a:rPr>
              <a:t>what they saw</a:t>
            </a:r>
            <a:endParaRPr lang="en-US" altLang="zh-CN" sz="2800" dirty="0"/>
          </a:p>
          <a:p>
            <a:pPr marL="914400" lvl="1" indent="-457200">
              <a:buFont typeface="Arial" panose="020B0604020202020204" pitchFamily="34" charset="0"/>
              <a:buChar char="•"/>
            </a:pPr>
            <a:r>
              <a:rPr lang="en-US" altLang="zh-CN" sz="2800" dirty="0">
                <a:solidFill>
                  <a:srgbClr val="7030A0"/>
                </a:solidFill>
              </a:rPr>
              <a:t>how they felt</a:t>
            </a:r>
            <a:endParaRPr lang="en-US" sz="2800" dirty="0"/>
          </a:p>
        </p:txBody>
      </p:sp>
      <p:pic>
        <p:nvPicPr>
          <p:cNvPr id="4" name="Picture 3"/>
          <p:cNvPicPr>
            <a:picLocks noChangeAspect="1"/>
          </p:cNvPicPr>
          <p:nvPr/>
        </p:nvPicPr>
        <p:blipFill rotWithShape="1">
          <a:blip r:embed="rId1">
            <a:extLst>
              <a:ext uri="{28A0092B-C50C-407E-A947-70E740481C1C}">
                <a14:useLocalDpi xmlns:a14="http://schemas.microsoft.com/office/drawing/2010/main" val="0"/>
              </a:ext>
            </a:extLst>
          </a:blip>
          <a:srcRect t="7170"/>
          <a:stretch>
            <a:fillRect/>
          </a:stretch>
        </p:blipFill>
        <p:spPr>
          <a:xfrm>
            <a:off x="21265" y="162895"/>
            <a:ext cx="5108695" cy="3016210"/>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4102" y="3120956"/>
            <a:ext cx="9937898" cy="3744900"/>
          </a:xfrm>
          <a:prstGeom prst="rect">
            <a:avLst/>
          </a:prstGeom>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959427" y="737870"/>
            <a:ext cx="10273145" cy="5944234"/>
          </a:xfrm>
          <a:prstGeom prst="rect">
            <a:avLst/>
          </a:prstGeom>
        </p:spPr>
      </p:pic>
      <p:sp>
        <p:nvSpPr>
          <p:cNvPr id="10" name="文本框 1"/>
          <p:cNvSpPr txBox="1"/>
          <p:nvPr>
            <p:custDataLst>
              <p:tags r:id="rId2"/>
            </p:custDataLst>
          </p:nvPr>
        </p:nvSpPr>
        <p:spPr>
          <a:xfrm>
            <a:off x="0" y="29984"/>
            <a:ext cx="6746789" cy="707886"/>
          </a:xfrm>
          <a:prstGeom prst="rect">
            <a:avLst/>
          </a:prstGeom>
          <a:noFill/>
        </p:spPr>
        <p:txBody>
          <a:bodyPr wrap="square" rtlCol="0">
            <a:spAutoFit/>
          </a:bodyPr>
          <a:lstStyle/>
          <a:p>
            <a:r>
              <a:rPr lang="en-US" altLang="zh-CN" sz="4000" dirty="0">
                <a:solidFill>
                  <a:schemeClr val="accent5">
                    <a:lumMod val="75000"/>
                  </a:schemeClr>
                </a:solidFill>
              </a:rPr>
              <a:t>Read for the travel experience</a:t>
            </a:r>
            <a:endParaRPr lang="en-US" altLang="zh-CN" sz="4000" dirty="0">
              <a:solidFill>
                <a:schemeClr val="accent5">
                  <a:lumMod val="75000"/>
                </a:schemeClr>
              </a:solidFill>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图片 2" descr="GF(WKUJZCU4EZ]NX5GMEG2D"/>
          <p:cNvPicPr>
            <a:picLocks noChangeAspect="1"/>
          </p:cNvPicPr>
          <p:nvPr/>
        </p:nvPicPr>
        <p:blipFill>
          <a:blip r:embed="rId1"/>
          <a:stretch>
            <a:fillRect/>
          </a:stretch>
        </p:blipFill>
        <p:spPr>
          <a:xfrm>
            <a:off x="165258" y="2507615"/>
            <a:ext cx="4888865" cy="4132580"/>
          </a:xfrm>
          <a:prstGeom prst="rect">
            <a:avLst/>
          </a:prstGeom>
        </p:spPr>
      </p:pic>
      <p:sp>
        <p:nvSpPr>
          <p:cNvPr id="12" name="矩形 11"/>
          <p:cNvSpPr/>
          <p:nvPr>
            <p:custDataLst>
              <p:tags r:id="rId2"/>
            </p:custDataLst>
          </p:nvPr>
        </p:nvSpPr>
        <p:spPr>
          <a:xfrm>
            <a:off x="8682990" y="3239135"/>
            <a:ext cx="1550670" cy="4946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400" b="1">
                <a:solidFill>
                  <a:schemeClr val="tx1"/>
                </a:solidFill>
                <a:sym typeface="+mn-ea"/>
              </a:rPr>
              <a:t>Vancouver</a:t>
            </a:r>
            <a:endParaRPr lang="zh-CN" altLang="en-US" sz="2400">
              <a:solidFill>
                <a:prstClr val="white"/>
              </a:solidFill>
            </a:endParaRPr>
          </a:p>
        </p:txBody>
      </p:sp>
      <p:sp>
        <p:nvSpPr>
          <p:cNvPr id="20" name="矩形 19"/>
          <p:cNvSpPr/>
          <p:nvPr>
            <p:custDataLst>
              <p:tags r:id="rId3"/>
            </p:custDataLst>
          </p:nvPr>
        </p:nvSpPr>
        <p:spPr>
          <a:xfrm>
            <a:off x="6096000" y="3216323"/>
            <a:ext cx="1192530" cy="53411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400" b="1" dirty="0">
                <a:solidFill>
                  <a:schemeClr val="tx1"/>
                </a:solidFill>
                <a:sym typeface="+mn-ea"/>
              </a:rPr>
              <a:t>China</a:t>
            </a:r>
            <a:endParaRPr lang="en-US" altLang="zh-CN" sz="2400" b="1" dirty="0">
              <a:solidFill>
                <a:schemeClr val="tx1"/>
              </a:solidFill>
              <a:sym typeface="+mn-ea"/>
            </a:endParaRPr>
          </a:p>
        </p:txBody>
      </p:sp>
      <p:sp>
        <p:nvSpPr>
          <p:cNvPr id="47" name="五边形 46"/>
          <p:cNvSpPr/>
          <p:nvPr>
            <p:custDataLst>
              <p:tags r:id="rId4"/>
            </p:custDataLst>
          </p:nvPr>
        </p:nvSpPr>
        <p:spPr>
          <a:xfrm>
            <a:off x="7264720" y="3397186"/>
            <a:ext cx="1418270" cy="257697"/>
          </a:xfrm>
          <a:prstGeom prst="homePlate">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sz="1350">
              <a:solidFill>
                <a:prstClr val="white"/>
              </a:solidFill>
            </a:endParaRPr>
          </a:p>
        </p:txBody>
      </p:sp>
      <p:pic>
        <p:nvPicPr>
          <p:cNvPr id="13" name="图片 12"/>
          <p:cNvPicPr>
            <a:picLocks noChangeAspect="1"/>
          </p:cNvPicPr>
          <p:nvPr>
            <p:custDataLst>
              <p:tags r:id="rId5"/>
            </p:custDataLst>
          </p:nvPr>
        </p:nvPicPr>
        <p:blipFill>
          <a:blip r:embed="rId6"/>
          <a:stretch>
            <a:fillRect/>
          </a:stretch>
        </p:blipFill>
        <p:spPr>
          <a:xfrm>
            <a:off x="7583490" y="2964172"/>
            <a:ext cx="679450" cy="335762"/>
          </a:xfrm>
          <a:prstGeom prst="rect">
            <a:avLst/>
          </a:prstGeom>
        </p:spPr>
      </p:pic>
      <p:pic>
        <p:nvPicPr>
          <p:cNvPr id="37" name="图片 36"/>
          <p:cNvPicPr>
            <a:picLocks noChangeAspect="1"/>
          </p:cNvPicPr>
          <p:nvPr>
            <p:custDataLst>
              <p:tags r:id="rId7"/>
            </p:custDataLst>
          </p:nvPr>
        </p:nvPicPr>
        <p:blipFill>
          <a:blip r:embed="rId8"/>
          <a:stretch>
            <a:fillRect/>
          </a:stretch>
        </p:blipFill>
        <p:spPr>
          <a:xfrm>
            <a:off x="7331710" y="3830320"/>
            <a:ext cx="692150" cy="650240"/>
          </a:xfrm>
          <a:prstGeom prst="rect">
            <a:avLst/>
          </a:prstGeom>
        </p:spPr>
      </p:pic>
      <p:sp>
        <p:nvSpPr>
          <p:cNvPr id="33" name="文本框 32"/>
          <p:cNvSpPr txBox="1"/>
          <p:nvPr>
            <p:custDataLst>
              <p:tags r:id="rId9"/>
            </p:custDataLst>
          </p:nvPr>
        </p:nvSpPr>
        <p:spPr>
          <a:xfrm>
            <a:off x="8024495" y="3733800"/>
            <a:ext cx="4298950" cy="1083374"/>
          </a:xfrm>
          <a:prstGeom prst="rect">
            <a:avLst/>
          </a:prstGeom>
          <a:noFill/>
        </p:spPr>
        <p:txBody>
          <a:bodyPr wrap="square" rtlCol="0">
            <a:spAutoFit/>
          </a:bodyPr>
          <a:lstStyle/>
          <a:p>
            <a:pPr indent="0">
              <a:lnSpc>
                <a:spcPct val="80000"/>
              </a:lnSpc>
              <a:buFont typeface="Arial" panose="020B0604020202020204" pitchFamily="34" charset="0"/>
              <a:buNone/>
            </a:pPr>
            <a:r>
              <a:rPr lang="en-US" altLang="zh-CN" sz="2000" dirty="0">
                <a:solidFill>
                  <a:schemeClr val="accent2">
                    <a:lumMod val="75000"/>
                  </a:schemeClr>
                </a:solidFill>
              </a:rPr>
              <a:t>First day:</a:t>
            </a:r>
            <a:endParaRPr lang="en-US" altLang="zh-CN" sz="2000" dirty="0">
              <a:solidFill>
                <a:schemeClr val="accent2">
                  <a:lumMod val="75000"/>
                </a:schemeClr>
              </a:solidFill>
            </a:endParaRPr>
          </a:p>
          <a:p>
            <a:pPr marL="457200" indent="-457200">
              <a:lnSpc>
                <a:spcPct val="80000"/>
              </a:lnSpc>
              <a:buFont typeface="Arial" panose="020B0604020202020204" pitchFamily="34" charset="0"/>
              <a:buChar char="•"/>
            </a:pPr>
            <a:r>
              <a:rPr lang="en-US" altLang="zh-CN" sz="2000" dirty="0">
                <a:solidFill>
                  <a:schemeClr val="accent2"/>
                </a:solidFill>
              </a:rPr>
              <a:t>take a boat ride </a:t>
            </a:r>
            <a:r>
              <a:rPr lang="en-US" altLang="zh-CN" sz="2000" dirty="0">
                <a:solidFill>
                  <a:srgbClr val="002060"/>
                </a:solidFill>
              </a:rPr>
              <a:t>out into the bay</a:t>
            </a:r>
            <a:endParaRPr lang="en-US" altLang="zh-CN" sz="2000" dirty="0">
              <a:solidFill>
                <a:srgbClr val="002060"/>
              </a:solidFill>
            </a:endParaRPr>
          </a:p>
          <a:p>
            <a:pPr marL="457200" indent="-457200">
              <a:lnSpc>
                <a:spcPct val="80000"/>
              </a:lnSpc>
              <a:buFont typeface="Arial" panose="020B0604020202020204" pitchFamily="34" charset="0"/>
              <a:buChar char="•"/>
            </a:pPr>
            <a:r>
              <a:rPr lang="en-US" altLang="zh-CN" sz="2000" dirty="0">
                <a:solidFill>
                  <a:schemeClr val="accent2"/>
                </a:solidFill>
              </a:rPr>
              <a:t>visit an island </a:t>
            </a:r>
            <a:endParaRPr lang="en-US" altLang="zh-CN" sz="2000" dirty="0">
              <a:solidFill>
                <a:srgbClr val="0070C0"/>
              </a:solidFill>
            </a:endParaRPr>
          </a:p>
          <a:p>
            <a:pPr marL="457200" indent="-457200">
              <a:lnSpc>
                <a:spcPct val="80000"/>
              </a:lnSpc>
              <a:buFont typeface="Arial" panose="020B0604020202020204" pitchFamily="34" charset="0"/>
              <a:buChar char="•"/>
            </a:pPr>
            <a:r>
              <a:rPr lang="en-US" altLang="zh-CN" sz="2000" dirty="0">
                <a:solidFill>
                  <a:srgbClr val="00B0F0"/>
                </a:solidFill>
              </a:rPr>
              <a:t>shops</a:t>
            </a:r>
            <a:r>
              <a:rPr lang="en-US" altLang="zh-CN" sz="2000" dirty="0">
                <a:solidFill>
                  <a:srgbClr val="002060"/>
                </a:solidFill>
              </a:rPr>
              <a:t> selling crafts and antiques</a:t>
            </a:r>
            <a:endParaRPr lang="en-US" altLang="zh-CN" sz="2000" dirty="0">
              <a:solidFill>
                <a:srgbClr val="002060"/>
              </a:solidFill>
            </a:endParaRPr>
          </a:p>
        </p:txBody>
      </p:sp>
      <p:pic>
        <p:nvPicPr>
          <p:cNvPr id="42" name="图片 41"/>
          <p:cNvPicPr>
            <a:picLocks noChangeAspect="1"/>
          </p:cNvPicPr>
          <p:nvPr>
            <p:custDataLst>
              <p:tags r:id="rId10"/>
            </p:custDataLst>
          </p:nvPr>
        </p:nvPicPr>
        <p:blipFill>
          <a:blip r:embed="rId11"/>
          <a:stretch>
            <a:fillRect/>
          </a:stretch>
        </p:blipFill>
        <p:spPr>
          <a:xfrm>
            <a:off x="7331710" y="4930851"/>
            <a:ext cx="597535" cy="581025"/>
          </a:xfrm>
          <a:prstGeom prst="rect">
            <a:avLst/>
          </a:prstGeom>
        </p:spPr>
      </p:pic>
      <p:pic>
        <p:nvPicPr>
          <p:cNvPr id="102" name="图片 101"/>
          <p:cNvPicPr/>
          <p:nvPr/>
        </p:nvPicPr>
        <p:blipFill>
          <a:blip r:embed="rId12">
            <a:clrChange>
              <a:clrFrom>
                <a:srgbClr val="FFFFFF">
                  <a:alpha val="100000"/>
                </a:srgbClr>
              </a:clrFrom>
              <a:clrTo>
                <a:srgbClr val="FFFFFF">
                  <a:alpha val="100000"/>
                  <a:alpha val="0"/>
                </a:srgbClr>
              </a:clrTo>
            </a:clrChange>
          </a:blip>
          <a:stretch>
            <a:fillRect/>
          </a:stretch>
        </p:blipFill>
        <p:spPr>
          <a:xfrm>
            <a:off x="9086850" y="2507615"/>
            <a:ext cx="679450" cy="708708"/>
          </a:xfrm>
          <a:prstGeom prst="rect">
            <a:avLst/>
          </a:prstGeom>
          <a:noFill/>
          <a:ln w="9525">
            <a:noFill/>
          </a:ln>
        </p:spPr>
      </p:pic>
      <p:sp>
        <p:nvSpPr>
          <p:cNvPr id="5" name="文本框 4"/>
          <p:cNvSpPr txBox="1"/>
          <p:nvPr/>
        </p:nvSpPr>
        <p:spPr>
          <a:xfrm>
            <a:off x="8023860" y="4825018"/>
            <a:ext cx="3975735" cy="1083374"/>
          </a:xfrm>
          <a:prstGeom prst="rect">
            <a:avLst/>
          </a:prstGeom>
          <a:noFill/>
        </p:spPr>
        <p:txBody>
          <a:bodyPr wrap="square" rtlCol="0" anchor="t">
            <a:spAutoFit/>
          </a:bodyPr>
          <a:lstStyle/>
          <a:p>
            <a:pPr>
              <a:lnSpc>
                <a:spcPct val="80000"/>
              </a:lnSpc>
            </a:pPr>
            <a:r>
              <a:rPr lang="en-US" altLang="zh-CN" sz="2000" dirty="0">
                <a:solidFill>
                  <a:schemeClr val="accent2">
                    <a:lumMod val="75000"/>
                  </a:schemeClr>
                </a:solidFill>
                <a:sym typeface="+mn-ea"/>
              </a:rPr>
              <a:t>The next day: </a:t>
            </a:r>
            <a:endParaRPr lang="en-US" altLang="zh-CN" sz="2000" dirty="0">
              <a:solidFill>
                <a:schemeClr val="accent2">
                  <a:lumMod val="75000"/>
                </a:schemeClr>
              </a:solidFill>
              <a:sym typeface="+mn-ea"/>
            </a:endParaRPr>
          </a:p>
          <a:p>
            <a:pPr marL="342900" indent="-342900">
              <a:lnSpc>
                <a:spcPct val="80000"/>
              </a:lnSpc>
              <a:buFont typeface="Arial" panose="020B0604020202020204" pitchFamily="34" charset="0"/>
              <a:buChar char="•"/>
            </a:pPr>
            <a:r>
              <a:rPr lang="en-US" altLang="zh-CN" sz="2000" dirty="0">
                <a:solidFill>
                  <a:srgbClr val="00B0F0"/>
                </a:solidFill>
                <a:sym typeface="+mn-ea"/>
              </a:rPr>
              <a:t>beautiful mountains </a:t>
            </a:r>
            <a:r>
              <a:rPr lang="en-US" altLang="zh-CN" sz="2000" dirty="0">
                <a:solidFill>
                  <a:srgbClr val="002060"/>
                </a:solidFill>
                <a:sym typeface="+mn-ea"/>
              </a:rPr>
              <a:t>looking out over the city</a:t>
            </a:r>
            <a:endParaRPr lang="en-US" altLang="zh-CN" sz="2000" dirty="0">
              <a:solidFill>
                <a:srgbClr val="002060"/>
              </a:solidFill>
            </a:endParaRPr>
          </a:p>
          <a:p>
            <a:pPr marL="342900" indent="-342900">
              <a:lnSpc>
                <a:spcPct val="80000"/>
              </a:lnSpc>
              <a:buFont typeface="Arial" panose="020B0604020202020204" pitchFamily="34" charset="0"/>
              <a:buChar char="•"/>
            </a:pPr>
            <a:r>
              <a:rPr lang="en-US" altLang="zh-CN" sz="2000" dirty="0">
                <a:solidFill>
                  <a:schemeClr val="accent2"/>
                </a:solidFill>
                <a:sym typeface="+mn-ea"/>
              </a:rPr>
              <a:t>take a pleasant hike </a:t>
            </a:r>
            <a:r>
              <a:rPr lang="en-US" altLang="zh-CN" sz="2000" dirty="0">
                <a:solidFill>
                  <a:srgbClr val="002060"/>
                </a:solidFill>
                <a:sym typeface="+mn-ea"/>
              </a:rPr>
              <a:t>in a forest</a:t>
            </a:r>
            <a:endParaRPr lang="zh-CN" altLang="en-US" sz="2000" dirty="0">
              <a:solidFill>
                <a:srgbClr val="00206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000" fill="hold">
                                          <p:stCondLst>
                                            <p:cond delay="0"/>
                                          </p:stCondLst>
                                        </p:cTn>
                                        <p:tgtEl>
                                          <p:spTgt spid="37"/>
                                        </p:tgtEl>
                                        <p:attrNameLst>
                                          <p:attrName>style.visibility</p:attrName>
                                        </p:attrNameLst>
                                      </p:cBhvr>
                                      <p:to>
                                        <p:strVal val="visible"/>
                                      </p:to>
                                    </p:set>
                                    <p:anim calcmode="lin" valueType="num">
                                      <p:cBhvr additive="base">
                                        <p:cTn id="33" dur="1000" fill="hold"/>
                                        <p:tgtEl>
                                          <p:spTgt spid="37"/>
                                        </p:tgtEl>
                                        <p:attrNameLst>
                                          <p:attrName>ppt_x</p:attrName>
                                        </p:attrNameLst>
                                      </p:cBhvr>
                                      <p:tavLst>
                                        <p:tav tm="0">
                                          <p:val>
                                            <p:strVal val="#ppt_x"/>
                                          </p:val>
                                        </p:tav>
                                        <p:tav tm="100000">
                                          <p:val>
                                            <p:strVal val="#ppt_x"/>
                                          </p:val>
                                        </p:tav>
                                      </p:tavLst>
                                    </p:anim>
                                    <p:anim calcmode="lin" valueType="num">
                                      <p:cBhvr additive="base">
                                        <p:cTn id="34"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000" fill="hold">
                                          <p:stCondLst>
                                            <p:cond delay="0"/>
                                          </p:stCondLst>
                                        </p:cTn>
                                        <p:tgtEl>
                                          <p:spTgt spid="33"/>
                                        </p:tgtEl>
                                        <p:attrNameLst>
                                          <p:attrName>style.visibility</p:attrName>
                                        </p:attrNameLst>
                                      </p:cBhvr>
                                      <p:to>
                                        <p:strVal val="visible"/>
                                      </p:to>
                                    </p:set>
                                    <p:animEffect transition="in" filter="blinds(horizontal)">
                                      <p:cBhvr>
                                        <p:cTn id="39" dur="10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2"/>
                                        </p:tgtEl>
                                        <p:attrNameLst>
                                          <p:attrName>style.visibility</p:attrName>
                                        </p:attrNameLst>
                                      </p:cBhvr>
                                      <p:to>
                                        <p:strVal val="visible"/>
                                      </p:to>
                                    </p:set>
                                    <p:anim calcmode="lin" valueType="num">
                                      <p:cBhvr additive="base">
                                        <p:cTn id="44" dur="500" fill="hold"/>
                                        <p:tgtEl>
                                          <p:spTgt spid="42"/>
                                        </p:tgtEl>
                                        <p:attrNameLst>
                                          <p:attrName>ppt_x</p:attrName>
                                        </p:attrNameLst>
                                      </p:cBhvr>
                                      <p:tavLst>
                                        <p:tav tm="0">
                                          <p:val>
                                            <p:strVal val="#ppt_x"/>
                                          </p:val>
                                        </p:tav>
                                        <p:tav tm="100000">
                                          <p:val>
                                            <p:strVal val="#ppt_x"/>
                                          </p:val>
                                        </p:tav>
                                      </p:tavLst>
                                    </p:anim>
                                    <p:anim calcmode="lin" valueType="num">
                                      <p:cBhvr additive="base">
                                        <p:cTn id="45" dur="500" fill="hold"/>
                                        <p:tgtEl>
                                          <p:spTgt spid="42"/>
                                        </p:tgtEl>
                                        <p:attrNameLst>
                                          <p:attrName>ppt_y</p:attrName>
                                        </p:attrNameLst>
                                      </p:cBhvr>
                                      <p:tavLst>
                                        <p:tav tm="0">
                                          <p:val>
                                            <p:strVal val="1+#ppt_h/2"/>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02"/>
                                        </p:tgtEl>
                                        <p:attrNameLst>
                                          <p:attrName>style.visibility</p:attrName>
                                        </p:attrNameLst>
                                      </p:cBhvr>
                                      <p:to>
                                        <p:strVal val="visible"/>
                                      </p:to>
                                    </p:set>
                                    <p:animEffect transition="in" filter="fade">
                                      <p:cBhvr>
                                        <p:cTn id="55" dur="1000"/>
                                        <p:tgtEl>
                                          <p:spTgt spid="102"/>
                                        </p:tgtEl>
                                      </p:cBhvr>
                                    </p:animEffect>
                                    <p:anim calcmode="lin" valueType="num">
                                      <p:cBhvr>
                                        <p:cTn id="56" dur="1000" fill="hold"/>
                                        <p:tgtEl>
                                          <p:spTgt spid="102"/>
                                        </p:tgtEl>
                                        <p:attrNameLst>
                                          <p:attrName>ppt_x</p:attrName>
                                        </p:attrNameLst>
                                      </p:cBhvr>
                                      <p:tavLst>
                                        <p:tav tm="0">
                                          <p:val>
                                            <p:strVal val="#ppt_x"/>
                                          </p:val>
                                        </p:tav>
                                        <p:tav tm="100000">
                                          <p:val>
                                            <p:strVal val="#ppt_x"/>
                                          </p:val>
                                        </p:tav>
                                      </p:tavLst>
                                    </p:anim>
                                    <p:anim calcmode="lin" valueType="num">
                                      <p:cBhvr>
                                        <p:cTn id="57" dur="1000" fill="hold"/>
                                        <p:tgtEl>
                                          <p:spTgt spid="1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20" grpId="0" animBg="1"/>
      <p:bldP spid="47" grpId="0" bldLvl="0" animBg="1"/>
      <p:bldP spid="33"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16"/>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18"/>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20"/>
          <p:cNvSpPr>
            <a:spLocks noGrp="1" noRot="1" noChangeAspect="1" noMove="1" noResize="1" noEditPoints="1" noAdjustHandles="1" noChangeArrowheads="1" noChangeShapeType="1" noTextEdit="1"/>
          </p:cNvSpPr>
          <p:nvPr/>
        </p:nvSpPr>
        <p:spPr>
          <a:xfrm>
            <a:off x="685800"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83594" y="1558844"/>
            <a:ext cx="9471804" cy="2633633"/>
          </a:xfrm>
        </p:spPr>
        <p:txBody>
          <a:bodyPr anchor="b">
            <a:noAutofit/>
          </a:bodyPr>
          <a:lstStyle/>
          <a:p>
            <a:r>
              <a:rPr lang="en-US" sz="9600" b="1" dirty="0">
                <a:solidFill>
                  <a:srgbClr val="00B0F0"/>
                </a:solidFill>
                <a:latin typeface="+mn-lt"/>
              </a:rPr>
              <a:t>Welcome</a:t>
            </a:r>
            <a:r>
              <a:rPr lang="zh-CN" altLang="en-US" sz="9600" b="1" dirty="0">
                <a:solidFill>
                  <a:srgbClr val="00B0F0"/>
                </a:solidFill>
                <a:latin typeface="+mn-lt"/>
              </a:rPr>
              <a:t> </a:t>
            </a:r>
            <a:r>
              <a:rPr lang="en-US" altLang="zh-CN" sz="9600" b="1" dirty="0">
                <a:solidFill>
                  <a:srgbClr val="00B0F0"/>
                </a:solidFill>
                <a:latin typeface="+mn-lt"/>
              </a:rPr>
              <a:t>to Yuanyuan’s Class!</a:t>
            </a:r>
            <a:endParaRPr lang="en-US" sz="9600" b="1" dirty="0">
              <a:solidFill>
                <a:srgbClr val="00B0F0"/>
              </a:solidFill>
              <a:latin typeface="+mn-lt"/>
            </a:endParaRPr>
          </a:p>
        </p:txBody>
      </p:sp>
      <p:grpSp>
        <p:nvGrpSpPr>
          <p:cNvPr id="12" name="Group 11"/>
          <p:cNvGrpSpPr/>
          <p:nvPr/>
        </p:nvGrpSpPr>
        <p:grpSpPr>
          <a:xfrm>
            <a:off x="5423092" y="4745817"/>
            <a:ext cx="1345816" cy="873043"/>
            <a:chOff x="3275734" y="3990110"/>
            <a:chExt cx="2738003" cy="1842656"/>
          </a:xfrm>
        </p:grpSpPr>
        <p:sp>
          <p:nvSpPr>
            <p:cNvPr id="13" name="Oval 12"/>
            <p:cNvSpPr/>
            <p:nvPr/>
          </p:nvSpPr>
          <p:spPr>
            <a:xfrm>
              <a:off x="3275734" y="3990110"/>
              <a:ext cx="914400" cy="9144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14" name="Oval 13"/>
            <p:cNvSpPr/>
            <p:nvPr/>
          </p:nvSpPr>
          <p:spPr>
            <a:xfrm>
              <a:off x="5099337" y="3990110"/>
              <a:ext cx="914400" cy="9144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15" name="Block Arc 14"/>
            <p:cNvSpPr/>
            <p:nvPr/>
          </p:nvSpPr>
          <p:spPr>
            <a:xfrm rot="10800000">
              <a:off x="3986644" y="4572002"/>
              <a:ext cx="1316183" cy="1260764"/>
            </a:xfrm>
            <a:prstGeom prst="blockArc">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矩形 24"/>
          <p:cNvSpPr/>
          <p:nvPr>
            <p:custDataLst>
              <p:tags r:id="rId1"/>
            </p:custDataLst>
          </p:nvPr>
        </p:nvSpPr>
        <p:spPr>
          <a:xfrm>
            <a:off x="139700" y="3424555"/>
            <a:ext cx="1550670" cy="4946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400" b="1">
                <a:solidFill>
                  <a:schemeClr val="tx1"/>
                </a:solidFill>
                <a:sym typeface="+mn-ea"/>
              </a:rPr>
              <a:t>Vancouver</a:t>
            </a:r>
            <a:endParaRPr lang="zh-CN" altLang="en-US" sz="2400">
              <a:solidFill>
                <a:prstClr val="white"/>
              </a:solidFill>
            </a:endParaRPr>
          </a:p>
        </p:txBody>
      </p:sp>
      <p:sp>
        <p:nvSpPr>
          <p:cNvPr id="47" name="五边形 46"/>
          <p:cNvSpPr/>
          <p:nvPr>
            <p:custDataLst>
              <p:tags r:id="rId2"/>
            </p:custDataLst>
          </p:nvPr>
        </p:nvSpPr>
        <p:spPr>
          <a:xfrm>
            <a:off x="1761490" y="3455670"/>
            <a:ext cx="1760220" cy="274955"/>
          </a:xfrm>
          <a:prstGeom prst="homePlate">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sz="1350">
              <a:solidFill>
                <a:prstClr val="white"/>
              </a:solidFill>
            </a:endParaRPr>
          </a:p>
        </p:txBody>
      </p:sp>
      <p:pic>
        <p:nvPicPr>
          <p:cNvPr id="26" name="图片 25"/>
          <p:cNvPicPr>
            <a:picLocks noChangeAspect="1"/>
          </p:cNvPicPr>
          <p:nvPr>
            <p:custDataLst>
              <p:tags r:id="rId3"/>
            </p:custDataLst>
          </p:nvPr>
        </p:nvPicPr>
        <p:blipFill>
          <a:blip r:embed="rId4">
            <a:clrChange>
              <a:clrFrom>
                <a:srgbClr val="FFFFFF">
                  <a:alpha val="100000"/>
                </a:srgbClr>
              </a:clrFrom>
              <a:clrTo>
                <a:srgbClr val="FFFFFF">
                  <a:alpha val="100000"/>
                  <a:alpha val="0"/>
                </a:srgbClr>
              </a:clrTo>
            </a:clrChange>
          </a:blip>
          <a:stretch>
            <a:fillRect/>
          </a:stretch>
        </p:blipFill>
        <p:spPr>
          <a:xfrm>
            <a:off x="1992630" y="3510280"/>
            <a:ext cx="952500" cy="374139"/>
          </a:xfrm>
          <a:prstGeom prst="rect">
            <a:avLst/>
          </a:prstGeom>
        </p:spPr>
      </p:pic>
      <p:sp>
        <p:nvSpPr>
          <p:cNvPr id="27" name="矩形 26"/>
          <p:cNvSpPr/>
          <p:nvPr>
            <p:custDataLst>
              <p:tags r:id="rId5"/>
            </p:custDataLst>
          </p:nvPr>
        </p:nvSpPr>
        <p:spPr>
          <a:xfrm>
            <a:off x="3592830" y="3362325"/>
            <a:ext cx="1746885" cy="55689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400" b="1">
                <a:solidFill>
                  <a:schemeClr val="tx1"/>
                </a:solidFill>
                <a:sym typeface="+mn-ea"/>
              </a:rPr>
              <a:t>Lake Louise</a:t>
            </a:r>
            <a:endParaRPr lang="en-US" altLang="zh-CN" sz="2400" b="1">
              <a:solidFill>
                <a:schemeClr val="tx1"/>
              </a:solidFill>
              <a:sym typeface="+mn-ea"/>
            </a:endParaRPr>
          </a:p>
        </p:txBody>
      </p:sp>
      <p:sp>
        <p:nvSpPr>
          <p:cNvPr id="33" name="文本框 32"/>
          <p:cNvSpPr txBox="1"/>
          <p:nvPr>
            <p:custDataLst>
              <p:tags r:id="rId6"/>
            </p:custDataLst>
          </p:nvPr>
        </p:nvSpPr>
        <p:spPr>
          <a:xfrm>
            <a:off x="-4469" y="2547156"/>
            <a:ext cx="2326640" cy="752514"/>
          </a:xfrm>
          <a:prstGeom prst="rect">
            <a:avLst/>
          </a:prstGeom>
          <a:noFill/>
        </p:spPr>
        <p:txBody>
          <a:bodyPr wrap="square" rtlCol="0">
            <a:spAutoFit/>
          </a:bodyPr>
          <a:lstStyle/>
          <a:p>
            <a:pPr indent="0">
              <a:lnSpc>
                <a:spcPct val="70000"/>
              </a:lnSpc>
              <a:buFont typeface="Wingdings" panose="05000000000000000000" charset="0"/>
              <a:buNone/>
            </a:pPr>
            <a:r>
              <a:rPr lang="en-US" altLang="zh-CN" sz="2000" dirty="0">
                <a:solidFill>
                  <a:srgbClr val="00B0F0"/>
                </a:solidFill>
              </a:rPr>
              <a:t>Canadian Rockies:</a:t>
            </a:r>
            <a:endParaRPr lang="en-US" altLang="zh-CN" sz="2000" dirty="0">
              <a:solidFill>
                <a:srgbClr val="00B0F0"/>
              </a:solidFill>
            </a:endParaRPr>
          </a:p>
          <a:p>
            <a:pPr indent="0">
              <a:lnSpc>
                <a:spcPct val="70000"/>
              </a:lnSpc>
              <a:buFont typeface="Wingdings" panose="05000000000000000000" charset="0"/>
              <a:buNone/>
            </a:pPr>
            <a:r>
              <a:rPr lang="en-US" altLang="zh-CN" sz="2000" dirty="0">
                <a:solidFill>
                  <a:srgbClr val="00B0F0"/>
                </a:solidFill>
              </a:rPr>
              <a:t>massive mountains and forests</a:t>
            </a:r>
            <a:endParaRPr lang="en-US" altLang="zh-CN" sz="2000" dirty="0">
              <a:solidFill>
                <a:srgbClr val="00B0F0"/>
              </a:solidFill>
            </a:endParaRPr>
          </a:p>
        </p:txBody>
      </p:sp>
      <p:sp>
        <p:nvSpPr>
          <p:cNvPr id="30" name="文本框 29"/>
          <p:cNvSpPr txBox="1"/>
          <p:nvPr>
            <p:custDataLst>
              <p:tags r:id="rId7"/>
            </p:custDataLst>
          </p:nvPr>
        </p:nvSpPr>
        <p:spPr>
          <a:xfrm>
            <a:off x="3220085" y="2448981"/>
            <a:ext cx="3318510" cy="998735"/>
          </a:xfrm>
          <a:prstGeom prst="rect">
            <a:avLst/>
          </a:prstGeom>
          <a:noFill/>
        </p:spPr>
        <p:txBody>
          <a:bodyPr wrap="square" rtlCol="0">
            <a:spAutoFit/>
          </a:bodyPr>
          <a:lstStyle/>
          <a:p>
            <a:pPr indent="0">
              <a:lnSpc>
                <a:spcPct val="80000"/>
              </a:lnSpc>
              <a:buFont typeface="Wingdings" panose="05000000000000000000" charset="0"/>
              <a:buNone/>
            </a:pPr>
            <a:r>
              <a:rPr lang="en-US" altLang="zh-CN" sz="2000" dirty="0">
                <a:solidFill>
                  <a:srgbClr val="00B0F0"/>
                </a:solidFill>
                <a:sym typeface="+mn-ea"/>
              </a:rPr>
              <a:t>the blue water</a:t>
            </a:r>
            <a:endParaRPr lang="en-US" altLang="zh-CN" sz="2000" dirty="0">
              <a:solidFill>
                <a:srgbClr val="00B0F0"/>
              </a:solidFill>
            </a:endParaRPr>
          </a:p>
          <a:p>
            <a:pPr marL="342900" indent="-342900">
              <a:lnSpc>
                <a:spcPct val="70000"/>
              </a:lnSpc>
              <a:buFont typeface="Arial" panose="020B0604020202020204" pitchFamily="34" charset="0"/>
              <a:buChar char="•"/>
            </a:pPr>
            <a:r>
              <a:rPr lang="en-US" altLang="zh-CN" sz="2000" dirty="0">
                <a:solidFill>
                  <a:srgbClr val="7030A0"/>
                </a:solidFill>
              </a:rPr>
              <a:t>took their breath away</a:t>
            </a:r>
            <a:endParaRPr lang="en-US" altLang="zh-CN" sz="2000" dirty="0">
              <a:solidFill>
                <a:srgbClr val="7030A0"/>
              </a:solidFill>
            </a:endParaRPr>
          </a:p>
          <a:p>
            <a:pPr marL="342900" indent="-342900">
              <a:lnSpc>
                <a:spcPct val="70000"/>
              </a:lnSpc>
              <a:buFont typeface="Arial" panose="020B0604020202020204" pitchFamily="34" charset="0"/>
              <a:buChar char="•"/>
            </a:pPr>
            <a:r>
              <a:rPr lang="en-US" altLang="zh-CN" sz="2000" dirty="0">
                <a:solidFill>
                  <a:srgbClr val="7030A0"/>
                </a:solidFill>
              </a:rPr>
              <a:t>the most awesome journey</a:t>
            </a:r>
            <a:endParaRPr lang="en-US" altLang="zh-CN" sz="2000" dirty="0">
              <a:solidFill>
                <a:srgbClr val="7030A0"/>
              </a:solidFill>
            </a:endParaRPr>
          </a:p>
        </p:txBody>
      </p:sp>
      <p:sp>
        <p:nvSpPr>
          <p:cNvPr id="31" name="五边形 30"/>
          <p:cNvSpPr/>
          <p:nvPr>
            <p:custDataLst>
              <p:tags r:id="rId8"/>
            </p:custDataLst>
          </p:nvPr>
        </p:nvSpPr>
        <p:spPr>
          <a:xfrm>
            <a:off x="5440680" y="3503295"/>
            <a:ext cx="1760220" cy="274955"/>
          </a:xfrm>
          <a:prstGeom prst="homePlate">
            <a:avLst/>
          </a:prstGeom>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sz="1350">
              <a:solidFill>
                <a:prstClr val="white"/>
              </a:solidFill>
            </a:endParaRPr>
          </a:p>
        </p:txBody>
      </p:sp>
      <p:pic>
        <p:nvPicPr>
          <p:cNvPr id="32" name="图片 31"/>
          <p:cNvPicPr>
            <a:picLocks noChangeAspect="1"/>
          </p:cNvPicPr>
          <p:nvPr>
            <p:custDataLst>
              <p:tags r:id="rId9"/>
            </p:custDataLst>
          </p:nvPr>
        </p:nvPicPr>
        <p:blipFill>
          <a:blip r:embed="rId10">
            <a:clrChange>
              <a:clrFrom>
                <a:srgbClr val="F6F6F6">
                  <a:alpha val="100000"/>
                </a:srgbClr>
              </a:clrFrom>
              <a:clrTo>
                <a:srgbClr val="F6F6F6">
                  <a:alpha val="100000"/>
                  <a:alpha val="0"/>
                </a:srgbClr>
              </a:clrTo>
            </a:clrChange>
          </a:blip>
          <a:stretch>
            <a:fillRect/>
          </a:stretch>
        </p:blipFill>
        <p:spPr>
          <a:xfrm>
            <a:off x="5844539" y="3199173"/>
            <a:ext cx="952501" cy="562124"/>
          </a:xfrm>
          <a:prstGeom prst="rect">
            <a:avLst/>
          </a:prstGeom>
        </p:spPr>
      </p:pic>
      <p:sp>
        <p:nvSpPr>
          <p:cNvPr id="34" name="矩形 33"/>
          <p:cNvSpPr/>
          <p:nvPr>
            <p:custDataLst>
              <p:tags r:id="rId11"/>
            </p:custDataLst>
          </p:nvPr>
        </p:nvSpPr>
        <p:spPr>
          <a:xfrm>
            <a:off x="7301865" y="3362325"/>
            <a:ext cx="1240155" cy="50863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400" b="1">
                <a:solidFill>
                  <a:schemeClr val="tx1"/>
                </a:solidFill>
                <a:sym typeface="+mn-ea"/>
              </a:rPr>
              <a:t>Jasper</a:t>
            </a:r>
            <a:endParaRPr lang="zh-CN" altLang="en-US" sz="2400">
              <a:solidFill>
                <a:prstClr val="white"/>
              </a:solidFill>
            </a:endParaRPr>
          </a:p>
        </p:txBody>
      </p:sp>
      <p:sp>
        <p:nvSpPr>
          <p:cNvPr id="36" name="文本框 35"/>
          <p:cNvSpPr txBox="1"/>
          <p:nvPr>
            <p:custDataLst>
              <p:tags r:id="rId12"/>
            </p:custDataLst>
          </p:nvPr>
        </p:nvSpPr>
        <p:spPr>
          <a:xfrm>
            <a:off x="6940322" y="2552363"/>
            <a:ext cx="4688086" cy="752514"/>
          </a:xfrm>
          <a:prstGeom prst="rect">
            <a:avLst/>
          </a:prstGeom>
          <a:noFill/>
        </p:spPr>
        <p:txBody>
          <a:bodyPr wrap="square" rtlCol="0">
            <a:spAutoFit/>
          </a:bodyPr>
          <a:lstStyle/>
          <a:p>
            <a:pPr marL="342900" indent="-342900">
              <a:lnSpc>
                <a:spcPct val="70000"/>
              </a:lnSpc>
              <a:buFont typeface="Arial" panose="020B0604020202020204" pitchFamily="34" charset="0"/>
              <a:buChar char="•"/>
            </a:pPr>
            <a:r>
              <a:rPr lang="en-US" altLang="zh-CN" sz="2000" dirty="0">
                <a:solidFill>
                  <a:srgbClr val="00B0F0"/>
                </a:solidFill>
                <a:sym typeface="+mn-ea"/>
              </a:rPr>
              <a:t>spectacular mountain peaks and forests </a:t>
            </a:r>
            <a:endParaRPr lang="en-US" altLang="zh-CN" sz="2000" dirty="0">
              <a:solidFill>
                <a:srgbClr val="00B0F0"/>
              </a:solidFill>
              <a:sym typeface="+mn-ea"/>
            </a:endParaRPr>
          </a:p>
          <a:p>
            <a:pPr marL="342900" indent="-342900">
              <a:lnSpc>
                <a:spcPct val="70000"/>
              </a:lnSpc>
              <a:buFont typeface="Arial" panose="020B0604020202020204" pitchFamily="34" charset="0"/>
              <a:buChar char="•"/>
            </a:pPr>
            <a:r>
              <a:rPr lang="en-US" altLang="zh-CN" sz="2000" dirty="0">
                <a:solidFill>
                  <a:srgbClr val="00B0F0"/>
                </a:solidFill>
                <a:sym typeface="+mn-ea"/>
              </a:rPr>
              <a:t>different creatures: deer, mountain goats, a grizzly bear and an eagle</a:t>
            </a:r>
            <a:endParaRPr lang="en-US" altLang="zh-CN" sz="2000" dirty="0">
              <a:solidFill>
                <a:srgbClr val="00B0F0"/>
              </a:solidFill>
            </a:endParaRPr>
          </a:p>
        </p:txBody>
      </p:sp>
      <p:sp>
        <p:nvSpPr>
          <p:cNvPr id="38" name="下箭头 37"/>
          <p:cNvSpPr/>
          <p:nvPr/>
        </p:nvSpPr>
        <p:spPr>
          <a:xfrm>
            <a:off x="7828280" y="3885565"/>
            <a:ext cx="415925" cy="703580"/>
          </a:xfrm>
          <a:prstGeom prst="downArrow">
            <a:avLst/>
          </a:prstGeom>
          <a:ln>
            <a:noFill/>
          </a:ln>
        </p:spPr>
        <p:style>
          <a:lnRef idx="1">
            <a:schemeClr val="accent3"/>
          </a:lnRef>
          <a:fillRef idx="3">
            <a:schemeClr val="accent3"/>
          </a:fillRef>
          <a:effectRef idx="2">
            <a:schemeClr val="accent3"/>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350">
              <a:solidFill>
                <a:prstClr val="white"/>
              </a:solidFill>
              <a:sym typeface="+mn-ea"/>
            </a:endParaRPr>
          </a:p>
        </p:txBody>
      </p:sp>
      <p:pic>
        <p:nvPicPr>
          <p:cNvPr id="41" name="图片 40"/>
          <p:cNvPicPr>
            <a:picLocks noChangeAspect="1"/>
          </p:cNvPicPr>
          <p:nvPr>
            <p:custDataLst>
              <p:tags r:id="rId13"/>
            </p:custDataLst>
          </p:nvPr>
        </p:nvPicPr>
        <p:blipFill>
          <a:blip r:embed="rId14"/>
          <a:stretch>
            <a:fillRect/>
          </a:stretch>
        </p:blipFill>
        <p:spPr>
          <a:xfrm flipH="1">
            <a:off x="1402715" y="4544060"/>
            <a:ext cx="952500" cy="505460"/>
          </a:xfrm>
          <a:prstGeom prst="rect">
            <a:avLst/>
          </a:prstGeom>
        </p:spPr>
      </p:pic>
      <p:sp>
        <p:nvSpPr>
          <p:cNvPr id="42" name="矩形 41"/>
          <p:cNvSpPr/>
          <p:nvPr>
            <p:custDataLst>
              <p:tags r:id="rId15"/>
            </p:custDataLst>
          </p:nvPr>
        </p:nvSpPr>
        <p:spPr>
          <a:xfrm>
            <a:off x="7456805" y="4571365"/>
            <a:ext cx="1523365" cy="50863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400" b="1">
                <a:solidFill>
                  <a:schemeClr val="tx1"/>
                </a:solidFill>
                <a:sym typeface="+mn-ea"/>
              </a:rPr>
              <a:t>Edmonton</a:t>
            </a:r>
            <a:endParaRPr lang="zh-CN" altLang="en-US" sz="2400">
              <a:solidFill>
                <a:prstClr val="white"/>
              </a:solidFill>
            </a:endParaRPr>
          </a:p>
        </p:txBody>
      </p:sp>
      <p:sp>
        <p:nvSpPr>
          <p:cNvPr id="44" name="文本框 43"/>
          <p:cNvSpPr txBox="1"/>
          <p:nvPr>
            <p:custDataLst>
              <p:tags r:id="rId16"/>
            </p:custDataLst>
          </p:nvPr>
        </p:nvSpPr>
        <p:spPr>
          <a:xfrm>
            <a:off x="9037955" y="4364499"/>
            <a:ext cx="3216275" cy="1183401"/>
          </a:xfrm>
          <a:prstGeom prst="rect">
            <a:avLst/>
          </a:prstGeom>
          <a:noFill/>
        </p:spPr>
        <p:txBody>
          <a:bodyPr wrap="square" rtlCol="0">
            <a:spAutoFit/>
          </a:bodyPr>
          <a:lstStyle/>
          <a:p>
            <a:pPr marL="342900" indent="-342900">
              <a:lnSpc>
                <a:spcPct val="70000"/>
              </a:lnSpc>
              <a:buFont typeface="Arial" panose="020B0604020202020204" pitchFamily="34" charset="0"/>
              <a:buChar char="•"/>
            </a:pPr>
            <a:r>
              <a:rPr lang="en-US" altLang="zh-CN" sz="2000" dirty="0">
                <a:solidFill>
                  <a:srgbClr val="00B0F0"/>
                </a:solidFill>
              </a:rPr>
              <a:t>the center of Canada’s huge oil and gas drilling industry</a:t>
            </a:r>
            <a:endParaRPr lang="en-US" altLang="zh-CN" sz="2000" dirty="0">
              <a:solidFill>
                <a:srgbClr val="00B0F0"/>
              </a:solidFill>
            </a:endParaRPr>
          </a:p>
          <a:p>
            <a:pPr marL="342900" indent="-342900">
              <a:lnSpc>
                <a:spcPct val="70000"/>
              </a:lnSpc>
              <a:buFont typeface="Arial" panose="020B0604020202020204" pitchFamily="34" charset="0"/>
              <a:buChar char="•"/>
            </a:pPr>
            <a:r>
              <a:rPr lang="en-US" altLang="zh-CN" sz="2000" dirty="0">
                <a:solidFill>
                  <a:srgbClr val="00B0F0"/>
                </a:solidFill>
              </a:rPr>
              <a:t>is home to many shopping malls</a:t>
            </a:r>
            <a:endParaRPr lang="en-US" altLang="zh-CN" sz="2000" dirty="0">
              <a:solidFill>
                <a:srgbClr val="00B0F0"/>
              </a:solidFill>
            </a:endParaRPr>
          </a:p>
        </p:txBody>
      </p:sp>
      <p:sp>
        <p:nvSpPr>
          <p:cNvPr id="46" name="左箭头 45"/>
          <p:cNvSpPr/>
          <p:nvPr/>
        </p:nvSpPr>
        <p:spPr>
          <a:xfrm>
            <a:off x="6568440" y="4545330"/>
            <a:ext cx="746760" cy="538480"/>
          </a:xfrm>
          <a:prstGeom prst="leftArrow">
            <a:avLst/>
          </a:prstGeom>
          <a:ln>
            <a:noFill/>
          </a:ln>
        </p:spPr>
        <p:style>
          <a:lnRef idx="1">
            <a:schemeClr val="accent3"/>
          </a:lnRef>
          <a:fillRef idx="3">
            <a:schemeClr val="accent3"/>
          </a:fillRef>
          <a:effectRef idx="2">
            <a:schemeClr val="accent3"/>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350">
              <a:solidFill>
                <a:prstClr val="white"/>
              </a:solidFill>
              <a:sym typeface="+mn-ea"/>
            </a:endParaRPr>
          </a:p>
        </p:txBody>
      </p:sp>
      <p:sp>
        <p:nvSpPr>
          <p:cNvPr id="48" name="矩形 47"/>
          <p:cNvSpPr/>
          <p:nvPr>
            <p:custDataLst>
              <p:tags r:id="rId17"/>
            </p:custDataLst>
          </p:nvPr>
        </p:nvSpPr>
        <p:spPr>
          <a:xfrm>
            <a:off x="5000625" y="4524375"/>
            <a:ext cx="1625600" cy="5556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200" b="1">
                <a:solidFill>
                  <a:schemeClr val="tx1"/>
                </a:solidFill>
                <a:sym typeface="+mn-ea"/>
              </a:rPr>
              <a:t>Canadian Prairie</a:t>
            </a:r>
            <a:endParaRPr lang="zh-CN" altLang="en-US" sz="2200">
              <a:solidFill>
                <a:prstClr val="white"/>
              </a:solidFill>
            </a:endParaRPr>
          </a:p>
        </p:txBody>
      </p:sp>
      <p:sp>
        <p:nvSpPr>
          <p:cNvPr id="49" name="文本框 48"/>
          <p:cNvSpPr txBox="1"/>
          <p:nvPr>
            <p:custDataLst>
              <p:tags r:id="rId18"/>
            </p:custDataLst>
          </p:nvPr>
        </p:nvSpPr>
        <p:spPr>
          <a:xfrm>
            <a:off x="4809418" y="5154708"/>
            <a:ext cx="3756229" cy="837152"/>
          </a:xfrm>
          <a:prstGeom prst="rect">
            <a:avLst/>
          </a:prstGeom>
          <a:noFill/>
        </p:spPr>
        <p:txBody>
          <a:bodyPr wrap="square" rtlCol="0">
            <a:spAutoFit/>
          </a:bodyPr>
          <a:lstStyle/>
          <a:p>
            <a:pPr marL="342900" indent="-342900">
              <a:lnSpc>
                <a:spcPct val="80000"/>
              </a:lnSpc>
              <a:buFont typeface="Arial" panose="020B0604020202020204" pitchFamily="34" charset="0"/>
              <a:buChar char="•"/>
            </a:pPr>
            <a:r>
              <a:rPr lang="en-US" altLang="zh-CN" sz="2000" dirty="0">
                <a:solidFill>
                  <a:srgbClr val="00B0F0"/>
                </a:solidFill>
              </a:rPr>
              <a:t>an open country</a:t>
            </a:r>
            <a:endParaRPr lang="en-US" altLang="zh-CN" sz="2000" dirty="0">
              <a:solidFill>
                <a:srgbClr val="00B0F0"/>
              </a:solidFill>
            </a:endParaRPr>
          </a:p>
          <a:p>
            <a:pPr marL="342900" indent="-342900">
              <a:lnSpc>
                <a:spcPct val="80000"/>
              </a:lnSpc>
              <a:buFont typeface="Arial" panose="020B0604020202020204" pitchFamily="34" charset="0"/>
              <a:buChar char="•"/>
            </a:pPr>
            <a:r>
              <a:rPr lang="en-US" altLang="zh-CN" sz="2000" dirty="0">
                <a:solidFill>
                  <a:srgbClr val="00B0F0"/>
                </a:solidFill>
              </a:rPr>
              <a:t>two wheat-growing provinces</a:t>
            </a:r>
            <a:endParaRPr lang="en-US" altLang="zh-CN" sz="2000" dirty="0">
              <a:solidFill>
                <a:srgbClr val="00B0F0"/>
              </a:solidFill>
            </a:endParaRPr>
          </a:p>
          <a:p>
            <a:pPr marL="342900" indent="-342900">
              <a:lnSpc>
                <a:spcPct val="80000"/>
              </a:lnSpc>
              <a:buFont typeface="Arial" panose="020B0604020202020204" pitchFamily="34" charset="0"/>
              <a:buChar char="•"/>
            </a:pPr>
            <a:r>
              <a:rPr lang="en-US" altLang="zh-CN" sz="2000" dirty="0">
                <a:solidFill>
                  <a:srgbClr val="00B0F0"/>
                </a:solidFill>
              </a:rPr>
              <a:t>a bunch of farms</a:t>
            </a:r>
            <a:endParaRPr lang="en-US" altLang="zh-CN" sz="2000" dirty="0">
              <a:solidFill>
                <a:srgbClr val="00B0F0"/>
              </a:solidFill>
            </a:endParaRPr>
          </a:p>
        </p:txBody>
      </p:sp>
      <p:sp>
        <p:nvSpPr>
          <p:cNvPr id="51" name="矩形 50"/>
          <p:cNvSpPr/>
          <p:nvPr>
            <p:custDataLst>
              <p:tags r:id="rId19"/>
            </p:custDataLst>
          </p:nvPr>
        </p:nvSpPr>
        <p:spPr>
          <a:xfrm>
            <a:off x="2358390" y="4581525"/>
            <a:ext cx="1613535" cy="50863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400" b="1">
                <a:solidFill>
                  <a:schemeClr val="tx1"/>
                </a:solidFill>
                <a:sym typeface="+mn-ea"/>
              </a:rPr>
              <a:t>Winniepeg</a:t>
            </a:r>
            <a:endParaRPr lang="zh-CN" altLang="en-US" sz="2400">
              <a:solidFill>
                <a:prstClr val="white"/>
              </a:solidFill>
            </a:endParaRPr>
          </a:p>
        </p:txBody>
      </p:sp>
      <p:sp>
        <p:nvSpPr>
          <p:cNvPr id="52" name="文本框 51"/>
          <p:cNvSpPr txBox="1"/>
          <p:nvPr>
            <p:custDataLst>
              <p:tags r:id="rId20"/>
            </p:custDataLst>
          </p:nvPr>
        </p:nvSpPr>
        <p:spPr>
          <a:xfrm>
            <a:off x="5296535" y="4226884"/>
            <a:ext cx="1535430" cy="321627"/>
          </a:xfrm>
          <a:prstGeom prst="rect">
            <a:avLst/>
          </a:prstGeom>
          <a:noFill/>
        </p:spPr>
        <p:txBody>
          <a:bodyPr wrap="square" rtlCol="0">
            <a:spAutoFit/>
          </a:bodyPr>
          <a:lstStyle/>
          <a:p>
            <a:pPr indent="0">
              <a:lnSpc>
                <a:spcPct val="70000"/>
              </a:lnSpc>
              <a:buFont typeface="Arial" panose="020B0604020202020204" pitchFamily="34" charset="0"/>
              <a:buNone/>
            </a:pPr>
            <a:r>
              <a:rPr lang="en-US" altLang="zh-CN" sz="2000" dirty="0">
                <a:solidFill>
                  <a:srgbClr val="7030A0"/>
                </a:solidFill>
              </a:rPr>
              <a:t>amazed</a:t>
            </a:r>
            <a:endParaRPr lang="en-US" altLang="zh-CN" sz="2000" dirty="0">
              <a:solidFill>
                <a:srgbClr val="7030A0"/>
              </a:solidFill>
            </a:endParaRPr>
          </a:p>
        </p:txBody>
      </p:sp>
      <p:pic>
        <p:nvPicPr>
          <p:cNvPr id="53" name="图片 52"/>
          <p:cNvPicPr>
            <a:picLocks noChangeAspect="1"/>
          </p:cNvPicPr>
          <p:nvPr>
            <p:custDataLst>
              <p:tags r:id="rId21"/>
            </p:custDataLst>
          </p:nvPr>
        </p:nvPicPr>
        <p:blipFill>
          <a:blip r:embed="rId14"/>
          <a:stretch>
            <a:fillRect/>
          </a:stretch>
        </p:blipFill>
        <p:spPr>
          <a:xfrm>
            <a:off x="1993900" y="2997835"/>
            <a:ext cx="952500" cy="505460"/>
          </a:xfrm>
          <a:prstGeom prst="rect">
            <a:avLst/>
          </a:prstGeom>
        </p:spPr>
      </p:pic>
      <p:pic>
        <p:nvPicPr>
          <p:cNvPr id="54" name="图片 53"/>
          <p:cNvPicPr>
            <a:picLocks noChangeAspect="1"/>
          </p:cNvPicPr>
          <p:nvPr>
            <p:custDataLst>
              <p:tags r:id="rId22"/>
            </p:custDataLst>
          </p:nvPr>
        </p:nvPicPr>
        <p:blipFill>
          <a:blip r:embed="rId14"/>
          <a:stretch>
            <a:fillRect/>
          </a:stretch>
        </p:blipFill>
        <p:spPr>
          <a:xfrm>
            <a:off x="7709852" y="3961647"/>
            <a:ext cx="759143" cy="402852"/>
          </a:xfrm>
          <a:prstGeom prst="rect">
            <a:avLst/>
          </a:prstGeom>
        </p:spPr>
      </p:pic>
      <p:pic>
        <p:nvPicPr>
          <p:cNvPr id="55" name="图片 54"/>
          <p:cNvPicPr>
            <a:picLocks noChangeAspect="1"/>
          </p:cNvPicPr>
          <p:nvPr>
            <p:custDataLst>
              <p:tags r:id="rId23"/>
            </p:custDataLst>
          </p:nvPr>
        </p:nvPicPr>
        <p:blipFill>
          <a:blip r:embed="rId14"/>
          <a:stretch>
            <a:fillRect/>
          </a:stretch>
        </p:blipFill>
        <p:spPr>
          <a:xfrm flipH="1">
            <a:off x="6543040" y="4433570"/>
            <a:ext cx="952500" cy="505460"/>
          </a:xfrm>
          <a:prstGeom prst="rect">
            <a:avLst/>
          </a:prstGeom>
        </p:spPr>
      </p:pic>
      <p:pic>
        <p:nvPicPr>
          <p:cNvPr id="56" name="图片 55"/>
          <p:cNvPicPr>
            <a:picLocks noChangeAspect="1"/>
          </p:cNvPicPr>
          <p:nvPr>
            <p:custDataLst>
              <p:tags r:id="rId24"/>
            </p:custDataLst>
          </p:nvPr>
        </p:nvPicPr>
        <p:blipFill>
          <a:blip r:embed="rId14"/>
          <a:stretch>
            <a:fillRect/>
          </a:stretch>
        </p:blipFill>
        <p:spPr>
          <a:xfrm flipH="1">
            <a:off x="4010025" y="4514215"/>
            <a:ext cx="952500" cy="505460"/>
          </a:xfrm>
          <a:prstGeom prst="rect">
            <a:avLst/>
          </a:prstGeom>
        </p:spPr>
      </p:pic>
      <p:sp>
        <p:nvSpPr>
          <p:cNvPr id="58" name="矩形 57"/>
          <p:cNvSpPr/>
          <p:nvPr>
            <p:custDataLst>
              <p:tags r:id="rId25"/>
            </p:custDataLst>
          </p:nvPr>
        </p:nvSpPr>
        <p:spPr>
          <a:xfrm>
            <a:off x="28575" y="4637405"/>
            <a:ext cx="1325245" cy="50863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400" b="1">
                <a:solidFill>
                  <a:schemeClr val="tx1"/>
                </a:solidFill>
              </a:rPr>
              <a:t>Ontario</a:t>
            </a:r>
            <a:endParaRPr lang="en-US" altLang="zh-CN" sz="2400">
              <a:solidFill>
                <a:schemeClr val="tx1"/>
              </a:solidFill>
            </a:endParaRPr>
          </a:p>
        </p:txBody>
      </p:sp>
      <p:sp>
        <p:nvSpPr>
          <p:cNvPr id="35" name="下箭头 37"/>
          <p:cNvSpPr/>
          <p:nvPr/>
        </p:nvSpPr>
        <p:spPr>
          <a:xfrm>
            <a:off x="407742" y="5183690"/>
            <a:ext cx="415925" cy="1456236"/>
          </a:xfrm>
          <a:prstGeom prst="downArrow">
            <a:avLst/>
          </a:prstGeom>
          <a:ln>
            <a:noFill/>
          </a:ln>
        </p:spPr>
        <p:style>
          <a:lnRef idx="1">
            <a:schemeClr val="accent3"/>
          </a:lnRef>
          <a:fillRef idx="3">
            <a:schemeClr val="accent3"/>
          </a:fillRef>
          <a:effectRef idx="2">
            <a:schemeClr val="accent3"/>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350">
              <a:solidFill>
                <a:prstClr val="white"/>
              </a:solidFill>
              <a:sym typeface="+mn-ea"/>
            </a:endParaRPr>
          </a:p>
        </p:txBody>
      </p:sp>
      <p:sp>
        <p:nvSpPr>
          <p:cNvPr id="37" name="下箭头 37"/>
          <p:cNvSpPr/>
          <p:nvPr/>
        </p:nvSpPr>
        <p:spPr>
          <a:xfrm rot="16200000">
            <a:off x="1577111" y="5338997"/>
            <a:ext cx="187368" cy="2414487"/>
          </a:xfrm>
          <a:prstGeom prst="downArrow">
            <a:avLst>
              <a:gd name="adj1" fmla="val 91481"/>
              <a:gd name="adj2" fmla="val 50000"/>
            </a:avLst>
          </a:prstGeom>
          <a:ln>
            <a:noFill/>
          </a:ln>
        </p:spPr>
        <p:style>
          <a:lnRef idx="1">
            <a:schemeClr val="accent3"/>
          </a:lnRef>
          <a:fillRef idx="3">
            <a:schemeClr val="accent3"/>
          </a:fillRef>
          <a:effectRef idx="2">
            <a:schemeClr val="accent3"/>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350">
              <a:solidFill>
                <a:prstClr val="white"/>
              </a:solidFill>
              <a:sym typeface="+mn-ea"/>
            </a:endParaRPr>
          </a:p>
        </p:txBody>
      </p:sp>
      <p:sp>
        <p:nvSpPr>
          <p:cNvPr id="40" name="文本框 59"/>
          <p:cNvSpPr txBox="1"/>
          <p:nvPr>
            <p:custDataLst>
              <p:tags r:id="rId26"/>
            </p:custDataLst>
          </p:nvPr>
        </p:nvSpPr>
        <p:spPr>
          <a:xfrm>
            <a:off x="96430" y="5420149"/>
            <a:ext cx="3302378" cy="967957"/>
          </a:xfrm>
          <a:prstGeom prst="rect">
            <a:avLst/>
          </a:prstGeom>
          <a:solidFill>
            <a:schemeClr val="bg1"/>
          </a:solidFill>
        </p:spPr>
        <p:txBody>
          <a:bodyPr wrap="square" rtlCol="0">
            <a:spAutoFit/>
          </a:bodyPr>
          <a:lstStyle/>
          <a:p>
            <a:pPr marL="342900" indent="-342900">
              <a:lnSpc>
                <a:spcPct val="70000"/>
              </a:lnSpc>
              <a:buFont typeface="Arial" panose="020B0604020202020204" pitchFamily="34" charset="0"/>
              <a:buChar char="•"/>
            </a:pPr>
            <a:r>
              <a:rPr lang="en-US" altLang="zh-CN" sz="2000" dirty="0">
                <a:solidFill>
                  <a:srgbClr val="00B0F0"/>
                </a:solidFill>
              </a:rPr>
              <a:t>a land of forests and lakes</a:t>
            </a:r>
            <a:endParaRPr lang="en-US" altLang="zh-CN" sz="2000" dirty="0">
              <a:solidFill>
                <a:srgbClr val="00B0F0"/>
              </a:solidFill>
            </a:endParaRPr>
          </a:p>
          <a:p>
            <a:pPr marL="342900" indent="-342900">
              <a:lnSpc>
                <a:spcPct val="70000"/>
              </a:lnSpc>
              <a:buFont typeface="Arial" panose="020B0604020202020204" pitchFamily="34" charset="0"/>
              <a:buChar char="•"/>
            </a:pPr>
            <a:r>
              <a:rPr lang="en-US" altLang="zh-CN" sz="2000" dirty="0">
                <a:solidFill>
                  <a:srgbClr val="00B0F0"/>
                </a:solidFill>
              </a:rPr>
              <a:t>rolling hills</a:t>
            </a:r>
            <a:endParaRPr lang="en-US" altLang="zh-CN" sz="2000" dirty="0">
              <a:solidFill>
                <a:srgbClr val="00B0F0"/>
              </a:solidFill>
            </a:endParaRPr>
          </a:p>
          <a:p>
            <a:pPr marL="342900" indent="-342900">
              <a:lnSpc>
                <a:spcPct val="70000"/>
              </a:lnSpc>
              <a:buFont typeface="Arial" panose="020B0604020202020204" pitchFamily="34" charset="0"/>
              <a:buChar char="•"/>
            </a:pPr>
            <a:r>
              <a:rPr lang="en-US" altLang="zh-CN" sz="2000" dirty="0">
                <a:solidFill>
                  <a:srgbClr val="00B0F0"/>
                </a:solidFill>
              </a:rPr>
              <a:t>bushes and maple trees</a:t>
            </a:r>
            <a:endParaRPr lang="en-US" altLang="zh-CN" sz="2000" dirty="0">
              <a:solidFill>
                <a:srgbClr val="00B0F0"/>
              </a:solidFill>
            </a:endParaRPr>
          </a:p>
          <a:p>
            <a:pPr marL="342900" indent="-342900">
              <a:lnSpc>
                <a:spcPct val="70000"/>
              </a:lnSpc>
              <a:buFont typeface="Arial" panose="020B0604020202020204" pitchFamily="34" charset="0"/>
              <a:buChar char="•"/>
            </a:pPr>
            <a:r>
              <a:rPr lang="en-US" altLang="zh-CN" sz="2000" dirty="0">
                <a:solidFill>
                  <a:srgbClr val="00B0F0"/>
                </a:solidFill>
                <a:sym typeface="+mn-ea"/>
              </a:rPr>
              <a:t>Lake Huron</a:t>
            </a:r>
            <a:r>
              <a:rPr lang="en-US" altLang="zh-CN" sz="2000" dirty="0">
                <a:solidFill>
                  <a:srgbClr val="00B0F0"/>
                </a:solidFill>
              </a:rPr>
              <a:t> </a:t>
            </a:r>
            <a:endParaRPr lang="en-US" altLang="zh-CN" sz="2000" dirty="0">
              <a:solidFill>
                <a:srgbClr val="00B0F0"/>
              </a:solidFill>
            </a:endParaRPr>
          </a:p>
        </p:txBody>
      </p:sp>
      <p:pic>
        <p:nvPicPr>
          <p:cNvPr id="43" name="图片 60"/>
          <p:cNvPicPr>
            <a:picLocks noChangeAspect="1"/>
          </p:cNvPicPr>
          <p:nvPr>
            <p:custDataLst>
              <p:tags r:id="rId27"/>
            </p:custDataLst>
          </p:nvPr>
        </p:nvPicPr>
        <p:blipFill>
          <a:blip r:embed="rId14"/>
          <a:stretch>
            <a:fillRect/>
          </a:stretch>
        </p:blipFill>
        <p:spPr>
          <a:xfrm>
            <a:off x="1315572" y="6293147"/>
            <a:ext cx="952500" cy="505460"/>
          </a:xfrm>
          <a:prstGeom prst="rect">
            <a:avLst/>
          </a:prstGeom>
        </p:spPr>
      </p:pic>
      <p:sp>
        <p:nvSpPr>
          <p:cNvPr id="45" name="矩形 38"/>
          <p:cNvSpPr/>
          <p:nvPr>
            <p:custDataLst>
              <p:tags r:id="rId28"/>
            </p:custDataLst>
          </p:nvPr>
        </p:nvSpPr>
        <p:spPr>
          <a:xfrm>
            <a:off x="2901632" y="6250100"/>
            <a:ext cx="1240155" cy="50863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400" b="1" dirty="0">
                <a:solidFill>
                  <a:schemeClr val="tx1"/>
                </a:solidFill>
                <a:sym typeface="+mn-ea"/>
              </a:rPr>
              <a:t>Toronto</a:t>
            </a:r>
            <a:endParaRPr lang="zh-CN" altLang="en-US" sz="2400" dirty="0">
              <a:solidFill>
                <a:prstClr val="white"/>
              </a:solidFill>
            </a:endParaRPr>
          </a:p>
        </p:txBody>
      </p:sp>
      <p:pic>
        <p:nvPicPr>
          <p:cNvPr id="3" name="Picture 2"/>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263508" y="-8276"/>
            <a:ext cx="3530600" cy="21971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1000"/>
                                        <p:tgtEl>
                                          <p:spTgt spid="47"/>
                                        </p:tgtEl>
                                      </p:cBhvr>
                                    </p:animEffect>
                                    <p:anim calcmode="lin" valueType="num">
                                      <p:cBhvr>
                                        <p:cTn id="13" dur="1000" fill="hold"/>
                                        <p:tgtEl>
                                          <p:spTgt spid="47"/>
                                        </p:tgtEl>
                                        <p:attrNameLst>
                                          <p:attrName>ppt_x</p:attrName>
                                        </p:attrNameLst>
                                      </p:cBhvr>
                                      <p:tavLst>
                                        <p:tav tm="0">
                                          <p:val>
                                            <p:strVal val="#ppt_x"/>
                                          </p:val>
                                        </p:tav>
                                        <p:tav tm="100000">
                                          <p:val>
                                            <p:strVal val="#ppt_x"/>
                                          </p:val>
                                        </p:tav>
                                      </p:tavLst>
                                    </p:anim>
                                    <p:anim calcmode="lin" valueType="num">
                                      <p:cBhvr>
                                        <p:cTn id="14" dur="1000" fill="hold"/>
                                        <p:tgtEl>
                                          <p:spTgt spid="4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1000"/>
                                        <p:tgtEl>
                                          <p:spTgt spid="53"/>
                                        </p:tgtEl>
                                      </p:cBhvr>
                                    </p:animEffect>
                                    <p:anim calcmode="lin" valueType="num">
                                      <p:cBhvr>
                                        <p:cTn id="18" dur="1000" fill="hold"/>
                                        <p:tgtEl>
                                          <p:spTgt spid="53"/>
                                        </p:tgtEl>
                                        <p:attrNameLst>
                                          <p:attrName>ppt_x</p:attrName>
                                        </p:attrNameLst>
                                      </p:cBhvr>
                                      <p:tavLst>
                                        <p:tav tm="0">
                                          <p:val>
                                            <p:strVal val="#ppt_x"/>
                                          </p:val>
                                        </p:tav>
                                        <p:tav tm="100000">
                                          <p:val>
                                            <p:strVal val="#ppt_x"/>
                                          </p:val>
                                        </p:tav>
                                      </p:tavLst>
                                    </p:anim>
                                    <p:anim calcmode="lin" valueType="num">
                                      <p:cBhvr>
                                        <p:cTn id="19"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000" fill="hold">
                                          <p:stCondLst>
                                            <p:cond delay="0"/>
                                          </p:stCondLst>
                                        </p:cTn>
                                        <p:tgtEl>
                                          <p:spTgt spid="33"/>
                                        </p:tgtEl>
                                        <p:attrNameLst>
                                          <p:attrName>style.visibility</p:attrName>
                                        </p:attrNameLst>
                                      </p:cBhvr>
                                      <p:to>
                                        <p:strVal val="visible"/>
                                      </p:to>
                                    </p:set>
                                    <p:animEffect transition="in" filter="blinds(horizontal)">
                                      <p:cBhvr>
                                        <p:cTn id="24" dur="10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000" fill="hold">
                                          <p:stCondLst>
                                            <p:cond delay="0"/>
                                          </p:stCondLst>
                                        </p:cTn>
                                        <p:tgtEl>
                                          <p:spTgt spid="26"/>
                                        </p:tgtEl>
                                        <p:attrNameLst>
                                          <p:attrName>style.visibility</p:attrName>
                                        </p:attrNameLst>
                                      </p:cBhvr>
                                      <p:to>
                                        <p:strVal val="visible"/>
                                      </p:to>
                                    </p:set>
                                    <p:animEffect transition="in" filter="wipe(down)">
                                      <p:cBhvr>
                                        <p:cTn id="29" dur="1000"/>
                                        <p:tgtEl>
                                          <p:spTgt spid="26"/>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anim calcmode="lin" valueType="num">
                                      <p:cBhvr>
                                        <p:cTn id="33" dur="1000" fill="hold"/>
                                        <p:tgtEl>
                                          <p:spTgt spid="27"/>
                                        </p:tgtEl>
                                        <p:attrNameLst>
                                          <p:attrName>ppt_x</p:attrName>
                                        </p:attrNameLst>
                                      </p:cBhvr>
                                      <p:tavLst>
                                        <p:tav tm="0">
                                          <p:val>
                                            <p:strVal val="#ppt_x"/>
                                          </p:val>
                                        </p:tav>
                                        <p:tav tm="100000">
                                          <p:val>
                                            <p:strVal val="#ppt_x"/>
                                          </p:val>
                                        </p:tav>
                                      </p:tavLst>
                                    </p:anim>
                                    <p:anim calcmode="lin" valueType="num">
                                      <p:cBhvr>
                                        <p:cTn id="3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000" fill="hold">
                                          <p:stCondLst>
                                            <p:cond delay="0"/>
                                          </p:stCondLst>
                                        </p:cTn>
                                        <p:tgtEl>
                                          <p:spTgt spid="30"/>
                                        </p:tgtEl>
                                        <p:attrNameLst>
                                          <p:attrName>style.visibility</p:attrName>
                                        </p:attrNameLst>
                                      </p:cBhvr>
                                      <p:to>
                                        <p:strVal val="visible"/>
                                      </p:to>
                                    </p:set>
                                    <p:animEffect transition="in" filter="blinds(horizontal)">
                                      <p:cBhvr>
                                        <p:cTn id="39" dur="10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18" presetClass="entr" presetSubtype="12" fill="hold"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strips(downLeft)">
                                      <p:cBhvr>
                                        <p:cTn id="44" dur="500"/>
                                        <p:tgtEl>
                                          <p:spTgt spid="32"/>
                                        </p:tgtEl>
                                      </p:cBhvr>
                                    </p:animEffect>
                                  </p:childTnLst>
                                </p:cTn>
                              </p:par>
                              <p:par>
                                <p:cTn id="45" presetID="42"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anim calcmode="lin" valueType="num">
                                      <p:cBhvr>
                                        <p:cTn id="48" dur="1000" fill="hold"/>
                                        <p:tgtEl>
                                          <p:spTgt spid="31"/>
                                        </p:tgtEl>
                                        <p:attrNameLst>
                                          <p:attrName>ppt_x</p:attrName>
                                        </p:attrNameLst>
                                      </p:cBhvr>
                                      <p:tavLst>
                                        <p:tav tm="0">
                                          <p:val>
                                            <p:strVal val="#ppt_x"/>
                                          </p:val>
                                        </p:tav>
                                        <p:tav tm="100000">
                                          <p:val>
                                            <p:strVal val="#ppt_x"/>
                                          </p:val>
                                        </p:tav>
                                      </p:tavLst>
                                    </p:anim>
                                    <p:anim calcmode="lin" valueType="num">
                                      <p:cBhvr>
                                        <p:cTn id="4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1000"/>
                                        <p:tgtEl>
                                          <p:spTgt spid="34"/>
                                        </p:tgtEl>
                                      </p:cBhvr>
                                    </p:animEffect>
                                    <p:anim calcmode="lin" valueType="num">
                                      <p:cBhvr>
                                        <p:cTn id="55" dur="1000" fill="hold"/>
                                        <p:tgtEl>
                                          <p:spTgt spid="34"/>
                                        </p:tgtEl>
                                        <p:attrNameLst>
                                          <p:attrName>ppt_x</p:attrName>
                                        </p:attrNameLst>
                                      </p:cBhvr>
                                      <p:tavLst>
                                        <p:tav tm="0">
                                          <p:val>
                                            <p:strVal val="#ppt_x"/>
                                          </p:val>
                                        </p:tav>
                                        <p:tav tm="100000">
                                          <p:val>
                                            <p:strVal val="#ppt_x"/>
                                          </p:val>
                                        </p:tav>
                                      </p:tavLst>
                                    </p:anim>
                                    <p:anim calcmode="lin" valueType="num">
                                      <p:cBhvr>
                                        <p:cTn id="5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000" fill="hold">
                                          <p:stCondLst>
                                            <p:cond delay="0"/>
                                          </p:stCondLst>
                                        </p:cTn>
                                        <p:tgtEl>
                                          <p:spTgt spid="36"/>
                                        </p:tgtEl>
                                        <p:attrNameLst>
                                          <p:attrName>style.visibility</p:attrName>
                                        </p:attrNameLst>
                                      </p:cBhvr>
                                      <p:to>
                                        <p:strVal val="visible"/>
                                      </p:to>
                                    </p:set>
                                    <p:animEffect transition="in" filter="blinds(horizontal)">
                                      <p:cBhvr>
                                        <p:cTn id="61" dur="1000"/>
                                        <p:tgtEl>
                                          <p:spTgt spid="36"/>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fade">
                                      <p:cBhvr>
                                        <p:cTn id="66" dur="1000"/>
                                        <p:tgtEl>
                                          <p:spTgt spid="54"/>
                                        </p:tgtEl>
                                      </p:cBhvr>
                                    </p:animEffect>
                                    <p:anim calcmode="lin" valueType="num">
                                      <p:cBhvr>
                                        <p:cTn id="67" dur="1000" fill="hold"/>
                                        <p:tgtEl>
                                          <p:spTgt spid="54"/>
                                        </p:tgtEl>
                                        <p:attrNameLst>
                                          <p:attrName>ppt_x</p:attrName>
                                        </p:attrNameLst>
                                      </p:cBhvr>
                                      <p:tavLst>
                                        <p:tav tm="0">
                                          <p:val>
                                            <p:strVal val="#ppt_x"/>
                                          </p:val>
                                        </p:tav>
                                        <p:tav tm="100000">
                                          <p:val>
                                            <p:strVal val="#ppt_x"/>
                                          </p:val>
                                        </p:tav>
                                      </p:tavLst>
                                    </p:anim>
                                    <p:anim calcmode="lin" valueType="num">
                                      <p:cBhvr>
                                        <p:cTn id="68" dur="1000" fill="hold"/>
                                        <p:tgtEl>
                                          <p:spTgt spid="54"/>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fade">
                                      <p:cBhvr>
                                        <p:cTn id="71" dur="1000"/>
                                        <p:tgtEl>
                                          <p:spTgt spid="38"/>
                                        </p:tgtEl>
                                      </p:cBhvr>
                                    </p:animEffect>
                                    <p:anim calcmode="lin" valueType="num">
                                      <p:cBhvr>
                                        <p:cTn id="72" dur="1000" fill="hold"/>
                                        <p:tgtEl>
                                          <p:spTgt spid="38"/>
                                        </p:tgtEl>
                                        <p:attrNameLst>
                                          <p:attrName>ppt_x</p:attrName>
                                        </p:attrNameLst>
                                      </p:cBhvr>
                                      <p:tavLst>
                                        <p:tav tm="0">
                                          <p:val>
                                            <p:strVal val="#ppt_x"/>
                                          </p:val>
                                        </p:tav>
                                        <p:tav tm="100000">
                                          <p:val>
                                            <p:strVal val="#ppt_x"/>
                                          </p:val>
                                        </p:tav>
                                      </p:tavLst>
                                    </p:anim>
                                    <p:anim calcmode="lin" valueType="num">
                                      <p:cBhvr>
                                        <p:cTn id="73" dur="1000" fill="hold"/>
                                        <p:tgtEl>
                                          <p:spTgt spid="38"/>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fade">
                                      <p:cBhvr>
                                        <p:cTn id="76" dur="1000"/>
                                        <p:tgtEl>
                                          <p:spTgt spid="42"/>
                                        </p:tgtEl>
                                      </p:cBhvr>
                                    </p:animEffect>
                                    <p:anim calcmode="lin" valueType="num">
                                      <p:cBhvr>
                                        <p:cTn id="77" dur="1000" fill="hold"/>
                                        <p:tgtEl>
                                          <p:spTgt spid="42"/>
                                        </p:tgtEl>
                                        <p:attrNameLst>
                                          <p:attrName>ppt_x</p:attrName>
                                        </p:attrNameLst>
                                      </p:cBhvr>
                                      <p:tavLst>
                                        <p:tav tm="0">
                                          <p:val>
                                            <p:strVal val="#ppt_x"/>
                                          </p:val>
                                        </p:tav>
                                        <p:tav tm="100000">
                                          <p:val>
                                            <p:strVal val="#ppt_x"/>
                                          </p:val>
                                        </p:tav>
                                      </p:tavLst>
                                    </p:anim>
                                    <p:anim calcmode="lin" valueType="num">
                                      <p:cBhvr>
                                        <p:cTn id="7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grpId="0" nodeType="clickEffect">
                                  <p:stCondLst>
                                    <p:cond delay="0"/>
                                  </p:stCondLst>
                                  <p:childTnLst>
                                    <p:set>
                                      <p:cBhvr>
                                        <p:cTn id="82" dur="1000" fill="hold">
                                          <p:stCondLst>
                                            <p:cond delay="0"/>
                                          </p:stCondLst>
                                        </p:cTn>
                                        <p:tgtEl>
                                          <p:spTgt spid="44"/>
                                        </p:tgtEl>
                                        <p:attrNameLst>
                                          <p:attrName>style.visibility</p:attrName>
                                        </p:attrNameLst>
                                      </p:cBhvr>
                                      <p:to>
                                        <p:strVal val="visible"/>
                                      </p:to>
                                    </p:set>
                                    <p:animEffect transition="in" filter="blinds(horizontal)">
                                      <p:cBhvr>
                                        <p:cTn id="83" dur="1000"/>
                                        <p:tgtEl>
                                          <p:spTgt spid="44"/>
                                        </p:tgtEl>
                                      </p:cBhvr>
                                    </p:animEffect>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nodeType="click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fade">
                                      <p:cBhvr>
                                        <p:cTn id="88" dur="1000"/>
                                        <p:tgtEl>
                                          <p:spTgt spid="55"/>
                                        </p:tgtEl>
                                      </p:cBhvr>
                                    </p:animEffect>
                                    <p:anim calcmode="lin" valueType="num">
                                      <p:cBhvr>
                                        <p:cTn id="89" dur="1000" fill="hold"/>
                                        <p:tgtEl>
                                          <p:spTgt spid="55"/>
                                        </p:tgtEl>
                                        <p:attrNameLst>
                                          <p:attrName>ppt_x</p:attrName>
                                        </p:attrNameLst>
                                      </p:cBhvr>
                                      <p:tavLst>
                                        <p:tav tm="0">
                                          <p:val>
                                            <p:strVal val="#ppt_x"/>
                                          </p:val>
                                        </p:tav>
                                        <p:tav tm="100000">
                                          <p:val>
                                            <p:strVal val="#ppt_x"/>
                                          </p:val>
                                        </p:tav>
                                      </p:tavLst>
                                    </p:anim>
                                    <p:anim calcmode="lin" valueType="num">
                                      <p:cBhvr>
                                        <p:cTn id="90" dur="1000" fill="hold"/>
                                        <p:tgtEl>
                                          <p:spTgt spid="55"/>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46"/>
                                        </p:tgtEl>
                                        <p:attrNameLst>
                                          <p:attrName>style.visibility</p:attrName>
                                        </p:attrNameLst>
                                      </p:cBhvr>
                                      <p:to>
                                        <p:strVal val="visible"/>
                                      </p:to>
                                    </p:set>
                                    <p:animEffect transition="in" filter="fade">
                                      <p:cBhvr>
                                        <p:cTn id="93" dur="1000"/>
                                        <p:tgtEl>
                                          <p:spTgt spid="46"/>
                                        </p:tgtEl>
                                      </p:cBhvr>
                                    </p:animEffect>
                                    <p:anim calcmode="lin" valueType="num">
                                      <p:cBhvr>
                                        <p:cTn id="94" dur="1000" fill="hold"/>
                                        <p:tgtEl>
                                          <p:spTgt spid="46"/>
                                        </p:tgtEl>
                                        <p:attrNameLst>
                                          <p:attrName>ppt_x</p:attrName>
                                        </p:attrNameLst>
                                      </p:cBhvr>
                                      <p:tavLst>
                                        <p:tav tm="0">
                                          <p:val>
                                            <p:strVal val="#ppt_x"/>
                                          </p:val>
                                        </p:tav>
                                        <p:tav tm="100000">
                                          <p:val>
                                            <p:strVal val="#ppt_x"/>
                                          </p:val>
                                        </p:tav>
                                      </p:tavLst>
                                    </p:anim>
                                    <p:anim calcmode="lin" valueType="num">
                                      <p:cBhvr>
                                        <p:cTn id="9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grpId="0" nodeType="clickEffect">
                                  <p:stCondLst>
                                    <p:cond delay="0"/>
                                  </p:stCondLst>
                                  <p:childTnLst>
                                    <p:set>
                                      <p:cBhvr>
                                        <p:cTn id="99" dur="1" fill="hold">
                                          <p:stCondLst>
                                            <p:cond delay="0"/>
                                          </p:stCondLst>
                                        </p:cTn>
                                        <p:tgtEl>
                                          <p:spTgt spid="48"/>
                                        </p:tgtEl>
                                        <p:attrNameLst>
                                          <p:attrName>style.visibility</p:attrName>
                                        </p:attrNameLst>
                                      </p:cBhvr>
                                      <p:to>
                                        <p:strVal val="visible"/>
                                      </p:to>
                                    </p:set>
                                    <p:animEffect transition="in" filter="fade">
                                      <p:cBhvr>
                                        <p:cTn id="100" dur="1000"/>
                                        <p:tgtEl>
                                          <p:spTgt spid="48"/>
                                        </p:tgtEl>
                                      </p:cBhvr>
                                    </p:animEffect>
                                    <p:anim calcmode="lin" valueType="num">
                                      <p:cBhvr>
                                        <p:cTn id="101" dur="1000" fill="hold"/>
                                        <p:tgtEl>
                                          <p:spTgt spid="48"/>
                                        </p:tgtEl>
                                        <p:attrNameLst>
                                          <p:attrName>ppt_x</p:attrName>
                                        </p:attrNameLst>
                                      </p:cBhvr>
                                      <p:tavLst>
                                        <p:tav tm="0">
                                          <p:val>
                                            <p:strVal val="#ppt_x"/>
                                          </p:val>
                                        </p:tav>
                                        <p:tav tm="100000">
                                          <p:val>
                                            <p:strVal val="#ppt_x"/>
                                          </p:val>
                                        </p:tav>
                                      </p:tavLst>
                                    </p:anim>
                                    <p:anim calcmode="lin" valueType="num">
                                      <p:cBhvr>
                                        <p:cTn id="102"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3" presetClass="entr" presetSubtype="10" fill="hold" grpId="0" nodeType="clickEffect">
                                  <p:stCondLst>
                                    <p:cond delay="0"/>
                                  </p:stCondLst>
                                  <p:childTnLst>
                                    <p:set>
                                      <p:cBhvr>
                                        <p:cTn id="106" dur="1000" fill="hold">
                                          <p:stCondLst>
                                            <p:cond delay="0"/>
                                          </p:stCondLst>
                                        </p:cTn>
                                        <p:tgtEl>
                                          <p:spTgt spid="49"/>
                                        </p:tgtEl>
                                        <p:attrNameLst>
                                          <p:attrName>style.visibility</p:attrName>
                                        </p:attrNameLst>
                                      </p:cBhvr>
                                      <p:to>
                                        <p:strVal val="visible"/>
                                      </p:to>
                                    </p:set>
                                    <p:animEffect transition="in" filter="blinds(horizontal)">
                                      <p:cBhvr>
                                        <p:cTn id="107" dur="1000"/>
                                        <p:tgtEl>
                                          <p:spTgt spid="49"/>
                                        </p:tgtEl>
                                      </p:cBhvr>
                                    </p:animEffect>
                                  </p:childTnLst>
                                </p:cTn>
                              </p:par>
                            </p:childTnLst>
                          </p:cTn>
                        </p:par>
                      </p:childTnLst>
                    </p:cTn>
                  </p:par>
                  <p:par>
                    <p:cTn id="108" fill="hold">
                      <p:stCondLst>
                        <p:cond delay="indefinite"/>
                      </p:stCondLst>
                      <p:childTnLst>
                        <p:par>
                          <p:cTn id="109" fill="hold">
                            <p:stCondLst>
                              <p:cond delay="0"/>
                            </p:stCondLst>
                            <p:childTnLst>
                              <p:par>
                                <p:cTn id="110" presetID="3" presetClass="entr" presetSubtype="10" fill="hold" grpId="0" nodeType="clickEffect">
                                  <p:stCondLst>
                                    <p:cond delay="0"/>
                                  </p:stCondLst>
                                  <p:childTnLst>
                                    <p:set>
                                      <p:cBhvr>
                                        <p:cTn id="111" dur="1000" fill="hold">
                                          <p:stCondLst>
                                            <p:cond delay="0"/>
                                          </p:stCondLst>
                                        </p:cTn>
                                        <p:tgtEl>
                                          <p:spTgt spid="52"/>
                                        </p:tgtEl>
                                        <p:attrNameLst>
                                          <p:attrName>style.visibility</p:attrName>
                                        </p:attrNameLst>
                                      </p:cBhvr>
                                      <p:to>
                                        <p:strVal val="visible"/>
                                      </p:to>
                                    </p:set>
                                    <p:animEffect transition="in" filter="blinds(horizontal)">
                                      <p:cBhvr>
                                        <p:cTn id="112" dur="1000"/>
                                        <p:tgtEl>
                                          <p:spTgt spid="52"/>
                                        </p:tgtEl>
                                      </p:cBhvr>
                                    </p:animEffect>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nodeType="clickEffect">
                                  <p:stCondLst>
                                    <p:cond delay="0"/>
                                  </p:stCondLst>
                                  <p:childTnLst>
                                    <p:set>
                                      <p:cBhvr>
                                        <p:cTn id="116" dur="1" fill="hold">
                                          <p:stCondLst>
                                            <p:cond delay="0"/>
                                          </p:stCondLst>
                                        </p:cTn>
                                        <p:tgtEl>
                                          <p:spTgt spid="56"/>
                                        </p:tgtEl>
                                        <p:attrNameLst>
                                          <p:attrName>style.visibility</p:attrName>
                                        </p:attrNameLst>
                                      </p:cBhvr>
                                      <p:to>
                                        <p:strVal val="visible"/>
                                      </p:to>
                                    </p:set>
                                    <p:animEffect transition="in" filter="fade">
                                      <p:cBhvr>
                                        <p:cTn id="117" dur="1000"/>
                                        <p:tgtEl>
                                          <p:spTgt spid="56"/>
                                        </p:tgtEl>
                                      </p:cBhvr>
                                    </p:animEffect>
                                    <p:anim calcmode="lin" valueType="num">
                                      <p:cBhvr>
                                        <p:cTn id="118" dur="1000" fill="hold"/>
                                        <p:tgtEl>
                                          <p:spTgt spid="56"/>
                                        </p:tgtEl>
                                        <p:attrNameLst>
                                          <p:attrName>ppt_x</p:attrName>
                                        </p:attrNameLst>
                                      </p:cBhvr>
                                      <p:tavLst>
                                        <p:tav tm="0">
                                          <p:val>
                                            <p:strVal val="#ppt_x"/>
                                          </p:val>
                                        </p:tav>
                                        <p:tav tm="100000">
                                          <p:val>
                                            <p:strVal val="#ppt_x"/>
                                          </p:val>
                                        </p:tav>
                                      </p:tavLst>
                                    </p:anim>
                                    <p:anim calcmode="lin" valueType="num">
                                      <p:cBhvr>
                                        <p:cTn id="119" dur="1000" fill="hold"/>
                                        <p:tgtEl>
                                          <p:spTgt spid="56"/>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51"/>
                                        </p:tgtEl>
                                        <p:attrNameLst>
                                          <p:attrName>style.visibility</p:attrName>
                                        </p:attrNameLst>
                                      </p:cBhvr>
                                      <p:to>
                                        <p:strVal val="visible"/>
                                      </p:to>
                                    </p:set>
                                    <p:animEffect transition="in" filter="fade">
                                      <p:cBhvr>
                                        <p:cTn id="122" dur="1000"/>
                                        <p:tgtEl>
                                          <p:spTgt spid="51"/>
                                        </p:tgtEl>
                                      </p:cBhvr>
                                    </p:animEffect>
                                    <p:anim calcmode="lin" valueType="num">
                                      <p:cBhvr>
                                        <p:cTn id="123" dur="1000" fill="hold"/>
                                        <p:tgtEl>
                                          <p:spTgt spid="51"/>
                                        </p:tgtEl>
                                        <p:attrNameLst>
                                          <p:attrName>ppt_x</p:attrName>
                                        </p:attrNameLst>
                                      </p:cBhvr>
                                      <p:tavLst>
                                        <p:tav tm="0">
                                          <p:val>
                                            <p:strVal val="#ppt_x"/>
                                          </p:val>
                                        </p:tav>
                                        <p:tav tm="100000">
                                          <p:val>
                                            <p:strVal val="#ppt_x"/>
                                          </p:val>
                                        </p:tav>
                                      </p:tavLst>
                                    </p:anim>
                                    <p:anim calcmode="lin" valueType="num">
                                      <p:cBhvr>
                                        <p:cTn id="124" dur="1000" fill="hold"/>
                                        <p:tgtEl>
                                          <p:spTgt spid="51"/>
                                        </p:tgtEl>
                                        <p:attrNameLst>
                                          <p:attrName>ppt_y</p:attrName>
                                        </p:attrNameLst>
                                      </p:cBhvr>
                                      <p:tavLst>
                                        <p:tav tm="0">
                                          <p:val>
                                            <p:strVal val="#ppt_y+.1"/>
                                          </p:val>
                                        </p:tav>
                                        <p:tav tm="100000">
                                          <p:val>
                                            <p:strVal val="#ppt_y"/>
                                          </p:val>
                                        </p:tav>
                                      </p:tavLst>
                                    </p:anim>
                                  </p:childTnLst>
                                </p:cTn>
                              </p:par>
                              <p:par>
                                <p:cTn id="125" presetID="42" presetClass="entr" presetSubtype="0" fill="hold" nodeType="withEffect">
                                  <p:stCondLst>
                                    <p:cond delay="0"/>
                                  </p:stCondLst>
                                  <p:childTnLst>
                                    <p:set>
                                      <p:cBhvr>
                                        <p:cTn id="126" dur="1" fill="hold">
                                          <p:stCondLst>
                                            <p:cond delay="0"/>
                                          </p:stCondLst>
                                        </p:cTn>
                                        <p:tgtEl>
                                          <p:spTgt spid="41"/>
                                        </p:tgtEl>
                                        <p:attrNameLst>
                                          <p:attrName>style.visibility</p:attrName>
                                        </p:attrNameLst>
                                      </p:cBhvr>
                                      <p:to>
                                        <p:strVal val="visible"/>
                                      </p:to>
                                    </p:set>
                                    <p:animEffect transition="in" filter="fade">
                                      <p:cBhvr>
                                        <p:cTn id="127" dur="1000"/>
                                        <p:tgtEl>
                                          <p:spTgt spid="41"/>
                                        </p:tgtEl>
                                      </p:cBhvr>
                                    </p:animEffect>
                                    <p:anim calcmode="lin" valueType="num">
                                      <p:cBhvr>
                                        <p:cTn id="128" dur="1000" fill="hold"/>
                                        <p:tgtEl>
                                          <p:spTgt spid="41"/>
                                        </p:tgtEl>
                                        <p:attrNameLst>
                                          <p:attrName>ppt_x</p:attrName>
                                        </p:attrNameLst>
                                      </p:cBhvr>
                                      <p:tavLst>
                                        <p:tav tm="0">
                                          <p:val>
                                            <p:strVal val="#ppt_x"/>
                                          </p:val>
                                        </p:tav>
                                        <p:tav tm="100000">
                                          <p:val>
                                            <p:strVal val="#ppt_x"/>
                                          </p:val>
                                        </p:tav>
                                      </p:tavLst>
                                    </p:anim>
                                    <p:anim calcmode="lin" valueType="num">
                                      <p:cBhvr>
                                        <p:cTn id="129" dur="1000" fill="hold"/>
                                        <p:tgtEl>
                                          <p:spTgt spid="41"/>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58"/>
                                        </p:tgtEl>
                                        <p:attrNameLst>
                                          <p:attrName>style.visibility</p:attrName>
                                        </p:attrNameLst>
                                      </p:cBhvr>
                                      <p:to>
                                        <p:strVal val="visible"/>
                                      </p:to>
                                    </p:set>
                                    <p:animEffect transition="in" filter="fade">
                                      <p:cBhvr>
                                        <p:cTn id="132" dur="1000"/>
                                        <p:tgtEl>
                                          <p:spTgt spid="58"/>
                                        </p:tgtEl>
                                      </p:cBhvr>
                                    </p:animEffect>
                                    <p:anim calcmode="lin" valueType="num">
                                      <p:cBhvr>
                                        <p:cTn id="133" dur="1000" fill="hold"/>
                                        <p:tgtEl>
                                          <p:spTgt spid="58"/>
                                        </p:tgtEl>
                                        <p:attrNameLst>
                                          <p:attrName>ppt_x</p:attrName>
                                        </p:attrNameLst>
                                      </p:cBhvr>
                                      <p:tavLst>
                                        <p:tav tm="0">
                                          <p:val>
                                            <p:strVal val="#ppt_x"/>
                                          </p:val>
                                        </p:tav>
                                        <p:tav tm="100000">
                                          <p:val>
                                            <p:strVal val="#ppt_x"/>
                                          </p:val>
                                        </p:tav>
                                      </p:tavLst>
                                    </p:anim>
                                    <p:anim calcmode="lin" valueType="num">
                                      <p:cBhvr>
                                        <p:cTn id="134" dur="1000" fill="hold"/>
                                        <p:tgtEl>
                                          <p:spTgt spid="58"/>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35"/>
                                        </p:tgtEl>
                                        <p:attrNameLst>
                                          <p:attrName>style.visibility</p:attrName>
                                        </p:attrNameLst>
                                      </p:cBhvr>
                                      <p:to>
                                        <p:strVal val="visible"/>
                                      </p:to>
                                    </p:set>
                                    <p:animEffect transition="in" filter="fade">
                                      <p:cBhvr>
                                        <p:cTn id="137" dur="1000"/>
                                        <p:tgtEl>
                                          <p:spTgt spid="35"/>
                                        </p:tgtEl>
                                      </p:cBhvr>
                                    </p:animEffect>
                                    <p:anim calcmode="lin" valueType="num">
                                      <p:cBhvr>
                                        <p:cTn id="138" dur="1000" fill="hold"/>
                                        <p:tgtEl>
                                          <p:spTgt spid="35"/>
                                        </p:tgtEl>
                                        <p:attrNameLst>
                                          <p:attrName>ppt_x</p:attrName>
                                        </p:attrNameLst>
                                      </p:cBhvr>
                                      <p:tavLst>
                                        <p:tav tm="0">
                                          <p:val>
                                            <p:strVal val="#ppt_x"/>
                                          </p:val>
                                        </p:tav>
                                        <p:tav tm="100000">
                                          <p:val>
                                            <p:strVal val="#ppt_x"/>
                                          </p:val>
                                        </p:tav>
                                      </p:tavLst>
                                    </p:anim>
                                    <p:anim calcmode="lin" valueType="num">
                                      <p:cBhvr>
                                        <p:cTn id="139" dur="1000" fill="hold"/>
                                        <p:tgtEl>
                                          <p:spTgt spid="35"/>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37"/>
                                        </p:tgtEl>
                                        <p:attrNameLst>
                                          <p:attrName>style.visibility</p:attrName>
                                        </p:attrNameLst>
                                      </p:cBhvr>
                                      <p:to>
                                        <p:strVal val="visible"/>
                                      </p:to>
                                    </p:set>
                                    <p:animEffect transition="in" filter="fade">
                                      <p:cBhvr>
                                        <p:cTn id="142" dur="1000"/>
                                        <p:tgtEl>
                                          <p:spTgt spid="37"/>
                                        </p:tgtEl>
                                      </p:cBhvr>
                                    </p:animEffect>
                                    <p:anim calcmode="lin" valueType="num">
                                      <p:cBhvr>
                                        <p:cTn id="143" dur="1000" fill="hold"/>
                                        <p:tgtEl>
                                          <p:spTgt spid="37"/>
                                        </p:tgtEl>
                                        <p:attrNameLst>
                                          <p:attrName>ppt_x</p:attrName>
                                        </p:attrNameLst>
                                      </p:cBhvr>
                                      <p:tavLst>
                                        <p:tav tm="0">
                                          <p:val>
                                            <p:strVal val="#ppt_x"/>
                                          </p:val>
                                        </p:tav>
                                        <p:tav tm="100000">
                                          <p:val>
                                            <p:strVal val="#ppt_x"/>
                                          </p:val>
                                        </p:tav>
                                      </p:tavLst>
                                    </p:anim>
                                    <p:anim calcmode="lin" valueType="num">
                                      <p:cBhvr>
                                        <p:cTn id="14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3" presetClass="entr" presetSubtype="10" fill="hold" grpId="0" nodeType="clickEffect">
                                  <p:stCondLst>
                                    <p:cond delay="0"/>
                                  </p:stCondLst>
                                  <p:childTnLst>
                                    <p:set>
                                      <p:cBhvr>
                                        <p:cTn id="148" dur="1000" fill="hold">
                                          <p:stCondLst>
                                            <p:cond delay="0"/>
                                          </p:stCondLst>
                                        </p:cTn>
                                        <p:tgtEl>
                                          <p:spTgt spid="40"/>
                                        </p:tgtEl>
                                        <p:attrNameLst>
                                          <p:attrName>style.visibility</p:attrName>
                                        </p:attrNameLst>
                                      </p:cBhvr>
                                      <p:to>
                                        <p:strVal val="visible"/>
                                      </p:to>
                                    </p:set>
                                    <p:animEffect transition="in" filter="blinds(horizontal)">
                                      <p:cBhvr>
                                        <p:cTn id="149" dur="1000"/>
                                        <p:tgtEl>
                                          <p:spTgt spid="40"/>
                                        </p:tgtEl>
                                      </p:cBhvr>
                                    </p:animEffect>
                                  </p:childTnLst>
                                </p:cTn>
                              </p:par>
                            </p:childTnLst>
                          </p:cTn>
                        </p:par>
                      </p:childTnLst>
                    </p:cTn>
                  </p:par>
                  <p:par>
                    <p:cTn id="150" fill="hold">
                      <p:stCondLst>
                        <p:cond delay="indefinite"/>
                      </p:stCondLst>
                      <p:childTnLst>
                        <p:par>
                          <p:cTn id="151" fill="hold">
                            <p:stCondLst>
                              <p:cond delay="0"/>
                            </p:stCondLst>
                            <p:childTnLst>
                              <p:par>
                                <p:cTn id="152" presetID="42" presetClass="entr" presetSubtype="0" fill="hold" nodeType="clickEffect">
                                  <p:stCondLst>
                                    <p:cond delay="0"/>
                                  </p:stCondLst>
                                  <p:childTnLst>
                                    <p:set>
                                      <p:cBhvr>
                                        <p:cTn id="153" dur="1" fill="hold">
                                          <p:stCondLst>
                                            <p:cond delay="0"/>
                                          </p:stCondLst>
                                        </p:cTn>
                                        <p:tgtEl>
                                          <p:spTgt spid="43"/>
                                        </p:tgtEl>
                                        <p:attrNameLst>
                                          <p:attrName>style.visibility</p:attrName>
                                        </p:attrNameLst>
                                      </p:cBhvr>
                                      <p:to>
                                        <p:strVal val="visible"/>
                                      </p:to>
                                    </p:set>
                                    <p:animEffect transition="in" filter="fade">
                                      <p:cBhvr>
                                        <p:cTn id="154" dur="1000"/>
                                        <p:tgtEl>
                                          <p:spTgt spid="43"/>
                                        </p:tgtEl>
                                      </p:cBhvr>
                                    </p:animEffect>
                                    <p:anim calcmode="lin" valueType="num">
                                      <p:cBhvr>
                                        <p:cTn id="155" dur="1000" fill="hold"/>
                                        <p:tgtEl>
                                          <p:spTgt spid="43"/>
                                        </p:tgtEl>
                                        <p:attrNameLst>
                                          <p:attrName>ppt_x</p:attrName>
                                        </p:attrNameLst>
                                      </p:cBhvr>
                                      <p:tavLst>
                                        <p:tav tm="0">
                                          <p:val>
                                            <p:strVal val="#ppt_x"/>
                                          </p:val>
                                        </p:tav>
                                        <p:tav tm="100000">
                                          <p:val>
                                            <p:strVal val="#ppt_x"/>
                                          </p:val>
                                        </p:tav>
                                      </p:tavLst>
                                    </p:anim>
                                    <p:anim calcmode="lin" valueType="num">
                                      <p:cBhvr>
                                        <p:cTn id="156" dur="1000" fill="hold"/>
                                        <p:tgtEl>
                                          <p:spTgt spid="43"/>
                                        </p:tgtEl>
                                        <p:attrNameLst>
                                          <p:attrName>ppt_y</p:attrName>
                                        </p:attrNameLst>
                                      </p:cBhvr>
                                      <p:tavLst>
                                        <p:tav tm="0">
                                          <p:val>
                                            <p:strVal val="#ppt_y+.1"/>
                                          </p:val>
                                        </p:tav>
                                        <p:tav tm="100000">
                                          <p:val>
                                            <p:strVal val="#ppt_y"/>
                                          </p:val>
                                        </p:tav>
                                      </p:tavLst>
                                    </p:anim>
                                  </p:childTnLst>
                                </p:cTn>
                              </p:par>
                              <p:par>
                                <p:cTn id="157" presetID="42" presetClass="entr" presetSubtype="0" fill="hold" grpId="0" nodeType="withEffect">
                                  <p:stCondLst>
                                    <p:cond delay="0"/>
                                  </p:stCondLst>
                                  <p:childTnLst>
                                    <p:set>
                                      <p:cBhvr>
                                        <p:cTn id="158" dur="1" fill="hold">
                                          <p:stCondLst>
                                            <p:cond delay="0"/>
                                          </p:stCondLst>
                                        </p:cTn>
                                        <p:tgtEl>
                                          <p:spTgt spid="45"/>
                                        </p:tgtEl>
                                        <p:attrNameLst>
                                          <p:attrName>style.visibility</p:attrName>
                                        </p:attrNameLst>
                                      </p:cBhvr>
                                      <p:to>
                                        <p:strVal val="visible"/>
                                      </p:to>
                                    </p:set>
                                    <p:animEffect transition="in" filter="fade">
                                      <p:cBhvr>
                                        <p:cTn id="159" dur="1000"/>
                                        <p:tgtEl>
                                          <p:spTgt spid="45"/>
                                        </p:tgtEl>
                                      </p:cBhvr>
                                    </p:animEffect>
                                    <p:anim calcmode="lin" valueType="num">
                                      <p:cBhvr>
                                        <p:cTn id="160" dur="1000" fill="hold"/>
                                        <p:tgtEl>
                                          <p:spTgt spid="45"/>
                                        </p:tgtEl>
                                        <p:attrNameLst>
                                          <p:attrName>ppt_x</p:attrName>
                                        </p:attrNameLst>
                                      </p:cBhvr>
                                      <p:tavLst>
                                        <p:tav tm="0">
                                          <p:val>
                                            <p:strVal val="#ppt_x"/>
                                          </p:val>
                                        </p:tav>
                                        <p:tav tm="100000">
                                          <p:val>
                                            <p:strVal val="#ppt_x"/>
                                          </p:val>
                                        </p:tav>
                                      </p:tavLst>
                                    </p:anim>
                                    <p:anim calcmode="lin" valueType="num">
                                      <p:cBhvr>
                                        <p:cTn id="161"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47" grpId="0" bldLvl="0" animBg="1"/>
      <p:bldP spid="27" grpId="0" animBg="1"/>
      <p:bldP spid="33" grpId="0"/>
      <p:bldP spid="30" grpId="0"/>
      <p:bldP spid="31" grpId="0" bldLvl="0" animBg="1"/>
      <p:bldP spid="34" grpId="0" animBg="1"/>
      <p:bldP spid="36" grpId="0"/>
      <p:bldP spid="38" grpId="0" animBg="1"/>
      <p:bldP spid="42" grpId="0" animBg="1"/>
      <p:bldP spid="44" grpId="0"/>
      <p:bldP spid="46" grpId="0" animBg="1"/>
      <p:bldP spid="48" grpId="0" animBg="1"/>
      <p:bldP spid="49" grpId="0"/>
      <p:bldP spid="51" grpId="0" animBg="1"/>
      <p:bldP spid="52" grpId="0"/>
      <p:bldP spid="58" grpId="0" animBg="1"/>
      <p:bldP spid="35" grpId="0" animBg="1"/>
      <p:bldP spid="37" grpId="0" animBg="1"/>
      <p:bldP spid="40" grpId="0" animBg="1"/>
      <p:bldP spid="4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16"/>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18"/>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20"/>
          <p:cNvSpPr>
            <a:spLocks noGrp="1" noRot="1" noChangeAspect="1" noMove="1" noResize="1" noEditPoints="1" noAdjustHandles="1" noChangeArrowheads="1" noChangeShapeType="1" noTextEdit="1"/>
          </p:cNvSpPr>
          <p:nvPr/>
        </p:nvSpPr>
        <p:spPr>
          <a:xfrm>
            <a:off x="685800"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598038" y="2304773"/>
            <a:ext cx="6884895" cy="2248453"/>
          </a:xfrm>
        </p:spPr>
        <p:txBody>
          <a:bodyPr anchor="b">
            <a:noAutofit/>
          </a:bodyPr>
          <a:lstStyle/>
          <a:p>
            <a:r>
              <a:rPr lang="en-US" sz="8000" b="1" dirty="0">
                <a:solidFill>
                  <a:schemeClr val="tx1">
                    <a:lumMod val="65000"/>
                    <a:lumOff val="35000"/>
                  </a:schemeClr>
                </a:solidFill>
                <a:latin typeface="+mn-lt"/>
              </a:rPr>
              <a:t>Journey across a Vast Land</a:t>
            </a:r>
            <a:endParaRPr lang="en-US" sz="8000" b="1" dirty="0">
              <a:solidFill>
                <a:schemeClr val="tx1">
                  <a:lumMod val="65000"/>
                  <a:lumOff val="35000"/>
                </a:schemeClr>
              </a:solidFill>
              <a:latin typeface="+mn-lt"/>
            </a:endParaRPr>
          </a:p>
        </p:txBody>
      </p:sp>
      <p:sp>
        <p:nvSpPr>
          <p:cNvPr id="3" name="Subtitle 2"/>
          <p:cNvSpPr>
            <a:spLocks noGrp="1"/>
          </p:cNvSpPr>
          <p:nvPr>
            <p:ph type="subTitle" idx="1"/>
          </p:nvPr>
        </p:nvSpPr>
        <p:spPr>
          <a:xfrm>
            <a:off x="4992485" y="4975705"/>
            <a:ext cx="6096000" cy="830134"/>
          </a:xfrm>
        </p:spPr>
        <p:txBody>
          <a:bodyPr anchor="t">
            <a:normAutofit lnSpcReduction="10000"/>
          </a:bodyPr>
          <a:lstStyle/>
          <a:p>
            <a:pPr>
              <a:lnSpc>
                <a:spcPct val="100000"/>
              </a:lnSpc>
              <a:spcBef>
                <a:spcPts val="400"/>
              </a:spcBef>
            </a:pPr>
            <a:r>
              <a:rPr lang="en-US" dirty="0">
                <a:solidFill>
                  <a:schemeClr val="tx1">
                    <a:lumMod val="65000"/>
                    <a:lumOff val="35000"/>
                  </a:schemeClr>
                </a:solidFill>
              </a:rPr>
              <a:t>Yuanyuan Li</a:t>
            </a:r>
            <a:endParaRPr lang="en-US" dirty="0">
              <a:solidFill>
                <a:schemeClr val="tx1">
                  <a:lumMod val="65000"/>
                  <a:lumOff val="35000"/>
                </a:schemeClr>
              </a:solidFill>
            </a:endParaRPr>
          </a:p>
          <a:p>
            <a:pPr>
              <a:lnSpc>
                <a:spcPct val="100000"/>
              </a:lnSpc>
              <a:spcBef>
                <a:spcPts val="400"/>
              </a:spcBef>
            </a:pPr>
            <a:r>
              <a:rPr lang="en-US" dirty="0">
                <a:solidFill>
                  <a:schemeClr val="tx1">
                    <a:lumMod val="65000"/>
                    <a:lumOff val="35000"/>
                  </a:schemeClr>
                </a:solidFill>
              </a:rPr>
              <a:t>Nov. 25</a:t>
            </a:r>
            <a:r>
              <a:rPr lang="en-US" baseline="30000" dirty="0">
                <a:solidFill>
                  <a:schemeClr val="tx1">
                    <a:lumMod val="65000"/>
                    <a:lumOff val="35000"/>
                  </a:schemeClr>
                </a:solidFill>
              </a:rPr>
              <a:t>th</a:t>
            </a:r>
            <a:r>
              <a:rPr lang="en-US" dirty="0">
                <a:solidFill>
                  <a:schemeClr val="tx1">
                    <a:lumMod val="65000"/>
                    <a:lumOff val="35000"/>
                  </a:schemeClr>
                </a:solidFill>
              </a:rPr>
              <a:t>, 2021</a:t>
            </a:r>
            <a:endParaRPr lang="en-US" dirty="0">
              <a:solidFill>
                <a:schemeClr val="tx1">
                  <a:lumMod val="65000"/>
                  <a:lumOff val="35000"/>
                </a:schemeClr>
              </a:solidFill>
            </a:endParaRPr>
          </a:p>
        </p:txBody>
      </p:sp>
      <p:sp>
        <p:nvSpPr>
          <p:cNvPr id="22" name="Title 1"/>
          <p:cNvSpPr txBox="1"/>
          <p:nvPr/>
        </p:nvSpPr>
        <p:spPr>
          <a:xfrm>
            <a:off x="5485227" y="718413"/>
            <a:ext cx="6084046" cy="5444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zh-CN" sz="3200" b="1" dirty="0">
                <a:solidFill>
                  <a:schemeClr val="tx1">
                    <a:lumMod val="65000"/>
                    <a:lumOff val="35000"/>
                  </a:schemeClr>
                </a:solidFill>
              </a:rPr>
              <a:t>OCB2U4</a:t>
            </a:r>
            <a:r>
              <a:rPr lang="zh-CN" altLang="en-US" sz="3200" b="1" dirty="0">
                <a:solidFill>
                  <a:schemeClr val="tx1">
                    <a:lumMod val="65000"/>
                    <a:lumOff val="35000"/>
                  </a:schemeClr>
                </a:solidFill>
              </a:rPr>
              <a:t> </a:t>
            </a:r>
            <a:r>
              <a:rPr lang="en-US" altLang="zh-CN" sz="3200" b="1" dirty="0">
                <a:solidFill>
                  <a:schemeClr val="tx1">
                    <a:lumMod val="65000"/>
                    <a:lumOff val="35000"/>
                  </a:schemeClr>
                </a:solidFill>
              </a:rPr>
              <a:t>Reading</a:t>
            </a:r>
            <a:r>
              <a:rPr lang="zh-CN" altLang="en-US" sz="3200" b="1" dirty="0">
                <a:solidFill>
                  <a:schemeClr val="tx1">
                    <a:lumMod val="65000"/>
                    <a:lumOff val="35000"/>
                  </a:schemeClr>
                </a:solidFill>
              </a:rPr>
              <a:t> </a:t>
            </a:r>
            <a:r>
              <a:rPr lang="en-US" altLang="zh-CN" sz="3200" b="1" dirty="0">
                <a:solidFill>
                  <a:schemeClr val="tx1">
                    <a:lumMod val="65000"/>
                    <a:lumOff val="35000"/>
                  </a:schemeClr>
                </a:solidFill>
              </a:rPr>
              <a:t>and Thinking</a:t>
            </a:r>
            <a:endParaRPr lang="en-US" sz="3200" b="1" dirty="0">
              <a:solidFill>
                <a:schemeClr val="tx1">
                  <a:lumMod val="65000"/>
                  <a:lumOff val="35000"/>
                </a:schemeClr>
              </a:solidFill>
            </a:endParaRPr>
          </a:p>
        </p:txBody>
      </p:sp>
      <p:pic>
        <p:nvPicPr>
          <p:cNvPr id="24" name="图片 3"/>
          <p:cNvPicPr>
            <a:picLocks noChangeAspect="1"/>
          </p:cNvPicPr>
          <p:nvPr>
            <p:custDataLst>
              <p:tags r:id="rId1"/>
            </p:custDataLst>
          </p:nvPr>
        </p:nvPicPr>
        <p:blipFill>
          <a:blip r:embed="rId2"/>
          <a:stretch>
            <a:fillRect/>
          </a:stretch>
        </p:blipFill>
        <p:spPr>
          <a:xfrm>
            <a:off x="709067" y="685801"/>
            <a:ext cx="3762825" cy="54864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8" name="Rectangle 2"/>
          <p:cNvSpPr/>
          <p:nvPr>
            <p:custDataLst>
              <p:tags r:id="rId1"/>
            </p:custDataLst>
          </p:nvPr>
        </p:nvSpPr>
        <p:spPr>
          <a:xfrm>
            <a:off x="42335" y="764222"/>
            <a:ext cx="6847564" cy="2272896"/>
          </a:xfrm>
          <a:prstGeom prst="rect">
            <a:avLst/>
          </a:prstGeom>
          <a:noFill/>
          <a:ln>
            <a:noFill/>
            <a:miter lim="800000"/>
          </a:ln>
        </p:spPr>
        <p:txBody>
          <a:bodyPr/>
          <a:lstStyle>
            <a:lvl1pPr marL="342900" indent="196850" algn="just" defTabSz="914400" rtl="0" eaLnBrk="0" fontAlgn="base" hangingPunct="0">
              <a:lnSpc>
                <a:spcPct val="150000"/>
              </a:lnSpc>
              <a:spcBef>
                <a:spcPct val="0"/>
              </a:spcBef>
              <a:spcAft>
                <a:spcPct val="0"/>
              </a:spcAft>
              <a:buClrTx/>
              <a:buSzTx/>
              <a:buFontTx/>
              <a:buChar char="•"/>
              <a:defRPr kumimoji="0" lang="zh-CN" altLang="en-US" sz="2400" b="1" i="0" u="none" baseline="0">
                <a:solidFill>
                  <a:schemeClr val="tx1"/>
                </a:solidFill>
                <a:latin typeface="+mn-lt"/>
                <a:ea typeface="+mn-ea"/>
                <a:cs typeface="+mn-cs"/>
              </a:defRPr>
            </a:lvl1pPr>
            <a:lvl2pPr marL="742950" indent="719455" algn="just" defTabSz="914400" rtl="0" eaLnBrk="0" fontAlgn="base" hangingPunct="0">
              <a:lnSpc>
                <a:spcPct val="130000"/>
              </a:lnSpc>
              <a:spcBef>
                <a:spcPct val="0"/>
              </a:spcBef>
              <a:spcAft>
                <a:spcPct val="0"/>
              </a:spcAft>
              <a:buClrTx/>
              <a:buSzTx/>
              <a:buFontTx/>
              <a:buChar char="–"/>
              <a:defRPr kumimoji="0" lang="zh-CN" altLang="en-US" sz="2400" b="1" i="0" u="none" baseline="0">
                <a:solidFill>
                  <a:schemeClr val="tx1"/>
                </a:solidFill>
                <a:latin typeface="+mn-lt"/>
                <a:ea typeface="+mn-ea"/>
              </a:defRPr>
            </a:lvl2pPr>
            <a:lvl3pPr marL="1143000" indent="719455" algn="just" defTabSz="914400" rtl="0" eaLnBrk="0" fontAlgn="base" hangingPunct="0">
              <a:lnSpc>
                <a:spcPct val="130000"/>
              </a:lnSpc>
              <a:spcBef>
                <a:spcPct val="0"/>
              </a:spcBef>
              <a:spcAft>
                <a:spcPct val="0"/>
              </a:spcAft>
              <a:buClrTx/>
              <a:buSzTx/>
              <a:buFontTx/>
              <a:buChar char="•"/>
              <a:defRPr kumimoji="0" lang="zh-CN" altLang="en-US" sz="2400" b="1" i="0" u="none" baseline="0">
                <a:solidFill>
                  <a:schemeClr val="tx1"/>
                </a:solidFill>
                <a:latin typeface="+mn-lt"/>
                <a:ea typeface="+mn-ea"/>
              </a:defRPr>
            </a:lvl3pPr>
            <a:lvl4pPr marL="1600200" indent="719455" algn="just" defTabSz="914400" rtl="0" eaLnBrk="0" fontAlgn="base" hangingPunct="0">
              <a:lnSpc>
                <a:spcPct val="130000"/>
              </a:lnSpc>
              <a:spcBef>
                <a:spcPct val="0"/>
              </a:spcBef>
              <a:spcAft>
                <a:spcPct val="0"/>
              </a:spcAft>
              <a:buClrTx/>
              <a:buSzTx/>
              <a:buFontTx/>
              <a:buChar char="–"/>
              <a:defRPr kumimoji="0" lang="zh-CN" altLang="en-US" sz="2400" b="1" i="0" u="none" baseline="0">
                <a:solidFill>
                  <a:schemeClr val="tx1"/>
                </a:solidFill>
                <a:latin typeface="+mn-lt"/>
                <a:ea typeface="+mn-ea"/>
              </a:defRPr>
            </a:lvl4pPr>
            <a:lvl5pPr marL="2057400" indent="719455" algn="just" defTabSz="914400" rtl="0" eaLnBrk="0" fontAlgn="base" hangingPunct="0">
              <a:lnSpc>
                <a:spcPct val="130000"/>
              </a:lnSpc>
              <a:spcBef>
                <a:spcPct val="0"/>
              </a:spcBef>
              <a:spcAft>
                <a:spcPct val="0"/>
              </a:spcAft>
              <a:buClrTx/>
              <a:buSzTx/>
              <a:buFontTx/>
              <a:buChar char="»"/>
              <a:defRPr kumimoji="0" lang="zh-CN" altLang="en-US" sz="2400" b="1" i="0" u="none" baseline="0">
                <a:solidFill>
                  <a:schemeClr val="tx1"/>
                </a:solidFill>
                <a:latin typeface="+mn-lt"/>
                <a:ea typeface="+mn-ea"/>
              </a:defRPr>
            </a:lvl5pPr>
            <a:lvl6pPr marL="2868930" indent="-228600" algn="l" rtl="0" eaLnBrk="0" fontAlgn="base" hangingPunct="0">
              <a:lnSpc>
                <a:spcPct val="130000"/>
              </a:lnSpc>
              <a:spcBef>
                <a:spcPct val="0"/>
              </a:spcBef>
              <a:spcAft>
                <a:spcPct val="0"/>
              </a:spcAft>
              <a:buChar char="»"/>
              <a:defRPr lang="zh-CN" altLang="en-US" sz="2400" b="1">
                <a:solidFill>
                  <a:schemeClr val="tx1"/>
                </a:solidFill>
                <a:latin typeface="+mn-lt"/>
                <a:ea typeface="+mn-ea"/>
              </a:defRPr>
            </a:lvl6pPr>
            <a:lvl7pPr marL="3326130" indent="-228600" algn="l" rtl="0" eaLnBrk="0" fontAlgn="base" hangingPunct="0">
              <a:lnSpc>
                <a:spcPct val="130000"/>
              </a:lnSpc>
              <a:spcBef>
                <a:spcPct val="0"/>
              </a:spcBef>
              <a:spcAft>
                <a:spcPct val="0"/>
              </a:spcAft>
              <a:buChar char="»"/>
              <a:defRPr lang="zh-CN" altLang="en-US" sz="2400" b="1">
                <a:solidFill>
                  <a:schemeClr val="tx1"/>
                </a:solidFill>
                <a:latin typeface="+mn-lt"/>
                <a:ea typeface="+mn-ea"/>
              </a:defRPr>
            </a:lvl7pPr>
            <a:lvl8pPr marL="3783330" indent="-228600" algn="l" rtl="0" eaLnBrk="0" fontAlgn="base" hangingPunct="0">
              <a:lnSpc>
                <a:spcPct val="130000"/>
              </a:lnSpc>
              <a:spcBef>
                <a:spcPct val="0"/>
              </a:spcBef>
              <a:spcAft>
                <a:spcPct val="0"/>
              </a:spcAft>
              <a:buChar char="»"/>
              <a:defRPr lang="zh-CN" altLang="en-US" sz="2400" b="1">
                <a:solidFill>
                  <a:schemeClr val="tx1"/>
                </a:solidFill>
                <a:latin typeface="+mn-lt"/>
                <a:ea typeface="+mn-ea"/>
              </a:defRPr>
            </a:lvl8pPr>
            <a:lvl9pPr marL="4240530" indent="-228600" algn="l" rtl="0" eaLnBrk="0" fontAlgn="base" hangingPunct="0">
              <a:lnSpc>
                <a:spcPct val="130000"/>
              </a:lnSpc>
              <a:spcBef>
                <a:spcPct val="0"/>
              </a:spcBef>
              <a:spcAft>
                <a:spcPct val="0"/>
              </a:spcAft>
              <a:buChar char="»"/>
              <a:defRPr lang="zh-CN" altLang="en-US" sz="2400" b="1">
                <a:solidFill>
                  <a:schemeClr val="tx1"/>
                </a:solidFill>
                <a:latin typeface="+mn-lt"/>
                <a:ea typeface="+mn-ea"/>
              </a:defRPr>
            </a:lvl9pPr>
          </a:lstStyle>
          <a:p>
            <a:pPr marL="457200" indent="-457200" algn="l" eaLnBrk="1" hangingPunct="1">
              <a:buFont typeface="+mj-lt"/>
              <a:buAutoNum type="arabicPeriod"/>
            </a:pPr>
            <a:r>
              <a:rPr lang="en-US" altLang="zh-CN" sz="2800" dirty="0">
                <a:solidFill>
                  <a:srgbClr val="000000"/>
                </a:solidFill>
                <a:latin typeface="Times New Roman" panose="02020603050405020304" pitchFamily="18" charset="0"/>
                <a:ea typeface="Times New Roman" panose="02020603050405020304" pitchFamily="18" charset="0"/>
              </a:rPr>
              <a:t>How much do you know about Canada?</a:t>
            </a:r>
            <a:endParaRPr lang="en-US" altLang="zh-CN" sz="2800" dirty="0">
              <a:solidFill>
                <a:srgbClr val="000000"/>
              </a:solidFill>
              <a:latin typeface="Times New Roman" panose="02020603050405020304" pitchFamily="18" charset="0"/>
              <a:ea typeface="Times New Roman" panose="02020603050405020304" pitchFamily="18" charset="0"/>
            </a:endParaRPr>
          </a:p>
          <a:p>
            <a:pPr indent="-342900" algn="l" eaLnBrk="1" hangingPunct="1"/>
            <a:r>
              <a:rPr lang="en-US" altLang="zh-CN" b="0" dirty="0">
                <a:solidFill>
                  <a:srgbClr val="000000"/>
                </a:solidFill>
                <a:latin typeface="Times New Roman" panose="02020603050405020304" pitchFamily="18" charset="0"/>
                <a:ea typeface="Times New Roman" panose="02020603050405020304" pitchFamily="18" charset="0"/>
              </a:rPr>
              <a:t>Area: the _______ largest country in the world.</a:t>
            </a:r>
            <a:endParaRPr lang="en-US" altLang="zh-CN" b="0" dirty="0">
              <a:solidFill>
                <a:srgbClr val="000000"/>
              </a:solidFill>
              <a:latin typeface="Times New Roman" panose="02020603050405020304" pitchFamily="18" charset="0"/>
              <a:ea typeface="Times New Roman" panose="02020603050405020304" pitchFamily="18" charset="0"/>
            </a:endParaRPr>
          </a:p>
          <a:p>
            <a:pPr indent="-342900" algn="l" eaLnBrk="1" hangingPunct="1"/>
            <a:r>
              <a:rPr lang="en-US" altLang="zh-CN" b="0" dirty="0">
                <a:solidFill>
                  <a:srgbClr val="000000"/>
                </a:solidFill>
                <a:latin typeface="Times New Roman" panose="02020603050405020304" pitchFamily="18" charset="0"/>
                <a:ea typeface="Times New Roman" panose="02020603050405020304" pitchFamily="18" charset="0"/>
              </a:rPr>
              <a:t>Official language: _________ and _________</a:t>
            </a:r>
            <a:endParaRPr lang="en-US" altLang="zh-CN" b="0" dirty="0">
              <a:solidFill>
                <a:srgbClr val="000000"/>
              </a:solidFill>
              <a:latin typeface="Times New Roman" panose="02020603050405020304" pitchFamily="18" charset="0"/>
              <a:ea typeface="Times New Roman" panose="02020603050405020304" pitchFamily="18" charset="0"/>
            </a:endParaRPr>
          </a:p>
          <a:p>
            <a:pPr indent="-342900" algn="l" eaLnBrk="1" hangingPunct="1"/>
            <a:r>
              <a:rPr lang="en-US" altLang="zh-CN" b="0" dirty="0">
                <a:solidFill>
                  <a:srgbClr val="000000"/>
                </a:solidFill>
                <a:latin typeface="Times New Roman" panose="02020603050405020304" pitchFamily="18" charset="0"/>
                <a:ea typeface="Times New Roman" panose="02020603050405020304" pitchFamily="18" charset="0"/>
              </a:rPr>
              <a:t>Capital city: ________.</a:t>
            </a:r>
            <a:endParaRPr lang="en-US" altLang="zh-CN" b="0" dirty="0">
              <a:solidFill>
                <a:srgbClr val="000000"/>
              </a:solidFill>
              <a:latin typeface="Times New Roman" panose="02020603050405020304" pitchFamily="18" charset="0"/>
              <a:ea typeface="Times New Roman" panose="02020603050405020304" pitchFamily="18" charset="0"/>
            </a:endParaRPr>
          </a:p>
          <a:p>
            <a:pPr indent="-342900" algn="l" eaLnBrk="1" hangingPunct="1"/>
            <a:r>
              <a:rPr lang="en-US" altLang="zh-CN" b="0" dirty="0">
                <a:solidFill>
                  <a:srgbClr val="000000"/>
                </a:solidFill>
                <a:latin typeface="Times New Roman" panose="02020603050405020304" pitchFamily="18" charset="0"/>
                <a:ea typeface="Times New Roman" panose="02020603050405020304" pitchFamily="18" charset="0"/>
              </a:rPr>
              <a:t>Alternative name: _______________</a:t>
            </a:r>
            <a:endParaRPr lang="en-US" altLang="zh-CN" b="0" dirty="0">
              <a:solidFill>
                <a:srgbClr val="000000"/>
              </a:solidFill>
              <a:latin typeface="Times New Roman" panose="02020603050405020304" pitchFamily="18" charset="0"/>
              <a:ea typeface="Times New Roman" panose="02020603050405020304" pitchFamily="18" charset="0"/>
            </a:endParaRPr>
          </a:p>
        </p:txBody>
      </p:sp>
      <p:sp>
        <p:nvSpPr>
          <p:cNvPr id="115725" name="矩形 115724"/>
          <p:cNvSpPr/>
          <p:nvPr>
            <p:custDataLst>
              <p:tags r:id="rId2"/>
            </p:custDataLst>
          </p:nvPr>
        </p:nvSpPr>
        <p:spPr>
          <a:xfrm>
            <a:off x="1729968" y="1512837"/>
            <a:ext cx="1730551" cy="461665"/>
          </a:xfrm>
          <a:prstGeom prst="rect">
            <a:avLst/>
          </a:prstGeom>
          <a:noFill/>
          <a:ln>
            <a:noFill/>
            <a:miter lim="800000"/>
          </a:ln>
          <a:effectLst/>
        </p:spPr>
        <p:txBody>
          <a:bodyPr wrap="square" anchor="t" anchorCtr="0">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2400" b="0"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2400" b="0"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2400" b="0"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2400" b="0"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2400" b="0" i="0" u="none" baseline="0">
                <a:solidFill>
                  <a:schemeClr val="tx1"/>
                </a:solidFill>
                <a:latin typeface="Times New Roman" panose="02020603050405020304" pitchFamily="18" charset="0"/>
                <a:ea typeface="宋体" panose="02010600030101010101" pitchFamily="2" charset="-122"/>
              </a:defRPr>
            </a:lvl5pPr>
          </a:lstStyle>
          <a:p>
            <a:pPr lvl="0"/>
            <a:r>
              <a:rPr lang="en-US" altLang="zh-CN" b="1" dirty="0">
                <a:solidFill>
                  <a:srgbClr val="FF0000"/>
                </a:solidFill>
                <a:ea typeface="Times New Roman" panose="02020603050405020304" pitchFamily="18" charset="0"/>
              </a:rPr>
              <a:t>second</a:t>
            </a:r>
            <a:endParaRPr lang="en-US" altLang="zh-CN" b="1" dirty="0">
              <a:solidFill>
                <a:srgbClr val="FF0000"/>
              </a:solidFill>
              <a:ea typeface="Times New Roman" panose="02020603050405020304" pitchFamily="18" charset="0"/>
            </a:endParaRPr>
          </a:p>
        </p:txBody>
      </p:sp>
      <p:sp>
        <p:nvSpPr>
          <p:cNvPr id="115727" name="矩形 115726"/>
          <p:cNvSpPr/>
          <p:nvPr>
            <p:custDataLst>
              <p:tags r:id="rId3"/>
            </p:custDataLst>
          </p:nvPr>
        </p:nvSpPr>
        <p:spPr>
          <a:xfrm>
            <a:off x="2879464" y="2024112"/>
            <a:ext cx="1281641" cy="461665"/>
          </a:xfrm>
          <a:prstGeom prst="rect">
            <a:avLst/>
          </a:prstGeom>
          <a:noFill/>
          <a:ln>
            <a:noFill/>
            <a:miter lim="800000"/>
          </a:ln>
          <a:effectLst/>
        </p:spPr>
        <p:txBody>
          <a:bodyPr wrap="square" anchor="t" anchorCtr="0">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2400" b="0"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2400" b="0"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2400" b="0"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2400" b="0"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2400" b="0" i="0" u="none" baseline="0">
                <a:solidFill>
                  <a:schemeClr val="tx1"/>
                </a:solidFill>
                <a:latin typeface="Times New Roman" panose="02020603050405020304" pitchFamily="18" charset="0"/>
                <a:ea typeface="宋体" panose="02010600030101010101" pitchFamily="2" charset="-122"/>
              </a:defRPr>
            </a:lvl5pPr>
          </a:lstStyle>
          <a:p>
            <a:pPr lvl="0"/>
            <a:r>
              <a:rPr lang="en-US" altLang="zh-CN" b="1" dirty="0">
                <a:solidFill>
                  <a:srgbClr val="FF0000"/>
                </a:solidFill>
                <a:ea typeface="Times New Roman" panose="02020603050405020304" pitchFamily="18" charset="0"/>
              </a:rPr>
              <a:t>English</a:t>
            </a:r>
            <a:endParaRPr lang="en-US" altLang="zh-CN" b="1" dirty="0">
              <a:solidFill>
                <a:srgbClr val="FF0000"/>
              </a:solidFill>
              <a:ea typeface="Times New Roman" panose="02020603050405020304" pitchFamily="18" charset="0"/>
            </a:endParaRPr>
          </a:p>
        </p:txBody>
      </p:sp>
      <p:sp>
        <p:nvSpPr>
          <p:cNvPr id="115729" name="矩形 115728"/>
          <p:cNvSpPr/>
          <p:nvPr>
            <p:custDataLst>
              <p:tags r:id="rId4"/>
            </p:custDataLst>
          </p:nvPr>
        </p:nvSpPr>
        <p:spPr>
          <a:xfrm>
            <a:off x="4825845" y="2024112"/>
            <a:ext cx="1230489" cy="461665"/>
          </a:xfrm>
          <a:prstGeom prst="rect">
            <a:avLst/>
          </a:prstGeom>
          <a:noFill/>
          <a:ln>
            <a:noFill/>
            <a:miter lim="800000"/>
          </a:ln>
          <a:effectLst/>
        </p:spPr>
        <p:txBody>
          <a:bodyPr wrap="square" anchor="t" anchorCtr="0">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2400" b="0"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2400" b="0"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2400" b="0"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2400" b="0"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2400" b="0" i="0" u="none" baseline="0">
                <a:solidFill>
                  <a:schemeClr val="tx1"/>
                </a:solidFill>
                <a:latin typeface="Times New Roman" panose="02020603050405020304" pitchFamily="18" charset="0"/>
                <a:ea typeface="宋体" panose="02010600030101010101" pitchFamily="2" charset="-122"/>
              </a:defRPr>
            </a:lvl5pPr>
          </a:lstStyle>
          <a:p>
            <a:pPr lvl="0"/>
            <a:r>
              <a:rPr lang="en-US" altLang="zh-CN" b="1" dirty="0">
                <a:solidFill>
                  <a:srgbClr val="FF0000"/>
                </a:solidFill>
                <a:ea typeface="Times New Roman" panose="02020603050405020304" pitchFamily="18" charset="0"/>
              </a:rPr>
              <a:t>French</a:t>
            </a:r>
            <a:endParaRPr lang="en-US" altLang="zh-CN" b="1" dirty="0">
              <a:solidFill>
                <a:srgbClr val="FF0000"/>
              </a:solidFill>
              <a:ea typeface="Times New Roman" panose="02020603050405020304" pitchFamily="18" charset="0"/>
            </a:endParaRPr>
          </a:p>
        </p:txBody>
      </p:sp>
      <p:sp>
        <p:nvSpPr>
          <p:cNvPr id="115731" name="矩形 115730"/>
          <p:cNvSpPr/>
          <p:nvPr>
            <p:custDataLst>
              <p:tags r:id="rId5"/>
            </p:custDataLst>
          </p:nvPr>
        </p:nvSpPr>
        <p:spPr>
          <a:xfrm>
            <a:off x="2136349" y="2631789"/>
            <a:ext cx="1281640" cy="461665"/>
          </a:xfrm>
          <a:prstGeom prst="rect">
            <a:avLst/>
          </a:prstGeom>
          <a:noFill/>
          <a:ln>
            <a:noFill/>
            <a:miter lim="800000"/>
          </a:ln>
          <a:effectLst/>
        </p:spPr>
        <p:txBody>
          <a:bodyPr wrap="square" anchor="t" anchorCtr="0">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2400" b="0"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2400" b="0"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2400" b="0"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2400" b="0"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2400" b="0" i="0" u="none" baseline="0">
                <a:solidFill>
                  <a:schemeClr val="tx1"/>
                </a:solidFill>
                <a:latin typeface="Times New Roman" panose="02020603050405020304" pitchFamily="18" charset="0"/>
                <a:ea typeface="宋体" panose="02010600030101010101" pitchFamily="2" charset="-122"/>
              </a:defRPr>
            </a:lvl5pPr>
          </a:lstStyle>
          <a:p>
            <a:pPr lvl="0"/>
            <a:r>
              <a:rPr lang="en-US" altLang="zh-CN" b="1" dirty="0">
                <a:solidFill>
                  <a:srgbClr val="FF0000"/>
                </a:solidFill>
                <a:ea typeface="Times New Roman" panose="02020603050405020304" pitchFamily="18" charset="0"/>
              </a:rPr>
              <a:t>Ottawa</a:t>
            </a:r>
            <a:endParaRPr lang="en-US" altLang="zh-CN" b="1" dirty="0">
              <a:solidFill>
                <a:srgbClr val="FF0000"/>
              </a:solidFill>
              <a:ea typeface="Times New Roman" panose="02020603050405020304" pitchFamily="18" charset="0"/>
            </a:endParaRPr>
          </a:p>
        </p:txBody>
      </p:sp>
      <p:pic>
        <p:nvPicPr>
          <p:cNvPr id="3" name="图片 2"/>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7493349" y="802247"/>
            <a:ext cx="4380954" cy="2389336"/>
          </a:xfrm>
          <a:prstGeom prst="rect">
            <a:avLst/>
          </a:prstGeom>
        </p:spPr>
      </p:pic>
      <p:sp>
        <p:nvSpPr>
          <p:cNvPr id="8" name="文本框 1"/>
          <p:cNvSpPr txBox="1"/>
          <p:nvPr>
            <p:custDataLst>
              <p:tags r:id="rId8"/>
            </p:custDataLst>
          </p:nvPr>
        </p:nvSpPr>
        <p:spPr>
          <a:xfrm>
            <a:off x="0" y="0"/>
            <a:ext cx="2922814" cy="707886"/>
          </a:xfrm>
          <a:prstGeom prst="rect">
            <a:avLst/>
          </a:prstGeom>
          <a:noFill/>
        </p:spPr>
        <p:txBody>
          <a:bodyPr wrap="square" rtlCol="0">
            <a:spAutoFit/>
          </a:bodyPr>
          <a:lstStyle/>
          <a:p>
            <a:r>
              <a:rPr lang="en-US" altLang="zh-CN" sz="4000" dirty="0">
                <a:solidFill>
                  <a:schemeClr val="accent5">
                    <a:lumMod val="75000"/>
                  </a:schemeClr>
                </a:solidFill>
              </a:rPr>
              <a:t>Warm-up</a:t>
            </a:r>
            <a:endParaRPr lang="en-US" altLang="zh-CN" sz="4000" dirty="0">
              <a:solidFill>
                <a:schemeClr val="accent5">
                  <a:lumMod val="75000"/>
                </a:schemeClr>
              </a:solidFill>
            </a:endParaRPr>
          </a:p>
        </p:txBody>
      </p:sp>
      <p:sp>
        <p:nvSpPr>
          <p:cNvPr id="9" name="文本框 2"/>
          <p:cNvSpPr txBox="1"/>
          <p:nvPr>
            <p:custDataLst>
              <p:tags r:id="rId9"/>
            </p:custDataLst>
          </p:nvPr>
        </p:nvSpPr>
        <p:spPr>
          <a:xfrm>
            <a:off x="42335" y="4188496"/>
            <a:ext cx="10290325" cy="564257"/>
          </a:xfrm>
          <a:prstGeom prst="rect">
            <a:avLst/>
          </a:prstGeom>
          <a:noFill/>
        </p:spPr>
        <p:txBody>
          <a:bodyPr wrap="square" rtlCol="0">
            <a:spAutoFit/>
          </a:bodyPr>
          <a:lstStyle/>
          <a:p>
            <a:pPr>
              <a:lnSpc>
                <a:spcPct val="120000"/>
              </a:lnSpc>
            </a:pPr>
            <a:r>
              <a:rPr lang="en-US" sz="2800" b="1" dirty="0">
                <a:latin typeface="Times New Roman" panose="02020603050405020304" pitchFamily="18" charset="0"/>
                <a:cs typeface="Times New Roman" panose="02020603050405020304" pitchFamily="18" charset="0"/>
              </a:rPr>
              <a:t>2.  What do you know about rail journeys?</a:t>
            </a:r>
            <a:endParaRPr lang="en-US" sz="2800" b="1" dirty="0">
              <a:latin typeface="Times New Roman" panose="02020603050405020304" pitchFamily="18" charset="0"/>
              <a:cs typeface="Times New Roman" panose="02020603050405020304" pitchFamily="18" charset="0"/>
            </a:endParaRPr>
          </a:p>
        </p:txBody>
      </p:sp>
      <p:sp>
        <p:nvSpPr>
          <p:cNvPr id="10" name="文本框 3"/>
          <p:cNvSpPr txBox="1"/>
          <p:nvPr>
            <p:custDataLst>
              <p:tags r:id="rId10"/>
            </p:custDataLst>
          </p:nvPr>
        </p:nvSpPr>
        <p:spPr>
          <a:xfrm>
            <a:off x="575444" y="4752753"/>
            <a:ext cx="5770150" cy="1595950"/>
          </a:xfrm>
          <a:prstGeom prst="rect">
            <a:avLst/>
          </a:prstGeom>
          <a:solidFill>
            <a:schemeClr val="bg1">
              <a:alpha val="66000"/>
            </a:schemeClr>
          </a:solidFill>
        </p:spPr>
        <p:txBody>
          <a:bodyPr wrap="square" rtlCol="0">
            <a:spAutoFit/>
          </a:bodyPr>
          <a:lstStyle/>
          <a:p>
            <a:pPr marL="342900" indent="-342900">
              <a:lnSpc>
                <a:spcPct val="120000"/>
              </a:lnSpc>
              <a:buFont typeface="Arial" panose="020B0604020202020204" pitchFamily="34" charset="0"/>
              <a:buChar char="•"/>
            </a:pPr>
            <a:r>
              <a:rPr lang="en-US" sz="2800" dirty="0">
                <a:solidFill>
                  <a:srgbClr val="FF0000"/>
                </a:solidFill>
                <a:latin typeface="Arial" panose="020B0604020202020204" pitchFamily="34" charset="0"/>
                <a:cs typeface="Arial" panose="020B0604020202020204" pitchFamily="34" charset="0"/>
              </a:rPr>
              <a:t>Take a long time </a:t>
            </a:r>
            <a:endParaRPr lang="en-US" sz="2800" dirty="0">
              <a:solidFill>
                <a:srgbClr val="FF0000"/>
              </a:solidFill>
              <a:latin typeface="Arial" panose="020B0604020202020204" pitchFamily="34" charset="0"/>
              <a:cs typeface="Arial" panose="020B0604020202020204" pitchFamily="34" charset="0"/>
            </a:endParaRPr>
          </a:p>
          <a:p>
            <a:pPr marL="342900" indent="-342900">
              <a:lnSpc>
                <a:spcPct val="120000"/>
              </a:lnSpc>
              <a:buFont typeface="Arial" panose="020B0604020202020204" pitchFamily="34" charset="0"/>
              <a:buChar char="•"/>
            </a:pPr>
            <a:r>
              <a:rPr lang="en-US" sz="2800" dirty="0">
                <a:solidFill>
                  <a:srgbClr val="FF0000"/>
                </a:solidFill>
                <a:latin typeface="Arial" panose="020B0604020202020204" pitchFamily="34" charset="0"/>
                <a:cs typeface="Arial" panose="020B0604020202020204" pitchFamily="34" charset="0"/>
              </a:rPr>
              <a:t>Designed routes</a:t>
            </a:r>
            <a:endParaRPr lang="en-US" sz="2800" dirty="0">
              <a:solidFill>
                <a:srgbClr val="FF0000"/>
              </a:solidFill>
              <a:latin typeface="Arial" panose="020B0604020202020204" pitchFamily="34" charset="0"/>
              <a:cs typeface="Arial" panose="020B0604020202020204" pitchFamily="34" charset="0"/>
            </a:endParaRPr>
          </a:p>
          <a:p>
            <a:pPr marL="342900" indent="-342900">
              <a:lnSpc>
                <a:spcPct val="120000"/>
              </a:lnSpc>
              <a:buFont typeface="Arial" panose="020B0604020202020204" pitchFamily="34" charset="0"/>
              <a:buChar char="•"/>
            </a:pPr>
            <a:r>
              <a:rPr lang="en-US" sz="2800" dirty="0">
                <a:solidFill>
                  <a:srgbClr val="FF0000"/>
                </a:solidFill>
                <a:latin typeface="Arial" panose="020B0604020202020204" pitchFamily="34" charset="0"/>
                <a:cs typeface="Arial" panose="020B0604020202020204" pitchFamily="34" charset="0"/>
              </a:rPr>
              <a:t>See more and experience more</a:t>
            </a:r>
            <a:endParaRPr lang="en-US" sz="2800" dirty="0">
              <a:latin typeface="Arial" panose="020B0604020202020204" pitchFamily="34" charset="0"/>
              <a:cs typeface="Arial" panose="020B0604020202020204" pitchFamily="34" charset="0"/>
            </a:endParaRPr>
          </a:p>
        </p:txBody>
      </p:sp>
      <p:pic>
        <p:nvPicPr>
          <p:cNvPr id="4" name="Picture 3" descr="A train on the railway tracks&#10;&#10;Description automatically generated with low confidence"/>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23965" y="3571044"/>
            <a:ext cx="5259767" cy="2995109"/>
          </a:xfrm>
          <a:prstGeom prst="rect">
            <a:avLst/>
          </a:prstGeom>
        </p:spPr>
      </p:pic>
      <p:sp>
        <p:nvSpPr>
          <p:cNvPr id="12" name="矩形 115730"/>
          <p:cNvSpPr/>
          <p:nvPr>
            <p:custDataLst>
              <p:tags r:id="rId12"/>
            </p:custDataLst>
          </p:nvPr>
        </p:nvSpPr>
        <p:spPr>
          <a:xfrm>
            <a:off x="2879464" y="3179309"/>
            <a:ext cx="2488571" cy="461665"/>
          </a:xfrm>
          <a:prstGeom prst="rect">
            <a:avLst/>
          </a:prstGeom>
          <a:noFill/>
          <a:ln>
            <a:noFill/>
            <a:miter lim="800000"/>
          </a:ln>
          <a:effectLst/>
        </p:spPr>
        <p:txBody>
          <a:bodyPr wrap="square" anchor="t" anchorCtr="0">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2400" b="0" i="0" u="none" baseline="0">
                <a:solidFill>
                  <a:schemeClr val="tx1"/>
                </a:solidFill>
                <a:latin typeface="Times New Roman" panose="02020603050405020304" pitchFamily="18"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2400" b="0" i="0" u="none" baseline="0">
                <a:solidFill>
                  <a:schemeClr val="tx1"/>
                </a:solidFill>
                <a:latin typeface="Times New Roman" panose="02020603050405020304" pitchFamily="18"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2400" b="0" i="0" u="none" baseline="0">
                <a:solidFill>
                  <a:schemeClr val="tx1"/>
                </a:solidFill>
                <a:latin typeface="Times New Roman" panose="02020603050405020304" pitchFamily="18"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2400" b="0" i="0" u="none" baseline="0">
                <a:solidFill>
                  <a:schemeClr val="tx1"/>
                </a:solidFill>
                <a:latin typeface="Times New Roman" panose="02020603050405020304" pitchFamily="18"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2400" b="0" i="0" u="none" baseline="0">
                <a:solidFill>
                  <a:schemeClr val="tx1"/>
                </a:solidFill>
                <a:latin typeface="Times New Roman" panose="02020603050405020304" pitchFamily="18" charset="0"/>
                <a:ea typeface="宋体" panose="02010600030101010101" pitchFamily="2" charset="-122"/>
              </a:defRPr>
            </a:lvl5pPr>
          </a:lstStyle>
          <a:p>
            <a:pPr lvl="0"/>
            <a:r>
              <a:rPr lang="en-US" altLang="zh-CN" b="1" dirty="0">
                <a:solidFill>
                  <a:srgbClr val="FF0000"/>
                </a:solidFill>
                <a:ea typeface="Times New Roman" panose="02020603050405020304" pitchFamily="18" charset="0"/>
              </a:rPr>
              <a:t>The True North</a:t>
            </a:r>
            <a:endParaRPr lang="en-US" altLang="zh-CN" b="1" dirty="0">
              <a:solidFill>
                <a:srgbClr val="FF0000"/>
              </a:solidFill>
              <a:ea typeface="Times New Roman" panose="02020603050405020304" pitchFamily="18" charset="0"/>
            </a:endParaRPr>
          </a:p>
        </p:txBody>
      </p:sp>
      <p:pic>
        <p:nvPicPr>
          <p:cNvPr id="13" name="Picture 12"/>
          <p:cNvPicPr>
            <a:picLocks noChangeAspect="1"/>
          </p:cNvPicPr>
          <p:nvPr/>
        </p:nvPicPr>
        <p:blipFill>
          <a:blip r:embed="rId13"/>
          <a:stretch>
            <a:fillRect/>
          </a:stretch>
        </p:blipFill>
        <p:spPr>
          <a:xfrm>
            <a:off x="7970836" y="157222"/>
            <a:ext cx="3512384" cy="33109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additive="base">
                                        <p:cTn id="6" dur="1" fill="hold">
                                          <p:stCondLst>
                                            <p:cond delay="0"/>
                                          </p:stCondLst>
                                        </p:cTn>
                                        <p:tgtEl>
                                          <p:spTgt spid="115725"/>
                                        </p:tgtEl>
                                        <p:attrNameLst>
                                          <p:attrName>style.visibility</p:attrName>
                                        </p:attrNameLst>
                                      </p:cBhvr>
                                      <p:to>
                                        <p:strVal val="visible"/>
                                      </p:to>
                                    </p:set>
                                    <p:animEffect transition="in" filter="wipe(down)">
                                      <p:cBhvr additive="base">
                                        <p:cTn id="7" dur="500"/>
                                        <p:tgtEl>
                                          <p:spTgt spid="1157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additive="base">
                                        <p:cTn id="11" dur="1" fill="hold">
                                          <p:stCondLst>
                                            <p:cond delay="0"/>
                                          </p:stCondLst>
                                        </p:cTn>
                                        <p:tgtEl>
                                          <p:spTgt spid="115727"/>
                                        </p:tgtEl>
                                        <p:attrNameLst>
                                          <p:attrName>style.visibility</p:attrName>
                                        </p:attrNameLst>
                                      </p:cBhvr>
                                      <p:to>
                                        <p:strVal val="visible"/>
                                      </p:to>
                                    </p:set>
                                    <p:animEffect transition="in" filter="wipe(down)">
                                      <p:cBhvr additive="base">
                                        <p:cTn id="12" dur="500"/>
                                        <p:tgtEl>
                                          <p:spTgt spid="1157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additive="base">
                                        <p:cTn id="16" dur="1" fill="hold">
                                          <p:stCondLst>
                                            <p:cond delay="0"/>
                                          </p:stCondLst>
                                        </p:cTn>
                                        <p:tgtEl>
                                          <p:spTgt spid="115729"/>
                                        </p:tgtEl>
                                        <p:attrNameLst>
                                          <p:attrName>style.visibility</p:attrName>
                                        </p:attrNameLst>
                                      </p:cBhvr>
                                      <p:to>
                                        <p:strVal val="visible"/>
                                      </p:to>
                                    </p:set>
                                    <p:animEffect transition="in" filter="wipe(down)">
                                      <p:cBhvr additive="base">
                                        <p:cTn id="17" dur="500"/>
                                        <p:tgtEl>
                                          <p:spTgt spid="1157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additive="base">
                                        <p:cTn id="21" dur="1" fill="hold">
                                          <p:stCondLst>
                                            <p:cond delay="0"/>
                                          </p:stCondLst>
                                        </p:cTn>
                                        <p:tgtEl>
                                          <p:spTgt spid="115731"/>
                                        </p:tgtEl>
                                        <p:attrNameLst>
                                          <p:attrName>style.visibility</p:attrName>
                                        </p:attrNameLst>
                                      </p:cBhvr>
                                      <p:to>
                                        <p:strVal val="visible"/>
                                      </p:to>
                                    </p:set>
                                    <p:animEffect transition="in" filter="wipe(down)">
                                      <p:cBhvr additive="base">
                                        <p:cTn id="22" dur="500"/>
                                        <p:tgtEl>
                                          <p:spTgt spid="11573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additive="base">
                                        <p:cTn id="30" dur="1" fill="hold">
                                          <p:stCondLst>
                                            <p:cond delay="0"/>
                                          </p:stCondLst>
                                        </p:cTn>
                                        <p:tgtEl>
                                          <p:spTgt spid="12"/>
                                        </p:tgtEl>
                                        <p:attrNameLst>
                                          <p:attrName>style.visibility</p:attrName>
                                        </p:attrNameLst>
                                      </p:cBhvr>
                                      <p:to>
                                        <p:strVal val="visible"/>
                                      </p:to>
                                    </p:set>
                                    <p:animEffect transition="in" filter="wipe(down)">
                                      <p:cBhvr additive="base">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25" grpId="0"/>
      <p:bldP spid="115727" grpId="0"/>
      <p:bldP spid="115729" grpId="0"/>
      <p:bldP spid="115731" grpId="0"/>
      <p:bldP spid="9" grpId="0"/>
      <p:bldP spid="10" grpId="0"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4939219" cy="6975563"/>
          </a:xfrm>
          <a:prstGeom prst="rect">
            <a:avLst/>
          </a:prstGeom>
        </p:spPr>
      </p:pic>
      <p:sp>
        <p:nvSpPr>
          <p:cNvPr id="3" name="文本框 1"/>
          <p:cNvSpPr txBox="1"/>
          <p:nvPr>
            <p:custDataLst>
              <p:tags r:id="rId2"/>
            </p:custDataLst>
          </p:nvPr>
        </p:nvSpPr>
        <p:spPr>
          <a:xfrm>
            <a:off x="5131766" y="0"/>
            <a:ext cx="4939219" cy="769441"/>
          </a:xfrm>
          <a:prstGeom prst="rect">
            <a:avLst/>
          </a:prstGeom>
          <a:noFill/>
        </p:spPr>
        <p:txBody>
          <a:bodyPr wrap="square" rtlCol="0">
            <a:spAutoFit/>
          </a:bodyPr>
          <a:lstStyle/>
          <a:p>
            <a:r>
              <a:rPr lang="en-US" altLang="zh-CN" sz="4400" dirty="0">
                <a:solidFill>
                  <a:schemeClr val="accent5">
                    <a:lumMod val="75000"/>
                  </a:schemeClr>
                </a:solidFill>
              </a:rPr>
              <a:t>Predict</a:t>
            </a:r>
            <a:endParaRPr lang="en-US" altLang="zh-CN" sz="4400" dirty="0">
              <a:solidFill>
                <a:schemeClr val="accent5">
                  <a:lumMod val="75000"/>
                </a:schemeClr>
              </a:solidFill>
            </a:endParaRPr>
          </a:p>
        </p:txBody>
      </p:sp>
      <p:sp>
        <p:nvSpPr>
          <p:cNvPr id="5" name="TextBox 4"/>
          <p:cNvSpPr txBox="1"/>
          <p:nvPr/>
        </p:nvSpPr>
        <p:spPr>
          <a:xfrm>
            <a:off x="5131766" y="856291"/>
            <a:ext cx="6734169" cy="1938992"/>
          </a:xfrm>
          <a:prstGeom prst="rect">
            <a:avLst/>
          </a:prstGeom>
          <a:noFill/>
        </p:spPr>
        <p:txBody>
          <a:bodyPr wrap="square">
            <a:spAutoFit/>
          </a:bodyPr>
          <a:lstStyle/>
          <a:p>
            <a:pPr>
              <a:spcBef>
                <a:spcPts val="600"/>
              </a:spcBef>
            </a:pPr>
            <a:r>
              <a:rPr lang="en-US" sz="4000" dirty="0">
                <a:solidFill>
                  <a:srgbClr val="002060"/>
                </a:solidFill>
                <a:latin typeface="Arial" panose="020B0604020202020204" pitchFamily="34" charset="0"/>
                <a:cs typeface="Arial" panose="020B0604020202020204" pitchFamily="34" charset="0"/>
              </a:rPr>
              <a:t>Based on the picture and the title, what can you know about the journey?</a:t>
            </a:r>
            <a:endParaRPr lang="en-US" sz="4000" dirty="0">
              <a:solidFill>
                <a:srgbClr val="002060"/>
              </a:solidFill>
              <a:latin typeface="Arial" panose="020B0604020202020204" pitchFamily="34" charset="0"/>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内容占位符 3"/>
          <p:cNvGraphicFramePr/>
          <p:nvPr>
            <p:custDataLst>
              <p:tags r:id="rId1"/>
            </p:custDataLst>
          </p:nvPr>
        </p:nvGraphicFramePr>
        <p:xfrm>
          <a:off x="4843778" y="1909348"/>
          <a:ext cx="7219772" cy="3133062"/>
        </p:xfrm>
        <a:graphic>
          <a:graphicData uri="http://schemas.openxmlformats.org/drawingml/2006/table">
            <a:tbl>
              <a:tblPr firstRow="1" bandRow="1">
                <a:tableStyleId>{93296810-A885-4BE3-A3E7-6D5BEEA58F35}</a:tableStyleId>
              </a:tblPr>
              <a:tblGrid>
                <a:gridCol w="1743034"/>
                <a:gridCol w="5476738"/>
              </a:tblGrid>
              <a:tr h="522177">
                <a:tc gridSpan="2">
                  <a:txBody>
                    <a:bodyPr/>
                    <a:lstStyle/>
                    <a:p>
                      <a:pPr algn="ctr">
                        <a:buNone/>
                      </a:pPr>
                      <a:r>
                        <a:rPr lang="en-US" altLang="zh-CN" sz="2800" kern="1200" dirty="0">
                          <a:solidFill>
                            <a:schemeClr val="tx1"/>
                          </a:solidFill>
                          <a:latin typeface="Times New Roman" panose="02020603050405020304" pitchFamily="18" charset="0"/>
                          <a:ea typeface="+mn-ea"/>
                          <a:cs typeface="Times New Roman" panose="02020603050405020304" pitchFamily="18" charset="0"/>
                        </a:rPr>
                        <a:t>Brief introduction about the trip</a:t>
                      </a:r>
                      <a:endParaRPr lang="en-US" altLang="zh-CN" sz="2800" kern="1200" dirty="0">
                        <a:solidFill>
                          <a:schemeClr val="tx1"/>
                        </a:solidFill>
                        <a:latin typeface="Times New Roman" panose="02020603050405020304" pitchFamily="18" charset="0"/>
                        <a:ea typeface="+mn-ea"/>
                        <a:cs typeface="Times New Roman" panose="02020603050405020304" pitchFamily="18" charset="0"/>
                      </a:endParaRPr>
                    </a:p>
                  </a:txBody>
                  <a:tcPr marL="68580" marR="68580" marT="34290" marB="34290"/>
                </a:tc>
                <a:tc hMerge="1">
                  <a:tcPr/>
                </a:tc>
              </a:tr>
              <a:tr h="522177">
                <a:tc>
                  <a:txBody>
                    <a:bodyPr/>
                    <a:lstStyle/>
                    <a:p>
                      <a:pPr>
                        <a:buNone/>
                      </a:pPr>
                      <a:r>
                        <a:rPr lang="en-US" altLang="zh-CN" sz="2800" kern="1200" dirty="0">
                          <a:solidFill>
                            <a:schemeClr val="tx1"/>
                          </a:solidFill>
                          <a:latin typeface="Times New Roman" panose="02020603050405020304" pitchFamily="18" charset="0"/>
                          <a:ea typeface="+mn-ea"/>
                          <a:cs typeface="Times New Roman" panose="02020603050405020304" pitchFamily="18" charset="0"/>
                        </a:rPr>
                        <a:t>who</a:t>
                      </a:r>
                      <a:endParaRPr lang="en-US" altLang="zh-CN" sz="2800" kern="1200" dirty="0">
                        <a:solidFill>
                          <a:schemeClr val="tx1"/>
                        </a:solidFill>
                        <a:latin typeface="Times New Roman" panose="02020603050405020304" pitchFamily="18" charset="0"/>
                        <a:ea typeface="+mn-ea"/>
                        <a:cs typeface="Times New Roman" panose="02020603050405020304" pitchFamily="18" charset="0"/>
                      </a:endParaRPr>
                    </a:p>
                  </a:txBody>
                  <a:tcPr marL="68580" marR="68580" marT="34290" marB="34290"/>
                </a:tc>
                <a:tc>
                  <a:txBody>
                    <a:bodyPr/>
                    <a:lstStyle/>
                    <a:p>
                      <a:pPr>
                        <a:buNone/>
                      </a:pPr>
                      <a:endParaRPr lang="en-US" altLang="zh-CN" sz="2800" kern="1200" dirty="0">
                        <a:solidFill>
                          <a:schemeClr val="tx1"/>
                        </a:solidFill>
                        <a:latin typeface="Times New Roman" panose="02020603050405020304" pitchFamily="18" charset="0"/>
                        <a:ea typeface="+mn-ea"/>
                        <a:cs typeface="Times New Roman" panose="02020603050405020304" pitchFamily="18" charset="0"/>
                      </a:endParaRPr>
                    </a:p>
                  </a:txBody>
                  <a:tcPr marL="68580" marR="68580" marT="34290" marB="34290"/>
                </a:tc>
              </a:tr>
              <a:tr h="522177">
                <a:tc>
                  <a:txBody>
                    <a:bodyPr/>
                    <a:lstStyle/>
                    <a:p>
                      <a:pPr marL="0" algn="l" defTabSz="914400" rtl="0" eaLnBrk="1" latinLnBrk="0" hangingPunct="1">
                        <a:buNone/>
                      </a:pPr>
                      <a:r>
                        <a:rPr lang="en-US" altLang="zh-CN" sz="2800" kern="1200">
                          <a:solidFill>
                            <a:schemeClr val="tx1"/>
                          </a:solidFill>
                          <a:latin typeface="Times New Roman" panose="02020603050405020304" pitchFamily="18" charset="0"/>
                          <a:ea typeface="+mn-ea"/>
                          <a:cs typeface="Times New Roman" panose="02020603050405020304" pitchFamily="18" charset="0"/>
                        </a:rPr>
                        <a:t>why</a:t>
                      </a:r>
                      <a:endParaRPr lang="en-US" altLang="zh-CN" sz="2800" kern="1200">
                        <a:solidFill>
                          <a:schemeClr val="tx1"/>
                        </a:solidFill>
                        <a:latin typeface="Times New Roman" panose="02020603050405020304" pitchFamily="18" charset="0"/>
                        <a:ea typeface="+mn-ea"/>
                        <a:cs typeface="Times New Roman" panose="02020603050405020304" pitchFamily="18" charset="0"/>
                      </a:endParaRPr>
                    </a:p>
                  </a:txBody>
                  <a:tcPr marL="68580" marR="68580" marT="34290" marB="34290"/>
                </a:tc>
                <a:tc>
                  <a:txBody>
                    <a:bodyPr/>
                    <a:lstStyle/>
                    <a:p>
                      <a:pPr>
                        <a:buNone/>
                      </a:pPr>
                      <a:endParaRPr lang="en-US" altLang="zh-CN" sz="2800" kern="1200">
                        <a:solidFill>
                          <a:schemeClr val="tx1"/>
                        </a:solidFill>
                        <a:latin typeface="Times New Roman" panose="02020603050405020304" pitchFamily="18" charset="0"/>
                        <a:ea typeface="+mn-ea"/>
                        <a:cs typeface="Times New Roman" panose="02020603050405020304" pitchFamily="18" charset="0"/>
                      </a:endParaRPr>
                    </a:p>
                  </a:txBody>
                  <a:tcPr marL="68580" marR="68580" marT="34290" marB="34290"/>
                </a:tc>
              </a:tr>
              <a:tr h="522177">
                <a:tc>
                  <a:txBody>
                    <a:bodyPr/>
                    <a:lstStyle/>
                    <a:p>
                      <a:pPr marL="0" algn="l" defTabSz="914400" rtl="0" eaLnBrk="1" latinLnBrk="0" hangingPunct="1">
                        <a:buNone/>
                      </a:pPr>
                      <a:r>
                        <a:rPr lang="en-US" altLang="zh-CN" sz="2800" kern="1200">
                          <a:solidFill>
                            <a:schemeClr val="tx1"/>
                          </a:solidFill>
                          <a:latin typeface="Times New Roman" panose="02020603050405020304" pitchFamily="18" charset="0"/>
                          <a:ea typeface="+mn-ea"/>
                          <a:cs typeface="Times New Roman" panose="02020603050405020304" pitchFamily="18" charset="0"/>
                        </a:rPr>
                        <a:t>where</a:t>
                      </a:r>
                      <a:endParaRPr lang="en-US" altLang="zh-CN" sz="2800" kern="1200">
                        <a:solidFill>
                          <a:schemeClr val="tx1"/>
                        </a:solidFill>
                        <a:latin typeface="Times New Roman" panose="02020603050405020304" pitchFamily="18" charset="0"/>
                        <a:ea typeface="+mn-ea"/>
                        <a:cs typeface="Times New Roman" panose="02020603050405020304" pitchFamily="18" charset="0"/>
                      </a:endParaRPr>
                    </a:p>
                  </a:txBody>
                  <a:tcPr marL="68580" marR="68580" marT="34290" marB="34290"/>
                </a:tc>
                <a:tc>
                  <a:txBody>
                    <a:bodyPr/>
                    <a:lstStyle/>
                    <a:p>
                      <a:pPr>
                        <a:buNone/>
                      </a:pPr>
                      <a:endParaRPr lang="en-US" altLang="zh-CN" sz="2800" kern="1200" dirty="0">
                        <a:solidFill>
                          <a:schemeClr val="tx1"/>
                        </a:solidFill>
                        <a:latin typeface="Times New Roman" panose="02020603050405020304" pitchFamily="18" charset="0"/>
                        <a:ea typeface="+mn-ea"/>
                        <a:cs typeface="Times New Roman" panose="02020603050405020304" pitchFamily="18" charset="0"/>
                      </a:endParaRPr>
                    </a:p>
                  </a:txBody>
                  <a:tcPr marL="68580" marR="68580" marT="34290" marB="34290"/>
                </a:tc>
              </a:tr>
              <a:tr h="522177">
                <a:tc>
                  <a:txBody>
                    <a:bodyPr/>
                    <a:lstStyle/>
                    <a:p>
                      <a:pPr marL="0" algn="l" defTabSz="914400" rtl="0" eaLnBrk="1" latinLnBrk="0" hangingPunct="1">
                        <a:buNone/>
                      </a:pPr>
                      <a:r>
                        <a:rPr lang="en-US" altLang="zh-CN" sz="2800" kern="1200" dirty="0">
                          <a:solidFill>
                            <a:schemeClr val="tx1"/>
                          </a:solidFill>
                          <a:latin typeface="Times New Roman" panose="02020603050405020304" pitchFamily="18" charset="0"/>
                          <a:ea typeface="+mn-ea"/>
                          <a:cs typeface="Times New Roman" panose="02020603050405020304" pitchFamily="18" charset="0"/>
                        </a:rPr>
                        <a:t>how </a:t>
                      </a:r>
                      <a:endParaRPr lang="en-US" altLang="zh-CN" sz="2800" kern="1200" dirty="0">
                        <a:solidFill>
                          <a:schemeClr val="tx1"/>
                        </a:solidFill>
                        <a:latin typeface="Times New Roman" panose="02020603050405020304" pitchFamily="18" charset="0"/>
                        <a:ea typeface="+mn-ea"/>
                        <a:cs typeface="Times New Roman" panose="02020603050405020304" pitchFamily="18" charset="0"/>
                      </a:endParaRPr>
                    </a:p>
                  </a:txBody>
                  <a:tcPr marL="68580" marR="68580" marT="34290" marB="34290"/>
                </a:tc>
                <a:tc>
                  <a:txBody>
                    <a:bodyPr/>
                    <a:lstStyle/>
                    <a:p>
                      <a:pPr>
                        <a:buNone/>
                      </a:pPr>
                      <a:r>
                        <a:rPr lang="en-US" altLang="zh-CN" sz="2800" kern="1200" dirty="0">
                          <a:solidFill>
                            <a:schemeClr val="tx1"/>
                          </a:solidFill>
                          <a:latin typeface="Times New Roman" panose="02020603050405020304" pitchFamily="18" charset="0"/>
                          <a:ea typeface="+mn-ea"/>
                          <a:cs typeface="Times New Roman" panose="02020603050405020304" pitchFamily="18" charset="0"/>
                        </a:rPr>
                        <a:t> </a:t>
                      </a:r>
                      <a:r>
                        <a:rPr lang="en-US" altLang="zh-CN" sz="2800" kern="1200" dirty="0">
                          <a:solidFill>
                            <a:srgbClr val="002060"/>
                          </a:solidFill>
                          <a:latin typeface="Times New Roman" panose="02020603050405020304" pitchFamily="18" charset="0"/>
                          <a:ea typeface="+mn-ea"/>
                          <a:cs typeface="Times New Roman" panose="02020603050405020304" pitchFamily="18" charset="0"/>
                        </a:rPr>
                        <a:t>First by________, then via _______</a:t>
                      </a:r>
                      <a:endParaRPr lang="en-US" altLang="zh-CN" sz="2800" kern="1200" dirty="0">
                        <a:solidFill>
                          <a:srgbClr val="002060"/>
                        </a:solidFill>
                        <a:latin typeface="Times New Roman" panose="02020603050405020304" pitchFamily="18" charset="0"/>
                        <a:ea typeface="+mn-ea"/>
                        <a:cs typeface="Times New Roman" panose="02020603050405020304" pitchFamily="18" charset="0"/>
                      </a:endParaRPr>
                    </a:p>
                  </a:txBody>
                  <a:tcPr marL="68580" marR="68580" marT="34290" marB="34290"/>
                </a:tc>
              </a:tr>
              <a:tr h="522177">
                <a:tc>
                  <a:txBody>
                    <a:bodyPr/>
                    <a:lstStyle/>
                    <a:p>
                      <a:pPr marL="0" algn="l" defTabSz="914400" rtl="0" eaLnBrk="1" latinLnBrk="0" hangingPunct="1">
                        <a:buNone/>
                      </a:pPr>
                      <a:r>
                        <a:rPr lang="en-US" altLang="zh-CN" sz="2800" kern="1200" dirty="0">
                          <a:solidFill>
                            <a:schemeClr val="tx1"/>
                          </a:solidFill>
                          <a:latin typeface="Times New Roman" panose="02020603050405020304" pitchFamily="18" charset="0"/>
                          <a:ea typeface="+mn-ea"/>
                          <a:cs typeface="Times New Roman" panose="02020603050405020304" pitchFamily="18" charset="0"/>
                        </a:rPr>
                        <a:t>feeling</a:t>
                      </a:r>
                      <a:endParaRPr lang="en-US" altLang="zh-CN" sz="2800" kern="1200" dirty="0">
                        <a:solidFill>
                          <a:schemeClr val="tx1"/>
                        </a:solidFill>
                        <a:latin typeface="Times New Roman" panose="02020603050405020304" pitchFamily="18" charset="0"/>
                        <a:ea typeface="+mn-ea"/>
                        <a:cs typeface="Times New Roman" panose="02020603050405020304" pitchFamily="18" charset="0"/>
                      </a:endParaRPr>
                    </a:p>
                  </a:txBody>
                  <a:tcPr marL="68580" marR="68580" marT="34290" marB="34290"/>
                </a:tc>
                <a:tc>
                  <a:txBody>
                    <a:bodyPr/>
                    <a:lstStyle/>
                    <a:p>
                      <a:pPr>
                        <a:buNone/>
                      </a:pPr>
                      <a:endParaRPr lang="en-US" altLang="zh-CN" sz="2800" kern="1200" dirty="0">
                        <a:solidFill>
                          <a:schemeClr val="tx1"/>
                        </a:solidFill>
                        <a:latin typeface="Times New Roman" panose="02020603050405020304" pitchFamily="18" charset="0"/>
                        <a:ea typeface="+mn-ea"/>
                        <a:cs typeface="Times New Roman" panose="02020603050405020304" pitchFamily="18" charset="0"/>
                      </a:endParaRPr>
                    </a:p>
                  </a:txBody>
                  <a:tcPr marL="68580" marR="68580" marT="34290" marB="34290"/>
                </a:tc>
              </a:tr>
            </a:tbl>
          </a:graphicData>
        </a:graphic>
      </p:graphicFrame>
      <p:sp>
        <p:nvSpPr>
          <p:cNvPr id="3" name="文本框 6"/>
          <p:cNvSpPr txBox="1"/>
          <p:nvPr>
            <p:custDataLst>
              <p:tags r:id="rId2"/>
            </p:custDataLst>
          </p:nvPr>
        </p:nvSpPr>
        <p:spPr>
          <a:xfrm>
            <a:off x="6674349" y="2415242"/>
            <a:ext cx="5389201" cy="523220"/>
          </a:xfrm>
          <a:prstGeom prst="rect">
            <a:avLst/>
          </a:prstGeom>
          <a:noFill/>
        </p:spPr>
        <p:txBody>
          <a:bodyPr wrap="square" rtlCol="0">
            <a:spAutoFit/>
          </a:bodyPr>
          <a:lstStyle/>
          <a:p>
            <a:r>
              <a:rPr lang="en-US" altLang="zh-CN" sz="2800" dirty="0">
                <a:solidFill>
                  <a:srgbClr val="002060"/>
                </a:solidFill>
                <a:latin typeface="Times New Roman" panose="02020603050405020304" pitchFamily="18" charset="0"/>
                <a:cs typeface="Times New Roman" panose="02020603050405020304" pitchFamily="18" charset="0"/>
                <a:sym typeface="+mn-ea"/>
              </a:rPr>
              <a:t>Li </a:t>
            </a:r>
            <a:r>
              <a:rPr lang="en-US" altLang="zh-CN" sz="2800" dirty="0" err="1">
                <a:solidFill>
                  <a:srgbClr val="002060"/>
                </a:solidFill>
                <a:latin typeface="Times New Roman" panose="02020603050405020304" pitchFamily="18" charset="0"/>
                <a:cs typeface="Times New Roman" panose="02020603050405020304" pitchFamily="18" charset="0"/>
                <a:sym typeface="+mn-ea"/>
              </a:rPr>
              <a:t>Daiyu</a:t>
            </a:r>
            <a:r>
              <a:rPr lang="en-US" altLang="zh-CN" sz="2800" dirty="0">
                <a:solidFill>
                  <a:srgbClr val="002060"/>
                </a:solidFill>
                <a:latin typeface="Times New Roman" panose="02020603050405020304" pitchFamily="18" charset="0"/>
                <a:cs typeface="Times New Roman" panose="02020603050405020304" pitchFamily="18" charset="0"/>
                <a:sym typeface="+mn-ea"/>
              </a:rPr>
              <a:t> and her cousin Liu Qian</a:t>
            </a:r>
            <a:endParaRPr lang="zh-CN" altLang="en-US" sz="2800" dirty="0">
              <a:solidFill>
                <a:srgbClr val="002060"/>
              </a:solidFill>
              <a:latin typeface="Times New Roman" panose="02020603050405020304" pitchFamily="18" charset="0"/>
              <a:cs typeface="Times New Roman" panose="02020603050405020304" pitchFamily="18" charset="0"/>
            </a:endParaRPr>
          </a:p>
        </p:txBody>
      </p:sp>
      <p:sp>
        <p:nvSpPr>
          <p:cNvPr id="4" name="文本框 7"/>
          <p:cNvSpPr txBox="1"/>
          <p:nvPr>
            <p:custDataLst>
              <p:tags r:id="rId3"/>
            </p:custDataLst>
          </p:nvPr>
        </p:nvSpPr>
        <p:spPr>
          <a:xfrm>
            <a:off x="6674349" y="2953816"/>
            <a:ext cx="3992928" cy="523220"/>
          </a:xfrm>
          <a:prstGeom prst="rect">
            <a:avLst/>
          </a:prstGeom>
          <a:noFill/>
        </p:spPr>
        <p:txBody>
          <a:bodyPr wrap="square" rtlCol="0">
            <a:spAutoFit/>
          </a:bodyPr>
          <a:lstStyle/>
          <a:p>
            <a:pPr>
              <a:buNone/>
            </a:pPr>
            <a:r>
              <a:rPr lang="en-US" altLang="zh-CN" sz="2800" dirty="0">
                <a:solidFill>
                  <a:srgbClr val="002060"/>
                </a:solidFill>
                <a:latin typeface="Times New Roman" panose="02020603050405020304" pitchFamily="18" charset="0"/>
                <a:cs typeface="Times New Roman" panose="02020603050405020304" pitchFamily="18" charset="0"/>
                <a:sym typeface="+mn-ea"/>
              </a:rPr>
              <a:t>To visit their cousins</a:t>
            </a:r>
            <a:endParaRPr lang="zh-CN" altLang="en-US" sz="2800" dirty="0">
              <a:solidFill>
                <a:srgbClr val="002060"/>
              </a:solidFill>
              <a:latin typeface="Times New Roman" panose="02020603050405020304" pitchFamily="18" charset="0"/>
              <a:cs typeface="Times New Roman" panose="02020603050405020304" pitchFamily="18" charset="0"/>
            </a:endParaRPr>
          </a:p>
        </p:txBody>
      </p:sp>
      <p:sp>
        <p:nvSpPr>
          <p:cNvPr id="5" name="文本框 8"/>
          <p:cNvSpPr txBox="1"/>
          <p:nvPr>
            <p:custDataLst>
              <p:tags r:id="rId4"/>
            </p:custDataLst>
          </p:nvPr>
        </p:nvSpPr>
        <p:spPr>
          <a:xfrm>
            <a:off x="6674349" y="3500468"/>
            <a:ext cx="4998246" cy="523220"/>
          </a:xfrm>
          <a:prstGeom prst="rect">
            <a:avLst/>
          </a:prstGeom>
          <a:noFill/>
        </p:spPr>
        <p:txBody>
          <a:bodyPr wrap="square" rtlCol="0">
            <a:spAutoFit/>
          </a:bodyPr>
          <a:lstStyle/>
          <a:p>
            <a:pPr>
              <a:buNone/>
            </a:pPr>
            <a:r>
              <a:rPr lang="en-US" altLang="zh-CN" sz="2800" dirty="0">
                <a:solidFill>
                  <a:srgbClr val="002060"/>
                </a:solidFill>
                <a:latin typeface="Times New Roman" panose="02020603050405020304" pitchFamily="18" charset="0"/>
                <a:cs typeface="Times New Roman" panose="02020603050405020304" pitchFamily="18" charset="0"/>
                <a:sym typeface="+mn-ea"/>
              </a:rPr>
              <a:t>Halifax</a:t>
            </a:r>
            <a:r>
              <a:rPr lang="zh-CN" altLang="en-US" sz="2800" dirty="0">
                <a:solidFill>
                  <a:srgbClr val="002060"/>
                </a:solidFill>
                <a:latin typeface="Times New Roman" panose="02020603050405020304" pitchFamily="18" charset="0"/>
                <a:cs typeface="Times New Roman" panose="02020603050405020304" pitchFamily="18" charset="0"/>
                <a:sym typeface="+mn-ea"/>
              </a:rPr>
              <a:t> </a:t>
            </a:r>
            <a:r>
              <a:rPr lang="en-US" altLang="zh-CN" sz="2800" dirty="0">
                <a:solidFill>
                  <a:srgbClr val="002060"/>
                </a:solidFill>
                <a:latin typeface="Times New Roman" panose="02020603050405020304" pitchFamily="18" charset="0"/>
                <a:cs typeface="Times New Roman" panose="02020603050405020304" pitchFamily="18" charset="0"/>
                <a:sym typeface="+mn-ea"/>
              </a:rPr>
              <a:t>on the Atlantic Coast</a:t>
            </a:r>
            <a:endParaRPr lang="zh-CN" altLang="en-US" sz="2800" dirty="0">
              <a:solidFill>
                <a:srgbClr val="002060"/>
              </a:solidFill>
              <a:latin typeface="Times New Roman" panose="02020603050405020304" pitchFamily="18" charset="0"/>
              <a:cs typeface="Times New Roman" panose="02020603050405020304" pitchFamily="18" charset="0"/>
            </a:endParaRPr>
          </a:p>
        </p:txBody>
      </p:sp>
      <p:sp>
        <p:nvSpPr>
          <p:cNvPr id="7" name="文本框 10"/>
          <p:cNvSpPr txBox="1"/>
          <p:nvPr>
            <p:custDataLst>
              <p:tags r:id="rId5"/>
            </p:custDataLst>
          </p:nvPr>
        </p:nvSpPr>
        <p:spPr>
          <a:xfrm>
            <a:off x="7920413" y="3972538"/>
            <a:ext cx="1066501" cy="523220"/>
          </a:xfrm>
          <a:prstGeom prst="rect">
            <a:avLst/>
          </a:prstGeom>
          <a:noFill/>
        </p:spPr>
        <p:txBody>
          <a:bodyPr wrap="square" rtlCol="0">
            <a:spAutoFit/>
          </a:bodyPr>
          <a:lstStyle/>
          <a:p>
            <a:pPr algn="l">
              <a:buNone/>
            </a:pPr>
            <a:r>
              <a:rPr lang="en-US" altLang="zh-CN" sz="2800" dirty="0">
                <a:solidFill>
                  <a:srgbClr val="C00000"/>
                </a:solidFill>
                <a:latin typeface="Times New Roman" panose="02020603050405020304" pitchFamily="18" charset="0"/>
                <a:cs typeface="Times New Roman" panose="02020603050405020304" pitchFamily="18" charset="0"/>
                <a:sym typeface="+mn-ea"/>
              </a:rPr>
              <a:t>air</a:t>
            </a:r>
            <a:endParaRPr lang="zh-CN" altLang="en-US" sz="2800" dirty="0">
              <a:solidFill>
                <a:srgbClr val="C00000"/>
              </a:solidFill>
              <a:latin typeface="Times New Roman" panose="02020603050405020304" pitchFamily="18" charset="0"/>
              <a:cs typeface="Times New Roman" panose="02020603050405020304" pitchFamily="18" charset="0"/>
            </a:endParaRPr>
          </a:p>
        </p:txBody>
      </p:sp>
      <p:sp>
        <p:nvSpPr>
          <p:cNvPr id="8" name="文本框 11"/>
          <p:cNvSpPr txBox="1"/>
          <p:nvPr>
            <p:custDataLst>
              <p:tags r:id="rId6"/>
            </p:custDataLst>
          </p:nvPr>
        </p:nvSpPr>
        <p:spPr>
          <a:xfrm>
            <a:off x="6674349" y="4519190"/>
            <a:ext cx="5659726" cy="523220"/>
          </a:xfrm>
          <a:prstGeom prst="rect">
            <a:avLst/>
          </a:prstGeom>
          <a:noFill/>
        </p:spPr>
        <p:txBody>
          <a:bodyPr wrap="square" rtlCol="0">
            <a:spAutoFit/>
          </a:bodyPr>
          <a:lstStyle/>
          <a:p>
            <a:pPr algn="l">
              <a:buNone/>
            </a:pPr>
            <a:r>
              <a:rPr lang="en-US" altLang="zh-CN" sz="2800" dirty="0">
                <a:solidFill>
                  <a:srgbClr val="002060"/>
                </a:solidFill>
                <a:latin typeface="Times New Roman" panose="02020603050405020304" pitchFamily="18" charset="0"/>
                <a:cs typeface="Times New Roman" panose="02020603050405020304" pitchFamily="18" charset="0"/>
                <a:sym typeface="+mn-ea"/>
              </a:rPr>
              <a:t>Excited</a:t>
            </a:r>
            <a:endParaRPr lang="zh-CN" altLang="en-US" sz="2800" dirty="0">
              <a:solidFill>
                <a:srgbClr val="00206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4780356" y="5254026"/>
            <a:ext cx="7309972" cy="1384995"/>
          </a:xfrm>
          <a:prstGeom prst="rect">
            <a:avLst/>
          </a:prstGeom>
          <a:noFill/>
        </p:spPr>
        <p:txBody>
          <a:bodyPr wrap="square">
            <a:spAutoFit/>
          </a:bodyPr>
          <a:lstStyle/>
          <a:p>
            <a:pPr>
              <a:buNone/>
            </a:pPr>
            <a:r>
              <a:rPr lang="en-US" altLang="zh-CN" sz="2800" dirty="0">
                <a:latin typeface="Arial" panose="020B0604020202020204" pitchFamily="34" charset="0"/>
                <a:cs typeface="Arial" panose="020B0604020202020204" pitchFamily="34" charset="0"/>
                <a:sym typeface="+mn-ea"/>
              </a:rPr>
              <a:t>Main idea: Li </a:t>
            </a:r>
            <a:r>
              <a:rPr lang="en-US" altLang="zh-CN" sz="2800" dirty="0" err="1">
                <a:latin typeface="Arial" panose="020B0604020202020204" pitchFamily="34" charset="0"/>
                <a:cs typeface="Arial" panose="020B0604020202020204" pitchFamily="34" charset="0"/>
                <a:sym typeface="+mn-ea"/>
              </a:rPr>
              <a:t>Daiyu</a:t>
            </a:r>
            <a:r>
              <a:rPr lang="en-US" altLang="zh-CN" sz="2800" dirty="0">
                <a:latin typeface="Arial" panose="020B0604020202020204" pitchFamily="34" charset="0"/>
                <a:cs typeface="Arial" panose="020B0604020202020204" pitchFamily="34" charset="0"/>
                <a:sym typeface="+mn-ea"/>
              </a:rPr>
              <a:t> and Liu Qian were </a:t>
            </a:r>
            <a:r>
              <a:rPr lang="en-US" altLang="zh-CN" sz="2800" dirty="0">
                <a:solidFill>
                  <a:srgbClr val="FF0000"/>
                </a:solidFill>
                <a:latin typeface="Arial" panose="020B0604020202020204" pitchFamily="34" charset="0"/>
                <a:cs typeface="Arial" panose="020B0604020202020204" pitchFamily="34" charset="0"/>
                <a:sym typeface="+mn-ea"/>
              </a:rPr>
              <a:t>excited</a:t>
            </a:r>
            <a:r>
              <a:rPr lang="en-US" altLang="zh-CN" sz="2800" dirty="0">
                <a:latin typeface="Arial" panose="020B0604020202020204" pitchFamily="34" charset="0"/>
                <a:cs typeface="Arial" panose="020B0604020202020204" pitchFamily="34" charset="0"/>
                <a:sym typeface="+mn-ea"/>
              </a:rPr>
              <a:t> to take a </a:t>
            </a:r>
            <a:r>
              <a:rPr lang="en-US" altLang="zh-CN" sz="2800" dirty="0">
                <a:solidFill>
                  <a:srgbClr val="FF0000"/>
                </a:solidFill>
                <a:latin typeface="Arial" panose="020B0604020202020204" pitchFamily="34" charset="0"/>
                <a:cs typeface="Arial" panose="020B0604020202020204" pitchFamily="34" charset="0"/>
                <a:sym typeface="+mn-ea"/>
              </a:rPr>
              <a:t>rail journey </a:t>
            </a:r>
            <a:r>
              <a:rPr lang="en-US" altLang="zh-CN" sz="2800" dirty="0">
                <a:latin typeface="Arial" panose="020B0604020202020204" pitchFamily="34" charset="0"/>
                <a:cs typeface="Arial" panose="020B0604020202020204" pitchFamily="34" charset="0"/>
                <a:sym typeface="+mn-ea"/>
              </a:rPr>
              <a:t>from </a:t>
            </a:r>
            <a:r>
              <a:rPr lang="en-US" altLang="zh-CN" sz="2800" dirty="0">
                <a:solidFill>
                  <a:srgbClr val="FF0000"/>
                </a:solidFill>
                <a:latin typeface="Arial" panose="020B0604020202020204" pitchFamily="34" charset="0"/>
                <a:cs typeface="Arial" panose="020B0604020202020204" pitchFamily="34" charset="0"/>
                <a:sym typeface="+mn-ea"/>
              </a:rPr>
              <a:t>Vancouver</a:t>
            </a:r>
            <a:r>
              <a:rPr lang="en-US" altLang="zh-CN" sz="2800" dirty="0">
                <a:latin typeface="Arial" panose="020B0604020202020204" pitchFamily="34" charset="0"/>
                <a:cs typeface="Arial" panose="020B0604020202020204" pitchFamily="34" charset="0"/>
                <a:sym typeface="+mn-ea"/>
              </a:rPr>
              <a:t> to visit their cousins in </a:t>
            </a:r>
            <a:r>
              <a:rPr lang="en-US" altLang="zh-CN" sz="2800" dirty="0">
                <a:solidFill>
                  <a:srgbClr val="FF0000"/>
                </a:solidFill>
                <a:latin typeface="Arial" panose="020B0604020202020204" pitchFamily="34" charset="0"/>
                <a:cs typeface="Arial" panose="020B0604020202020204" pitchFamily="34" charset="0"/>
                <a:sym typeface="+mn-ea"/>
              </a:rPr>
              <a:t>Halifax</a:t>
            </a:r>
            <a:r>
              <a:rPr lang="en-US" altLang="zh-CN" sz="2800" dirty="0">
                <a:latin typeface="Arial" panose="020B0604020202020204" pitchFamily="34" charset="0"/>
                <a:cs typeface="Arial" panose="020B0604020202020204" pitchFamily="34" charset="0"/>
                <a:sym typeface="+mn-ea"/>
              </a:rPr>
              <a:t>. </a:t>
            </a:r>
            <a:endParaRPr lang="zh-CN" altLang="en-US" sz="280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 y="0"/>
            <a:ext cx="4734518" cy="6858000"/>
          </a:xfrm>
          <a:prstGeom prst="rect">
            <a:avLst/>
          </a:prstGeom>
        </p:spPr>
      </p:pic>
      <p:sp>
        <p:nvSpPr>
          <p:cNvPr id="13" name="TextBox 12"/>
          <p:cNvSpPr txBox="1"/>
          <p:nvPr/>
        </p:nvSpPr>
        <p:spPr>
          <a:xfrm>
            <a:off x="4753579" y="712743"/>
            <a:ext cx="7309972" cy="1077218"/>
          </a:xfrm>
          <a:prstGeom prst="rect">
            <a:avLst/>
          </a:prstGeom>
          <a:noFill/>
        </p:spPr>
        <p:txBody>
          <a:bodyPr wrap="square">
            <a:spAutoFit/>
          </a:bodyPr>
          <a:lstStyle/>
          <a:p>
            <a:pPr>
              <a:spcBef>
                <a:spcPts val="600"/>
              </a:spcBef>
            </a:pPr>
            <a:r>
              <a:rPr lang="en-US" sz="3200" dirty="0">
                <a:solidFill>
                  <a:srgbClr val="002060"/>
                </a:solidFill>
                <a:latin typeface="Arial" panose="020B0604020202020204" pitchFamily="34" charset="0"/>
                <a:cs typeface="Arial" panose="020B0604020202020204" pitchFamily="34" charset="0"/>
              </a:rPr>
              <a:t>Read the 1</a:t>
            </a:r>
            <a:r>
              <a:rPr lang="en-US" sz="3200" baseline="30000" dirty="0">
                <a:solidFill>
                  <a:srgbClr val="002060"/>
                </a:solidFill>
                <a:latin typeface="Arial" panose="020B0604020202020204" pitchFamily="34" charset="0"/>
                <a:cs typeface="Arial" panose="020B0604020202020204" pitchFamily="34" charset="0"/>
              </a:rPr>
              <a:t>st</a:t>
            </a:r>
            <a:r>
              <a:rPr lang="en-US" sz="3200" dirty="0">
                <a:solidFill>
                  <a:srgbClr val="002060"/>
                </a:solidFill>
                <a:latin typeface="Arial" panose="020B0604020202020204" pitchFamily="34" charset="0"/>
                <a:cs typeface="Arial" panose="020B0604020202020204" pitchFamily="34" charset="0"/>
              </a:rPr>
              <a:t> paragraph, and find out the basic information about the trip</a:t>
            </a:r>
            <a:r>
              <a:rPr lang="en-US" sz="3200" dirty="0">
                <a:latin typeface="Arial" panose="020B060402020202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p:txBody>
      </p:sp>
      <p:sp>
        <p:nvSpPr>
          <p:cNvPr id="14" name="文本框 1"/>
          <p:cNvSpPr txBox="1"/>
          <p:nvPr>
            <p:custDataLst>
              <p:tags r:id="rId8"/>
            </p:custDataLst>
          </p:nvPr>
        </p:nvSpPr>
        <p:spPr>
          <a:xfrm>
            <a:off x="4765152" y="18834"/>
            <a:ext cx="4939219" cy="707886"/>
          </a:xfrm>
          <a:prstGeom prst="rect">
            <a:avLst/>
          </a:prstGeom>
          <a:noFill/>
        </p:spPr>
        <p:txBody>
          <a:bodyPr wrap="square" rtlCol="0">
            <a:spAutoFit/>
          </a:bodyPr>
          <a:lstStyle/>
          <a:p>
            <a:r>
              <a:rPr lang="en-US" altLang="zh-CN" sz="4000" dirty="0">
                <a:solidFill>
                  <a:schemeClr val="accent5">
                    <a:lumMod val="75000"/>
                  </a:schemeClr>
                </a:solidFill>
              </a:rPr>
              <a:t>Read for main idea</a:t>
            </a:r>
            <a:endParaRPr lang="en-US" altLang="zh-CN" sz="4000" dirty="0">
              <a:solidFill>
                <a:schemeClr val="accent5">
                  <a:lumMod val="75000"/>
                </a:schemeClr>
              </a:solidFill>
            </a:endParaRPr>
          </a:p>
        </p:txBody>
      </p:sp>
      <p:sp>
        <p:nvSpPr>
          <p:cNvPr id="15" name="文本框 10"/>
          <p:cNvSpPr txBox="1"/>
          <p:nvPr>
            <p:custDataLst>
              <p:tags r:id="rId9"/>
            </p:custDataLst>
          </p:nvPr>
        </p:nvSpPr>
        <p:spPr>
          <a:xfrm>
            <a:off x="10801571" y="3990593"/>
            <a:ext cx="1066501" cy="523220"/>
          </a:xfrm>
          <a:prstGeom prst="rect">
            <a:avLst/>
          </a:prstGeom>
          <a:noFill/>
        </p:spPr>
        <p:txBody>
          <a:bodyPr wrap="square" rtlCol="0">
            <a:spAutoFit/>
          </a:bodyPr>
          <a:lstStyle/>
          <a:p>
            <a:pPr algn="l">
              <a:buNone/>
            </a:pPr>
            <a:r>
              <a:rPr lang="en-US" altLang="zh-CN" sz="2800" dirty="0">
                <a:solidFill>
                  <a:srgbClr val="C00000"/>
                </a:solidFill>
                <a:latin typeface="Times New Roman" panose="02020603050405020304" pitchFamily="18" charset="0"/>
                <a:cs typeface="Times New Roman" panose="02020603050405020304" pitchFamily="18" charset="0"/>
                <a:sym typeface="+mn-ea"/>
              </a:rPr>
              <a:t>rail</a:t>
            </a:r>
            <a:endParaRPr lang="zh-CN" altLang="en-US" sz="2800" dirty="0">
              <a:solidFill>
                <a:srgbClr val="C00000"/>
              </a:solidFill>
              <a:latin typeface="Times New Roman" panose="02020603050405020304" pitchFamily="18" charset="0"/>
              <a:cs typeface="Times New Roman" panose="02020603050405020304" pitchFamily="18" charset="0"/>
            </a:endParaRPr>
          </a:p>
        </p:txBody>
      </p:sp>
      <p:grpSp>
        <p:nvGrpSpPr>
          <p:cNvPr id="19" name="Group 18"/>
          <p:cNvGrpSpPr/>
          <p:nvPr/>
        </p:nvGrpSpPr>
        <p:grpSpPr>
          <a:xfrm>
            <a:off x="-19826" y="37668"/>
            <a:ext cx="12211826" cy="6820332"/>
            <a:chOff x="-635" y="8890"/>
            <a:chExt cx="12193270" cy="6849110"/>
          </a:xfrm>
        </p:grpSpPr>
        <p:pic>
          <p:nvPicPr>
            <p:cNvPr id="20" name="图片 3"/>
            <p:cNvPicPr>
              <a:picLocks noChangeAspect="1"/>
            </p:cNvPicPr>
            <p:nvPr>
              <p:custDataLst>
                <p:tags r:id="rId10"/>
              </p:custDataLst>
            </p:nvPr>
          </p:nvPicPr>
          <p:blipFill>
            <a:blip r:embed="rId11"/>
            <a:stretch>
              <a:fillRect/>
            </a:stretch>
          </p:blipFill>
          <p:spPr>
            <a:xfrm>
              <a:off x="-635" y="8890"/>
              <a:ext cx="12193270" cy="6849110"/>
            </a:xfrm>
            <a:prstGeom prst="rect">
              <a:avLst/>
            </a:prstGeom>
          </p:spPr>
        </p:pic>
        <mc:AlternateContent xmlns:mc="http://schemas.openxmlformats.org/markup-compatibility/2006" xmlns:p14="http://schemas.microsoft.com/office/powerpoint/2010/main">
          <mc:Choice Requires="p14">
            <p:contentPart r:id="rId12" p14:bwMode="auto">
              <p14:nvContentPartPr>
                <p14:cNvPr id="21" name="墨迹 4"/>
                <p14:cNvContentPartPr/>
                <p14:nvPr/>
              </p14:nvContentPartPr>
              <p14:xfrm>
                <a:off x="240665" y="5473700"/>
                <a:ext cx="1214755" cy="347980"/>
              </p14:xfrm>
            </p:contentPart>
          </mc:Choice>
          <mc:Fallback xmlns="">
            <p:pic>
              <p:nvPicPr>
                <p:cNvPr id="21" name="墨迹 4"/>
              </p:nvPicPr>
              <p:blipFill>
                <a:blip r:embed="rId13"/>
              </p:blipFill>
              <p:spPr>
                <a:xfrm>
                  <a:off x="240665" y="5473700"/>
                  <a:ext cx="1214755" cy="34798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22" name="墨迹 25"/>
                <p14:cNvContentPartPr/>
                <p14:nvPr/>
              </p14:nvContentPartPr>
              <p14:xfrm>
                <a:off x="10547985" y="5295265"/>
                <a:ext cx="1214755" cy="330200"/>
              </p14:xfrm>
            </p:contentPart>
          </mc:Choice>
          <mc:Fallback xmlns="">
            <p:pic>
              <p:nvPicPr>
                <p:cNvPr id="22" name="墨迹 25"/>
              </p:nvPicPr>
              <p:blipFill>
                <a:blip r:embed="rId15"/>
              </p:blipFill>
              <p:spPr>
                <a:xfrm>
                  <a:off x="10547985" y="5295265"/>
                  <a:ext cx="1214755" cy="330200"/>
                </a:xfrm>
                <a:prstGeom prst="rect"/>
              </p:spPr>
            </p:pic>
          </mc:Fallback>
        </mc:AlternateContent>
      </p:grpSp>
      <p:sp>
        <p:nvSpPr>
          <p:cNvPr id="23" name="TextBox 22"/>
          <p:cNvSpPr txBox="1"/>
          <p:nvPr/>
        </p:nvSpPr>
        <p:spPr>
          <a:xfrm>
            <a:off x="0" y="2514648"/>
            <a:ext cx="4765152" cy="107721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altLang="zh-CN" sz="3200" b="1" dirty="0">
                <a:solidFill>
                  <a:schemeClr val="accent2">
                    <a:lumMod val="50000"/>
                  </a:schemeClr>
                </a:solidFill>
              </a:rPr>
              <a:t>What is the genre of the text?</a:t>
            </a:r>
            <a:endParaRPr lang="en-US" altLang="zh-CN" sz="3200" b="1" dirty="0">
              <a:solidFill>
                <a:schemeClr val="accent2">
                  <a:lumMod val="50000"/>
                </a:schemeClr>
              </a:solidFill>
            </a:endParaRPr>
          </a:p>
        </p:txBody>
      </p:sp>
      <p:sp>
        <p:nvSpPr>
          <p:cNvPr id="24" name="TextBox 23"/>
          <p:cNvSpPr txBox="1"/>
          <p:nvPr/>
        </p:nvSpPr>
        <p:spPr>
          <a:xfrm>
            <a:off x="1753976" y="2964398"/>
            <a:ext cx="2553655" cy="52322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defPPr>
              <a:defRPr lang="en-US"/>
            </a:defPPr>
            <a:lvl1pPr>
              <a:defRPr sz="3600" b="1">
                <a:solidFill>
                  <a:schemeClr val="accent2">
                    <a:lumMod val="50000"/>
                  </a:schemeClr>
                </a:solidFill>
              </a:defRPr>
            </a:lvl1pPr>
          </a:lstStyle>
          <a:p>
            <a:r>
              <a:rPr lang="en-US" altLang="zh-CN" sz="2800" dirty="0">
                <a:solidFill>
                  <a:srgbClr val="FF0000"/>
                </a:solidFill>
              </a:rPr>
              <a:t>A travel journal</a:t>
            </a:r>
            <a:endParaRPr lang="en-US" sz="2800" dirty="0">
              <a:solidFill>
                <a:srgbClr val="FF0000"/>
              </a:solidFill>
            </a:endParaRPr>
          </a:p>
        </p:txBody>
      </p:sp>
      <p:sp>
        <p:nvSpPr>
          <p:cNvPr id="25" name="TextBox 24"/>
          <p:cNvSpPr txBox="1"/>
          <p:nvPr/>
        </p:nvSpPr>
        <p:spPr>
          <a:xfrm>
            <a:off x="-19061" y="3609106"/>
            <a:ext cx="4753579" cy="107721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altLang="zh-CN" sz="3200" b="1" dirty="0">
                <a:solidFill>
                  <a:schemeClr val="accent2">
                    <a:lumMod val="50000"/>
                  </a:schemeClr>
                </a:solidFill>
              </a:rPr>
              <a:t>How is the text organized?</a:t>
            </a:r>
            <a:endParaRPr lang="en-US" altLang="zh-CN" sz="3200" b="1" dirty="0">
              <a:solidFill>
                <a:schemeClr val="accent2">
                  <a:lumMod val="50000"/>
                </a:schemeClr>
              </a:solidFill>
            </a:endParaRPr>
          </a:p>
          <a:p>
            <a:endParaRPr lang="en-US" altLang="zh-CN" sz="3200" b="1" dirty="0">
              <a:solidFill>
                <a:schemeClr val="accent2">
                  <a:lumMod val="50000"/>
                </a:schemeClr>
              </a:solidFill>
            </a:endParaRPr>
          </a:p>
        </p:txBody>
      </p:sp>
      <p:sp>
        <p:nvSpPr>
          <p:cNvPr id="26" name="TextBox 25"/>
          <p:cNvSpPr txBox="1"/>
          <p:nvPr/>
        </p:nvSpPr>
        <p:spPr>
          <a:xfrm>
            <a:off x="0" y="4139652"/>
            <a:ext cx="4734518" cy="52322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defPPr>
              <a:defRPr lang="en-US"/>
            </a:defPPr>
            <a:lvl1pPr>
              <a:defRPr sz="3600" b="1">
                <a:solidFill>
                  <a:schemeClr val="accent2">
                    <a:lumMod val="50000"/>
                  </a:schemeClr>
                </a:solidFill>
              </a:defRPr>
            </a:lvl1pPr>
          </a:lstStyle>
          <a:p>
            <a:pPr algn="r"/>
            <a:r>
              <a:rPr lang="en-US" altLang="zh-CN" sz="2800" dirty="0">
                <a:solidFill>
                  <a:srgbClr val="FF0000"/>
                </a:solidFill>
              </a:rPr>
              <a:t>In time and space order</a:t>
            </a:r>
            <a:endParaRPr lang="en-US" sz="2800" dirty="0">
              <a:solidFill>
                <a:srgbClr val="FF0000"/>
              </a:solidFill>
            </a:endParaRPr>
          </a:p>
        </p:txBody>
      </p:sp>
      <p:sp>
        <p:nvSpPr>
          <p:cNvPr id="27" name="TextBox 26"/>
          <p:cNvSpPr txBox="1"/>
          <p:nvPr/>
        </p:nvSpPr>
        <p:spPr>
          <a:xfrm>
            <a:off x="-19060" y="4684903"/>
            <a:ext cx="4734517"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r"/>
            <a:r>
              <a:rPr lang="en-US" altLang="zh-CN" sz="2800" b="1" dirty="0">
                <a:solidFill>
                  <a:schemeClr val="accent2">
                    <a:lumMod val="50000"/>
                  </a:schemeClr>
                </a:solidFill>
              </a:rPr>
              <a:t>By discourse markers!</a:t>
            </a:r>
            <a:endParaRPr lang="en-US" sz="2800" b="1" dirty="0">
              <a:solidFill>
                <a:schemeClr val="accent2">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3" presetClass="exit" presetSubtype="10" fill="hold" nodeType="clickEffect">
                                  <p:stCondLst>
                                    <p:cond delay="0"/>
                                  </p:stCondLst>
                                  <p:childTnLst>
                                    <p:animEffect transition="out" filter="blinds(horizontal)">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5"/>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26"/>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10" grpId="0"/>
      <p:bldP spid="15" grpId="0"/>
      <p:bldP spid="23" grpId="0" animBg="1"/>
      <p:bldP spid="24" grpId="0" animBg="1"/>
      <p:bldP spid="25" grpId="0" animBg="1"/>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5"/>
          <p:cNvSpPr/>
          <p:nvPr/>
        </p:nvSpPr>
        <p:spPr>
          <a:xfrm>
            <a:off x="8112760" y="5089021"/>
            <a:ext cx="3821430" cy="820420"/>
          </a:xfrm>
          <a:prstGeom prst="rect">
            <a:avLst/>
          </a:prstGeom>
          <a:solidFill>
            <a:schemeClr val="lt1">
              <a:alpha val="8000"/>
            </a:schemeClr>
          </a:solidFill>
        </p:spPr>
        <p:style>
          <a:lnRef idx="2">
            <a:schemeClr val="dk1"/>
          </a:lnRef>
          <a:fillRef idx="1">
            <a:schemeClr val="lt1"/>
          </a:fillRef>
          <a:effectRef idx="0">
            <a:schemeClr val="dk1"/>
          </a:effectRef>
          <a:fontRef idx="minor">
            <a:schemeClr val="dk1"/>
          </a:fontRef>
        </p:style>
        <p:txBody>
          <a:bodyPr rtlCol="0" anchor="ctr"/>
          <a:lstStyle>
            <a:lvl1pPr>
              <a:defRPr>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endParaRPr lang="en-US" altLang="zh-CN" sz="1350">
              <a:solidFill>
                <a:prstClr val="white"/>
              </a:solidFill>
            </a:endParaRPr>
          </a:p>
        </p:txBody>
      </p:sp>
      <p:sp>
        <p:nvSpPr>
          <p:cNvPr id="41" name="文本框 6"/>
          <p:cNvSpPr txBox="1"/>
          <p:nvPr/>
        </p:nvSpPr>
        <p:spPr>
          <a:xfrm>
            <a:off x="8408035" y="5207766"/>
            <a:ext cx="3230245" cy="583565"/>
          </a:xfrm>
          <a:prstGeom prst="rect">
            <a:avLst/>
          </a:prstGeom>
          <a:noFill/>
        </p:spPr>
        <p:style>
          <a:lnRef idx="0">
            <a:scrgbClr r="0" g="0" b="0"/>
          </a:lnRef>
          <a:fillRef idx="0">
            <a:scrgbClr r="0" g="0" b="0"/>
          </a:fillRef>
          <a:effectRef idx="0">
            <a:scrgbClr r="0" g="0" b="0"/>
          </a:effectRef>
          <a:fontRef idx="major"/>
        </p:style>
        <p:txBody>
          <a:bodyPr wrap="non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altLang="zh-CN" sz="3200" b="1">
                <a:solidFill>
                  <a:srgbClr val="FF0000"/>
                </a:solidFill>
              </a:rPr>
              <a:t>discourse markers</a:t>
            </a:r>
            <a:endParaRPr lang="en-US" altLang="zh-CN" sz="3200" b="1">
              <a:solidFill>
                <a:srgbClr val="FF0000"/>
              </a:solidFill>
            </a:endParaRPr>
          </a:p>
        </p:txBody>
      </p:sp>
      <p:pic>
        <p:nvPicPr>
          <p:cNvPr id="39" name="图片 4"/>
          <p:cNvPicPr>
            <a:picLocks noChangeAspect="1"/>
          </p:cNvPicPr>
          <p:nvPr/>
        </p:nvPicPr>
        <p:blipFill>
          <a:blip r:embed="rId1"/>
          <a:stretch>
            <a:fillRect/>
          </a:stretch>
        </p:blipFill>
        <p:spPr>
          <a:xfrm>
            <a:off x="6432966" y="2993313"/>
            <a:ext cx="5830468" cy="3816995"/>
          </a:xfrm>
          <a:prstGeom prst="rect">
            <a:avLst/>
          </a:prstGeom>
        </p:spPr>
      </p:pic>
      <mc:AlternateContent xmlns:mc="http://schemas.openxmlformats.org/markup-compatibility/2006" xmlns:p14="http://schemas.microsoft.com/office/powerpoint/2010/main">
        <mc:Choice Requires="p14">
          <p:contentPart r:id="rId2" p14:bwMode="auto">
            <p14:nvContentPartPr>
              <p14:cNvPr id="47" name="墨迹 19"/>
              <p14:cNvContentPartPr/>
              <p14:nvPr/>
            </p14:nvContentPartPr>
            <p14:xfrm>
              <a:off x="11420888" y="4438177"/>
              <a:ext cx="626652" cy="256660"/>
            </p14:xfrm>
          </p:contentPart>
        </mc:Choice>
        <mc:Fallback xmlns="">
          <p:pic>
            <p:nvPicPr>
              <p:cNvPr id="47" name="墨迹 19"/>
            </p:nvPicPr>
            <p:blipFill>
              <a:blip r:embed="rId3"/>
            </p:blipFill>
            <p:spPr>
              <a:xfrm>
                <a:off x="11420888" y="4438177"/>
                <a:ext cx="626652" cy="25666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50" name="墨迹 8"/>
              <p14:cNvContentPartPr/>
              <p14:nvPr/>
            </p14:nvContentPartPr>
            <p14:xfrm>
              <a:off x="10240386" y="4664428"/>
              <a:ext cx="428698" cy="208085"/>
            </p14:xfrm>
          </p:contentPart>
        </mc:Choice>
        <mc:Fallback xmlns="">
          <p:pic>
            <p:nvPicPr>
              <p:cNvPr id="50" name="墨迹 8"/>
            </p:nvPicPr>
            <p:blipFill>
              <a:blip r:embed="rId5"/>
            </p:blipFill>
            <p:spPr>
              <a:xfrm>
                <a:off x="10240386" y="4664428"/>
                <a:ext cx="428698" cy="208085"/>
              </a:xfrm>
              <a:prstGeom prst="rect"/>
            </p:spPr>
          </p:pic>
        </mc:Fallback>
      </mc:AlternateContent>
      <p:pic>
        <p:nvPicPr>
          <p:cNvPr id="37" name="图片 2"/>
          <p:cNvPicPr>
            <a:picLocks noChangeAspect="1"/>
          </p:cNvPicPr>
          <p:nvPr/>
        </p:nvPicPr>
        <p:blipFill>
          <a:blip r:embed="rId6"/>
          <a:stretch>
            <a:fillRect/>
          </a:stretch>
        </p:blipFill>
        <p:spPr>
          <a:xfrm>
            <a:off x="0" y="0"/>
            <a:ext cx="6654968" cy="4357700"/>
          </a:xfrm>
          <a:prstGeom prst="rect">
            <a:avLst/>
          </a:prstGeom>
        </p:spPr>
      </p:pic>
      <p:pic>
        <p:nvPicPr>
          <p:cNvPr id="38" name="图片 3"/>
          <p:cNvPicPr>
            <a:picLocks noChangeAspect="1"/>
          </p:cNvPicPr>
          <p:nvPr/>
        </p:nvPicPr>
        <p:blipFill rotWithShape="1">
          <a:blip r:embed="rId7"/>
          <a:srcRect r="5118"/>
          <a:stretch>
            <a:fillRect/>
          </a:stretch>
        </p:blipFill>
        <p:spPr>
          <a:xfrm>
            <a:off x="0" y="4357700"/>
            <a:ext cx="6654968" cy="2476168"/>
          </a:xfrm>
          <a:prstGeom prst="rect">
            <a:avLst/>
          </a:prstGeom>
        </p:spPr>
      </p:pic>
      <mc:AlternateContent xmlns:mc="http://schemas.openxmlformats.org/markup-compatibility/2006" xmlns:p14="http://schemas.microsoft.com/office/powerpoint/2010/main">
        <mc:Choice Requires="p14">
          <p:contentPart r:id="rId8" p14:bwMode="auto">
            <p14:nvContentPartPr>
              <p14:cNvPr id="42" name="墨迹 1"/>
              <p14:cNvContentPartPr/>
              <p14:nvPr/>
            </p14:nvContentPartPr>
            <p14:xfrm>
              <a:off x="2952502" y="1449413"/>
              <a:ext cx="683929" cy="174545"/>
            </p14:xfrm>
          </p:contentPart>
        </mc:Choice>
        <mc:Fallback xmlns="">
          <p:pic>
            <p:nvPicPr>
              <p:cNvPr id="42" name="墨迹 1"/>
            </p:nvPicPr>
            <p:blipFill>
              <a:blip r:embed="rId9"/>
            </p:blipFill>
            <p:spPr>
              <a:xfrm>
                <a:off x="2952502" y="1449413"/>
                <a:ext cx="683929" cy="174545"/>
              </a:xfrm>
              <a:prstGeom prst="rect"/>
            </p:spPr>
          </p:pic>
        </mc:Fallback>
      </mc:AlternateContent>
      <p:sp>
        <p:nvSpPr>
          <p:cNvPr id="25" name="文本框 1"/>
          <p:cNvSpPr txBox="1"/>
          <p:nvPr>
            <p:custDataLst>
              <p:tags r:id="rId10"/>
            </p:custDataLst>
          </p:nvPr>
        </p:nvSpPr>
        <p:spPr>
          <a:xfrm>
            <a:off x="6581651" y="0"/>
            <a:ext cx="4270379" cy="646331"/>
          </a:xfrm>
          <a:prstGeom prst="rect">
            <a:avLst/>
          </a:prstGeom>
          <a:noFill/>
        </p:spPr>
        <p:txBody>
          <a:bodyPr wrap="square" rtlCol="0">
            <a:spAutoFit/>
          </a:bodyPr>
          <a:lstStyle/>
          <a:p>
            <a:r>
              <a:rPr lang="en-US" altLang="zh-CN" sz="3600" dirty="0">
                <a:solidFill>
                  <a:schemeClr val="accent5">
                    <a:lumMod val="75000"/>
                  </a:schemeClr>
                </a:solidFill>
              </a:rPr>
              <a:t>Read for travel route</a:t>
            </a:r>
            <a:endParaRPr lang="en-US" altLang="zh-CN" sz="3600" dirty="0">
              <a:solidFill>
                <a:schemeClr val="accent5">
                  <a:lumMod val="75000"/>
                </a:schemeClr>
              </a:solidFill>
            </a:endParaRPr>
          </a:p>
        </p:txBody>
      </p:sp>
      <p:pic>
        <p:nvPicPr>
          <p:cNvPr id="3" name="Picture 2" descr="Graphical user interface, text, application, chat or text message&#10;&#10;Description automatically generated"/>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55876" y="726010"/>
            <a:ext cx="3615417" cy="2502981"/>
          </a:xfrm>
          <a:prstGeom prst="rect">
            <a:avLst/>
          </a:prstGeom>
        </p:spPr>
      </p:pic>
      <p:sp>
        <p:nvSpPr>
          <p:cNvPr id="66" name="TextBox 65"/>
          <p:cNvSpPr txBox="1"/>
          <p:nvPr/>
        </p:nvSpPr>
        <p:spPr>
          <a:xfrm>
            <a:off x="6536960" y="610233"/>
            <a:ext cx="5622480" cy="138499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defPPr>
              <a:defRPr lang="en-US"/>
            </a:defPPr>
            <a:lvl1pPr>
              <a:spcBef>
                <a:spcPts val="600"/>
              </a:spcBef>
              <a:defRPr sz="3200">
                <a:solidFill>
                  <a:srgbClr val="002060"/>
                </a:solidFill>
                <a:latin typeface="Arial" panose="020B0604020202020204" pitchFamily="34" charset="0"/>
                <a:cs typeface="Arial" panose="020B0604020202020204" pitchFamily="34" charset="0"/>
              </a:defRPr>
            </a:lvl1pPr>
          </a:lstStyle>
          <a:p>
            <a:r>
              <a:rPr lang="en-US" sz="2800" dirty="0"/>
              <a:t>Based on the discourse markers, find out </a:t>
            </a:r>
            <a:r>
              <a:rPr lang="en-US" sz="2800" dirty="0">
                <a:solidFill>
                  <a:srgbClr val="C00000"/>
                </a:solidFill>
              </a:rPr>
              <a:t>the places </a:t>
            </a:r>
            <a:r>
              <a:rPr lang="en-US" sz="2800" dirty="0"/>
              <a:t>they have travelled.</a:t>
            </a:r>
            <a:endParaRPr lang="en-US" sz="2800" dirty="0"/>
          </a:p>
        </p:txBody>
      </p:sp>
      <mc:AlternateContent xmlns:mc="http://schemas.openxmlformats.org/markup-compatibility/2006" xmlns:p14="http://schemas.microsoft.com/office/powerpoint/2010/main">
        <mc:Choice Requires="p14">
          <p:contentPart r:id="rId12" p14:bwMode="auto">
            <p14:nvContentPartPr>
              <p14:cNvPr id="28" name="墨迹 1"/>
              <p14:cNvContentPartPr/>
              <p14:nvPr/>
            </p14:nvContentPartPr>
            <p14:xfrm>
              <a:off x="3470884" y="3341727"/>
              <a:ext cx="908611" cy="174545"/>
            </p14:xfrm>
          </p:contentPart>
        </mc:Choice>
        <mc:Fallback xmlns="">
          <p:pic>
            <p:nvPicPr>
              <p:cNvPr id="28" name="墨迹 1"/>
            </p:nvPicPr>
            <p:blipFill>
              <a:blip r:embed="rId13"/>
            </p:blipFill>
            <p:spPr>
              <a:xfrm>
                <a:off x="3470884" y="3341727"/>
                <a:ext cx="908611" cy="174545"/>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29" name="墨迹 1"/>
              <p14:cNvContentPartPr/>
              <p14:nvPr/>
            </p14:nvContentPartPr>
            <p14:xfrm>
              <a:off x="693854" y="5646305"/>
              <a:ext cx="683929" cy="174545"/>
            </p14:xfrm>
          </p:contentPart>
        </mc:Choice>
        <mc:Fallback xmlns="">
          <p:pic>
            <p:nvPicPr>
              <p:cNvPr id="29" name="墨迹 1"/>
            </p:nvPicPr>
            <p:blipFill>
              <a:blip r:embed="rId9"/>
            </p:blipFill>
            <p:spPr>
              <a:xfrm>
                <a:off x="693854" y="5646305"/>
                <a:ext cx="683929" cy="174545"/>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30" name="墨迹 1"/>
              <p14:cNvContentPartPr/>
              <p14:nvPr/>
            </p14:nvContentPartPr>
            <p14:xfrm>
              <a:off x="10077466" y="3341727"/>
              <a:ext cx="991586" cy="253062"/>
            </p14:xfrm>
          </p:contentPart>
        </mc:Choice>
        <mc:Fallback xmlns="">
          <p:pic>
            <p:nvPicPr>
              <p:cNvPr id="30" name="墨迹 1"/>
            </p:nvPicPr>
            <p:blipFill>
              <a:blip r:embed="rId16"/>
            </p:blipFill>
            <p:spPr>
              <a:xfrm>
                <a:off x="10077466" y="3341727"/>
                <a:ext cx="991586" cy="253062"/>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32" name="墨迹 19"/>
              <p14:cNvContentPartPr/>
              <p14:nvPr/>
            </p14:nvContentPartPr>
            <p14:xfrm>
              <a:off x="1996151" y="4566507"/>
              <a:ext cx="482354" cy="197559"/>
            </p14:xfrm>
          </p:contentPart>
        </mc:Choice>
        <mc:Fallback xmlns="">
          <p:pic>
            <p:nvPicPr>
              <p:cNvPr id="32" name="墨迹 19"/>
            </p:nvPicPr>
            <p:blipFill>
              <a:blip r:embed="rId18"/>
            </p:blipFill>
            <p:spPr>
              <a:xfrm>
                <a:off x="1996151" y="4566507"/>
                <a:ext cx="482354" cy="197559"/>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33" name="墨迹 19"/>
              <p14:cNvContentPartPr/>
              <p14:nvPr/>
            </p14:nvContentPartPr>
            <p14:xfrm>
              <a:off x="10176097" y="6150012"/>
              <a:ext cx="529168" cy="216733"/>
            </p14:xfrm>
          </p:contentPart>
        </mc:Choice>
        <mc:Fallback xmlns="">
          <p:pic>
            <p:nvPicPr>
              <p:cNvPr id="33" name="墨迹 19"/>
            </p:nvPicPr>
            <p:blipFill>
              <a:blip r:embed="rId20"/>
            </p:blipFill>
            <p:spPr>
              <a:xfrm>
                <a:off x="10176097" y="6150012"/>
                <a:ext cx="529168" cy="216733"/>
              </a:xfrm>
              <a:prstGeom prst="rect"/>
            </p:spPr>
          </p:pic>
        </mc:Fallback>
      </mc:AlternateContent>
      <p:sp>
        <p:nvSpPr>
          <p:cNvPr id="34" name="TextBox 66"/>
          <p:cNvSpPr txBox="1"/>
          <p:nvPr/>
        </p:nvSpPr>
        <p:spPr>
          <a:xfrm>
            <a:off x="6516373" y="1995078"/>
            <a:ext cx="5610349" cy="129266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altLang="zh-CN" sz="2500" b="1" dirty="0">
                <a:solidFill>
                  <a:schemeClr val="accent2">
                    <a:lumMod val="50000"/>
                  </a:schemeClr>
                </a:solidFill>
              </a:rPr>
              <a:t>China--Vancouver--Lake Louise--Jasper--Edmonton--Canadian Prairie--Winnipeg--Ontario--Toronto</a:t>
            </a:r>
            <a:endParaRPr lang="en-US" sz="2500" b="1" dirty="0">
              <a:solidFill>
                <a:schemeClr val="accent2">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stretch>
            <a:fillRect/>
          </a:stretch>
        </p:blipFill>
        <p:spPr>
          <a:xfrm>
            <a:off x="-635" y="0"/>
            <a:ext cx="12193270" cy="6849110"/>
          </a:xfrm>
          <a:prstGeom prst="rect">
            <a:avLst/>
          </a:prstGeom>
        </p:spPr>
      </p:pic>
      <mc:AlternateContent xmlns:mc="http://schemas.openxmlformats.org/markup-compatibility/2006" xmlns:p14="http://schemas.microsoft.com/office/powerpoint/2010/main">
        <mc:Choice Requires="p14">
          <p:contentPart r:id="rId3" p14:bwMode="auto">
            <p14:nvContentPartPr>
              <p14:cNvPr id="5" name="墨迹 4"/>
              <p14:cNvContentPartPr/>
              <p14:nvPr/>
            </p14:nvContentPartPr>
            <p14:xfrm>
              <a:off x="240665" y="5473700"/>
              <a:ext cx="1214755" cy="347980"/>
            </p14:xfrm>
          </p:contentPart>
        </mc:Choice>
        <mc:Fallback xmlns="">
          <p:pic>
            <p:nvPicPr>
              <p:cNvPr id="5" name="墨迹 4"/>
            </p:nvPicPr>
            <p:blipFill>
              <a:blip r:embed="rId4"/>
            </p:blipFill>
            <p:spPr>
              <a:xfrm>
                <a:off x="240665" y="5473700"/>
                <a:ext cx="1214755" cy="34798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6" name="墨迹 5"/>
              <p14:cNvContentPartPr/>
              <p14:nvPr/>
            </p14:nvContentPartPr>
            <p14:xfrm>
              <a:off x="8297545" y="6510655"/>
              <a:ext cx="1196975" cy="252095"/>
            </p14:xfrm>
          </p:contentPart>
        </mc:Choice>
        <mc:Fallback xmlns="">
          <p:pic>
            <p:nvPicPr>
              <p:cNvPr id="6" name="墨迹 5"/>
            </p:nvPicPr>
            <p:blipFill>
              <a:blip r:embed="rId6"/>
            </p:blipFill>
            <p:spPr>
              <a:xfrm>
                <a:off x="8297545" y="6510655"/>
                <a:ext cx="1196975" cy="252095"/>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7" name="墨迹 6"/>
              <p14:cNvContentPartPr/>
              <p14:nvPr/>
            </p14:nvContentPartPr>
            <p14:xfrm>
              <a:off x="3474085" y="4393565"/>
              <a:ext cx="2367280" cy="365760"/>
            </p14:xfrm>
          </p:contentPart>
        </mc:Choice>
        <mc:Fallback xmlns="">
          <p:pic>
            <p:nvPicPr>
              <p:cNvPr id="7" name="墨迹 6"/>
            </p:nvPicPr>
            <p:blipFill>
              <a:blip r:embed="rId8"/>
            </p:blipFill>
            <p:spPr>
              <a:xfrm>
                <a:off x="3474085" y="4393565"/>
                <a:ext cx="2367280" cy="365760"/>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8" name="墨迹 7"/>
              <p14:cNvContentPartPr/>
              <p14:nvPr/>
            </p14:nvContentPartPr>
            <p14:xfrm>
              <a:off x="5162550" y="5625465"/>
              <a:ext cx="1107440" cy="365760"/>
            </p14:xfrm>
          </p:contentPart>
        </mc:Choice>
        <mc:Fallback xmlns="">
          <p:pic>
            <p:nvPicPr>
              <p:cNvPr id="8" name="墨迹 7"/>
            </p:nvPicPr>
            <p:blipFill>
              <a:blip r:embed="rId10"/>
            </p:blipFill>
            <p:spPr>
              <a:xfrm>
                <a:off x="5162550" y="5625465"/>
                <a:ext cx="1107440" cy="365760"/>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9" name="墨迹 8"/>
              <p14:cNvContentPartPr/>
              <p14:nvPr/>
            </p14:nvContentPartPr>
            <p14:xfrm>
              <a:off x="6028690" y="4982210"/>
              <a:ext cx="1590040" cy="330835"/>
            </p14:xfrm>
          </p:contentPart>
        </mc:Choice>
        <mc:Fallback xmlns="">
          <p:pic>
            <p:nvPicPr>
              <p:cNvPr id="9" name="墨迹 8"/>
            </p:nvPicPr>
            <p:blipFill>
              <a:blip r:embed="rId12"/>
            </p:blipFill>
            <p:spPr>
              <a:xfrm>
                <a:off x="6028690" y="4982210"/>
                <a:ext cx="1590040" cy="330835"/>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0" name="墨迹 9"/>
              <p14:cNvContentPartPr/>
              <p14:nvPr/>
            </p14:nvContentPartPr>
            <p14:xfrm>
              <a:off x="1982470" y="4830445"/>
              <a:ext cx="812800" cy="250190"/>
            </p14:xfrm>
          </p:contentPart>
        </mc:Choice>
        <mc:Fallback xmlns="">
          <p:pic>
            <p:nvPicPr>
              <p:cNvPr id="10" name="墨迹 9"/>
            </p:nvPicPr>
            <p:blipFill>
              <a:blip r:embed="rId14"/>
            </p:blipFill>
            <p:spPr>
              <a:xfrm>
                <a:off x="1982470" y="4830445"/>
                <a:ext cx="812800" cy="250190"/>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1" name="墨迹 10"/>
              <p14:cNvContentPartPr/>
              <p14:nvPr/>
            </p14:nvContentPartPr>
            <p14:xfrm>
              <a:off x="2911475" y="4875530"/>
              <a:ext cx="964565" cy="285750"/>
            </p14:xfrm>
          </p:contentPart>
        </mc:Choice>
        <mc:Fallback xmlns="">
          <p:pic>
            <p:nvPicPr>
              <p:cNvPr id="11" name="墨迹 10"/>
            </p:nvPicPr>
            <p:blipFill>
              <a:blip r:embed="rId16"/>
            </p:blipFill>
            <p:spPr>
              <a:xfrm>
                <a:off x="2911475" y="4875530"/>
                <a:ext cx="964565" cy="285750"/>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3" name="墨迹 12"/>
              <p14:cNvContentPartPr/>
              <p14:nvPr/>
            </p14:nvContentPartPr>
            <p14:xfrm>
              <a:off x="2830830" y="4982210"/>
              <a:ext cx="62865" cy="360"/>
            </p14:xfrm>
          </p:contentPart>
        </mc:Choice>
        <mc:Fallback xmlns="">
          <p:pic>
            <p:nvPicPr>
              <p:cNvPr id="13" name="墨迹 12"/>
            </p:nvPicPr>
            <p:blipFill>
              <a:blip r:embed="rId18"/>
            </p:blipFill>
            <p:spPr>
              <a:xfrm>
                <a:off x="2830830" y="4982210"/>
                <a:ext cx="62865" cy="360"/>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4" name="墨迹 13"/>
              <p14:cNvContentPartPr/>
              <p14:nvPr/>
            </p14:nvContentPartPr>
            <p14:xfrm>
              <a:off x="3884930" y="4709769"/>
              <a:ext cx="964564" cy="365652"/>
            </p14:xfrm>
          </p:contentPart>
        </mc:Choice>
        <mc:Fallback xmlns="">
          <p:pic>
            <p:nvPicPr>
              <p:cNvPr id="14" name="墨迹 13"/>
            </p:nvPicPr>
            <p:blipFill>
              <a:blip r:embed="rId20"/>
            </p:blipFill>
            <p:spPr>
              <a:xfrm>
                <a:off x="3884930" y="4709769"/>
                <a:ext cx="964564" cy="365652"/>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5" name="墨迹 14"/>
              <p14:cNvContentPartPr/>
              <p14:nvPr/>
            </p14:nvContentPartPr>
            <p14:xfrm>
              <a:off x="5108575" y="4821555"/>
              <a:ext cx="241300" cy="741045"/>
            </p14:xfrm>
          </p:contentPart>
        </mc:Choice>
        <mc:Fallback xmlns="">
          <p:pic>
            <p:nvPicPr>
              <p:cNvPr id="15" name="墨迹 14"/>
            </p:nvPicPr>
            <p:blipFill>
              <a:blip r:embed="rId22"/>
            </p:blipFill>
            <p:spPr>
              <a:xfrm>
                <a:off x="5108575" y="4821555"/>
                <a:ext cx="241300" cy="741045"/>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6" name="墨迹 15"/>
              <p14:cNvContentPartPr/>
              <p14:nvPr/>
            </p14:nvContentPartPr>
            <p14:xfrm>
              <a:off x="6109335" y="5339715"/>
              <a:ext cx="106680" cy="232410"/>
            </p14:xfrm>
          </p:contentPart>
        </mc:Choice>
        <mc:Fallback xmlns="">
          <p:pic>
            <p:nvPicPr>
              <p:cNvPr id="16" name="墨迹 15"/>
            </p:nvPicPr>
            <p:blipFill>
              <a:blip r:embed="rId24"/>
            </p:blipFill>
            <p:spPr>
              <a:xfrm>
                <a:off x="6109335" y="5339715"/>
                <a:ext cx="106680" cy="232410"/>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7" name="墨迹 16"/>
              <p14:cNvContentPartPr/>
              <p14:nvPr/>
            </p14:nvContentPartPr>
            <p14:xfrm>
              <a:off x="7493635" y="5348605"/>
              <a:ext cx="509270" cy="795020"/>
            </p14:xfrm>
          </p:contentPart>
        </mc:Choice>
        <mc:Fallback xmlns="">
          <p:pic>
            <p:nvPicPr>
              <p:cNvPr id="17" name="墨迹 16"/>
            </p:nvPicPr>
            <p:blipFill>
              <a:blip r:embed="rId26"/>
            </p:blipFill>
            <p:spPr>
              <a:xfrm>
                <a:off x="7493635" y="5348605"/>
                <a:ext cx="509270" cy="795020"/>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8" name="墨迹 17"/>
              <p14:cNvContentPartPr/>
              <p14:nvPr/>
            </p14:nvContentPartPr>
            <p14:xfrm>
              <a:off x="8627745" y="6384290"/>
              <a:ext cx="267970" cy="71755"/>
            </p14:xfrm>
          </p:contentPart>
        </mc:Choice>
        <mc:Fallback xmlns="">
          <p:pic>
            <p:nvPicPr>
              <p:cNvPr id="18" name="墨迹 17"/>
            </p:nvPicPr>
            <p:blipFill>
              <a:blip r:embed="rId28"/>
            </p:blipFill>
            <p:spPr>
              <a:xfrm>
                <a:off x="8627745" y="6384290"/>
                <a:ext cx="267970" cy="71755"/>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9" name="墨迹 18"/>
              <p14:cNvContentPartPr/>
              <p14:nvPr/>
            </p14:nvContentPartPr>
            <p14:xfrm>
              <a:off x="7609840" y="6196965"/>
              <a:ext cx="1178560" cy="276860"/>
            </p14:xfrm>
          </p:contentPart>
        </mc:Choice>
        <mc:Fallback xmlns="">
          <p:pic>
            <p:nvPicPr>
              <p:cNvPr id="19" name="墨迹 18"/>
            </p:nvPicPr>
            <p:blipFill>
              <a:blip r:embed="rId30"/>
            </p:blipFill>
            <p:spPr>
              <a:xfrm>
                <a:off x="7609840" y="6196965"/>
                <a:ext cx="1178560" cy="276860"/>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21" name="墨迹 20"/>
              <p14:cNvContentPartPr/>
              <p14:nvPr/>
            </p14:nvContentPartPr>
            <p14:xfrm>
              <a:off x="2294890" y="5241290"/>
              <a:ext cx="1179195" cy="250190"/>
            </p14:xfrm>
          </p:contentPart>
        </mc:Choice>
        <mc:Fallback xmlns="">
          <p:pic>
            <p:nvPicPr>
              <p:cNvPr id="21" name="墨迹 20"/>
            </p:nvPicPr>
            <p:blipFill>
              <a:blip r:embed="rId32"/>
            </p:blipFill>
            <p:spPr>
              <a:xfrm>
                <a:off x="2294890" y="5241290"/>
                <a:ext cx="1179195" cy="250190"/>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22" name="墨迹 21"/>
              <p14:cNvContentPartPr/>
              <p14:nvPr/>
            </p14:nvContentPartPr>
            <p14:xfrm>
              <a:off x="2545080" y="5080635"/>
              <a:ext cx="8890" cy="360"/>
            </p14:xfrm>
          </p:contentPart>
        </mc:Choice>
        <mc:Fallback xmlns="">
          <p:pic>
            <p:nvPicPr>
              <p:cNvPr id="22" name="墨迹 21"/>
            </p:nvPicPr>
            <p:blipFill>
              <a:blip r:embed="rId34"/>
            </p:blipFill>
            <p:spPr>
              <a:xfrm>
                <a:off x="2545080" y="5080635"/>
                <a:ext cx="8890" cy="360"/>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3" name="墨迹 22"/>
              <p14:cNvContentPartPr/>
              <p14:nvPr/>
            </p14:nvContentPartPr>
            <p14:xfrm>
              <a:off x="1455420" y="5357495"/>
              <a:ext cx="821690" cy="267970"/>
            </p14:xfrm>
          </p:contentPart>
        </mc:Choice>
        <mc:Fallback xmlns="">
          <p:pic>
            <p:nvPicPr>
              <p:cNvPr id="23" name="墨迹 22"/>
            </p:nvPicPr>
            <p:blipFill>
              <a:blip r:embed="rId36"/>
            </p:blipFill>
            <p:spPr>
              <a:xfrm>
                <a:off x="1455420" y="5357495"/>
                <a:ext cx="821690" cy="267970"/>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4" name="墨迹 23"/>
              <p14:cNvContentPartPr/>
              <p14:nvPr/>
            </p14:nvContentPartPr>
            <p14:xfrm>
              <a:off x="2500630" y="5098415"/>
              <a:ext cx="17780" cy="151765"/>
            </p14:xfrm>
          </p:contentPart>
        </mc:Choice>
        <mc:Fallback xmlns="">
          <p:pic>
            <p:nvPicPr>
              <p:cNvPr id="24" name="墨迹 23"/>
            </p:nvPicPr>
            <p:blipFill>
              <a:blip r:embed="rId38"/>
            </p:blipFill>
            <p:spPr>
              <a:xfrm>
                <a:off x="2500630" y="5098415"/>
                <a:ext cx="17780" cy="151765"/>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5" name="墨迹 24"/>
              <p14:cNvContentPartPr/>
              <p14:nvPr/>
            </p14:nvContentPartPr>
            <p14:xfrm>
              <a:off x="10575290" y="5286375"/>
              <a:ext cx="1214755" cy="330200"/>
            </p14:xfrm>
          </p:contentPart>
        </mc:Choice>
        <mc:Fallback xmlns="">
          <p:pic>
            <p:nvPicPr>
              <p:cNvPr id="25" name="墨迹 24"/>
            </p:nvPicPr>
            <p:blipFill>
              <a:blip r:embed="rId40"/>
            </p:blipFill>
            <p:spPr>
              <a:xfrm>
                <a:off x="10575290" y="5286375"/>
                <a:ext cx="1214755" cy="330200"/>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6" name="墨迹 25"/>
              <p14:cNvContentPartPr/>
              <p14:nvPr/>
            </p14:nvContentPartPr>
            <p14:xfrm>
              <a:off x="10547985" y="5295265"/>
              <a:ext cx="1214755" cy="330200"/>
            </p14:xfrm>
          </p:contentPart>
        </mc:Choice>
        <mc:Fallback xmlns="">
          <p:pic>
            <p:nvPicPr>
              <p:cNvPr id="26" name="墨迹 25"/>
            </p:nvPicPr>
            <p:blipFill>
              <a:blip r:embed="rId42"/>
            </p:blipFill>
            <p:spPr>
              <a:xfrm>
                <a:off x="10547985" y="5295265"/>
                <a:ext cx="1214755" cy="330200"/>
              </a:xfrm>
              <a:prstGeom prst="rect"/>
            </p:spPr>
          </p:pic>
        </mc:Fallback>
      </mc:AlternateContent>
      <p:pic>
        <p:nvPicPr>
          <p:cNvPr id="27" name="Picture 26"/>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7982791" y="0"/>
            <a:ext cx="3172571" cy="448056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8176204" y="1015966"/>
            <a:ext cx="2636631" cy="338554"/>
          </a:xfrm>
          <a:prstGeom prst="rect">
            <a:avLst/>
          </a:prstGeom>
          <a:noFill/>
          <a:ln w="38100">
            <a:solidFill>
              <a:srgbClr val="C00000"/>
            </a:solidFill>
          </a:ln>
        </p:spPr>
        <p:txBody>
          <a:bodyPr wrap="square" rtlCol="0">
            <a:spAutoFit/>
          </a:bodyPr>
          <a:lstStyle/>
          <a:p>
            <a:endParaRPr lang="en-US" sz="1600" dirty="0">
              <a:solidFill>
                <a:srgbClr val="C00000"/>
              </a:solidFill>
            </a:endParaRPr>
          </a:p>
        </p:txBody>
      </p:sp>
      <p:sp>
        <p:nvSpPr>
          <p:cNvPr id="28" name="TextBox 27"/>
          <p:cNvSpPr txBox="1"/>
          <p:nvPr/>
        </p:nvSpPr>
        <p:spPr>
          <a:xfrm>
            <a:off x="8178931" y="151500"/>
            <a:ext cx="1072646" cy="338554"/>
          </a:xfrm>
          <a:prstGeom prst="rect">
            <a:avLst/>
          </a:prstGeom>
          <a:noFill/>
          <a:ln w="38100">
            <a:solidFill>
              <a:srgbClr val="C00000"/>
            </a:solidFill>
          </a:ln>
        </p:spPr>
        <p:txBody>
          <a:bodyPr wrap="square" rtlCol="0">
            <a:spAutoFit/>
          </a:bodyPr>
          <a:lstStyle/>
          <a:p>
            <a:endParaRPr lang="en-US" sz="1600" dirty="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0" y="61425"/>
            <a:ext cx="6031428" cy="646331"/>
          </a:xfrm>
          <a:prstGeom prst="rect">
            <a:avLst/>
          </a:prstGeom>
          <a:noFill/>
        </p:spPr>
        <p:txBody>
          <a:bodyPr wrap="square" rtlCol="0">
            <a:spAutoFit/>
          </a:bodyPr>
          <a:lstStyle/>
          <a:p>
            <a:r>
              <a:rPr lang="en-US" altLang="zh-CN" sz="3600" dirty="0">
                <a:solidFill>
                  <a:schemeClr val="accent5">
                    <a:lumMod val="75000"/>
                  </a:schemeClr>
                </a:solidFill>
              </a:rPr>
              <a:t>Read for the travel experience</a:t>
            </a:r>
            <a:endParaRPr lang="en-US" altLang="zh-CN" sz="3600" dirty="0">
              <a:solidFill>
                <a:schemeClr val="accent5">
                  <a:lumMod val="75000"/>
                </a:schemeClr>
              </a:solidFill>
            </a:endParaRPr>
          </a:p>
        </p:txBody>
      </p:sp>
      <p:sp>
        <p:nvSpPr>
          <p:cNvPr id="4" name="文本框 15"/>
          <p:cNvSpPr txBox="1"/>
          <p:nvPr>
            <p:custDataLst>
              <p:tags r:id="rId2"/>
            </p:custDataLst>
          </p:nvPr>
        </p:nvSpPr>
        <p:spPr>
          <a:xfrm>
            <a:off x="22522" y="609040"/>
            <a:ext cx="11327572" cy="1354217"/>
          </a:xfrm>
          <a:prstGeom prst="rect">
            <a:avLst/>
          </a:prstGeom>
          <a:noFill/>
        </p:spPr>
        <p:txBody>
          <a:bodyPr wrap="square" rtlCol="0">
            <a:spAutoFit/>
          </a:bodyPr>
          <a:lstStyle/>
          <a:p>
            <a:r>
              <a:rPr lang="en-US" altLang="zh-CN" sz="2600" b="1" dirty="0">
                <a:solidFill>
                  <a:schemeClr val="tx1"/>
                </a:solidFill>
              </a:rPr>
              <a:t>Read</a:t>
            </a:r>
            <a:r>
              <a:rPr lang="zh-CN" altLang="en-US" sz="2600" b="1" dirty="0">
                <a:solidFill>
                  <a:schemeClr val="tx1"/>
                </a:solidFill>
              </a:rPr>
              <a:t> </a:t>
            </a:r>
            <a:r>
              <a:rPr lang="en-US" altLang="zh-CN" sz="2600" b="1" dirty="0">
                <a:solidFill>
                  <a:schemeClr val="tx1"/>
                </a:solidFill>
              </a:rPr>
              <a:t>the 2</a:t>
            </a:r>
            <a:r>
              <a:rPr lang="en-US" altLang="zh-CN" sz="2600" b="1" baseline="30000" dirty="0">
                <a:solidFill>
                  <a:schemeClr val="tx1"/>
                </a:solidFill>
              </a:rPr>
              <a:t>nd</a:t>
            </a:r>
            <a:r>
              <a:rPr lang="en-US" altLang="zh-CN" sz="2600" b="1" dirty="0">
                <a:solidFill>
                  <a:schemeClr val="tx1"/>
                </a:solidFill>
              </a:rPr>
              <a:t> paragraph and find out:</a:t>
            </a:r>
            <a:endParaRPr lang="en-US" altLang="zh-CN" sz="2600" b="1" dirty="0"/>
          </a:p>
          <a:p>
            <a:pPr marL="914400" lvl="1" indent="-457200">
              <a:buFont typeface="Arial" panose="020B0604020202020204" pitchFamily="34" charset="0"/>
              <a:buChar char="•"/>
            </a:pPr>
            <a:r>
              <a:rPr lang="en-US" altLang="zh-CN" sz="2800" dirty="0">
                <a:solidFill>
                  <a:srgbClr val="0070C0"/>
                </a:solidFill>
              </a:rPr>
              <a:t>what they saw/learnt/</a:t>
            </a:r>
            <a:r>
              <a:rPr lang="en-US" altLang="zh-CN" sz="2400" dirty="0">
                <a:solidFill>
                  <a:schemeClr val="accent2"/>
                </a:solidFill>
              </a:rPr>
              <a:t>did</a:t>
            </a:r>
            <a:endParaRPr lang="en-US" altLang="zh-CN" sz="2400" dirty="0">
              <a:solidFill>
                <a:schemeClr val="accent2"/>
              </a:solidFill>
            </a:endParaRPr>
          </a:p>
          <a:p>
            <a:pPr marL="914400" lvl="1" indent="-457200">
              <a:buFont typeface="Arial" panose="020B0604020202020204" pitchFamily="34" charset="0"/>
              <a:buChar char="•"/>
            </a:pPr>
            <a:r>
              <a:rPr lang="en-US" altLang="zh-CN" sz="2800" dirty="0">
                <a:solidFill>
                  <a:srgbClr val="7030A0"/>
                </a:solidFill>
              </a:rPr>
              <a:t>how they felt (</a:t>
            </a:r>
            <a:r>
              <a:rPr lang="en-US" altLang="zh-CN" sz="2800" b="1" dirty="0">
                <a:solidFill>
                  <a:srgbClr val="7030A0"/>
                </a:solidFill>
              </a:rPr>
              <a:t>if any</a:t>
            </a:r>
            <a:r>
              <a:rPr lang="en-US" altLang="zh-CN" sz="2800" dirty="0">
                <a:solidFill>
                  <a:srgbClr val="7030A0"/>
                </a:solidFill>
              </a:rPr>
              <a:t>)</a:t>
            </a:r>
            <a:endParaRPr lang="en-US" altLang="zh-CN" sz="2600" dirty="0"/>
          </a:p>
        </p:txBody>
      </p:sp>
      <p:pic>
        <p:nvPicPr>
          <p:cNvPr id="34" name="Picture 33" descr="Text&#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8833" y="1466205"/>
            <a:ext cx="5410230" cy="2929728"/>
          </a:xfrm>
          <a:prstGeom prst="rect">
            <a:avLst/>
          </a:prstGeom>
        </p:spPr>
      </p:pic>
      <p:cxnSp>
        <p:nvCxnSpPr>
          <p:cNvPr id="5" name="Straight Connector 4"/>
          <p:cNvCxnSpPr/>
          <p:nvPr/>
        </p:nvCxnSpPr>
        <p:spPr>
          <a:xfrm>
            <a:off x="6481363" y="2110797"/>
            <a:ext cx="107595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665623" y="2740939"/>
            <a:ext cx="1713262"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467987" y="3093265"/>
            <a:ext cx="1461656"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62097" y="3092772"/>
            <a:ext cx="3042558"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939340" y="3737689"/>
            <a:ext cx="3865315"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323081" y="4009998"/>
            <a:ext cx="197706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522092" y="3429000"/>
            <a:ext cx="1084170"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279805" y="5740317"/>
            <a:ext cx="1425262" cy="6125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rgbClr val="FF0000"/>
                </a:solidFill>
              </a:rPr>
              <a:t>China</a:t>
            </a:r>
            <a:endParaRPr lang="en-US" sz="4000" dirty="0">
              <a:solidFill>
                <a:srgbClr val="FF0000"/>
              </a:solidFill>
            </a:endParaRPr>
          </a:p>
        </p:txBody>
      </p:sp>
      <p:sp>
        <p:nvSpPr>
          <p:cNvPr id="13" name="Rounded Rectangle 12"/>
          <p:cNvSpPr/>
          <p:nvPr/>
        </p:nvSpPr>
        <p:spPr>
          <a:xfrm>
            <a:off x="2506652" y="5718042"/>
            <a:ext cx="2459809" cy="6347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rgbClr val="FF0000"/>
                </a:solidFill>
              </a:rPr>
              <a:t>Vancouver</a:t>
            </a:r>
            <a:endParaRPr lang="en-US" sz="4000" dirty="0">
              <a:solidFill>
                <a:srgbClr val="FF0000"/>
              </a:solidFill>
            </a:endParaRPr>
          </a:p>
        </p:txBody>
      </p:sp>
      <p:sp>
        <p:nvSpPr>
          <p:cNvPr id="15" name="Right Arrow 14"/>
          <p:cNvSpPr/>
          <p:nvPr/>
        </p:nvSpPr>
        <p:spPr>
          <a:xfrm>
            <a:off x="1705067" y="5869746"/>
            <a:ext cx="878442" cy="355530"/>
          </a:xfrm>
          <a:prstGeom prst="rightArrow">
            <a:avLst/>
          </a:prstGeom>
          <a:solidFill>
            <a:schemeClr val="accent6"/>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 name="TextBox 2"/>
          <p:cNvSpPr txBox="1"/>
          <p:nvPr/>
        </p:nvSpPr>
        <p:spPr>
          <a:xfrm>
            <a:off x="2270122" y="3733758"/>
            <a:ext cx="3109205" cy="1200329"/>
          </a:xfrm>
          <a:prstGeom prst="rect">
            <a:avLst/>
          </a:prstGeom>
          <a:noFill/>
        </p:spPr>
        <p:txBody>
          <a:bodyPr wrap="square" rtlCol="0">
            <a:spAutoFit/>
          </a:bodyPr>
          <a:lstStyle/>
          <a:p>
            <a:r>
              <a:rPr lang="en-US" sz="2400" dirty="0">
                <a:solidFill>
                  <a:schemeClr val="accent2"/>
                </a:solidFill>
              </a:rPr>
              <a:t>Take a boat ride</a:t>
            </a:r>
            <a:endParaRPr lang="en-US" sz="2400" dirty="0">
              <a:solidFill>
                <a:schemeClr val="accent2"/>
              </a:solidFill>
            </a:endParaRPr>
          </a:p>
          <a:p>
            <a:r>
              <a:rPr lang="en-US" sz="2400" dirty="0">
                <a:solidFill>
                  <a:schemeClr val="accent2"/>
                </a:solidFill>
              </a:rPr>
              <a:t>Visit an island</a:t>
            </a:r>
            <a:endParaRPr lang="en-US" sz="2400" dirty="0">
              <a:solidFill>
                <a:schemeClr val="accent2"/>
              </a:solidFill>
            </a:endParaRPr>
          </a:p>
          <a:p>
            <a:r>
              <a:rPr lang="en-US" sz="2400" dirty="0">
                <a:solidFill>
                  <a:schemeClr val="accent2"/>
                </a:solidFill>
              </a:rPr>
              <a:t>Take a hike in a forest</a:t>
            </a:r>
            <a:endParaRPr lang="en-US" sz="2400" dirty="0">
              <a:solidFill>
                <a:schemeClr val="accent2"/>
              </a:solidFill>
            </a:endParaRPr>
          </a:p>
        </p:txBody>
      </p:sp>
      <p:sp>
        <p:nvSpPr>
          <p:cNvPr id="17" name="TextBox 16"/>
          <p:cNvSpPr txBox="1"/>
          <p:nvPr/>
        </p:nvSpPr>
        <p:spPr>
          <a:xfrm>
            <a:off x="1851159" y="4836331"/>
            <a:ext cx="4547593" cy="830997"/>
          </a:xfrm>
          <a:prstGeom prst="rect">
            <a:avLst/>
          </a:prstGeom>
          <a:noFill/>
        </p:spPr>
        <p:txBody>
          <a:bodyPr wrap="square" rtlCol="0">
            <a:spAutoFit/>
          </a:bodyPr>
          <a:lstStyle/>
          <a:p>
            <a:r>
              <a:rPr lang="en-US" sz="2400" dirty="0">
                <a:solidFill>
                  <a:srgbClr val="00B0F0"/>
                </a:solidFill>
              </a:rPr>
              <a:t>Shops selling crafts and antiques</a:t>
            </a:r>
            <a:endParaRPr lang="en-US" sz="2400" dirty="0">
              <a:solidFill>
                <a:srgbClr val="00B0F0"/>
              </a:solidFill>
            </a:endParaRPr>
          </a:p>
          <a:p>
            <a:r>
              <a:rPr lang="en-US" sz="2400" dirty="0">
                <a:solidFill>
                  <a:srgbClr val="00B0F0"/>
                </a:solidFill>
              </a:rPr>
              <a:t>Beautiful mountains looking out…</a:t>
            </a:r>
            <a:endParaRPr lang="en-US" sz="2400" dirty="0">
              <a:solidFill>
                <a:srgbClr val="00B0F0"/>
              </a:solidFill>
            </a:endParaRPr>
          </a:p>
        </p:txBody>
      </p:sp>
      <p:sp>
        <p:nvSpPr>
          <p:cNvPr id="19" name="TextBox 18"/>
          <p:cNvSpPr txBox="1"/>
          <p:nvPr/>
        </p:nvSpPr>
        <p:spPr>
          <a:xfrm>
            <a:off x="3250564" y="6366309"/>
            <a:ext cx="1473836" cy="461665"/>
          </a:xfrm>
          <a:prstGeom prst="rect">
            <a:avLst/>
          </a:prstGeom>
          <a:noFill/>
        </p:spPr>
        <p:txBody>
          <a:bodyPr wrap="square" rtlCol="0">
            <a:spAutoFit/>
          </a:bodyPr>
          <a:lstStyle/>
          <a:p>
            <a:r>
              <a:rPr lang="en-US" sz="2400" dirty="0">
                <a:solidFill>
                  <a:srgbClr val="7030A0"/>
                </a:solidFill>
              </a:rPr>
              <a:t>pleased</a:t>
            </a:r>
            <a:endParaRPr lang="en-US" sz="2400" dirty="0">
              <a:solidFill>
                <a:srgbClr val="7030A0"/>
              </a:solidFill>
            </a:endParaRPr>
          </a:p>
        </p:txBody>
      </p:sp>
      <p:sp>
        <p:nvSpPr>
          <p:cNvPr id="20" name="Right Arrow 19"/>
          <p:cNvSpPr/>
          <p:nvPr/>
        </p:nvSpPr>
        <p:spPr>
          <a:xfrm>
            <a:off x="5043318" y="5858895"/>
            <a:ext cx="878442" cy="355530"/>
          </a:xfrm>
          <a:prstGeom prst="rightArrow">
            <a:avLst/>
          </a:prstGeom>
          <a:solidFill>
            <a:schemeClr val="accent6"/>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 name="Cloud 5"/>
          <p:cNvSpPr/>
          <p:nvPr/>
        </p:nvSpPr>
        <p:spPr>
          <a:xfrm>
            <a:off x="8795971" y="5135904"/>
            <a:ext cx="3053092" cy="1415244"/>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dirty="0"/>
              <a:t>It’s your turn!</a:t>
            </a:r>
            <a:endParaRPr lang="en-US" sz="4000" dirty="0"/>
          </a:p>
        </p:txBody>
      </p:sp>
      <p:sp>
        <p:nvSpPr>
          <p:cNvPr id="23" name="Rounded Rectangle 22"/>
          <p:cNvSpPr/>
          <p:nvPr/>
        </p:nvSpPr>
        <p:spPr>
          <a:xfrm>
            <a:off x="5955965" y="5713031"/>
            <a:ext cx="2549263" cy="634796"/>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600" dirty="0"/>
          </a:p>
        </p:txBody>
      </p:sp>
      <p:pic>
        <p:nvPicPr>
          <p:cNvPr id="21" name="图片 12"/>
          <p:cNvPicPr>
            <a:picLocks noChangeAspect="1"/>
          </p:cNvPicPr>
          <p:nvPr>
            <p:custDataLst>
              <p:tags r:id="rId4"/>
            </p:custDataLst>
          </p:nvPr>
        </p:nvPicPr>
        <p:blipFill>
          <a:blip r:embed="rId5"/>
          <a:stretch>
            <a:fillRect/>
          </a:stretch>
        </p:blipFill>
        <p:spPr>
          <a:xfrm>
            <a:off x="1781924" y="5537709"/>
            <a:ext cx="679450" cy="335762"/>
          </a:xfrm>
          <a:prstGeom prst="rect">
            <a:avLst/>
          </a:prstGeom>
        </p:spPr>
      </p:pic>
      <p:pic>
        <p:nvPicPr>
          <p:cNvPr id="24" name="图片 101"/>
          <p:cNvPicPr/>
          <p:nvPr/>
        </p:nvPicPr>
        <p:blipFill>
          <a:blip r:embed="rId6">
            <a:clrChange>
              <a:clrFrom>
                <a:srgbClr val="FFFFFF">
                  <a:alpha val="100000"/>
                </a:srgbClr>
              </a:clrFrom>
              <a:clrTo>
                <a:srgbClr val="FFFFFF">
                  <a:alpha val="100000"/>
                  <a:alpha val="0"/>
                </a:srgbClr>
              </a:clrTo>
            </a:clrChange>
          </a:blip>
          <a:stretch>
            <a:fillRect/>
          </a:stretch>
        </p:blipFill>
        <p:spPr>
          <a:xfrm>
            <a:off x="4506448" y="6419140"/>
            <a:ext cx="464681" cy="46166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p:bldP spid="17" grpId="0"/>
      <p:bldP spid="19" grpId="0"/>
      <p:bldP spid="20" grpId="0" animBg="1"/>
      <p:bldP spid="6" grpId="0" animBg="1"/>
      <p:bldP spid="23" grpId="0" animBg="1"/>
    </p:bldLst>
  </p:timing>
</p:sld>
</file>

<file path=ppt/tags/tag1.xml><?xml version="1.0" encoding="utf-8"?>
<p:tagLst xmlns:p="http://schemas.openxmlformats.org/presentationml/2006/main">
  <p:tag name="AS_UNIQUEID" val="927"/>
</p:tagLst>
</file>

<file path=ppt/tags/tag10.xml><?xml version="1.0" encoding="utf-8"?>
<p:tagLst xmlns:p="http://schemas.openxmlformats.org/presentationml/2006/main">
  <p:tag name="AS_UNIQUEID" val="652"/>
</p:tagLst>
</file>

<file path=ppt/tags/tag11.xml><?xml version="1.0" encoding="utf-8"?>
<p:tagLst xmlns:p="http://schemas.openxmlformats.org/presentationml/2006/main">
  <p:tag name="AS_UNIQUEID" val="661"/>
</p:tagLst>
</file>

<file path=ppt/tags/tag12.xml><?xml version="1.0" encoding="utf-8"?>
<p:tagLst xmlns:p="http://schemas.openxmlformats.org/presentationml/2006/main">
  <p:tag name="AS_UNIQUEID" val="655"/>
</p:tagLst>
</file>

<file path=ppt/tags/tag13.xml><?xml version="1.0" encoding="utf-8"?>
<p:tagLst xmlns:p="http://schemas.openxmlformats.org/presentationml/2006/main">
  <p:tag name="AS_UNIQUEID" val="43"/>
</p:tagLst>
</file>

<file path=ppt/tags/tag14.xml><?xml version="1.0" encoding="utf-8"?>
<p:tagLst xmlns:p="http://schemas.openxmlformats.org/presentationml/2006/main">
  <p:tag name="AS_UNIQUEID" val="44"/>
</p:tagLst>
</file>

<file path=ppt/tags/tag15.xml><?xml version="1.0" encoding="utf-8"?>
<p:tagLst xmlns:p="http://schemas.openxmlformats.org/presentationml/2006/main">
  <p:tag name="AS_UNIQUEID" val="45"/>
</p:tagLst>
</file>

<file path=ppt/tags/tag16.xml><?xml version="1.0" encoding="utf-8"?>
<p:tagLst xmlns:p="http://schemas.openxmlformats.org/presentationml/2006/main">
  <p:tag name="AS_UNIQUEID" val="46"/>
</p:tagLst>
</file>

<file path=ppt/tags/tag17.xml><?xml version="1.0" encoding="utf-8"?>
<p:tagLst xmlns:p="http://schemas.openxmlformats.org/presentationml/2006/main">
  <p:tag name="AS_UNIQUEID" val="48"/>
</p:tagLst>
</file>

<file path=ppt/tags/tag18.xml><?xml version="1.0" encoding="utf-8"?>
<p:tagLst xmlns:p="http://schemas.openxmlformats.org/presentationml/2006/main">
  <p:tag name="AS_UNIQUEID" val="50"/>
</p:tagLst>
</file>

<file path=ppt/tags/tag19.xml><?xml version="1.0" encoding="utf-8"?>
<p:tagLst xmlns:p="http://schemas.openxmlformats.org/presentationml/2006/main">
  <p:tag name="AS_UNIQUEID" val="655"/>
</p:tagLst>
</file>

<file path=ppt/tags/tag2.xml><?xml version="1.0" encoding="utf-8"?>
<p:tagLst xmlns:p="http://schemas.openxmlformats.org/presentationml/2006/main">
  <p:tag name="AS_UNIQUEID" val="657"/>
</p:tagLst>
</file>

<file path=ppt/tags/tag20.xml><?xml version="1.0" encoding="utf-8"?>
<p:tagLst xmlns:p="http://schemas.openxmlformats.org/presentationml/2006/main">
  <p:tag name="AS_UNIQUEID" val="48"/>
</p:tagLst>
</file>

<file path=ppt/tags/tag21.xml><?xml version="1.0" encoding="utf-8"?>
<p:tagLst xmlns:p="http://schemas.openxmlformats.org/presentationml/2006/main">
  <p:tag name="AS_UNIQUEID" val="77"/>
</p:tagLst>
</file>

<file path=ppt/tags/tag22.xml><?xml version="1.0" encoding="utf-8"?>
<p:tagLst xmlns:p="http://schemas.openxmlformats.org/presentationml/2006/main">
  <p:tag name="AS_UNIQUEID" val="655"/>
</p:tagLst>
</file>

<file path=ppt/tags/tag23.xml><?xml version="1.0" encoding="utf-8"?>
<p:tagLst xmlns:p="http://schemas.openxmlformats.org/presentationml/2006/main">
  <p:tag name="AS_UNIQUEID" val="219"/>
</p:tagLst>
</file>

<file path=ppt/tags/tag24.xml><?xml version="1.0" encoding="utf-8"?>
<p:tagLst xmlns:p="http://schemas.openxmlformats.org/presentationml/2006/main">
  <p:tag name="AS_UNIQUEID" val="655"/>
</p:tagLst>
</file>

<file path=ppt/tags/tag25.xml><?xml version="1.0" encoding="utf-8"?>
<p:tagLst xmlns:p="http://schemas.openxmlformats.org/presentationml/2006/main">
  <p:tag name="AS_UNIQUEID" val="96"/>
</p:tagLst>
</file>

<file path=ppt/tags/tag26.xml><?xml version="1.0" encoding="utf-8"?>
<p:tagLst xmlns:p="http://schemas.openxmlformats.org/presentationml/2006/main">
  <p:tag name="AS_UNIQUEID" val="239"/>
</p:tagLst>
</file>

<file path=ppt/tags/tag27.xml><?xml version="1.0" encoding="utf-8"?>
<p:tagLst xmlns:p="http://schemas.openxmlformats.org/presentationml/2006/main">
  <p:tag name="AS_UNIQUEID" val="655"/>
</p:tagLst>
</file>

<file path=ppt/tags/tag28.xml><?xml version="1.0" encoding="utf-8"?>
<p:tagLst xmlns:p="http://schemas.openxmlformats.org/presentationml/2006/main">
  <p:tag name="KSO_WM_UNIT_TABLE_BEAUTIFY" val="smartTable{182f749b-f852-47c3-b9bd-85ae46e87bdf}"/>
  <p:tag name="TABLE_ENDDRAG_ORIGIN_RECT" val="913*497"/>
  <p:tag name="TABLE_ENDDRAG_RECT" val="18*54*913*497"/>
</p:tagLst>
</file>

<file path=ppt/tags/tag29.xml><?xml version="1.0" encoding="utf-8"?>
<p:tagLst xmlns:p="http://schemas.openxmlformats.org/presentationml/2006/main">
  <p:tag name="AS_UNIQUEID" val="655"/>
</p:tagLst>
</file>

<file path=ppt/tags/tag3.xml><?xml version="1.0" encoding="utf-8"?>
<p:tagLst xmlns:p="http://schemas.openxmlformats.org/presentationml/2006/main">
  <p:tag name="AS_UNIQUEID" val="658"/>
</p:tagLst>
</file>

<file path=ppt/tags/tag30.xml><?xml version="1.0" encoding="utf-8"?>
<p:tagLst xmlns:p="http://schemas.openxmlformats.org/presentationml/2006/main">
  <p:tag name="AS_UNIQUEID" val="927"/>
</p:tagLst>
</file>

<file path=ppt/tags/tag31.xml><?xml version="1.0" encoding="utf-8"?>
<p:tagLst xmlns:p="http://schemas.openxmlformats.org/presentationml/2006/main">
  <p:tag name="AS_UNIQUEID" val="655"/>
</p:tagLst>
</file>

<file path=ppt/tags/tag32.xml><?xml version="1.0" encoding="utf-8"?>
<p:tagLst xmlns:p="http://schemas.openxmlformats.org/presentationml/2006/main">
  <p:tag name="AS_UNIQUEID" val="655"/>
</p:tagLst>
</file>

<file path=ppt/tags/tag33.xml><?xml version="1.0" encoding="utf-8"?>
<p:tagLst xmlns:p="http://schemas.openxmlformats.org/presentationml/2006/main">
  <p:tag name="AS_UNIQUEID" val="223"/>
</p:tagLst>
</file>

<file path=ppt/tags/tag34.xml><?xml version="1.0" encoding="utf-8"?>
<p:tagLst xmlns:p="http://schemas.openxmlformats.org/presentationml/2006/main">
  <p:tag name="AS_UNIQUEID" val="225"/>
</p:tagLst>
</file>

<file path=ppt/tags/tag35.xml><?xml version="1.0" encoding="utf-8"?>
<p:tagLst xmlns:p="http://schemas.openxmlformats.org/presentationml/2006/main">
  <p:tag name="AS_UNIQUEID" val="230"/>
</p:tagLst>
</file>

<file path=ppt/tags/tag36.xml><?xml version="1.0" encoding="utf-8"?>
<p:tagLst xmlns:p="http://schemas.openxmlformats.org/presentationml/2006/main">
  <p:tag name="AS_UNIQUEID" val="239"/>
</p:tagLst>
</file>

<file path=ppt/tags/tag37.xml><?xml version="1.0" encoding="utf-8"?>
<p:tagLst xmlns:p="http://schemas.openxmlformats.org/presentationml/2006/main">
  <p:tag name="AS_UNIQUEID" val="242"/>
</p:tagLst>
</file>

<file path=ppt/tags/tag38.xml><?xml version="1.0" encoding="utf-8"?>
<p:tagLst xmlns:p="http://schemas.openxmlformats.org/presentationml/2006/main">
  <p:tag name="AS_UNIQUEID" val="260"/>
</p:tagLst>
</file>

<file path=ppt/tags/tag39.xml><?xml version="1.0" encoding="utf-8"?>
<p:tagLst xmlns:p="http://schemas.openxmlformats.org/presentationml/2006/main">
  <p:tag name="AS_UNIQUEID" val="244"/>
</p:tagLst>
</file>

<file path=ppt/tags/tag4.xml><?xml version="1.0" encoding="utf-8"?>
<p:tagLst xmlns:p="http://schemas.openxmlformats.org/presentationml/2006/main">
  <p:tag name="AS_UNIQUEID" val="659"/>
</p:tagLst>
</file>

<file path=ppt/tags/tag40.xml><?xml version="1.0" encoding="utf-8"?>
<p:tagLst xmlns:p="http://schemas.openxmlformats.org/presentationml/2006/main">
  <p:tag name="AS_UNIQUEID" val="223"/>
</p:tagLst>
</file>

<file path=ppt/tags/tag41.xml><?xml version="1.0" encoding="utf-8"?>
<p:tagLst xmlns:p="http://schemas.openxmlformats.org/presentationml/2006/main">
  <p:tag name="AS_UNIQUEID" val="230"/>
</p:tagLst>
</file>

<file path=ppt/tags/tag42.xml><?xml version="1.0" encoding="utf-8"?>
<p:tagLst xmlns:p="http://schemas.openxmlformats.org/presentationml/2006/main">
  <p:tag name="AS_UNIQUEID" val="321"/>
</p:tagLst>
</file>

<file path=ppt/tags/tag43.xml><?xml version="1.0" encoding="utf-8"?>
<p:tagLst xmlns:p="http://schemas.openxmlformats.org/presentationml/2006/main">
  <p:tag name="AS_UNIQUEID" val="327"/>
</p:tagLst>
</file>

<file path=ppt/tags/tag44.xml><?xml version="1.0" encoding="utf-8"?>
<p:tagLst xmlns:p="http://schemas.openxmlformats.org/presentationml/2006/main">
  <p:tag name="AS_UNIQUEID" val="260"/>
</p:tagLst>
</file>

<file path=ppt/tags/tag45.xml><?xml version="1.0" encoding="utf-8"?>
<p:tagLst xmlns:p="http://schemas.openxmlformats.org/presentationml/2006/main">
  <p:tag name="AS_UNIQUEID" val="260"/>
</p:tagLst>
</file>

<file path=ppt/tags/tag46.xml><?xml version="1.0" encoding="utf-8"?>
<p:tagLst xmlns:p="http://schemas.openxmlformats.org/presentationml/2006/main">
  <p:tag name="AS_UNIQUEID" val="230"/>
</p:tagLst>
</file>

<file path=ppt/tags/tag47.xml><?xml version="1.0" encoding="utf-8"?>
<p:tagLst xmlns:p="http://schemas.openxmlformats.org/presentationml/2006/main">
  <p:tag name="AS_UNIQUEID" val="270"/>
</p:tagLst>
</file>

<file path=ppt/tags/tag48.xml><?xml version="1.0" encoding="utf-8"?>
<p:tagLst xmlns:p="http://schemas.openxmlformats.org/presentationml/2006/main">
  <p:tag name="AS_UNIQUEID" val="249"/>
</p:tagLst>
</file>

<file path=ppt/tags/tag49.xml><?xml version="1.0" encoding="utf-8"?>
<p:tagLst xmlns:p="http://schemas.openxmlformats.org/presentationml/2006/main">
  <p:tag name="AS_UNIQUEID" val="260"/>
</p:tagLst>
</file>

<file path=ppt/tags/tag5.xml><?xml version="1.0" encoding="utf-8"?>
<p:tagLst xmlns:p="http://schemas.openxmlformats.org/presentationml/2006/main">
  <p:tag name="AS_UNIQUEID" val="660"/>
</p:tagLst>
</file>

<file path=ppt/tags/tag50.xml><?xml version="1.0" encoding="utf-8"?>
<p:tagLst xmlns:p="http://schemas.openxmlformats.org/presentationml/2006/main">
  <p:tag name="AS_UNIQUEID" val="334"/>
</p:tagLst>
</file>

<file path=ppt/tags/tag51.xml><?xml version="1.0" encoding="utf-8"?>
<p:tagLst xmlns:p="http://schemas.openxmlformats.org/presentationml/2006/main">
  <p:tag name="AS_UNIQUEID" val="249"/>
</p:tagLst>
</file>

<file path=ppt/tags/tag52.xml><?xml version="1.0" encoding="utf-8"?>
<p:tagLst xmlns:p="http://schemas.openxmlformats.org/presentationml/2006/main">
  <p:tag name="AS_UNIQUEID" val="260"/>
</p:tagLst>
</file>

<file path=ppt/tags/tag53.xml><?xml version="1.0" encoding="utf-8"?>
<p:tagLst xmlns:p="http://schemas.openxmlformats.org/presentationml/2006/main">
  <p:tag name="AS_UNIQUEID" val="249"/>
</p:tagLst>
</file>

<file path=ppt/tags/tag54.xml><?xml version="1.0" encoding="utf-8"?>
<p:tagLst xmlns:p="http://schemas.openxmlformats.org/presentationml/2006/main">
  <p:tag name="AS_UNIQUEID" val="260"/>
</p:tagLst>
</file>

<file path=ppt/tags/tag55.xml><?xml version="1.0" encoding="utf-8"?>
<p:tagLst xmlns:p="http://schemas.openxmlformats.org/presentationml/2006/main">
  <p:tag name="AS_UNIQUEID" val="249"/>
</p:tagLst>
</file>

<file path=ppt/tags/tag56.xml><?xml version="1.0" encoding="utf-8"?>
<p:tagLst xmlns:p="http://schemas.openxmlformats.org/presentationml/2006/main">
  <p:tag name="AS_UNIQUEID" val="260"/>
</p:tagLst>
</file>

<file path=ppt/tags/tag57.xml><?xml version="1.0" encoding="utf-8"?>
<p:tagLst xmlns:p="http://schemas.openxmlformats.org/presentationml/2006/main">
  <p:tag name="AS_UNIQUEID" val="334"/>
</p:tagLst>
</file>

<file path=ppt/tags/tag58.xml><?xml version="1.0" encoding="utf-8"?>
<p:tagLst xmlns:p="http://schemas.openxmlformats.org/presentationml/2006/main">
  <p:tag name="AS_UNIQUEID" val="334"/>
</p:tagLst>
</file>

<file path=ppt/tags/tag59.xml><?xml version="1.0" encoding="utf-8"?>
<p:tagLst xmlns:p="http://schemas.openxmlformats.org/presentationml/2006/main">
  <p:tag name="AS_UNIQUEID" val="334"/>
</p:tagLst>
</file>

<file path=ppt/tags/tag6.xml><?xml version="1.0" encoding="utf-8"?>
<p:tagLst xmlns:p="http://schemas.openxmlformats.org/presentationml/2006/main">
  <p:tag name="AS_UNIQUEID" val="661"/>
</p:tagLst>
</file>

<file path=ppt/tags/tag60.xml><?xml version="1.0" encoding="utf-8"?>
<p:tagLst xmlns:p="http://schemas.openxmlformats.org/presentationml/2006/main">
  <p:tag name="AS_UNIQUEID" val="334"/>
</p:tagLst>
</file>

<file path=ppt/tags/tag61.xml><?xml version="1.0" encoding="utf-8"?>
<p:tagLst xmlns:p="http://schemas.openxmlformats.org/presentationml/2006/main">
  <p:tag name="AS_UNIQUEID" val="249"/>
</p:tagLst>
</file>

<file path=ppt/tags/tag62.xml><?xml version="1.0" encoding="utf-8"?>
<p:tagLst xmlns:p="http://schemas.openxmlformats.org/presentationml/2006/main">
  <p:tag name="AS_UNIQUEID" val="260"/>
</p:tagLst>
</file>

<file path=ppt/tags/tag63.xml><?xml version="1.0" encoding="utf-8"?>
<p:tagLst xmlns:p="http://schemas.openxmlformats.org/presentationml/2006/main">
  <p:tag name="AS_UNIQUEID" val="334"/>
</p:tagLst>
</file>

<file path=ppt/tags/tag64.xml><?xml version="1.0" encoding="utf-8"?>
<p:tagLst xmlns:p="http://schemas.openxmlformats.org/presentationml/2006/main">
  <p:tag name="AS_UNIQUEID" val="249"/>
</p:tagLst>
</file>

<file path=ppt/tags/tag7.xml><?xml version="1.0" encoding="utf-8"?>
<p:tagLst xmlns:p="http://schemas.openxmlformats.org/presentationml/2006/main">
  <p:tag name="AS_UNIQUEID" val="662"/>
</p:tagLst>
</file>

<file path=ppt/tags/tag8.xml><?xml version="1.0" encoding="utf-8"?>
<p:tagLst xmlns:p="http://schemas.openxmlformats.org/presentationml/2006/main">
  <p:tag name="AS_UNIQUEID" val="655"/>
</p:tagLst>
</file>

<file path=ppt/tags/tag9.xml><?xml version="1.0" encoding="utf-8"?>
<p:tagLst xmlns:p="http://schemas.openxmlformats.org/presentationml/2006/main">
  <p:tag name="AS_UNIQUEID" val="65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6356</Words>
  <Application>WPS 演示</Application>
  <PresentationFormat>Widescreen</PresentationFormat>
  <Paragraphs>355</Paragraphs>
  <Slides>20</Slides>
  <Notes>18</Notes>
  <HiddenSlides>4</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20</vt:i4>
      </vt:variant>
    </vt:vector>
  </HeadingPairs>
  <TitlesOfParts>
    <vt:vector size="35" baseType="lpstr">
      <vt:lpstr>Arial</vt:lpstr>
      <vt:lpstr>宋体</vt:lpstr>
      <vt:lpstr>Wingdings</vt:lpstr>
      <vt:lpstr>Times New Roman</vt:lpstr>
      <vt:lpstr>微软雅黑</vt:lpstr>
      <vt:lpstr>Arial Unicode MS</vt:lpstr>
      <vt:lpstr>Wingdings</vt:lpstr>
      <vt:lpstr>Calibri</vt:lpstr>
      <vt:lpstr>Arial Unicode MS</vt:lpstr>
      <vt:lpstr>Calibri Light</vt:lpstr>
      <vt:lpstr>等线</vt:lpstr>
      <vt:lpstr>HelveticaNeue</vt:lpstr>
      <vt:lpstr>Corbel</vt:lpstr>
      <vt:lpstr>华文新魏</vt:lpstr>
      <vt:lpstr>Office Theme</vt:lpstr>
      <vt:lpstr>PowerPoint 演示文稿</vt:lpstr>
      <vt:lpstr>Welcome to Yuanyuan’s Class!</vt:lpstr>
      <vt:lpstr>Journey across a Vast Land</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Travel far enough,  you meet yourself.                ——David Mitchell</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Journey across a Vast Land</dc:title>
  <dc:creator>A25879</dc:creator>
  <cp:lastModifiedBy>24147</cp:lastModifiedBy>
  <cp:revision>112</cp:revision>
  <dcterms:created xsi:type="dcterms:W3CDTF">2021-11-13T12:54:00Z</dcterms:created>
  <dcterms:modified xsi:type="dcterms:W3CDTF">2021-12-16T18:54:31Z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ies>
</file>