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406" r:id="rId2"/>
    <p:sldId id="257" r:id="rId3"/>
    <p:sldId id="276" r:id="rId4"/>
    <p:sldId id="298" r:id="rId5"/>
    <p:sldId id="299" r:id="rId6"/>
    <p:sldId id="300" r:id="rId7"/>
    <p:sldId id="327" r:id="rId8"/>
    <p:sldId id="278" r:id="rId9"/>
    <p:sldId id="297" r:id="rId10"/>
    <p:sldId id="296" r:id="rId11"/>
    <p:sldId id="279" r:id="rId12"/>
    <p:sldId id="407" r:id="rId13"/>
    <p:sldId id="269" r:id="rId14"/>
    <p:sldId id="270" r:id="rId15"/>
    <p:sldId id="322" r:id="rId16"/>
    <p:sldId id="268" r:id="rId17"/>
    <p:sldId id="264" r:id="rId18"/>
    <p:sldId id="283" r:id="rId19"/>
    <p:sldId id="328" r:id="rId20"/>
    <p:sldId id="408" r:id="rId21"/>
    <p:sldId id="284" r:id="rId22"/>
  </p:sldIdLst>
  <p:sldSz cx="12192000" cy="6858000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u="sng" kern="1200">
        <a:solidFill>
          <a:srgbClr val="FFFFFF"/>
        </a:solidFill>
        <a:latin typeface="DengXian" panose="02010600030101010101" charset="-122"/>
        <a:ea typeface="DengXian" panose="02010600030101010101" charset="-122"/>
        <a:cs typeface="DengXian" panose="02010600030101010101" charset="-122"/>
      </a:defRPr>
    </a:lvl1pPr>
    <a:lvl2pPr marL="457200" algn="ctr" rtl="0" fontAlgn="base">
      <a:spcBef>
        <a:spcPct val="0"/>
      </a:spcBef>
      <a:spcAft>
        <a:spcPct val="0"/>
      </a:spcAft>
      <a:defRPr u="sng" kern="1200">
        <a:solidFill>
          <a:srgbClr val="FFFFFF"/>
        </a:solidFill>
        <a:latin typeface="DengXian" panose="02010600030101010101" charset="-122"/>
        <a:ea typeface="DengXian" panose="02010600030101010101" charset="-122"/>
        <a:cs typeface="DengXian" panose="02010600030101010101" charset="-122"/>
      </a:defRPr>
    </a:lvl2pPr>
    <a:lvl3pPr marL="914400" algn="ctr" rtl="0" fontAlgn="base">
      <a:spcBef>
        <a:spcPct val="0"/>
      </a:spcBef>
      <a:spcAft>
        <a:spcPct val="0"/>
      </a:spcAft>
      <a:defRPr u="sng" kern="1200">
        <a:solidFill>
          <a:srgbClr val="FFFFFF"/>
        </a:solidFill>
        <a:latin typeface="DengXian" panose="02010600030101010101" charset="-122"/>
        <a:ea typeface="DengXian" panose="02010600030101010101" charset="-122"/>
        <a:cs typeface="DengXian" panose="02010600030101010101" charset="-122"/>
      </a:defRPr>
    </a:lvl3pPr>
    <a:lvl4pPr marL="1371600" algn="ctr" rtl="0" fontAlgn="base">
      <a:spcBef>
        <a:spcPct val="0"/>
      </a:spcBef>
      <a:spcAft>
        <a:spcPct val="0"/>
      </a:spcAft>
      <a:defRPr u="sng" kern="1200">
        <a:solidFill>
          <a:srgbClr val="FFFFFF"/>
        </a:solidFill>
        <a:latin typeface="DengXian" panose="02010600030101010101" charset="-122"/>
        <a:ea typeface="DengXian" panose="02010600030101010101" charset="-122"/>
        <a:cs typeface="DengXian" panose="02010600030101010101" charset="-122"/>
      </a:defRPr>
    </a:lvl4pPr>
    <a:lvl5pPr marL="1828800" algn="ctr" rtl="0" fontAlgn="base">
      <a:spcBef>
        <a:spcPct val="0"/>
      </a:spcBef>
      <a:spcAft>
        <a:spcPct val="0"/>
      </a:spcAft>
      <a:defRPr u="sng" kern="1200">
        <a:solidFill>
          <a:srgbClr val="FFFFFF"/>
        </a:solidFill>
        <a:latin typeface="DengXian" panose="02010600030101010101" charset="-122"/>
        <a:ea typeface="DengXian" panose="02010600030101010101" charset="-122"/>
        <a:cs typeface="DengXian" panose="02010600030101010101" charset="-122"/>
      </a:defRPr>
    </a:lvl5pPr>
    <a:lvl6pPr marL="2286000" algn="l" defTabSz="914400" rtl="0" eaLnBrk="1" latinLnBrk="0" hangingPunct="1">
      <a:defRPr u="sng" kern="1200">
        <a:solidFill>
          <a:srgbClr val="FFFFFF"/>
        </a:solidFill>
        <a:latin typeface="DengXian" panose="02010600030101010101" charset="-122"/>
        <a:ea typeface="DengXian" panose="02010600030101010101" charset="-122"/>
        <a:cs typeface="DengXian" panose="02010600030101010101" charset="-122"/>
      </a:defRPr>
    </a:lvl6pPr>
    <a:lvl7pPr marL="2743200" algn="l" defTabSz="914400" rtl="0" eaLnBrk="1" latinLnBrk="0" hangingPunct="1">
      <a:defRPr u="sng" kern="1200">
        <a:solidFill>
          <a:srgbClr val="FFFFFF"/>
        </a:solidFill>
        <a:latin typeface="DengXian" panose="02010600030101010101" charset="-122"/>
        <a:ea typeface="DengXian" panose="02010600030101010101" charset="-122"/>
        <a:cs typeface="DengXian" panose="02010600030101010101" charset="-122"/>
      </a:defRPr>
    </a:lvl7pPr>
    <a:lvl8pPr marL="3200400" algn="l" defTabSz="914400" rtl="0" eaLnBrk="1" latinLnBrk="0" hangingPunct="1">
      <a:defRPr u="sng" kern="1200">
        <a:solidFill>
          <a:srgbClr val="FFFFFF"/>
        </a:solidFill>
        <a:latin typeface="DengXian" panose="02010600030101010101" charset="-122"/>
        <a:ea typeface="DengXian" panose="02010600030101010101" charset="-122"/>
        <a:cs typeface="DengXian" panose="02010600030101010101" charset="-122"/>
      </a:defRPr>
    </a:lvl8pPr>
    <a:lvl9pPr marL="3657600" algn="l" defTabSz="914400" rtl="0" eaLnBrk="1" latinLnBrk="0" hangingPunct="1">
      <a:defRPr u="sng" kern="1200">
        <a:solidFill>
          <a:srgbClr val="FFFFFF"/>
        </a:solidFill>
        <a:latin typeface="DengXian" panose="02010600030101010101" charset="-122"/>
        <a:ea typeface="DengXian" panose="02010600030101010101" charset="-122"/>
        <a:cs typeface="DengXian" panose="02010600030101010101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2043">
          <p15:clr>
            <a:srgbClr val="A4A3A4"/>
          </p15:clr>
        </p15:guide>
        <p15:guide id="2" pos="38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68D1"/>
    <a:srgbClr val="990000"/>
    <a:srgbClr val="FF9900"/>
    <a:srgbClr val="057148"/>
    <a:srgbClr val="CC6600"/>
    <a:srgbClr val="F90516"/>
    <a:srgbClr val="FFCC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8" autoAdjust="0"/>
    <p:restoredTop sz="94013" autoAdjust="0"/>
  </p:normalViewPr>
  <p:slideViewPr>
    <p:cSldViewPr snapToGrid="0">
      <p:cViewPr varScale="1">
        <p:scale>
          <a:sx n="100" d="100"/>
          <a:sy n="100" d="100"/>
        </p:scale>
        <p:origin x="984" y="160"/>
      </p:cViewPr>
      <p:guideLst>
        <p:guide orient="horz" pos="2043"/>
        <p:guide pos="389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5A1DA88-F930-412A-9D6A-6A893A411F46}" type="datetimeFigureOut">
              <a:rPr lang="zh-CN" altLang="en-US"/>
              <a:pPr>
                <a:defRPr/>
              </a:pPr>
              <a:t>2019/6/27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3638756-7222-4CC0-9FF3-1E86FE1A48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DengXian" panose="02010600030101010101" charset="-122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DengXian" panose="02010600030101010101" charset="-122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DengXian" panose="02010600030101010101" charset="-122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DengXian" panose="02010600030101010101" charset="-122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DengXian" panose="02010600030101010101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63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>
                <a:cs typeface="DengXian" panose="02010600030101010101" charset="-122"/>
              </a:rPr>
              <a:t> </a:t>
            </a:r>
          </a:p>
        </p:txBody>
      </p:sp>
      <p:sp>
        <p:nvSpPr>
          <p:cNvPr id="15363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7AA991-9ED0-4D3E-8381-A88372FB5501}" type="slidenum">
              <a:rPr lang="zh-CN" altLang="en-US">
                <a:cs typeface="DengXian" panose="02010600030101010101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zh-CN">
              <a:cs typeface="DengXian" panose="02010600030101010101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7078C4C9-33D9-4A49-B133-E11B63E26AED}" type="slidenum">
              <a:rPr lang="en-US" altLang="en-US" sz="1200" u="none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pPr algn="r"/>
              <a:t>9</a:t>
            </a:fld>
            <a:endParaRPr lang="en-US" altLang="en-US" sz="1200" u="none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numCol="1" anchor="t" anchorCtr="0" compatLnSpc="1"/>
          <a:lstStyle/>
          <a:p>
            <a:pPr eaLnBrk="1" hangingPunct="1"/>
            <a:endParaRPr lang="en-US" altLang="en-US">
              <a:ea typeface="DengXian" panose="02010600030101010101" charset="-122"/>
              <a:cs typeface="DengXian" panose="02010600030101010101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68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>
                <a:cs typeface="DengXian" panose="02010600030101010101" charset="-122"/>
              </a:rPr>
              <a:t> </a:t>
            </a:r>
          </a:p>
        </p:txBody>
      </p:sp>
      <p:sp>
        <p:nvSpPr>
          <p:cNvPr id="43011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503EB5-67D0-46F8-BEB5-AD5CD2CDDCEF}" type="slidenum">
              <a:rPr lang="zh-CN" altLang="en-US">
                <a:cs typeface="DengXian" panose="02010600030101010101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altLang="zh-CN">
              <a:cs typeface="DengXian" panose="02010600030101010101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CB520-3AA4-49C3-9029-E8D626A02BC7}" type="datetimeFigureOut">
              <a:rPr lang="zh-CN" altLang="en-US"/>
              <a:pPr>
                <a:defRPr/>
              </a:pPr>
              <a:t>2019/6/27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E2D1D-3882-4601-9A67-8054F32B9D5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7C048-DE7F-4259-B7C8-08171B1B4A1F}" type="datetimeFigureOut">
              <a:rPr lang="zh-CN" altLang="en-US"/>
              <a:pPr>
                <a:defRPr/>
              </a:pPr>
              <a:t>2019/6/27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288FD-1C4A-42A9-BB6E-D00CEAAE9C1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E1C70-5844-4D33-8472-9D216B30BD94}" type="datetimeFigureOut">
              <a:rPr lang="zh-CN" altLang="en-US"/>
              <a:pPr>
                <a:defRPr/>
              </a:pPr>
              <a:t>2019/6/27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430F9-3027-4762-B67A-223C3C2438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标题，文本与媒体剪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媒体占位符 3"/>
          <p:cNvSpPr>
            <a:spLocks noGrp="1"/>
          </p:cNvSpPr>
          <p:nvPr>
            <p:ph type="media"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3FFD2-A109-4F44-9092-45FCCA1B47BA}" type="datetimeFigureOut">
              <a:rPr lang="zh-CN" altLang="en-US"/>
              <a:pPr>
                <a:defRPr/>
              </a:pPr>
              <a:t>2019/6/27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1C0E1-362D-4C91-954D-5FA6FD513F0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D421A-0143-4A78-82CA-0DF64FCF58C0}" type="datetimeFigureOut">
              <a:rPr lang="zh-CN" altLang="en-US"/>
              <a:pPr>
                <a:defRPr/>
              </a:pPr>
              <a:t>2019/6/27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C0FD3-ED63-46A1-BFA8-28AA095F1CA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83587-D16B-4E9C-A051-AAFBBE108305}" type="datetimeFigureOut">
              <a:rPr lang="zh-CN" altLang="en-US"/>
              <a:pPr>
                <a:defRPr/>
              </a:pPr>
              <a:t>2019/6/27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DB3FC-E647-447F-A1FB-9EEF35BAD22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72EDF-8821-4F2A-B803-DC1EBA6DB2FA}" type="datetimeFigureOut">
              <a:rPr lang="zh-CN" altLang="en-US"/>
              <a:pPr>
                <a:defRPr/>
              </a:pPr>
              <a:t>2019/6/27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08FD2-220B-49B4-B94F-29B46747DA8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EC7ED-81D0-480B-9305-E69AD6006EA4}" type="datetimeFigureOut">
              <a:rPr lang="zh-CN" altLang="en-US"/>
              <a:pPr>
                <a:defRPr/>
              </a:pPr>
              <a:t>2019/6/27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588A3-0E13-4491-A89B-3086707E8FA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4821F-B1DF-4658-9586-5D2AE3BDFD1D}" type="datetimeFigureOut">
              <a:rPr lang="zh-CN" altLang="en-US"/>
              <a:pPr>
                <a:defRPr/>
              </a:pPr>
              <a:t>2019/6/27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768C7-AB38-4AB0-BE53-A82C4637CC2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9D526-6C02-4DBA-8F13-C44376D65104}" type="datetimeFigureOut">
              <a:rPr lang="zh-CN" altLang="en-US"/>
              <a:pPr>
                <a:defRPr/>
              </a:pPr>
              <a:t>2019/6/27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CB3D1-3F5E-4313-BE09-AA2039DCA0C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FD1FC-CE34-4F96-A765-A89968D39D19}" type="datetimeFigureOut">
              <a:rPr lang="zh-CN" altLang="en-US"/>
              <a:pPr>
                <a:defRPr/>
              </a:pPr>
              <a:t>2019/6/27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C4CAE-EC73-4A28-A0A8-A299B628884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4ED35-2AE3-4BC9-A405-912B3A8CC212}" type="datetimeFigureOut">
              <a:rPr lang="zh-CN" altLang="en-US"/>
              <a:pPr>
                <a:defRPr/>
              </a:pPr>
              <a:t>2019/6/27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19693-1831-4CC6-8872-D535A72B21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u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42D5927-76D7-475D-AAFA-3157D155096A}" type="datetimeFigureOut">
              <a:rPr lang="zh-CN" altLang="en-US"/>
              <a:pPr>
                <a:defRPr/>
              </a:pPr>
              <a:t>2019/6/27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u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u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4EDA451-EB80-470A-B0D2-03EB64810E4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7" name="图片 45">
            <a:extLst>
              <a:ext uri="{FF2B5EF4-FFF2-40B4-BE49-F238E27FC236}">
                <a16:creationId xmlns:a16="http://schemas.microsoft.com/office/drawing/2014/main" id="{3243FFE2-418C-EA4D-AC0F-C241BC36181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63512"/>
            <a:ext cx="33337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DengXian Light" panose="02010600030101010101" charset="-122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engXian Light" panose="02010600030101010101" charset="-122"/>
          <a:ea typeface="DengXian Light" panose="02010600030101010101" charset="-122"/>
          <a:cs typeface="DengXian Light" panose="02010600030101010101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engXian Light" panose="02010600030101010101" charset="-122"/>
          <a:ea typeface="DengXian Light" panose="02010600030101010101" charset="-122"/>
          <a:cs typeface="DengXian Light" panose="02010600030101010101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engXian Light" panose="02010600030101010101" charset="-122"/>
          <a:ea typeface="DengXian Light" panose="02010600030101010101" charset="-122"/>
          <a:cs typeface="DengXian Light" panose="02010600030101010101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engXian Light" panose="02010600030101010101" charset="-122"/>
          <a:ea typeface="DengXian Light" panose="02010600030101010101" charset="-122"/>
          <a:cs typeface="DengXian Light" panose="02010600030101010101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engXian Light" panose="02010600030101010101" charset="-122"/>
          <a:ea typeface="DengXian Light" panose="02010600030101010101" charset="-122"/>
          <a:cs typeface="DengXian Light" panose="02010600030101010101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engXian Light" panose="02010600030101010101" charset="-122"/>
          <a:ea typeface="DengXian Light" panose="02010600030101010101" charset="-122"/>
          <a:cs typeface="DengXian Light" panose="02010600030101010101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engXian Light" panose="02010600030101010101" charset="-122"/>
          <a:ea typeface="DengXian Light" panose="02010600030101010101" charset="-122"/>
          <a:cs typeface="DengXian Light" panose="02010600030101010101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engXian Light" panose="02010600030101010101" charset="-122"/>
          <a:ea typeface="DengXian Light" panose="02010600030101010101" charset="-122"/>
          <a:cs typeface="DengXian Light" panose="02010600030101010101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DengXian" panose="02010600030101010101" charset="-122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DengXian" panose="02010600030101010101" charset="-122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DengXian" panose="02010600030101010101" charset="-122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DengXian" panose="02010600030101010101" charset="-122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DengXian" panose="02010600030101010101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8.png"/><Relationship Id="rId7" Type="http://schemas.openxmlformats.org/officeDocument/2006/relationships/image" Target="../media/image27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矩形 1">
            <a:extLst>
              <a:ext uri="{FF2B5EF4-FFF2-40B4-BE49-F238E27FC236}">
                <a16:creationId xmlns:a16="http://schemas.microsoft.com/office/drawing/2014/main" id="{50F13F8B-1B3D-D840-9ED0-CD6EAE5D2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2763" y="2781300"/>
            <a:ext cx="4413250" cy="251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zh-CN" sz="2251" b="1" dirty="0">
                <a:solidFill>
                  <a:srgbClr val="0070C0"/>
                </a:solidFill>
                <a:latin typeface="HelveticaNeue" panose="02000503000000020004" pitchFamily="2" charset="0"/>
              </a:rPr>
              <a:t>	</a:t>
            </a:r>
            <a:r>
              <a:rPr lang="zh-CN" altLang="en-US" sz="2251" b="1" dirty="0">
                <a:solidFill>
                  <a:srgbClr val="0070C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2251" b="1" dirty="0">
              <a:solidFill>
                <a:srgbClr val="0070C0"/>
              </a:solidFill>
              <a:latin typeface="HelveticaNeue" panose="02000503000000020004" pitchFamily="2" charset="0"/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en-US" altLang="zh-CN" sz="2251" b="1" dirty="0">
              <a:solidFill>
                <a:srgbClr val="0070C0"/>
              </a:solidFill>
              <a:latin typeface="HelveticaNeue" panose="02000503000000020004" pitchFamily="2" charset="0"/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zh-CN" altLang="en-US" sz="2251" b="1" dirty="0">
                <a:solidFill>
                  <a:srgbClr val="0070C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2251" b="1" dirty="0">
              <a:solidFill>
                <a:srgbClr val="0070C0"/>
              </a:solidFill>
              <a:latin typeface="HelveticaNeue" panose="02000503000000020004" pitchFamily="2" charset="0"/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zh-CN" altLang="en-US" sz="2251" b="1" dirty="0">
                <a:solidFill>
                  <a:srgbClr val="0070C0"/>
                </a:solidFill>
                <a:latin typeface="HelveticaNeue" panose="02000503000000020004" pitchFamily="2" charset="0"/>
              </a:rPr>
              <a:t>订阅号：溯恩英语</a:t>
            </a:r>
          </a:p>
        </p:txBody>
      </p:sp>
      <p:sp>
        <p:nvSpPr>
          <p:cNvPr id="40963" name="矩形 3">
            <a:extLst>
              <a:ext uri="{FF2B5EF4-FFF2-40B4-BE49-F238E27FC236}">
                <a16:creationId xmlns:a16="http://schemas.microsoft.com/office/drawing/2014/main" id="{7824763E-0D93-464C-AED5-3FC168C1C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1" y="1973264"/>
            <a:ext cx="2925763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zh-CN" altLang="en-US" sz="3376" b="1">
                <a:latin typeface="华文新魏" panose="02010800040101010101" pitchFamily="2" charset="-122"/>
                <a:ea typeface="华文新魏" panose="02010800040101010101" pitchFamily="2" charset="-122"/>
              </a:rPr>
              <a:t>知识产权声明</a:t>
            </a:r>
          </a:p>
        </p:txBody>
      </p:sp>
      <p:sp>
        <p:nvSpPr>
          <p:cNvPr id="40964" name="矩形 3">
            <a:extLst>
              <a:ext uri="{FF2B5EF4-FFF2-40B4-BE49-F238E27FC236}">
                <a16:creationId xmlns:a16="http://schemas.microsoft.com/office/drawing/2014/main" id="{83239BA4-B577-5340-B8CD-73E2350BA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1222376"/>
            <a:ext cx="2925762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zh-CN" altLang="en-US" sz="2401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扫码关注</a:t>
            </a:r>
            <a:endParaRPr lang="en-US" altLang="zh-CN" sz="2401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zh-CN" altLang="en-US" sz="2401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回复：</a:t>
            </a:r>
            <a:r>
              <a:rPr lang="en-US" altLang="zh-CN" sz="2401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hello</a:t>
            </a:r>
            <a:r>
              <a:rPr lang="zh-CN" altLang="en-US" sz="2401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sz="2401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sun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zh-CN" altLang="en-US" sz="2401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获取课件制作、录课等实用工具包</a:t>
            </a:r>
          </a:p>
        </p:txBody>
      </p:sp>
      <p:pic>
        <p:nvPicPr>
          <p:cNvPr id="27652" name="图片 3" descr="图片包含 文字, 纵横字谜&#10;&#10;描述已自动生成">
            <a:extLst>
              <a:ext uri="{FF2B5EF4-FFF2-40B4-BE49-F238E27FC236}">
                <a16:creationId xmlns:a16="http://schemas.microsoft.com/office/drawing/2014/main" id="{E1027E02-16AF-3C48-B4F9-B9E561F4B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9" y="3068639"/>
            <a:ext cx="2192337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999960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图片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69638" y="0"/>
            <a:ext cx="1122362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图片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85250" y="0"/>
            <a:ext cx="32067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609600" y="-20638"/>
            <a:ext cx="165100" cy="381793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u="none"/>
          </a:p>
        </p:txBody>
      </p:sp>
      <p:sp>
        <p:nvSpPr>
          <p:cNvPr id="10" name="矩形 9"/>
          <p:cNvSpPr/>
          <p:nvPr/>
        </p:nvSpPr>
        <p:spPr>
          <a:xfrm>
            <a:off x="909638" y="3040063"/>
            <a:ext cx="165100" cy="381793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u="none"/>
          </a:p>
        </p:txBody>
      </p:sp>
      <p:sp>
        <p:nvSpPr>
          <p:cNvPr id="27653" name="Text Box 13"/>
          <p:cNvSpPr txBox="1">
            <a:spLocks noChangeArrowheads="1"/>
          </p:cNvSpPr>
          <p:nvPr/>
        </p:nvSpPr>
        <p:spPr bwMode="auto">
          <a:xfrm>
            <a:off x="9550400" y="2160588"/>
            <a:ext cx="1936750" cy="1190625"/>
          </a:xfrm>
          <a:prstGeom prst="rect">
            <a:avLst/>
          </a:prstGeom>
          <a:noFill/>
          <a:ln w="12700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600" b="1" u="none">
                <a:solidFill>
                  <a:srgbClr val="990000"/>
                </a:solidFill>
                <a:latin typeface="Times New Roman" panose="02020603050405020304" pitchFamily="18" charset="0"/>
              </a:rPr>
              <a:t>Headline</a:t>
            </a:r>
          </a:p>
          <a:p>
            <a:r>
              <a:rPr lang="zh-CN" altLang="en-US" sz="3600" b="1" u="none">
                <a:solidFill>
                  <a:srgbClr val="990000"/>
                </a:solidFill>
                <a:latin typeface="Times New Roman" panose="02020603050405020304" pitchFamily="18" charset="0"/>
              </a:rPr>
              <a:t>标题 </a:t>
            </a:r>
          </a:p>
        </p:txBody>
      </p:sp>
      <p:sp>
        <p:nvSpPr>
          <p:cNvPr id="27654" name="Text Box 14"/>
          <p:cNvSpPr txBox="1">
            <a:spLocks noChangeArrowheads="1"/>
          </p:cNvSpPr>
          <p:nvPr/>
        </p:nvSpPr>
        <p:spPr bwMode="auto">
          <a:xfrm>
            <a:off x="1220788" y="1298575"/>
            <a:ext cx="8756650" cy="2061210"/>
          </a:xfrm>
          <a:prstGeom prst="rect">
            <a:avLst/>
          </a:prstGeom>
          <a:noFill/>
          <a:ln w="12700" algn="ctr">
            <a:noFill/>
            <a:miter lim="800000"/>
          </a:ln>
        </p:spPr>
        <p:txBody>
          <a:bodyPr>
            <a:spAutoFit/>
          </a:bodyPr>
          <a:lstStyle/>
          <a:p>
            <a:pPr algn="l"/>
            <a:r>
              <a:rPr lang="en-US" altLang="zh-CN" sz="3200" u="none">
                <a:solidFill>
                  <a:schemeClr val="hlink"/>
                </a:solidFill>
                <a:latin typeface="Times New Roman" panose="02020603050405020304" pitchFamily="18" charset="0"/>
              </a:rPr>
              <a:t>What’s the best title according to the lead paragraphs?</a:t>
            </a:r>
          </a:p>
          <a:p>
            <a:pPr algn="l"/>
            <a:endParaRPr lang="en-US" altLang="zh-CN" sz="3200" u="none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pPr algn="l"/>
            <a:r>
              <a:rPr lang="en-US" altLang="zh-CN" sz="3200" u="none">
                <a:solidFill>
                  <a:schemeClr val="hlink"/>
                </a:solidFill>
                <a:latin typeface="Times New Roman" panose="02020603050405020304" pitchFamily="18" charset="0"/>
              </a:rPr>
              <a:t>________________________</a:t>
            </a:r>
          </a:p>
        </p:txBody>
      </p:sp>
      <p:grpSp>
        <p:nvGrpSpPr>
          <p:cNvPr id="27656" name="组合 3"/>
          <p:cNvGrpSpPr/>
          <p:nvPr/>
        </p:nvGrpSpPr>
        <p:grpSpPr bwMode="auto">
          <a:xfrm>
            <a:off x="790575" y="-163513"/>
            <a:ext cx="5505450" cy="1189038"/>
            <a:chOff x="193507" y="40265"/>
            <a:chExt cx="6264696" cy="1163332"/>
          </a:xfrm>
        </p:grpSpPr>
        <p:pic>
          <p:nvPicPr>
            <p:cNvPr id="27657" name="Picture 9" descr="F:\ppt素材\图标\我收集的图标\字体\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2875960" y="-2378646"/>
              <a:ext cx="899790" cy="6264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8" name="Picture 6" descr="F:\超棒ppt模板\中国风\中国风物件\maobi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3779" y="40265"/>
              <a:ext cx="985348" cy="985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9" name="TextBox 2"/>
            <p:cNvSpPr txBox="1">
              <a:spLocks noChangeArrowheads="1"/>
            </p:cNvSpPr>
            <p:nvPr/>
          </p:nvSpPr>
          <p:spPr bwMode="auto">
            <a:xfrm>
              <a:off x="769758" y="476709"/>
              <a:ext cx="4821359" cy="62748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/>
              <a:r>
                <a:rPr lang="en-US" altLang="zh-CN" sz="3600" b="1" i="1" u="none">
                  <a:solidFill>
                    <a:schemeClr val="bg1"/>
                  </a:solidFill>
                  <a:latin typeface="Times New Roman" panose="02020603050405020304" pitchFamily="18" charset="0"/>
                  <a:ea typeface="KaiTi" panose="02010609060101010101" pitchFamily="49" charset="-122"/>
                  <a:cs typeface="Times New Roman" panose="02020603050405020304" pitchFamily="18" charset="0"/>
                </a:rPr>
                <a:t>Read for information</a:t>
              </a:r>
            </a:p>
          </p:txBody>
        </p:sp>
      </p:grp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1311275" y="2298700"/>
            <a:ext cx="6630988" cy="1066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zh-CN" sz="3200" b="1" u="none" dirty="0">
                <a:solidFill>
                  <a:srgbClr val="CC6600"/>
                </a:solidFill>
                <a:latin typeface="Times New Roman" panose="02020603050405020304" pitchFamily="18" charset="0"/>
              </a:rPr>
              <a:t>Break dancing among new events </a:t>
            </a:r>
            <a:endParaRPr lang="zh-CN" altLang="en-US" sz="3200" b="1" u="none" dirty="0">
              <a:solidFill>
                <a:srgbClr val="CC6600"/>
              </a:solidFill>
              <a:latin typeface="Times New Roman" panose="02020603050405020304" pitchFamily="18" charset="0"/>
            </a:endParaRPr>
          </a:p>
          <a:p>
            <a:pPr algn="l"/>
            <a:r>
              <a:rPr lang="zh-CN" altLang="zh-CN" sz="3200" b="1" u="none" dirty="0">
                <a:solidFill>
                  <a:srgbClr val="CC6600"/>
                </a:solidFill>
                <a:latin typeface="Times New Roman" panose="02020603050405020304" pitchFamily="18" charset="0"/>
              </a:rPr>
              <a:t>proposed for 2024 Olympics</a:t>
            </a:r>
            <a:endParaRPr lang="en-US" altLang="zh-CN" sz="3200" b="1" u="none" dirty="0">
              <a:solidFill>
                <a:srgbClr val="CC66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Merge 4"/>
          <p:cNvSpPr/>
          <p:nvPr/>
        </p:nvSpPr>
        <p:spPr>
          <a:xfrm>
            <a:off x="6275705" y="206375"/>
            <a:ext cx="3042920" cy="2037080"/>
          </a:xfrm>
          <a:prstGeom prst="flowChartMerg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73" name="Text Box 18"/>
          <p:cNvSpPr txBox="1">
            <a:spLocks noChangeArrowheads="1"/>
          </p:cNvSpPr>
          <p:nvPr/>
        </p:nvSpPr>
        <p:spPr bwMode="auto">
          <a:xfrm>
            <a:off x="5751830" y="206375"/>
            <a:ext cx="4090670" cy="1198880"/>
          </a:xfrm>
          <a:prstGeom prst="rect">
            <a:avLst/>
          </a:prstGeom>
          <a:noFill/>
          <a:ln w="12700" algn="ctr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600" b="1" u="none">
                <a:solidFill>
                  <a:schemeClr val="hlink"/>
                </a:solidFill>
                <a:latin typeface="Times New Roman" panose="02020603050405020304" pitchFamily="18" charset="0"/>
              </a:rPr>
              <a:t>Background</a:t>
            </a:r>
          </a:p>
          <a:p>
            <a:r>
              <a:rPr lang="zh-CN" altLang="en-US" sz="3600" b="1" u="none">
                <a:solidFill>
                  <a:schemeClr val="hlink"/>
                </a:solidFill>
                <a:latin typeface="Times New Roman" panose="02020603050405020304" pitchFamily="18" charset="0"/>
              </a:rPr>
              <a:t>背景 </a:t>
            </a:r>
          </a:p>
        </p:txBody>
      </p:sp>
      <p:pic>
        <p:nvPicPr>
          <p:cNvPr id="28674" name="Picture 1" descr="th[2]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38" y="2457450"/>
            <a:ext cx="5702300" cy="381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46355" y="3578860"/>
            <a:ext cx="2221865" cy="1568450"/>
          </a:xfrm>
          <a:prstGeom prst="rect">
            <a:avLst/>
          </a:prstGeom>
          <a:noFill/>
          <a:ln w="12700" algn="ctr">
            <a:noFill/>
            <a:miter lim="800000"/>
          </a:ln>
        </p:spPr>
        <p:txBody>
          <a:bodyPr wrap="square">
            <a:spAutoFit/>
          </a:bodyPr>
          <a:lstStyle/>
          <a:p>
            <a:endParaRPr lang="zh-CN" altLang="zh-CN" sz="3200" b="1" i="1" u="none">
              <a:solidFill>
                <a:schemeClr val="accent1"/>
              </a:solidFill>
              <a:latin typeface="Times New Roman" panose="02020603050405020304" pitchFamily="18" charset="0"/>
            </a:endParaRPr>
          </a:p>
          <a:p>
            <a:r>
              <a:rPr lang="zh-CN" altLang="zh-CN" sz="3200" b="1" i="1" u="none">
                <a:solidFill>
                  <a:schemeClr val="accent1"/>
                </a:solidFill>
                <a:latin typeface="Times New Roman" panose="02020603050405020304" pitchFamily="18" charset="0"/>
              </a:rPr>
              <a:t>Ballroom</a:t>
            </a:r>
          </a:p>
          <a:p>
            <a:r>
              <a:rPr lang="zh-CN" altLang="zh-CN" sz="3200" b="1" i="1" u="none">
                <a:solidFill>
                  <a:schemeClr val="accent1"/>
                </a:solidFill>
                <a:latin typeface="Times New Roman" panose="02020603050405020304" pitchFamily="18" charset="0"/>
              </a:rPr>
              <a:t>dancing</a:t>
            </a:r>
            <a:r>
              <a:rPr lang="zh-CN" altLang="zh-CN"/>
              <a:t> </a:t>
            </a:r>
            <a:endParaRPr lang="zh-CN" altLang="en-US"/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3795713" y="3830638"/>
            <a:ext cx="1555750" cy="1076325"/>
          </a:xfrm>
          <a:prstGeom prst="rect">
            <a:avLst/>
          </a:prstGeom>
          <a:noFill/>
          <a:ln w="12700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3200" b="1" i="1" u="none">
                <a:solidFill>
                  <a:srgbClr val="FF9900"/>
                </a:solidFill>
                <a:latin typeface="Times New Roman" panose="02020603050405020304" pitchFamily="18" charset="0"/>
              </a:rPr>
              <a:t> </a:t>
            </a:r>
          </a:p>
          <a:p>
            <a:r>
              <a:rPr lang="zh-CN" altLang="zh-CN" sz="3200" b="1" i="1" u="none">
                <a:solidFill>
                  <a:srgbClr val="FF9900"/>
                </a:solidFill>
                <a:latin typeface="Times New Roman" panose="02020603050405020304" pitchFamily="18" charset="0"/>
              </a:rPr>
              <a:t>hip-hop</a:t>
            </a:r>
            <a:r>
              <a:rPr lang="zh-CN" altLang="zh-CN">
                <a:solidFill>
                  <a:srgbClr val="FF9900"/>
                </a:solidFill>
              </a:rPr>
              <a:t> 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2079625" y="4267200"/>
            <a:ext cx="1635125" cy="519113"/>
          </a:xfrm>
          <a:prstGeom prst="rect">
            <a:avLst/>
          </a:prstGeom>
          <a:noFill/>
          <a:ln w="12700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2800" b="1" i="1" u="none">
                <a:solidFill>
                  <a:srgbClr val="990000"/>
                </a:solidFill>
                <a:latin typeface="Times New Roman" panose="02020603050405020304" pitchFamily="18" charset="0"/>
              </a:rPr>
              <a:t>Breaking</a:t>
            </a:r>
            <a:r>
              <a:rPr lang="zh-CN" altLang="zh-CN" sz="2800">
                <a:latin typeface="Times New Roman" panose="02020603050405020304" pitchFamily="18" charset="0"/>
              </a:rPr>
              <a:t> </a:t>
            </a:r>
            <a:endParaRPr lang="zh-CN" altLang="en-US" sz="2800">
              <a:latin typeface="Times New Roman" panose="02020603050405020304" pitchFamily="18" charset="0"/>
            </a:endParaRPr>
          </a:p>
        </p:txBody>
      </p:sp>
      <p:sp>
        <p:nvSpPr>
          <p:cNvPr id="28678" name="Text Box 2"/>
          <p:cNvSpPr txBox="1">
            <a:spLocks noChangeArrowheads="1"/>
          </p:cNvSpPr>
          <p:nvPr/>
        </p:nvSpPr>
        <p:spPr bwMode="auto">
          <a:xfrm>
            <a:off x="2079625" y="2327275"/>
            <a:ext cx="1627188" cy="644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</a:t>
            </a:r>
          </a:p>
        </p:txBody>
      </p:sp>
      <p:sp>
        <p:nvSpPr>
          <p:cNvPr id="28679" name="Text Box 3"/>
          <p:cNvSpPr txBox="1">
            <a:spLocks noChangeArrowheads="1"/>
          </p:cNvSpPr>
          <p:nvPr/>
        </p:nvSpPr>
        <p:spPr bwMode="auto">
          <a:xfrm>
            <a:off x="8345488" y="1998663"/>
            <a:ext cx="2084387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</a:t>
            </a:r>
          </a:p>
        </p:txBody>
      </p:sp>
      <p:pic>
        <p:nvPicPr>
          <p:cNvPr id="28680" name="Picture 5" descr="venn-diagram-template-5[1]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8438" y="2749550"/>
            <a:ext cx="534035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1" name="Text Box 6"/>
          <p:cNvSpPr txBox="1">
            <a:spLocks noChangeArrowheads="1"/>
          </p:cNvSpPr>
          <p:nvPr/>
        </p:nvSpPr>
        <p:spPr bwMode="auto">
          <a:xfrm>
            <a:off x="6548438" y="2644775"/>
            <a:ext cx="1627187" cy="644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b="1" u="none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Japan</a:t>
            </a:r>
          </a:p>
        </p:txBody>
      </p:sp>
      <p:sp>
        <p:nvSpPr>
          <p:cNvPr id="28682" name="Text Box 7"/>
          <p:cNvSpPr txBox="1">
            <a:spLocks noChangeArrowheads="1"/>
          </p:cNvSpPr>
          <p:nvPr/>
        </p:nvSpPr>
        <p:spPr bwMode="auto">
          <a:xfrm>
            <a:off x="10163175" y="2644775"/>
            <a:ext cx="1627188" cy="644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b="1" u="none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Russia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780213" y="4773613"/>
            <a:ext cx="1627187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b="1" u="none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Ram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9645650" y="4897438"/>
            <a:ext cx="2144713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u="none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Bumblebee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8407400" y="4343400"/>
            <a:ext cx="1435100" cy="1076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 u="none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gold</a:t>
            </a:r>
          </a:p>
          <a:p>
            <a:r>
              <a:rPr lang="en-US" altLang="zh-CN" sz="3200" b="1" u="none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medal</a:t>
            </a:r>
          </a:p>
        </p:txBody>
      </p:sp>
      <p:sp>
        <p:nvSpPr>
          <p:cNvPr id="28686" name="Text Box 11"/>
          <p:cNvSpPr txBox="1">
            <a:spLocks noChangeArrowheads="1"/>
          </p:cNvSpPr>
          <p:nvPr/>
        </p:nvSpPr>
        <p:spPr bwMode="auto">
          <a:xfrm>
            <a:off x="3916363" y="2357438"/>
            <a:ext cx="1831975" cy="5826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3200" b="1" i="1" u="none">
                <a:solidFill>
                  <a:srgbClr val="990000"/>
                </a:solidFill>
                <a:latin typeface="Times New Roman" panose="02020603050405020304" pitchFamily="18" charset="0"/>
                <a:sym typeface="+mn-ea"/>
              </a:rPr>
              <a:t>American</a:t>
            </a:r>
          </a:p>
        </p:txBody>
      </p:sp>
      <p:sp>
        <p:nvSpPr>
          <p:cNvPr id="28687" name="Text Box 12"/>
          <p:cNvSpPr txBox="1">
            <a:spLocks noChangeArrowheads="1"/>
          </p:cNvSpPr>
          <p:nvPr/>
        </p:nvSpPr>
        <p:spPr bwMode="auto">
          <a:xfrm>
            <a:off x="220663" y="2387600"/>
            <a:ext cx="1425575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3200" b="1" i="1" u="none">
                <a:solidFill>
                  <a:srgbClr val="990000"/>
                </a:solidFill>
                <a:latin typeface="Times New Roman" panose="02020603050405020304" pitchFamily="18" charset="0"/>
                <a:sym typeface="+mn-ea"/>
              </a:rPr>
              <a:t>French</a:t>
            </a:r>
          </a:p>
        </p:txBody>
      </p:sp>
      <p:grpSp>
        <p:nvGrpSpPr>
          <p:cNvPr id="28688" name="组合 3"/>
          <p:cNvGrpSpPr/>
          <p:nvPr/>
        </p:nvGrpSpPr>
        <p:grpSpPr bwMode="auto">
          <a:xfrm>
            <a:off x="354013" y="0"/>
            <a:ext cx="5664200" cy="1533525"/>
            <a:chOff x="193507" y="40265"/>
            <a:chExt cx="6264696" cy="1163332"/>
          </a:xfrm>
        </p:grpSpPr>
        <p:pic>
          <p:nvPicPr>
            <p:cNvPr id="28689" name="Picture 9" descr="F:\ppt素材\图标\我收集的图标\字体\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2875960" y="-2378646"/>
              <a:ext cx="899790" cy="6264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90" name="Picture 6" descr="F:\超棒ppt模板\中国风\中国风物件\maobi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3779" y="40265"/>
              <a:ext cx="985348" cy="985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91" name="TextBox 2"/>
            <p:cNvSpPr txBox="1">
              <a:spLocks noChangeArrowheads="1"/>
            </p:cNvSpPr>
            <p:nvPr/>
          </p:nvSpPr>
          <p:spPr bwMode="auto">
            <a:xfrm>
              <a:off x="769410" y="476213"/>
              <a:ext cx="4821428" cy="4865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/>
              <a:r>
                <a:rPr lang="en-US" altLang="zh-CN" sz="3600" b="1" i="1" u="none">
                  <a:solidFill>
                    <a:schemeClr val="bg1"/>
                  </a:solidFill>
                  <a:latin typeface="Times New Roman" panose="02020603050405020304" pitchFamily="18" charset="0"/>
                  <a:ea typeface="KaiTi" panose="02010609060101010101" pitchFamily="49" charset="-122"/>
                  <a:cs typeface="Times New Roman" panose="02020603050405020304" pitchFamily="18" charset="0"/>
                </a:rPr>
                <a:t>Read for information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4" grpId="0" bldLvl="0" animBg="1"/>
      <p:bldP spid="27663" grpId="0" bldLvl="0" animBg="1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矩形 1">
            <a:extLst>
              <a:ext uri="{FF2B5EF4-FFF2-40B4-BE49-F238E27FC236}">
                <a16:creationId xmlns:a16="http://schemas.microsoft.com/office/drawing/2014/main" id="{50F13F8B-1B3D-D840-9ED0-CD6EAE5D2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2763" y="2781300"/>
            <a:ext cx="4413250" cy="251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zh-CN" sz="2251" b="1" dirty="0">
                <a:solidFill>
                  <a:srgbClr val="0070C0"/>
                </a:solidFill>
                <a:latin typeface="HelveticaNeue" panose="02000503000000020004" pitchFamily="2" charset="0"/>
              </a:rPr>
              <a:t>	</a:t>
            </a:r>
            <a:r>
              <a:rPr lang="zh-CN" altLang="en-US" sz="2251" b="1" dirty="0">
                <a:solidFill>
                  <a:srgbClr val="0070C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2251" b="1" dirty="0">
              <a:solidFill>
                <a:srgbClr val="0070C0"/>
              </a:solidFill>
              <a:latin typeface="HelveticaNeue" panose="02000503000000020004" pitchFamily="2" charset="0"/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en-US" altLang="zh-CN" sz="2251" b="1" dirty="0">
              <a:solidFill>
                <a:srgbClr val="0070C0"/>
              </a:solidFill>
              <a:latin typeface="HelveticaNeue" panose="02000503000000020004" pitchFamily="2" charset="0"/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zh-CN" altLang="en-US" sz="2251" b="1" dirty="0">
                <a:solidFill>
                  <a:srgbClr val="0070C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2251" b="1" dirty="0">
              <a:solidFill>
                <a:srgbClr val="0070C0"/>
              </a:solidFill>
              <a:latin typeface="HelveticaNeue" panose="02000503000000020004" pitchFamily="2" charset="0"/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zh-CN" altLang="en-US" sz="2251" b="1" dirty="0">
                <a:solidFill>
                  <a:srgbClr val="0070C0"/>
                </a:solidFill>
                <a:latin typeface="HelveticaNeue" panose="02000503000000020004" pitchFamily="2" charset="0"/>
              </a:rPr>
              <a:t>订阅号：溯恩英语</a:t>
            </a:r>
          </a:p>
        </p:txBody>
      </p:sp>
      <p:sp>
        <p:nvSpPr>
          <p:cNvPr id="40963" name="矩形 3">
            <a:extLst>
              <a:ext uri="{FF2B5EF4-FFF2-40B4-BE49-F238E27FC236}">
                <a16:creationId xmlns:a16="http://schemas.microsoft.com/office/drawing/2014/main" id="{7824763E-0D93-464C-AED5-3FC168C1C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1" y="1973264"/>
            <a:ext cx="2925763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zh-CN" altLang="en-US" sz="3376" b="1">
                <a:latin typeface="华文新魏" panose="02010800040101010101" pitchFamily="2" charset="-122"/>
                <a:ea typeface="华文新魏" panose="02010800040101010101" pitchFamily="2" charset="-122"/>
              </a:rPr>
              <a:t>知识产权声明</a:t>
            </a:r>
          </a:p>
        </p:txBody>
      </p:sp>
      <p:sp>
        <p:nvSpPr>
          <p:cNvPr id="40964" name="矩形 3">
            <a:extLst>
              <a:ext uri="{FF2B5EF4-FFF2-40B4-BE49-F238E27FC236}">
                <a16:creationId xmlns:a16="http://schemas.microsoft.com/office/drawing/2014/main" id="{83239BA4-B577-5340-B8CD-73E2350BA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1222376"/>
            <a:ext cx="2925762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zh-CN" altLang="en-US" sz="2401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扫码关注</a:t>
            </a:r>
            <a:endParaRPr lang="en-US" altLang="zh-CN" sz="2401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zh-CN" altLang="en-US" sz="2401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回复：</a:t>
            </a:r>
            <a:r>
              <a:rPr lang="en-US" altLang="zh-CN" sz="2401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hello</a:t>
            </a:r>
            <a:r>
              <a:rPr lang="zh-CN" altLang="en-US" sz="2401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sz="2401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sun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zh-CN" altLang="en-US" sz="2401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获取课件制作、录课等实用工具包</a:t>
            </a:r>
          </a:p>
        </p:txBody>
      </p:sp>
      <p:pic>
        <p:nvPicPr>
          <p:cNvPr id="27652" name="图片 3" descr="图片包含 文字, 纵横字谜&#10;&#10;描述已自动生成">
            <a:extLst>
              <a:ext uri="{FF2B5EF4-FFF2-40B4-BE49-F238E27FC236}">
                <a16:creationId xmlns:a16="http://schemas.microsoft.com/office/drawing/2014/main" id="{E1027E02-16AF-3C48-B4F9-B9E561F4B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9" y="3068639"/>
            <a:ext cx="2192337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731281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Merge 4"/>
          <p:cNvSpPr/>
          <p:nvPr/>
        </p:nvSpPr>
        <p:spPr>
          <a:xfrm>
            <a:off x="8822055" y="465455"/>
            <a:ext cx="3042920" cy="1645920"/>
          </a:xfrm>
          <a:prstGeom prst="flowChartMerg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22" name="Text Box 18"/>
          <p:cNvSpPr txBox="1">
            <a:spLocks noChangeArrowheads="1"/>
          </p:cNvSpPr>
          <p:nvPr/>
        </p:nvSpPr>
        <p:spPr bwMode="auto">
          <a:xfrm>
            <a:off x="8952865" y="465138"/>
            <a:ext cx="2781300" cy="1190625"/>
          </a:xfrm>
          <a:prstGeom prst="rect">
            <a:avLst/>
          </a:prstGeom>
          <a:noFill/>
          <a:ln w="12700" algn="ctr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b="1" u="none">
                <a:solidFill>
                  <a:srgbClr val="4768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Body</a:t>
            </a:r>
          </a:p>
          <a:p>
            <a:r>
              <a:rPr lang="zh-CN" altLang="en-US" sz="3600" b="1" u="none">
                <a:solidFill>
                  <a:srgbClr val="4768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正文</a:t>
            </a:r>
            <a:r>
              <a:rPr lang="zh-CN" altLang="en-US" sz="3600" b="1" u="none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grpSp>
        <p:nvGrpSpPr>
          <p:cNvPr id="29729" name="组合 3"/>
          <p:cNvGrpSpPr/>
          <p:nvPr/>
        </p:nvGrpSpPr>
        <p:grpSpPr bwMode="auto">
          <a:xfrm>
            <a:off x="-98425" y="-156085"/>
            <a:ext cx="6006465" cy="1163207"/>
            <a:chOff x="-290616" y="-112446"/>
            <a:chExt cx="6834805" cy="1138059"/>
          </a:xfrm>
        </p:grpSpPr>
        <p:pic>
          <p:nvPicPr>
            <p:cNvPr id="29730" name="Picture 9" descr="F:\ppt素材\图标\我收集的图标\字体\3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2676986" y="-3080047"/>
              <a:ext cx="899602" cy="6834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31" name="Picture 6" descr="F:\超棒ppt模板\中国风\中国风物件\maobi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3779" y="40265"/>
              <a:ext cx="985348" cy="985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32" name="TextBox 2"/>
            <p:cNvSpPr txBox="1">
              <a:spLocks noChangeArrowheads="1"/>
            </p:cNvSpPr>
            <p:nvPr/>
          </p:nvSpPr>
          <p:spPr bwMode="auto">
            <a:xfrm>
              <a:off x="347054" y="92763"/>
              <a:ext cx="4821359" cy="62748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/>
              <a:r>
                <a:rPr lang="en-US" altLang="zh-CN" sz="3600" b="1" i="1" u="none">
                  <a:solidFill>
                    <a:schemeClr val="bg1"/>
                  </a:solidFill>
                  <a:latin typeface="Times New Roman" panose="02020603050405020304" pitchFamily="18" charset="0"/>
                  <a:ea typeface="KaiTi" panose="02010609060101010101" pitchFamily="49" charset="-122"/>
                  <a:cs typeface="Times New Roman" panose="02020603050405020304" pitchFamily="18" charset="0"/>
                </a:rPr>
                <a:t>Read for information</a:t>
              </a:r>
            </a:p>
          </p:txBody>
        </p:sp>
      </p:grpSp>
      <p:grpSp>
        <p:nvGrpSpPr>
          <p:cNvPr id="1025" name="Group 1024"/>
          <p:cNvGrpSpPr>
            <a:grpSpLocks noChangeAspect="1"/>
          </p:cNvGrpSpPr>
          <p:nvPr/>
        </p:nvGrpSpPr>
        <p:grpSpPr>
          <a:xfrm>
            <a:off x="-236855" y="137075"/>
            <a:ext cx="11984038" cy="6320875"/>
            <a:chOff x="193" y="74"/>
            <a:chExt cx="7356" cy="4246"/>
          </a:xfrm>
        </p:grpSpPr>
        <p:sp>
          <p:nvSpPr>
            <p:cNvPr id="1027" name="Rectangle 1026"/>
            <p:cNvSpPr>
              <a:spLocks noChangeAspect="1" noTextEdit="1"/>
            </p:cNvSpPr>
            <p:nvPr/>
          </p:nvSpPr>
          <p:spPr>
            <a:xfrm>
              <a:off x="193" y="449"/>
              <a:ext cx="7356" cy="3871"/>
            </a:xfrm>
            <a:prstGeom prst="rect">
              <a:avLst/>
            </a:prstGeom>
            <a:noFill/>
            <a:ln w="9525">
              <a:noFill/>
            </a:ln>
          </p:spPr>
        </p:sp>
        <p:sp>
          <p:nvSpPr>
            <p:cNvPr id="1029" name="_s29721"/>
            <p:cNvSpPr/>
            <p:nvPr/>
          </p:nvSpPr>
          <p:spPr>
            <a:xfrm flipH="1" flipV="1">
              <a:off x="3172" y="1951"/>
              <a:ext cx="296" cy="171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31" name="_s29720"/>
            <p:cNvSpPr/>
            <p:nvPr/>
          </p:nvSpPr>
          <p:spPr>
            <a:xfrm>
              <a:off x="1925" y="826"/>
              <a:ext cx="1400" cy="1388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33" name="_s29719"/>
            <p:cNvSpPr/>
            <p:nvPr/>
          </p:nvSpPr>
          <p:spPr>
            <a:xfrm flipH="1">
              <a:off x="3172" y="2555"/>
              <a:ext cx="296" cy="171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35" name="_s29718"/>
            <p:cNvSpPr/>
            <p:nvPr/>
          </p:nvSpPr>
          <p:spPr>
            <a:xfrm>
              <a:off x="1925" y="2366"/>
              <a:ext cx="1190" cy="1361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37" name="_s29717"/>
            <p:cNvSpPr/>
            <p:nvPr/>
          </p:nvSpPr>
          <p:spPr>
            <a:xfrm>
              <a:off x="4167" y="2811"/>
              <a:ext cx="0" cy="342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39" name="_s29716"/>
            <p:cNvSpPr/>
            <p:nvPr/>
          </p:nvSpPr>
          <p:spPr>
            <a:xfrm>
              <a:off x="3512" y="3108"/>
              <a:ext cx="1224" cy="1212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41" name="_s29715"/>
            <p:cNvSpPr/>
            <p:nvPr/>
          </p:nvSpPr>
          <p:spPr>
            <a:xfrm>
              <a:off x="4167" y="2555"/>
              <a:ext cx="296" cy="171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43" name="_s29714"/>
            <p:cNvSpPr/>
            <p:nvPr/>
          </p:nvSpPr>
          <p:spPr>
            <a:xfrm>
              <a:off x="4936" y="2368"/>
              <a:ext cx="1285" cy="1392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45" name="_s29713"/>
            <p:cNvSpPr/>
            <p:nvPr/>
          </p:nvSpPr>
          <p:spPr>
            <a:xfrm flipV="1">
              <a:off x="4463" y="1892"/>
              <a:ext cx="296" cy="171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47" name="_s29712"/>
            <p:cNvSpPr/>
            <p:nvPr/>
          </p:nvSpPr>
          <p:spPr>
            <a:xfrm>
              <a:off x="4675" y="849"/>
              <a:ext cx="1308" cy="1365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49" name="_s29711"/>
            <p:cNvSpPr/>
            <p:nvPr/>
          </p:nvSpPr>
          <p:spPr>
            <a:xfrm flipV="1">
              <a:off x="4087" y="1459"/>
              <a:ext cx="0" cy="342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51" name="_s29710"/>
            <p:cNvSpPr/>
            <p:nvPr/>
          </p:nvSpPr>
          <p:spPr>
            <a:xfrm>
              <a:off x="3386" y="74"/>
              <a:ext cx="1254" cy="1385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53" name="_s29709"/>
            <p:cNvSpPr/>
            <p:nvPr/>
          </p:nvSpPr>
          <p:spPr>
            <a:xfrm>
              <a:off x="3467" y="1844"/>
              <a:ext cx="1413" cy="1081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algn="l"/>
              <a:r>
                <a:rPr lang="en-US" sz="3200" b="1" u="none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break</a:t>
              </a:r>
            </a:p>
            <a:p>
              <a:pPr algn="l"/>
              <a:r>
                <a:rPr lang="en-US" sz="3200" b="1" u="none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dancing</a:t>
              </a:r>
              <a:r>
                <a:rPr lang="en-US" sz="3200" b="1" u="none">
                  <a:latin typeface="Times New Roman" panose="02020603050405020304" pitchFamily="18" charset="0"/>
                  <a:cs typeface="Times New Roman" panose="02020603050405020304" pitchFamily="18" charset="0"/>
                </a:rPr>
                <a:t>ng</a:t>
              </a:r>
            </a:p>
          </p:txBody>
        </p:sp>
      </p:grpSp>
      <p:pic>
        <p:nvPicPr>
          <p:cNvPr id="9" name="Content Placeholder 8" descr="mounir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954270" y="137160"/>
            <a:ext cx="1938655" cy="1903095"/>
          </a:xfrm>
        </p:spPr>
      </p:pic>
      <p:pic>
        <p:nvPicPr>
          <p:cNvPr id="29723" name="Picture 27" descr="timg?image&amp;quality=80&amp;size=b9999_10000&amp;sec=1557751838835&amp;di=75d996cb31091b2754ac557dd6701956&amp;imgtype=0&amp;src=http%3A%2F%2Fpi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8030" y="1256665"/>
            <a:ext cx="2044065" cy="1986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12" descr="Entretien-avec-TONY-ESTANGUE-président-de-PARIS-2024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79665" y="3552190"/>
            <a:ext cx="2094230" cy="2072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13" descr="thUF4RHHDQ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60010" y="4653915"/>
            <a:ext cx="1993900" cy="1957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14" descr="th6Y9A6OJX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25700" y="3467735"/>
            <a:ext cx="2086610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11" descr="crazylegs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73985" y="1108075"/>
            <a:ext cx="2280285" cy="2135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_s29721"/>
          <p:cNvSpPr/>
          <p:nvPr/>
        </p:nvSpPr>
        <p:spPr>
          <a:xfrm flipH="1" flipV="1">
            <a:off x="6997637" y="3946031"/>
            <a:ext cx="482229" cy="254562"/>
          </a:xfrm>
          <a:prstGeom prst="line">
            <a:avLst/>
          </a:prstGeom>
          <a:ln w="2857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Merge 7"/>
          <p:cNvSpPr/>
          <p:nvPr/>
        </p:nvSpPr>
        <p:spPr>
          <a:xfrm>
            <a:off x="5229225" y="83185"/>
            <a:ext cx="3042920" cy="1645920"/>
          </a:xfrm>
          <a:prstGeom prst="flowChartMerg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721" name="组合 3"/>
          <p:cNvGrpSpPr/>
          <p:nvPr/>
        </p:nvGrpSpPr>
        <p:grpSpPr bwMode="auto">
          <a:xfrm>
            <a:off x="0" y="0"/>
            <a:ext cx="5197475" cy="1228725"/>
            <a:chOff x="193507" y="40265"/>
            <a:chExt cx="6264696" cy="1163332"/>
          </a:xfrm>
        </p:grpSpPr>
        <p:pic>
          <p:nvPicPr>
            <p:cNvPr id="30735" name="Picture 9" descr="F:\ppt素材\图标\我收集的图标\字体\3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2875960" y="-2378646"/>
              <a:ext cx="899790" cy="6264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36" name="Picture 6" descr="F:\超棒ppt模板\中国风\中国风物件\maobi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3779" y="40265"/>
              <a:ext cx="985348" cy="985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7" name="TextBox 2"/>
            <p:cNvSpPr txBox="1">
              <a:spLocks noChangeArrowheads="1"/>
            </p:cNvSpPr>
            <p:nvPr/>
          </p:nvSpPr>
          <p:spPr bwMode="auto">
            <a:xfrm>
              <a:off x="769461" y="477642"/>
              <a:ext cx="4820027" cy="664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/>
              <a:r>
                <a:rPr lang="en-US" altLang="zh-CN" sz="4000" b="1" u="none">
                  <a:solidFill>
                    <a:schemeClr val="bg1"/>
                  </a:solidFill>
                  <a:latin typeface="Times New Roman" panose="02020603050405020304" pitchFamily="18" charset="0"/>
                  <a:ea typeface="KaiTi" panose="02010609060101010101" pitchFamily="49" charset="-122"/>
                  <a:cs typeface="Times New Roman" panose="02020603050405020304" pitchFamily="18" charset="0"/>
                </a:rPr>
                <a:t>Read for ideas</a:t>
              </a:r>
            </a:p>
          </p:txBody>
        </p:sp>
      </p:grpSp>
      <p:pic>
        <p:nvPicPr>
          <p:cNvPr id="30722" name="图片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74188" y="0"/>
            <a:ext cx="2817812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18"/>
          <p:cNvSpPr txBox="1">
            <a:spLocks noChangeArrowheads="1"/>
          </p:cNvSpPr>
          <p:nvPr/>
        </p:nvSpPr>
        <p:spPr bwMode="auto">
          <a:xfrm>
            <a:off x="6089174" y="-120332"/>
            <a:ext cx="1454150" cy="1445260"/>
          </a:xfrm>
          <a:prstGeom prst="rect">
            <a:avLst/>
          </a:prstGeom>
          <a:noFill/>
          <a:ln w="12700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4400" b="1" u="none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Body</a:t>
            </a:r>
          </a:p>
          <a:p>
            <a:r>
              <a:rPr lang="zh-CN" altLang="en-US" sz="4400" b="1" u="none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正文</a:t>
            </a:r>
            <a:r>
              <a:rPr lang="zh-CN" altLang="en-US" sz="4400" b="1" u="none">
                <a:solidFill>
                  <a:srgbClr val="990000"/>
                </a:solidFill>
              </a:rPr>
              <a:t> </a:t>
            </a:r>
          </a:p>
        </p:txBody>
      </p:sp>
      <p:sp>
        <p:nvSpPr>
          <p:cNvPr id="30724" name="Text Box 99"/>
          <p:cNvSpPr txBox="1">
            <a:spLocks noChangeArrowheads="1"/>
          </p:cNvSpPr>
          <p:nvPr/>
        </p:nvSpPr>
        <p:spPr bwMode="auto">
          <a:xfrm>
            <a:off x="466725" y="1543050"/>
            <a:ext cx="9839325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b="1" u="none">
                <a:solidFill>
                  <a:srgbClr val="99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Two different ways to quote others’ opinions</a:t>
            </a:r>
            <a:r>
              <a:rPr lang="zh-CN" altLang="en-US" sz="3600" b="1" u="none">
                <a:solidFill>
                  <a:srgbClr val="99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：</a:t>
            </a:r>
          </a:p>
        </p:txBody>
      </p:sp>
      <p:sp>
        <p:nvSpPr>
          <p:cNvPr id="2" name="Rectangle 1"/>
          <p:cNvSpPr/>
          <p:nvPr/>
        </p:nvSpPr>
        <p:spPr>
          <a:xfrm>
            <a:off x="787400" y="2187575"/>
            <a:ext cx="4384675" cy="4438650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787400" y="2957513"/>
            <a:ext cx="4441825" cy="11112"/>
          </a:xfrm>
          <a:prstGeom prst="line">
            <a:avLst/>
          </a:prstGeom>
          <a:ln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408113" y="2363788"/>
            <a:ext cx="2443162" cy="5826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 u="none">
                <a:solidFill>
                  <a:srgbClr val="4768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 speech</a:t>
            </a:r>
          </a:p>
        </p:txBody>
      </p:sp>
      <p:sp>
        <p:nvSpPr>
          <p:cNvPr id="5" name="Rectangle 4"/>
          <p:cNvSpPr/>
          <p:nvPr/>
        </p:nvSpPr>
        <p:spPr>
          <a:xfrm>
            <a:off x="6610350" y="2187575"/>
            <a:ext cx="4384675" cy="4438650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610350" y="2946400"/>
            <a:ext cx="4441825" cy="11113"/>
          </a:xfrm>
          <a:prstGeom prst="line">
            <a:avLst/>
          </a:prstGeom>
          <a:ln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412038" y="2363788"/>
            <a:ext cx="2782887" cy="5826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 u="none">
                <a:solidFill>
                  <a:srgbClr val="4768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indirect speech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873125" y="2968625"/>
            <a:ext cx="4225925" cy="822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/>
            <a:r>
              <a:rPr lang="en-US" altLang="zh-CN" sz="2400" b="1" u="none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does the author use </a:t>
            </a:r>
          </a:p>
          <a:p>
            <a:pPr algn="l"/>
            <a:r>
              <a:rPr lang="en-US" altLang="zh-CN" sz="2400" b="1" u="none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direct speech?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689725" y="3063875"/>
            <a:ext cx="4230688" cy="822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/>
            <a:r>
              <a:rPr lang="en-US" altLang="zh-CN" sz="2400" b="1" u="none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does the author suddenly use indirect speech in para.9?</a:t>
            </a: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833438" y="3776663"/>
            <a:ext cx="4319587" cy="2654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sz="2800" b="1" u="none">
                <a:solidFill>
                  <a:srgbClr val="4768D1"/>
                </a:solidFill>
                <a:latin typeface="Times New Roman" panose="02020603050405020304" pitchFamily="18" charset="0"/>
              </a:rPr>
              <a:t>A. To show the author’s</a:t>
            </a:r>
          </a:p>
          <a:p>
            <a:pPr algn="l"/>
            <a:r>
              <a:rPr lang="en-US" altLang="zh-CN" sz="2800" b="1" u="none">
                <a:solidFill>
                  <a:srgbClr val="4768D1"/>
                </a:solidFill>
                <a:latin typeface="Times New Roman" panose="02020603050405020304" pitchFamily="18" charset="0"/>
              </a:rPr>
              <a:t> objective attitude</a:t>
            </a:r>
          </a:p>
          <a:p>
            <a:pPr algn="l"/>
            <a:r>
              <a:rPr lang="en-US" altLang="zh-CN" sz="2800" b="1" u="none">
                <a:solidFill>
                  <a:srgbClr val="4768D1"/>
                </a:solidFill>
                <a:latin typeface="Times New Roman" panose="02020603050405020304" pitchFamily="18" charset="0"/>
              </a:rPr>
              <a:t>B. To make the news more   convincing</a:t>
            </a:r>
          </a:p>
          <a:p>
            <a:pPr algn="l"/>
            <a:r>
              <a:rPr lang="en-US" altLang="zh-CN" sz="2800" b="1" u="none">
                <a:solidFill>
                  <a:srgbClr val="4768D1"/>
                </a:solidFill>
                <a:latin typeface="Times New Roman" panose="02020603050405020304" pitchFamily="18" charset="0"/>
              </a:rPr>
              <a:t>C. To keep its original  characteristics</a:t>
            </a:r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6653213" y="4478338"/>
            <a:ext cx="4292600" cy="953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b="1" u="none">
                <a:solidFill>
                  <a:srgbClr val="4768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express his own opinion through others' mouth.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0" grpId="0"/>
      <p:bldP spid="30739" grpId="0"/>
      <p:bldP spid="30740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241088" y="0"/>
            <a:ext cx="773112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u="none">
              <a:solidFill>
                <a:prstClr val="white"/>
              </a:solidFill>
            </a:endParaRPr>
          </a:p>
        </p:txBody>
      </p:sp>
      <p:pic>
        <p:nvPicPr>
          <p:cNvPr id="31746" name="图片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69388" y="3505200"/>
            <a:ext cx="22383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306388" y="1504950"/>
            <a:ext cx="10768012" cy="15541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/>
            <a:r>
              <a:rPr lang="en-US" altLang="zh-CN" sz="3200" b="1" u="none">
                <a:solidFill>
                  <a:srgbClr val="4768D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What is theme that the author wants to convey(</a:t>
            </a:r>
            <a:r>
              <a:rPr lang="en-US" sz="3200" b="1" u="none">
                <a:solidFill>
                  <a:srgbClr val="4768D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传递）</a:t>
            </a:r>
            <a:r>
              <a:rPr lang="en-US" altLang="zh-CN" sz="3200" b="1" u="none">
                <a:solidFill>
                  <a:srgbClr val="4768D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</a:p>
          <a:p>
            <a:pPr algn="l"/>
            <a:endParaRPr lang="en-US" altLang="zh-CN" sz="3200" b="1" u="none">
              <a:solidFill>
                <a:srgbClr val="4768D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/>
            <a:r>
              <a:rPr lang="en-US" altLang="zh-CN" sz="3200" b="1" u="none">
                <a:solidFill>
                  <a:srgbClr val="4768D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altLang="zh-CN" sz="3200" b="1"/>
          </a:p>
        </p:txBody>
      </p:sp>
      <p:grpSp>
        <p:nvGrpSpPr>
          <p:cNvPr id="31748" name="组合 3"/>
          <p:cNvGrpSpPr/>
          <p:nvPr/>
        </p:nvGrpSpPr>
        <p:grpSpPr bwMode="auto">
          <a:xfrm>
            <a:off x="0" y="0"/>
            <a:ext cx="5197475" cy="1228725"/>
            <a:chOff x="193507" y="40265"/>
            <a:chExt cx="6264696" cy="1163332"/>
          </a:xfrm>
        </p:grpSpPr>
        <p:pic>
          <p:nvPicPr>
            <p:cNvPr id="31749" name="Picture 9" descr="F:\ppt素材\图标\我收集的图标\字体\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2875960" y="-2378646"/>
              <a:ext cx="899790" cy="6264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0" name="Picture 6" descr="F:\超棒ppt模板\中国风\中国风物件\maobi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3779" y="40265"/>
              <a:ext cx="985348" cy="985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51" name="TextBox 2"/>
            <p:cNvSpPr txBox="1">
              <a:spLocks noChangeArrowheads="1"/>
            </p:cNvSpPr>
            <p:nvPr/>
          </p:nvSpPr>
          <p:spPr bwMode="auto">
            <a:xfrm>
              <a:off x="769461" y="477642"/>
              <a:ext cx="4820027" cy="664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/>
              <a:r>
                <a:rPr lang="en-US" altLang="zh-CN" sz="4000" b="1" u="none">
                  <a:solidFill>
                    <a:schemeClr val="bg1"/>
                  </a:solidFill>
                  <a:latin typeface="Times New Roman" panose="02020603050405020304" pitchFamily="18" charset="0"/>
                  <a:ea typeface="KaiTi" panose="02010609060101010101" pitchFamily="49" charset="-122"/>
                  <a:cs typeface="Times New Roman" panose="02020603050405020304" pitchFamily="18" charset="0"/>
                </a:rPr>
                <a:t>Read for ideas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图片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59900" y="3933825"/>
            <a:ext cx="28321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273050" y="1084263"/>
            <a:ext cx="11247438" cy="37856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/>
            <a:r>
              <a:rPr lang="en-US" altLang="zh-CN" sz="4000" b="1" u="none" dirty="0">
                <a:solidFill>
                  <a:srgbClr val="4768D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“It’s a victory for us,” </a:t>
            </a:r>
            <a:r>
              <a:rPr lang="en-US" altLang="zh-CN" sz="4000" b="1" u="none" dirty="0" err="1">
                <a:solidFill>
                  <a:srgbClr val="4768D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Biba</a:t>
            </a:r>
            <a:r>
              <a:rPr lang="en-US" altLang="zh-CN" sz="4000" b="1" u="none" dirty="0">
                <a:solidFill>
                  <a:srgbClr val="4768D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said. “Even if it goes no further, we’ll still have won.” </a:t>
            </a:r>
          </a:p>
          <a:p>
            <a:pPr algn="l"/>
            <a:r>
              <a:rPr lang="en-US" altLang="zh-CN" sz="3200" b="1" u="none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①Where should this sentence be placed?______.</a:t>
            </a:r>
          </a:p>
          <a:p>
            <a:pPr algn="l"/>
            <a:r>
              <a:rPr lang="en-US" altLang="zh-CN" sz="3200" b="1" u="none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②Why ?</a:t>
            </a:r>
          </a:p>
          <a:p>
            <a:pPr algn="l"/>
            <a:r>
              <a:rPr lang="en-US" altLang="zh-CN" sz="3200" b="1" u="none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③What can you learn from this sentence?</a:t>
            </a:r>
          </a:p>
          <a:p>
            <a:pPr algn="l"/>
            <a:endParaRPr lang="en-US" altLang="zh-CN" sz="3200" b="1" u="none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/>
            <a:endParaRPr lang="zh-CN" altLang="en-US" sz="3200" b="1" u="none" dirty="0">
              <a:solidFill>
                <a:srgbClr val="99000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643813" y="2176463"/>
            <a:ext cx="64135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600" b="1" u="none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③</a:t>
            </a:r>
          </a:p>
        </p:txBody>
      </p:sp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252413" y="222250"/>
            <a:ext cx="33591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/>
            <a:endParaRPr lang="en-US" altLang="zh-CN" sz="280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组合 3"/>
          <p:cNvGrpSpPr/>
          <p:nvPr/>
        </p:nvGrpSpPr>
        <p:grpSpPr bwMode="auto">
          <a:xfrm>
            <a:off x="0" y="0"/>
            <a:ext cx="5024438" cy="1098550"/>
            <a:chOff x="193507" y="40265"/>
            <a:chExt cx="6264696" cy="1208747"/>
          </a:xfrm>
        </p:grpSpPr>
        <p:pic>
          <p:nvPicPr>
            <p:cNvPr id="32775" name="Picture 9" descr="F:\ppt素材\图标\我收集的图标\字体\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2875960" y="-2378646"/>
              <a:ext cx="899790" cy="6264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6" name="Picture 6" descr="F:\超棒ppt模板\中国风\中国风物件\maobi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3779" y="40265"/>
              <a:ext cx="985348" cy="985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7" name="TextBox 2"/>
            <p:cNvSpPr txBox="1">
              <a:spLocks noChangeArrowheads="1"/>
            </p:cNvSpPr>
            <p:nvPr/>
          </p:nvSpPr>
          <p:spPr bwMode="auto">
            <a:xfrm>
              <a:off x="769503" y="476951"/>
              <a:ext cx="4819758" cy="77206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/>
              <a:r>
                <a:rPr lang="en-US" altLang="zh-CN" sz="4000" b="1" u="none">
                  <a:solidFill>
                    <a:schemeClr val="bg1"/>
                  </a:solidFill>
                  <a:latin typeface="Times New Roman" panose="02020603050405020304" pitchFamily="18" charset="0"/>
                  <a:ea typeface="KaiTi" panose="02010609060101010101" pitchFamily="49" charset="-122"/>
                  <a:cs typeface="Times New Roman" panose="02020603050405020304" pitchFamily="18" charset="0"/>
                </a:rPr>
                <a:t>Read for ideas</a:t>
              </a:r>
            </a:p>
          </p:txBody>
        </p:sp>
      </p:grpSp>
      <p:pic>
        <p:nvPicPr>
          <p:cNvPr id="3" name="Picture 2" descr="th[4]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790" y="5226050"/>
            <a:ext cx="2401570" cy="1547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7"/>
          <p:cNvSpPr/>
          <p:nvPr/>
        </p:nvSpPr>
        <p:spPr>
          <a:xfrm>
            <a:off x="6554788" y="2903538"/>
            <a:ext cx="587375" cy="585787"/>
          </a:xfrm>
          <a:prstGeom prst="ellipse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600" u="none" dirty="0">
              <a:solidFill>
                <a:srgbClr val="5DB510"/>
              </a:solidFill>
              <a:latin typeface="FontAwesome" pitchFamily="2" charset="0"/>
            </a:endParaRPr>
          </a:p>
        </p:txBody>
      </p:sp>
      <p:sp>
        <p:nvSpPr>
          <p:cNvPr id="11" name="Oval 11"/>
          <p:cNvSpPr/>
          <p:nvPr/>
        </p:nvSpPr>
        <p:spPr>
          <a:xfrm>
            <a:off x="6554788" y="4059238"/>
            <a:ext cx="587375" cy="585787"/>
          </a:xfrm>
          <a:prstGeom prst="ellipse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u="none" dirty="0">
              <a:solidFill>
                <a:srgbClr val="5DB510"/>
              </a:solidFill>
              <a:latin typeface="FontAwesome" pitchFamily="2" charset="0"/>
            </a:endParaRPr>
          </a:p>
        </p:txBody>
      </p:sp>
      <p:sp>
        <p:nvSpPr>
          <p:cNvPr id="12" name="Oval 14"/>
          <p:cNvSpPr/>
          <p:nvPr/>
        </p:nvSpPr>
        <p:spPr>
          <a:xfrm>
            <a:off x="9291638" y="2903538"/>
            <a:ext cx="587375" cy="585787"/>
          </a:xfrm>
          <a:prstGeom prst="ellipse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u="none" dirty="0">
              <a:solidFill>
                <a:srgbClr val="5DB510"/>
              </a:solidFill>
              <a:latin typeface="FontAwesome" pitchFamily="2" charset="0"/>
            </a:endParaRPr>
          </a:p>
        </p:txBody>
      </p:sp>
      <p:sp>
        <p:nvSpPr>
          <p:cNvPr id="13" name="Oval 17"/>
          <p:cNvSpPr/>
          <p:nvPr/>
        </p:nvSpPr>
        <p:spPr>
          <a:xfrm>
            <a:off x="9291638" y="4059238"/>
            <a:ext cx="587375" cy="585787"/>
          </a:xfrm>
          <a:prstGeom prst="ellipse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600" u="none" dirty="0">
              <a:solidFill>
                <a:srgbClr val="5DB510"/>
              </a:solidFill>
              <a:latin typeface="FontAwesome" pitchFamily="2" charset="0"/>
            </a:endParaRPr>
          </a:p>
        </p:txBody>
      </p:sp>
      <p:sp>
        <p:nvSpPr>
          <p:cNvPr id="14" name="Title 1"/>
          <p:cNvSpPr txBox="1"/>
          <p:nvPr/>
        </p:nvSpPr>
        <p:spPr>
          <a:xfrm>
            <a:off x="9959975" y="2930525"/>
            <a:ext cx="1763713" cy="450850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algn="l">
              <a:defRPr/>
            </a:pPr>
            <a:r>
              <a:rPr lang="zh-CN" altLang="en-US" sz="2400" b="1" u="none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Gill Sans" pitchFamily="2" charset="0"/>
              </a:rPr>
              <a:t>添加标题</a:t>
            </a:r>
          </a:p>
        </p:txBody>
      </p:sp>
      <p:sp>
        <p:nvSpPr>
          <p:cNvPr id="15" name="Title 1"/>
          <p:cNvSpPr txBox="1"/>
          <p:nvPr/>
        </p:nvSpPr>
        <p:spPr>
          <a:xfrm>
            <a:off x="9959975" y="4090988"/>
            <a:ext cx="1763713" cy="450850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algn="l">
              <a:defRPr/>
            </a:pPr>
            <a:r>
              <a:rPr lang="zh-CN" altLang="en-US" sz="2400" b="1" u="none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Gill Sans" pitchFamily="2" charset="0"/>
              </a:rPr>
              <a:t>添加标题</a:t>
            </a:r>
          </a:p>
        </p:txBody>
      </p:sp>
      <p:sp>
        <p:nvSpPr>
          <p:cNvPr id="16" name="Title 1"/>
          <p:cNvSpPr txBox="1"/>
          <p:nvPr/>
        </p:nvSpPr>
        <p:spPr>
          <a:xfrm>
            <a:off x="7221538" y="2941638"/>
            <a:ext cx="1763712" cy="450850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algn="l">
              <a:defRPr/>
            </a:pPr>
            <a:r>
              <a:rPr lang="zh-CN" altLang="en-US" sz="2400" b="1" u="none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Gill Sans" pitchFamily="2" charset="0"/>
              </a:rPr>
              <a:t>添加标题</a:t>
            </a:r>
          </a:p>
        </p:txBody>
      </p:sp>
      <p:sp>
        <p:nvSpPr>
          <p:cNvPr id="17" name="Title 1"/>
          <p:cNvSpPr txBox="1"/>
          <p:nvPr/>
        </p:nvSpPr>
        <p:spPr>
          <a:xfrm>
            <a:off x="7221538" y="4094163"/>
            <a:ext cx="1763712" cy="450850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algn="l">
              <a:defRPr/>
            </a:pPr>
            <a:r>
              <a:rPr lang="zh-CN" altLang="en-US" sz="2400" b="1" u="none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Gill Sans" pitchFamily="2" charset="0"/>
              </a:rPr>
              <a:t>添加标题</a:t>
            </a:r>
          </a:p>
        </p:txBody>
      </p:sp>
      <p:sp>
        <p:nvSpPr>
          <p:cNvPr id="33801" name="矩形 21"/>
          <p:cNvSpPr>
            <a:spLocks noChangeArrowheads="1"/>
          </p:cNvSpPr>
          <p:nvPr/>
        </p:nvSpPr>
        <p:spPr bwMode="auto">
          <a:xfrm>
            <a:off x="6540500" y="1847850"/>
            <a:ext cx="5389563" cy="774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l" defTabSz="1216025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u="none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u="none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3802" name="图片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56850" y="0"/>
            <a:ext cx="1835150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3" name="Text Box 99"/>
          <p:cNvSpPr txBox="1">
            <a:spLocks noChangeArrowheads="1"/>
          </p:cNvSpPr>
          <p:nvPr/>
        </p:nvSpPr>
        <p:spPr bwMode="auto">
          <a:xfrm>
            <a:off x="271780" y="1227455"/>
            <a:ext cx="10523538" cy="353822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/>
            <a:r>
              <a:rPr lang="en-US" altLang="zh-CN" sz="3200" b="1" u="none">
                <a:solidFill>
                  <a:srgbClr val="99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Question: </a:t>
            </a:r>
          </a:p>
          <a:p>
            <a:pPr algn="l"/>
            <a:r>
              <a:rPr lang="en-US" altLang="zh-CN" sz="3200" b="1" u="none">
                <a:solidFill>
                  <a:srgbClr val="99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What</a:t>
            </a:r>
            <a:r>
              <a:rPr lang="en-US" altLang="zh-CN" sz="3200" b="1" u="none">
                <a:solidFill>
                  <a:srgbClr val="99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’</a:t>
            </a:r>
            <a:r>
              <a:rPr lang="en-US" altLang="zh-CN" sz="3200" b="1" u="none">
                <a:solidFill>
                  <a:srgbClr val="99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 your opinion on the breaking’s being proposed for  the 2024 Olympic Games?</a:t>
            </a:r>
            <a:endParaRPr lang="en-US" altLang="zh-CN" sz="3200" u="none">
              <a:solidFill>
                <a:srgbClr val="99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l"/>
            <a:r>
              <a:rPr lang="zh-CN" altLang="en-US" sz="3200" u="none">
                <a:solidFill>
                  <a:srgbClr val="99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表达个人观点句型：</a:t>
            </a:r>
          </a:p>
          <a:p>
            <a:pPr algn="l"/>
            <a:r>
              <a:rPr lang="en-US" altLang="zh-CN" sz="3200" u="none">
                <a:solidFill>
                  <a:srgbClr val="4768D1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①I suppose/ guess/ believe/ reckon/presume....</a:t>
            </a:r>
          </a:p>
          <a:p>
            <a:pPr algn="l"/>
            <a:r>
              <a:rPr lang="en-US" altLang="zh-CN" sz="3200" u="none">
                <a:solidFill>
                  <a:srgbClr val="4768D1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②I am firmly convinced that...</a:t>
            </a:r>
          </a:p>
          <a:p>
            <a:pPr algn="l"/>
            <a:r>
              <a:rPr lang="en-US" altLang="zh-CN" sz="3200" u="none">
                <a:solidFill>
                  <a:srgbClr val="4768D1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③To my mind/ From where I stand,/ As far as I am concerned</a:t>
            </a:r>
          </a:p>
        </p:txBody>
      </p:sp>
      <p:pic>
        <p:nvPicPr>
          <p:cNvPr id="33804" name="图片 4"/>
          <p:cNvPicPr>
            <a:picLocks noChangeAspect="1"/>
          </p:cNvPicPr>
          <p:nvPr/>
        </p:nvPicPr>
        <p:blipFill>
          <a:blip r:embed="rId3" cstate="print"/>
          <a:srcRect t="10387" r="2299"/>
          <a:stretch>
            <a:fillRect/>
          </a:stretch>
        </p:blipFill>
        <p:spPr bwMode="auto">
          <a:xfrm>
            <a:off x="165100" y="0"/>
            <a:ext cx="7598410" cy="122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5" name="文本框 6"/>
          <p:cNvSpPr txBox="1">
            <a:spLocks noChangeArrowheads="1"/>
          </p:cNvSpPr>
          <p:nvPr/>
        </p:nvSpPr>
        <p:spPr bwMode="auto">
          <a:xfrm>
            <a:off x="678180" y="0"/>
            <a:ext cx="5647690" cy="768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4400" b="1" u="none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Oral presentation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AutoShape 11"/>
          <p:cNvSpPr>
            <a:spLocks noChangeArrowheads="1"/>
          </p:cNvSpPr>
          <p:nvPr/>
        </p:nvSpPr>
        <p:spPr bwMode="auto">
          <a:xfrm>
            <a:off x="3127375" y="0"/>
            <a:ext cx="4013200" cy="1684338"/>
          </a:xfrm>
          <a:prstGeom prst="triangle">
            <a:avLst>
              <a:gd name="adj" fmla="val 50000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l"/>
            <a:endParaRPr lang="zh-CN" altLang="en-US"/>
          </a:p>
        </p:txBody>
      </p:sp>
      <p:pic>
        <p:nvPicPr>
          <p:cNvPr id="34818" name="图片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9225" y="0"/>
            <a:ext cx="1882775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819" name="组合 3"/>
          <p:cNvGrpSpPr/>
          <p:nvPr/>
        </p:nvGrpSpPr>
        <p:grpSpPr bwMode="auto">
          <a:xfrm>
            <a:off x="0" y="0"/>
            <a:ext cx="4433888" cy="1227138"/>
            <a:chOff x="5282799" y="2848621"/>
            <a:chExt cx="3789088" cy="1129042"/>
          </a:xfrm>
        </p:grpSpPr>
        <p:pic>
          <p:nvPicPr>
            <p:cNvPr id="34825" name="图片 4"/>
            <p:cNvPicPr>
              <a:picLocks noChangeAspect="1"/>
            </p:cNvPicPr>
            <p:nvPr/>
          </p:nvPicPr>
          <p:blipFill>
            <a:blip r:embed="rId3" cstate="print"/>
            <a:srcRect t="10387" r="2299"/>
            <a:stretch>
              <a:fillRect/>
            </a:stretch>
          </p:blipFill>
          <p:spPr bwMode="auto">
            <a:xfrm>
              <a:off x="5282799" y="2848621"/>
              <a:ext cx="3789073" cy="1129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26" name="文本框 6"/>
            <p:cNvSpPr txBox="1">
              <a:spLocks noChangeArrowheads="1"/>
            </p:cNvSpPr>
            <p:nvPr/>
          </p:nvSpPr>
          <p:spPr bwMode="auto">
            <a:xfrm>
              <a:off x="5662657" y="2961087"/>
              <a:ext cx="3409230" cy="64558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/>
              <a:r>
                <a:rPr lang="en-US" altLang="zh-CN" sz="4000" b="1" u="none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Exit slip</a:t>
              </a:r>
            </a:p>
          </p:txBody>
        </p:sp>
      </p:grp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93750" y="1584325"/>
            <a:ext cx="4089400" cy="4573588"/>
          </a:xfrm>
          <a:prstGeom prst="rect">
            <a:avLst/>
          </a:prstGeom>
          <a:solidFill>
            <a:srgbClr val="FFF2CC"/>
          </a:solidFill>
          <a:ln w="12700" algn="ctr">
            <a:solidFill>
              <a:schemeClr val="tx1"/>
            </a:solidFill>
            <a:miter lim="800000"/>
          </a:ln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973638" y="1584325"/>
            <a:ext cx="4017962" cy="4586288"/>
          </a:xfrm>
          <a:prstGeom prst="rect">
            <a:avLst/>
          </a:prstGeom>
          <a:solidFill>
            <a:srgbClr val="FFF2CC"/>
          </a:solidFill>
          <a:ln w="12700" algn="ctr">
            <a:solidFill>
              <a:schemeClr val="tx1"/>
            </a:solidFill>
            <a:miter lim="800000"/>
          </a:ln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822" name="Text Box 3"/>
          <p:cNvSpPr txBox="1">
            <a:spLocks noChangeArrowheads="1"/>
          </p:cNvSpPr>
          <p:nvPr/>
        </p:nvSpPr>
        <p:spPr bwMode="auto">
          <a:xfrm>
            <a:off x="3709988" y="938213"/>
            <a:ext cx="2892425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4000" b="1" u="none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</a:t>
            </a:r>
            <a:r>
              <a:rPr lang="en-US" altLang="zh-CN" sz="3600" b="1" u="none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 reading</a:t>
            </a:r>
          </a:p>
        </p:txBody>
      </p:sp>
      <p:sp>
        <p:nvSpPr>
          <p:cNvPr id="34823" name="Text Box 4"/>
          <p:cNvSpPr txBox="1">
            <a:spLocks noChangeArrowheads="1"/>
          </p:cNvSpPr>
          <p:nvPr/>
        </p:nvSpPr>
        <p:spPr bwMode="auto">
          <a:xfrm>
            <a:off x="993775" y="1592263"/>
            <a:ext cx="390366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  have learnt</a:t>
            </a:r>
          </a:p>
        </p:txBody>
      </p:sp>
      <p:sp>
        <p:nvSpPr>
          <p:cNvPr id="34824" name="Text Box 5"/>
          <p:cNvSpPr txBox="1">
            <a:spLocks noChangeArrowheads="1"/>
          </p:cNvSpPr>
          <p:nvPr/>
        </p:nvSpPr>
        <p:spPr bwMode="auto">
          <a:xfrm>
            <a:off x="4789488" y="1647825"/>
            <a:ext cx="4240212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  still want to know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Homework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1. Work in groups and prepare a convincing speech on breaking’s  inclusion for </a:t>
            </a:r>
            <a:r>
              <a:rPr lang="zh-CN" altLang="zh-CN" b="1" dirty="0">
                <a:latin typeface="Times New Roman" pitchFamily="18" charset="0"/>
                <a:cs typeface="Times New Roman" pitchFamily="18" charset="0"/>
              </a:rPr>
              <a:t>2024 Olympics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2. Preview Project of Unit2 and learn something about the exclusion and inclusion of the Olympics’ events.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图片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0236" y="-1"/>
            <a:ext cx="2681764" cy="2470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组合 6"/>
          <p:cNvGrpSpPr/>
          <p:nvPr/>
        </p:nvGrpSpPr>
        <p:grpSpPr bwMode="auto">
          <a:xfrm>
            <a:off x="6911975" y="22225"/>
            <a:ext cx="3614738" cy="6061075"/>
            <a:chOff x="7475220" y="1118681"/>
            <a:chExt cx="2572317" cy="4312135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869676" y="3262982"/>
              <a:ext cx="2026596" cy="2167834"/>
            </a:xfrm>
            <a:prstGeom prst="rect">
              <a:avLst/>
            </a:prstGeom>
          </p:spPr>
        </p:pic>
        <p:pic>
          <p:nvPicPr>
            <p:cNvPr id="15368" name="图片 4"/>
            <p:cNvPicPr>
              <a:picLocks noChangeAspect="1"/>
            </p:cNvPicPr>
            <p:nvPr/>
          </p:nvPicPr>
          <p:blipFill>
            <a:blip r:embed="rId6" cstate="print"/>
            <a:srcRect b="66312"/>
            <a:stretch>
              <a:fillRect/>
            </a:stretch>
          </p:blipFill>
          <p:spPr bwMode="auto">
            <a:xfrm>
              <a:off x="7475220" y="1118681"/>
              <a:ext cx="2572317" cy="2310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362" name="文本框 1"/>
          <p:cNvSpPr txBox="1">
            <a:spLocks noChangeArrowheads="1"/>
          </p:cNvSpPr>
          <p:nvPr/>
        </p:nvSpPr>
        <p:spPr bwMode="auto">
          <a:xfrm>
            <a:off x="1479550" y="887413"/>
            <a:ext cx="812800" cy="3749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000" b="1" u="none">
                <a:solidFill>
                  <a:schemeClr val="tx1"/>
                </a:solidFill>
                <a:latin typeface="SimSun" panose="02010600030101010101" pitchFamily="2" charset="-122"/>
                <a:ea typeface="方正黄草简体"/>
                <a:cs typeface="方正黄草简体"/>
              </a:rPr>
              <a:t>外刊阅读初探</a:t>
            </a:r>
          </a:p>
        </p:txBody>
      </p:sp>
      <p:pic>
        <p:nvPicPr>
          <p:cNvPr id="15363" name="图片 7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32025" y="4191000"/>
            <a:ext cx="32702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文本框 8"/>
          <p:cNvSpPr txBox="1">
            <a:spLocks noChangeArrowheads="1"/>
          </p:cNvSpPr>
          <p:nvPr/>
        </p:nvSpPr>
        <p:spPr bwMode="auto">
          <a:xfrm>
            <a:off x="2206625" y="4232275"/>
            <a:ext cx="368300" cy="4206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pPr algn="l"/>
            <a:r>
              <a:rPr lang="zh-CN" altLang="en-US" sz="1200" u="none">
                <a:latin typeface="汉仪星宇体简"/>
                <a:ea typeface="汉仪星宇体简"/>
                <a:cs typeface="汉仪星宇体简"/>
              </a:rPr>
              <a:t>印</a:t>
            </a:r>
          </a:p>
        </p:txBody>
      </p:sp>
      <p:sp>
        <p:nvSpPr>
          <p:cNvPr id="15365" name="Text Box 10"/>
          <p:cNvSpPr txBox="1">
            <a:spLocks noChangeArrowheads="1"/>
          </p:cNvSpPr>
          <p:nvPr/>
        </p:nvSpPr>
        <p:spPr bwMode="auto">
          <a:xfrm>
            <a:off x="2260600" y="1077913"/>
            <a:ext cx="6578600" cy="1311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/>
            <a:r>
              <a:rPr lang="en-US" altLang="zh-CN" sz="4000" b="1" i="1" u="none">
                <a:solidFill>
                  <a:srgbClr val="A50021"/>
                </a:solidFill>
                <a:latin typeface="Segoe Script" panose="030B0504020000000003" pitchFamily="34" charset="0"/>
              </a:rPr>
              <a:t>Reading Of </a:t>
            </a:r>
          </a:p>
          <a:p>
            <a:pPr algn="l"/>
            <a:r>
              <a:rPr lang="en-US" altLang="zh-CN" sz="4000" b="1" i="1" u="none">
                <a:solidFill>
                  <a:srgbClr val="A50021"/>
                </a:solidFill>
                <a:latin typeface="Segoe Script" panose="030B0504020000000003" pitchFamily="34" charset="0"/>
              </a:rPr>
              <a:t> </a:t>
            </a:r>
            <a:endParaRPr lang="zh-CN" altLang="en-US" sz="4000" b="1" i="1" u="none">
              <a:solidFill>
                <a:srgbClr val="A50021"/>
              </a:solidFill>
              <a:latin typeface="Segoe Script" panose="030B0504020000000003" pitchFamily="34" charset="0"/>
            </a:endParaRPr>
          </a:p>
        </p:txBody>
      </p:sp>
      <p:pic>
        <p:nvPicPr>
          <p:cNvPr id="15366" name="Picture 11" descr="8007B8F45FC7A345614329985D9E16C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00288" y="1735138"/>
            <a:ext cx="4316412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最火甩头街拍专用(DJ版)-画风小哥哥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5889625" y="3222625"/>
            <a:ext cx="412750" cy="41275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31697D9-4EEA-0E44-95B6-5A9AA38AAA4C}"/>
              </a:ext>
            </a:extLst>
          </p:cNvPr>
          <p:cNvSpPr txBox="1"/>
          <p:nvPr/>
        </p:nvSpPr>
        <p:spPr>
          <a:xfrm>
            <a:off x="3063274" y="4368800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00" dirty="0">
                <a:solidFill>
                  <a:schemeClr val="tx1"/>
                </a:solidFill>
              </a:rPr>
              <a:t>魏庆菊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323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矩形 1">
            <a:extLst>
              <a:ext uri="{FF2B5EF4-FFF2-40B4-BE49-F238E27FC236}">
                <a16:creationId xmlns:a16="http://schemas.microsoft.com/office/drawing/2014/main" id="{50F13F8B-1B3D-D840-9ED0-CD6EAE5D2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2763" y="2781300"/>
            <a:ext cx="4413250" cy="251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zh-CN" sz="2251" b="1" dirty="0">
                <a:solidFill>
                  <a:srgbClr val="0070C0"/>
                </a:solidFill>
                <a:latin typeface="HelveticaNeue" panose="02000503000000020004" pitchFamily="2" charset="0"/>
              </a:rPr>
              <a:t>	</a:t>
            </a:r>
            <a:r>
              <a:rPr lang="zh-CN" altLang="en-US" sz="2251" b="1" dirty="0">
                <a:solidFill>
                  <a:srgbClr val="0070C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2251" b="1" dirty="0">
              <a:solidFill>
                <a:srgbClr val="0070C0"/>
              </a:solidFill>
              <a:latin typeface="HelveticaNeue" panose="02000503000000020004" pitchFamily="2" charset="0"/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en-US" altLang="zh-CN" sz="2251" b="1" dirty="0">
              <a:solidFill>
                <a:srgbClr val="0070C0"/>
              </a:solidFill>
              <a:latin typeface="HelveticaNeue" panose="02000503000000020004" pitchFamily="2" charset="0"/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zh-CN" altLang="en-US" sz="2251" b="1" dirty="0">
                <a:solidFill>
                  <a:srgbClr val="0070C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2251" b="1" dirty="0">
              <a:solidFill>
                <a:srgbClr val="0070C0"/>
              </a:solidFill>
              <a:latin typeface="HelveticaNeue" panose="02000503000000020004" pitchFamily="2" charset="0"/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zh-CN" altLang="en-US" sz="2251" b="1" dirty="0">
                <a:solidFill>
                  <a:srgbClr val="0070C0"/>
                </a:solidFill>
                <a:latin typeface="HelveticaNeue" panose="02000503000000020004" pitchFamily="2" charset="0"/>
              </a:rPr>
              <a:t>订阅号：溯恩英语</a:t>
            </a:r>
          </a:p>
        </p:txBody>
      </p:sp>
      <p:sp>
        <p:nvSpPr>
          <p:cNvPr id="40963" name="矩形 3">
            <a:extLst>
              <a:ext uri="{FF2B5EF4-FFF2-40B4-BE49-F238E27FC236}">
                <a16:creationId xmlns:a16="http://schemas.microsoft.com/office/drawing/2014/main" id="{7824763E-0D93-464C-AED5-3FC168C1C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1" y="1973264"/>
            <a:ext cx="2925763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zh-CN" altLang="en-US" sz="3376" b="1">
                <a:latin typeface="华文新魏" panose="02010800040101010101" pitchFamily="2" charset="-122"/>
                <a:ea typeface="华文新魏" panose="02010800040101010101" pitchFamily="2" charset="-122"/>
              </a:rPr>
              <a:t>知识产权声明</a:t>
            </a:r>
          </a:p>
        </p:txBody>
      </p:sp>
      <p:sp>
        <p:nvSpPr>
          <p:cNvPr id="40964" name="矩形 3">
            <a:extLst>
              <a:ext uri="{FF2B5EF4-FFF2-40B4-BE49-F238E27FC236}">
                <a16:creationId xmlns:a16="http://schemas.microsoft.com/office/drawing/2014/main" id="{83239BA4-B577-5340-B8CD-73E2350BA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1222376"/>
            <a:ext cx="2925762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zh-CN" altLang="en-US" sz="2401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扫码关注</a:t>
            </a:r>
            <a:endParaRPr lang="en-US" altLang="zh-CN" sz="2401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zh-CN" altLang="en-US" sz="2401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回复：</a:t>
            </a:r>
            <a:r>
              <a:rPr lang="en-US" altLang="zh-CN" sz="2401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hello</a:t>
            </a:r>
            <a:r>
              <a:rPr lang="zh-CN" altLang="en-US" sz="2401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sz="2401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sun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zh-CN" altLang="en-US" sz="2401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获取课件制作、录课等实用工具包</a:t>
            </a:r>
          </a:p>
        </p:txBody>
      </p:sp>
      <p:pic>
        <p:nvPicPr>
          <p:cNvPr id="27652" name="图片 3" descr="图片包含 文字, 纵横字谜&#10;&#10;描述已自动生成">
            <a:extLst>
              <a:ext uri="{FF2B5EF4-FFF2-40B4-BE49-F238E27FC236}">
                <a16:creationId xmlns:a16="http://schemas.microsoft.com/office/drawing/2014/main" id="{E1027E02-16AF-3C48-B4F9-B9E561F4B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9" y="3068639"/>
            <a:ext cx="2192337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8345909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图片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5825" y="1350963"/>
            <a:ext cx="1681163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842" name="组合 6"/>
          <p:cNvGrpSpPr/>
          <p:nvPr/>
        </p:nvGrpSpPr>
        <p:grpSpPr bwMode="auto">
          <a:xfrm>
            <a:off x="7719695" y="-363220"/>
            <a:ext cx="3614738" cy="6061075"/>
            <a:chOff x="7475220" y="1118681"/>
            <a:chExt cx="2572317" cy="4312135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869676" y="3262982"/>
              <a:ext cx="2026596" cy="2167834"/>
            </a:xfrm>
            <a:prstGeom prst="rect">
              <a:avLst/>
            </a:prstGeom>
          </p:spPr>
        </p:pic>
        <p:pic>
          <p:nvPicPr>
            <p:cNvPr id="35846" name="图片 4"/>
            <p:cNvPicPr>
              <a:picLocks noChangeAspect="1"/>
            </p:cNvPicPr>
            <p:nvPr/>
          </p:nvPicPr>
          <p:blipFill>
            <a:blip r:embed="rId5" cstate="print"/>
            <a:srcRect b="66312"/>
            <a:stretch>
              <a:fillRect/>
            </a:stretch>
          </p:blipFill>
          <p:spPr bwMode="auto">
            <a:xfrm>
              <a:off x="7475220" y="1118681"/>
              <a:ext cx="2572317" cy="2310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5843" name="图片 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6610" y="4666615"/>
            <a:ext cx="457835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文本框 8"/>
          <p:cNvSpPr txBox="1">
            <a:spLocks noChangeArrowheads="1"/>
          </p:cNvSpPr>
          <p:nvPr/>
        </p:nvSpPr>
        <p:spPr bwMode="auto">
          <a:xfrm flipH="1">
            <a:off x="3874135" y="4459605"/>
            <a:ext cx="367030" cy="6711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wrap="square">
            <a:spAutoFit/>
          </a:bodyPr>
          <a:lstStyle/>
          <a:p>
            <a:pPr algn="l"/>
            <a:r>
              <a:rPr lang="zh-CN" altLang="en-US" sz="1200" u="none">
                <a:latin typeface="汉仪星宇体简"/>
                <a:ea typeface="汉仪星宇体简"/>
                <a:cs typeface="汉仪星宇体简"/>
              </a:rPr>
              <a:t>印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3356610" y="1736725"/>
            <a:ext cx="2192020" cy="2122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none">
                <a:solidFill>
                  <a:srgbClr val="FF0000"/>
                </a:solidFill>
                <a:latin typeface="Segoe Script" panose="030B0504020000000003" pitchFamily="34" charset="0"/>
                <a:cs typeface="Segoe Script" panose="030B0504020000000003" pitchFamily="34" charset="0"/>
              </a:rPr>
              <a:t>Thank</a:t>
            </a:r>
          </a:p>
          <a:p>
            <a:endParaRPr lang="en-US" sz="4400" u="none">
              <a:solidFill>
                <a:srgbClr val="FF0000"/>
              </a:solidFill>
              <a:latin typeface="Segoe Script" panose="030B0504020000000003" pitchFamily="34" charset="0"/>
              <a:cs typeface="Segoe Script" panose="030B0504020000000003" pitchFamily="34" charset="0"/>
            </a:endParaRPr>
          </a:p>
          <a:p>
            <a:r>
              <a:rPr lang="en-US" sz="4400" u="none">
                <a:solidFill>
                  <a:srgbClr val="FF0000"/>
                </a:solidFill>
                <a:latin typeface="Segoe Script" panose="030B0504020000000003" pitchFamily="34" charset="0"/>
                <a:cs typeface="Segoe Script" panose="030B0504020000000003" pitchFamily="34" charset="0"/>
              </a:rPr>
              <a:t> You!!!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7597775" y="303213"/>
            <a:ext cx="3265488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en-US" altLang="zh-CN" sz="3600" b="1" u="none">
                <a:solidFill>
                  <a:srgbClr val="A5002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Admit slip</a:t>
            </a:r>
          </a:p>
        </p:txBody>
      </p:sp>
      <p:sp>
        <p:nvSpPr>
          <p:cNvPr id="18436" name="文本框 8"/>
          <p:cNvSpPr txBox="1">
            <a:spLocks noChangeArrowheads="1"/>
          </p:cNvSpPr>
          <p:nvPr/>
        </p:nvSpPr>
        <p:spPr bwMode="auto">
          <a:xfrm>
            <a:off x="7154863" y="1258888"/>
            <a:ext cx="450215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en-US" altLang="zh-CN" sz="3600" b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Play a Jeopardy game.</a:t>
            </a:r>
          </a:p>
        </p:txBody>
      </p:sp>
      <p:graphicFrame>
        <p:nvGraphicFramePr>
          <p:cNvPr id="18472" name="Group 40"/>
          <p:cNvGraphicFramePr>
            <a:graphicFrameLocks noGrp="1"/>
          </p:cNvGraphicFramePr>
          <p:nvPr/>
        </p:nvGraphicFramePr>
        <p:xfrm>
          <a:off x="1365250" y="744538"/>
          <a:ext cx="5260975" cy="4378833"/>
        </p:xfrm>
        <a:graphic>
          <a:graphicData uri="http://schemas.openxmlformats.org/drawingml/2006/table">
            <a:tbl>
              <a:tblPr/>
              <a:tblGrid>
                <a:gridCol w="2630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0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2355">
                <a:tc row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lang="en-US" altLang="zh-CN" sz="4000" b="1" i="0" u="none" baseline="0">
                        <a:solidFill>
                          <a:schemeClr val="tx1"/>
                        </a:solidFill>
                        <a:latin typeface="DengXian" panose="02010600030101010101" charset="-122"/>
                        <a:ea typeface="DengXian" panose="02010600030101010101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4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charset="-122"/>
                        <a:cs typeface="DengXian" panose="02010600030101010101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lang="en-US" altLang="zh-CN" sz="4000" b="1" i="0" u="none" baseline="0">
                        <a:solidFill>
                          <a:schemeClr val="tx1"/>
                        </a:solidFill>
                        <a:latin typeface="DengXian" panose="02010600030101010101" charset="-122"/>
                        <a:ea typeface="DengXian" panose="02010600030101010101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4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engXian" panose="02010600030101010101" charset="-122"/>
                        <a:ea typeface="DengXian" panose="02010600030101010101" charset="-122"/>
                        <a:cs typeface="DengXian" panose="02010600030101010101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charset="-122"/>
                          <a:cs typeface="DengXian" panose="02010600030101010101" charset="-122"/>
                        </a:rPr>
                        <a:t>News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045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engXian" panose="02010600030101010101" charset="-122"/>
                          <a:ea typeface="DengXian" panose="02010600030101010101" charset="-122"/>
                          <a:cs typeface="DengXian" panose="02010600030101010101" charset="-122"/>
                        </a:rPr>
                        <a:t>300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engXian" panose="02010600030101010101" charset="-122"/>
                        <a:ea typeface="DengXian" panose="02010600030101010101" charset="-122"/>
                        <a:cs typeface="DengXian" panose="0201060003010101010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395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engXian" panose="02010600030101010101" charset="-122"/>
                          <a:ea typeface="DengXian" panose="02010600030101010101" charset="-122"/>
                          <a:cs typeface="DengXian" panose="02010600030101010101" charset="-122"/>
                        </a:rPr>
                        <a:t>200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engXian" panose="02010600030101010101" charset="-122"/>
                        <a:ea typeface="DengXian" panose="02010600030101010101" charset="-122"/>
                        <a:cs typeface="DengXian" panose="0201060003010101010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045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engXian" panose="02010600030101010101" charset="-122"/>
                          <a:ea typeface="DengXian" panose="02010600030101010101" charset="-122"/>
                          <a:cs typeface="DengXian" panose="02010600030101010101" charset="-122"/>
                        </a:rPr>
                        <a:t>100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engXian" panose="02010600030101010101" charset="-122"/>
                        <a:ea typeface="DengXian" panose="02010600030101010101" charset="-122"/>
                        <a:cs typeface="DengXian" panose="0201060003010101010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459" name="AutoShape 5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359400" y="1838325"/>
            <a:ext cx="914400" cy="914400"/>
          </a:xfrm>
          <a:prstGeom prst="star32">
            <a:avLst>
              <a:gd name="adj" fmla="val 37500"/>
            </a:avLst>
          </a:prstGeom>
          <a:solidFill>
            <a:srgbClr val="FFCC00"/>
          </a:solidFill>
          <a:ln w="12700" algn="ctr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60" name="AutoShape 5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373688" y="2927350"/>
            <a:ext cx="914400" cy="914400"/>
          </a:xfrm>
          <a:prstGeom prst="star32">
            <a:avLst>
              <a:gd name="adj" fmla="val 37500"/>
            </a:avLst>
          </a:prstGeom>
          <a:solidFill>
            <a:srgbClr val="FFCC00"/>
          </a:solidFill>
          <a:ln w="12700" algn="ctr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61" name="AutoShape 5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348288" y="4067175"/>
            <a:ext cx="914400" cy="914400"/>
          </a:xfrm>
          <a:prstGeom prst="star32">
            <a:avLst>
              <a:gd name="adj" fmla="val 37500"/>
            </a:avLst>
          </a:prstGeom>
          <a:solidFill>
            <a:srgbClr val="FFCC00"/>
          </a:solidFill>
          <a:ln w="12700" algn="ctr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2" name="Picture 1" descr="th[4]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65250" y="837565"/>
            <a:ext cx="2546350" cy="41440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图片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90788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矩形 2"/>
          <p:cNvSpPr>
            <a:spLocks noChangeArrowheads="1"/>
          </p:cNvSpPr>
          <p:nvPr/>
        </p:nvSpPr>
        <p:spPr bwMode="auto">
          <a:xfrm>
            <a:off x="3790950" y="2763838"/>
            <a:ext cx="4892675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/>
            <a:endParaRPr lang="zh-CN" altLang="en-US" sz="1400" u="none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288" y="820738"/>
            <a:ext cx="5970587" cy="5740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9460" name="Text Box 10"/>
          <p:cNvSpPr txBox="1">
            <a:spLocks noChangeArrowheads="1"/>
          </p:cNvSpPr>
          <p:nvPr/>
        </p:nvSpPr>
        <p:spPr bwMode="auto">
          <a:xfrm>
            <a:off x="5014913" y="5421313"/>
            <a:ext cx="3089275" cy="70643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4000" b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Composition</a:t>
            </a:r>
            <a:r>
              <a:rPr lang="en-US" altLang="zh-CN" sz="4000" b="1">
                <a:solidFill>
                  <a:srgbClr val="A5002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8442" name="Text Box 11"/>
          <p:cNvSpPr txBox="1">
            <a:spLocks noChangeArrowheads="1"/>
          </p:cNvSpPr>
          <p:nvPr/>
        </p:nvSpPr>
        <p:spPr bwMode="auto">
          <a:xfrm>
            <a:off x="3640773" y="1604963"/>
            <a:ext cx="1097280" cy="119888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600" b="1" u="none">
                <a:solidFill>
                  <a:schemeClr val="accent1"/>
                </a:solidFill>
                <a:latin typeface="Times New Roman" panose="02020603050405020304" pitchFamily="18" charset="0"/>
              </a:rPr>
              <a:t>title</a:t>
            </a:r>
          </a:p>
          <a:p>
            <a:r>
              <a:rPr lang="zh-CN" altLang="en-US" sz="3600" b="1" u="none">
                <a:solidFill>
                  <a:schemeClr val="accent1"/>
                </a:solidFill>
                <a:latin typeface="Times New Roman" panose="02020603050405020304" pitchFamily="18" charset="0"/>
              </a:rPr>
              <a:t>标题</a:t>
            </a:r>
          </a:p>
        </p:txBody>
      </p:sp>
      <p:sp>
        <p:nvSpPr>
          <p:cNvPr id="18443" name="Text Box 12"/>
          <p:cNvSpPr txBox="1">
            <a:spLocks noChangeArrowheads="1"/>
          </p:cNvSpPr>
          <p:nvPr/>
        </p:nvSpPr>
        <p:spPr bwMode="auto">
          <a:xfrm>
            <a:off x="5478304" y="1584325"/>
            <a:ext cx="1198880" cy="132207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4000" b="1" u="none">
                <a:solidFill>
                  <a:srgbClr val="A50021"/>
                </a:solidFill>
                <a:latin typeface="Times New Roman" panose="02020603050405020304" pitchFamily="18" charset="0"/>
              </a:rPr>
              <a:t>lead</a:t>
            </a:r>
          </a:p>
          <a:p>
            <a:r>
              <a:rPr lang="zh-CN" altLang="en-US" sz="4000" b="1" u="none">
                <a:solidFill>
                  <a:srgbClr val="A50021"/>
                </a:solidFill>
                <a:latin typeface="Times New Roman" panose="02020603050405020304" pitchFamily="18" charset="0"/>
              </a:rPr>
              <a:t>导语</a:t>
            </a:r>
          </a:p>
        </p:txBody>
      </p:sp>
      <p:sp>
        <p:nvSpPr>
          <p:cNvPr id="18444" name="Text Box 13"/>
          <p:cNvSpPr txBox="1">
            <a:spLocks noChangeArrowheads="1"/>
          </p:cNvSpPr>
          <p:nvPr/>
        </p:nvSpPr>
        <p:spPr bwMode="auto">
          <a:xfrm>
            <a:off x="7488873" y="1184275"/>
            <a:ext cx="1148080" cy="119888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600" b="1" u="none">
                <a:solidFill>
                  <a:srgbClr val="FFCC00"/>
                </a:solidFill>
                <a:latin typeface="Times New Roman" panose="02020603050405020304" pitchFamily="18" charset="0"/>
              </a:rPr>
              <a:t>body</a:t>
            </a:r>
          </a:p>
          <a:p>
            <a:r>
              <a:rPr lang="zh-CN" altLang="en-US" sz="3600" b="1" u="none">
                <a:solidFill>
                  <a:srgbClr val="FFCC00"/>
                </a:solidFill>
                <a:latin typeface="Times New Roman" panose="02020603050405020304" pitchFamily="18" charset="0"/>
              </a:rPr>
              <a:t>正文</a:t>
            </a:r>
          </a:p>
        </p:txBody>
      </p:sp>
      <p:sp>
        <p:nvSpPr>
          <p:cNvPr id="18445" name="Text Box 14"/>
          <p:cNvSpPr txBox="1">
            <a:spLocks noChangeArrowheads="1"/>
          </p:cNvSpPr>
          <p:nvPr/>
        </p:nvSpPr>
        <p:spPr bwMode="auto">
          <a:xfrm>
            <a:off x="3711258" y="3133090"/>
            <a:ext cx="1596390" cy="175323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600" b="1" u="none">
                <a:solidFill>
                  <a:srgbClr val="002060"/>
                </a:solidFill>
                <a:latin typeface="Times New Roman" panose="02020603050405020304" pitchFamily="18" charset="0"/>
              </a:rPr>
              <a:t>back-</a:t>
            </a:r>
          </a:p>
          <a:p>
            <a:r>
              <a:rPr lang="en-US" altLang="zh-CN" sz="3600" b="1" u="none">
                <a:solidFill>
                  <a:srgbClr val="002060"/>
                </a:solidFill>
                <a:latin typeface="Times New Roman" panose="02020603050405020304" pitchFamily="18" charset="0"/>
              </a:rPr>
              <a:t>ground</a:t>
            </a:r>
          </a:p>
          <a:p>
            <a:r>
              <a:rPr lang="zh-CN" altLang="en-US" sz="3600" b="1" u="none">
                <a:solidFill>
                  <a:srgbClr val="002060"/>
                </a:solidFill>
                <a:latin typeface="Times New Roman" panose="02020603050405020304" pitchFamily="18" charset="0"/>
              </a:rPr>
              <a:t>背景</a:t>
            </a:r>
          </a:p>
        </p:txBody>
      </p:sp>
      <p:sp>
        <p:nvSpPr>
          <p:cNvPr id="18446" name="Text Box 15"/>
          <p:cNvSpPr txBox="1">
            <a:spLocks noChangeArrowheads="1"/>
          </p:cNvSpPr>
          <p:nvPr/>
        </p:nvSpPr>
        <p:spPr bwMode="auto">
          <a:xfrm>
            <a:off x="7311390" y="3409633"/>
            <a:ext cx="1503680" cy="119888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600" b="1" u="none">
                <a:solidFill>
                  <a:srgbClr val="002060"/>
                </a:solidFill>
                <a:latin typeface="Times New Roman" panose="02020603050405020304" pitchFamily="18" charset="0"/>
              </a:rPr>
              <a:t>ending</a:t>
            </a:r>
          </a:p>
          <a:p>
            <a:r>
              <a:rPr lang="zh-CN" altLang="en-US" sz="3600" b="1" u="none">
                <a:solidFill>
                  <a:srgbClr val="002060"/>
                </a:solidFill>
                <a:latin typeface="Times New Roman" panose="02020603050405020304" pitchFamily="18" charset="0"/>
              </a:rPr>
              <a:t>结尾</a:t>
            </a:r>
          </a:p>
        </p:txBody>
      </p:sp>
      <p:sp>
        <p:nvSpPr>
          <p:cNvPr id="19466" name="AutoShape 1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9859963" y="5089525"/>
            <a:ext cx="914400" cy="914400"/>
          </a:xfrm>
          <a:prstGeom prst="smileyFace">
            <a:avLst>
              <a:gd name="adj" fmla="val 4620"/>
            </a:avLst>
          </a:prstGeom>
          <a:solidFill>
            <a:srgbClr val="FFFF99"/>
          </a:solidFill>
          <a:ln w="12700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2" grpId="0"/>
      <p:bldP spid="18443" grpId="0"/>
      <p:bldP spid="18444" grpId="0"/>
      <p:bldP spid="18445" grpId="0"/>
      <p:bldP spid="184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US" altLang="zh-CN" b="1" i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remember?</a:t>
            </a:r>
          </a:p>
        </p:txBody>
      </p:sp>
      <p:pic>
        <p:nvPicPr>
          <p:cNvPr id="20486" name="图片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606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 Box 10"/>
          <p:cNvSpPr txBox="1">
            <a:spLocks noChangeArrowheads="1"/>
          </p:cNvSpPr>
          <p:nvPr/>
        </p:nvSpPr>
        <p:spPr bwMode="auto">
          <a:xfrm>
            <a:off x="4122738" y="1285875"/>
            <a:ext cx="184150" cy="366713"/>
          </a:xfrm>
          <a:prstGeom prst="rect">
            <a:avLst/>
          </a:prstGeom>
          <a:noFill/>
          <a:ln w="12700" algn="ctr">
            <a:noFill/>
            <a:miter lim="800000"/>
          </a:ln>
        </p:spPr>
        <p:txBody>
          <a:bodyPr wrap="none">
            <a:spAutoFit/>
          </a:bodyPr>
          <a:lstStyle/>
          <a:p>
            <a:endParaRPr lang="en-US" altLang="zh-CN" u="none">
              <a:latin typeface="Times New Roman" panose="02020603050405020304" pitchFamily="18" charset="0"/>
            </a:endParaRPr>
          </a:p>
        </p:txBody>
      </p:sp>
      <p:sp>
        <p:nvSpPr>
          <p:cNvPr id="20491" name="AutoShape 1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9859963" y="5089525"/>
            <a:ext cx="914400" cy="914400"/>
          </a:xfrm>
          <a:prstGeom prst="smileyFace">
            <a:avLst>
              <a:gd name="adj" fmla="val 4620"/>
            </a:avLst>
          </a:prstGeom>
          <a:solidFill>
            <a:srgbClr val="FFFF99"/>
          </a:solidFill>
          <a:ln w="12700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20493" name="Picture 13" descr="timg?image&amp;quality=80&amp;size=b9999_10000&amp;sec=1558360469&amp;di=435b9f9446445dce354399d4fb68c480&amp;imgtype=jpg&amp;er=1&amp;src=http%3A%2F%2Fslideplay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675" y="2027238"/>
            <a:ext cx="4076700" cy="4405312"/>
          </a:xfrm>
          <a:prstGeom prst="rect">
            <a:avLst/>
          </a:prstGeom>
          <a:noFill/>
        </p:spPr>
      </p:pic>
      <p:pic>
        <p:nvPicPr>
          <p:cNvPr id="20497" name="Picture 17" descr="timg?image&amp;quality=80&amp;size=b9999_10000&amp;sec=1557765901050&amp;di=3ab0e2e476d9f1de47474cc2aecfa32a&amp;imgtype=0&amp;src=http%3A%2F%2Freader00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6175" y="2028825"/>
            <a:ext cx="4230688" cy="4352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>
          <a:xfrm>
            <a:off x="495300" y="431800"/>
            <a:ext cx="10515600" cy="1325563"/>
          </a:xfrm>
        </p:spPr>
        <p:txBody>
          <a:bodyPr/>
          <a:lstStyle/>
          <a:p>
            <a:r>
              <a:rPr lang="en-US" altLang="zh-CN" b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Basic structure of news:</a:t>
            </a:r>
            <a:endParaRPr lang="zh-CN" altLang="en-US" b="1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6" name="AutoShape 4"/>
          <p:cNvSpPr>
            <a:spLocks noChangeArrowheads="1"/>
          </p:cNvSpPr>
          <p:nvPr/>
        </p:nvSpPr>
        <p:spPr bwMode="auto">
          <a:xfrm>
            <a:off x="1630363" y="2413000"/>
            <a:ext cx="3325812" cy="2847975"/>
          </a:xfrm>
          <a:prstGeom prst="triangle">
            <a:avLst>
              <a:gd name="adj" fmla="val 50000"/>
            </a:avLst>
          </a:prstGeom>
          <a:solidFill>
            <a:srgbClr val="FFFF99"/>
          </a:solidFill>
          <a:ln w="12700" algn="ctr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07" name="AutoShape 5"/>
          <p:cNvSpPr>
            <a:spLocks noChangeArrowheads="1"/>
          </p:cNvSpPr>
          <p:nvPr/>
        </p:nvSpPr>
        <p:spPr bwMode="auto">
          <a:xfrm>
            <a:off x="6094413" y="2465388"/>
            <a:ext cx="3284537" cy="2752725"/>
          </a:xfrm>
          <a:prstGeom prst="flowChartMerge">
            <a:avLst/>
          </a:prstGeom>
          <a:solidFill>
            <a:srgbClr val="FFFF99"/>
          </a:solidFill>
          <a:ln w="12700" algn="ctr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7112" name="WordArt 8"/>
          <p:cNvSpPr>
            <a:spLocks noChangeArrowheads="1" noChangeShapeType="1" noTextEdit="1"/>
          </p:cNvSpPr>
          <p:nvPr/>
        </p:nvSpPr>
        <p:spPr bwMode="auto">
          <a:xfrm rot="1344515">
            <a:off x="2620963" y="4143375"/>
            <a:ext cx="1514475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>
              <a:defRPr/>
            </a:pPr>
            <a:r>
              <a:rPr lang="en-US" altLang="zh-CN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Times New Roman" panose="02020603050405020304"/>
                <a:ea typeface="DengXian" panose="02010600030101010101" charset="-122"/>
                <a:cs typeface="Times New Roman" panose="02020603050405020304"/>
              </a:rPr>
              <a:t>Pyramid</a:t>
            </a:r>
            <a:endParaRPr lang="zh-CN" altLang="en-US" sz="3600" kern="1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Times New Roman" panose="02020603050405020304"/>
              <a:ea typeface="DengXian" panose="02010600030101010101" charset="-122"/>
              <a:cs typeface="Times New Roman" panose="02020603050405020304"/>
            </a:endParaRPr>
          </a:p>
        </p:txBody>
      </p:sp>
      <p:sp>
        <p:nvSpPr>
          <p:cNvPr id="47113" name="WordArt 9"/>
          <p:cNvSpPr>
            <a:spLocks noChangeArrowheads="1" noChangeShapeType="1" noTextEdit="1"/>
          </p:cNvSpPr>
          <p:nvPr/>
        </p:nvSpPr>
        <p:spPr bwMode="auto">
          <a:xfrm rot="725144">
            <a:off x="6611938" y="2384425"/>
            <a:ext cx="2362200" cy="9001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>
              <a:defRPr/>
            </a:pPr>
            <a:r>
              <a:rPr lang="en-US" altLang="zh-CN" sz="28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Times New Roman" panose="02020603050405020304"/>
                <a:ea typeface="DengXian" panose="02010600030101010101" charset="-122"/>
                <a:cs typeface="Times New Roman" panose="02020603050405020304"/>
              </a:rPr>
              <a:t>Inverted pyramid</a:t>
            </a:r>
            <a:endParaRPr lang="zh-CN" altLang="en-US" sz="2800" kern="1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Times New Roman" panose="02020603050405020304"/>
              <a:ea typeface="DengXian" panose="02010600030101010101" charset="-122"/>
              <a:cs typeface="Times New Roman" panose="02020603050405020304"/>
            </a:endParaRPr>
          </a:p>
        </p:txBody>
      </p:sp>
      <p:sp>
        <p:nvSpPr>
          <p:cNvPr id="21510" name="AutoShape 1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9859963" y="5089525"/>
            <a:ext cx="914400" cy="914400"/>
          </a:xfrm>
          <a:prstGeom prst="smileyFace">
            <a:avLst>
              <a:gd name="adj" fmla="val 4620"/>
            </a:avLst>
          </a:prstGeom>
          <a:solidFill>
            <a:srgbClr val="FFFF99"/>
          </a:solidFill>
          <a:ln w="12700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21511" name="图片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45638" y="0"/>
            <a:ext cx="2646362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6VFJ3CRVHMI6TA3V4POPNNUFLA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8495" y="180340"/>
            <a:ext cx="10447655" cy="502666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838200" y="5334000"/>
            <a:ext cx="1034288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/>
              <a:t>“</a:t>
            </a:r>
            <a:r>
              <a:rPr lang="en-US" sz="3200" b="1" u="none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There’s simply no doubt about the athletic aspects of the discipline,” a French break dancer said. </a:t>
            </a:r>
            <a:r>
              <a:rPr lang="zh-CN" altLang="en-US" sz="3200" b="1" u="none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3200" b="1" u="none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caption</a:t>
            </a:r>
            <a:r>
              <a:rPr lang="zh-CN" altLang="en-US" sz="3200" b="1" u="none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图片说明）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AutoShape 13"/>
          <p:cNvSpPr>
            <a:spLocks noChangeArrowheads="1"/>
          </p:cNvSpPr>
          <p:nvPr/>
        </p:nvSpPr>
        <p:spPr bwMode="auto">
          <a:xfrm>
            <a:off x="2498725" y="1331913"/>
            <a:ext cx="7100888" cy="5232400"/>
          </a:xfrm>
          <a:prstGeom prst="flowChartMerge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 u="none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4578" name="Line 14"/>
          <p:cNvSpPr>
            <a:spLocks noChangeShapeType="1"/>
          </p:cNvSpPr>
          <p:nvPr/>
        </p:nvSpPr>
        <p:spPr bwMode="auto">
          <a:xfrm flipV="1">
            <a:off x="3128963" y="2279650"/>
            <a:ext cx="5818187" cy="41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79" name="Line 15"/>
          <p:cNvSpPr>
            <a:spLocks noChangeShapeType="1"/>
          </p:cNvSpPr>
          <p:nvPr/>
        </p:nvSpPr>
        <p:spPr bwMode="auto">
          <a:xfrm flipV="1">
            <a:off x="3889375" y="3449638"/>
            <a:ext cx="4278313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80" name="Text Box 17"/>
          <p:cNvSpPr txBox="1">
            <a:spLocks noChangeArrowheads="1"/>
          </p:cNvSpPr>
          <p:nvPr/>
        </p:nvSpPr>
        <p:spPr bwMode="auto">
          <a:xfrm>
            <a:off x="3311525" y="1363663"/>
            <a:ext cx="5424488" cy="146526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u="none">
                <a:solidFill>
                  <a:schemeClr val="tx1"/>
                </a:solidFill>
                <a:latin typeface="Arial" panose="020B0604020202020204" pitchFamily="34" charset="0"/>
              </a:rPr>
              <a:t>Para.1-para___</a:t>
            </a:r>
          </a:p>
          <a:p>
            <a:endParaRPr lang="en-US" altLang="zh-CN" sz="3600" u="none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n-US" altLang="zh-CN" u="none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4581" name="Text Box 18"/>
          <p:cNvSpPr txBox="1">
            <a:spLocks noChangeArrowheads="1"/>
          </p:cNvSpPr>
          <p:nvPr/>
        </p:nvSpPr>
        <p:spPr bwMode="auto">
          <a:xfrm>
            <a:off x="3984625" y="2373313"/>
            <a:ext cx="4129088" cy="57943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u="none">
                <a:solidFill>
                  <a:schemeClr val="tx1"/>
                </a:solidFill>
                <a:latin typeface="Arial" panose="020B0604020202020204" pitchFamily="34" charset="0"/>
              </a:rPr>
              <a:t>    Para.___-para____</a:t>
            </a:r>
          </a:p>
        </p:txBody>
      </p:sp>
      <p:sp>
        <p:nvSpPr>
          <p:cNvPr id="24582" name="Text Box 19"/>
          <p:cNvSpPr txBox="1">
            <a:spLocks noChangeArrowheads="1"/>
          </p:cNvSpPr>
          <p:nvPr/>
        </p:nvSpPr>
        <p:spPr bwMode="auto">
          <a:xfrm>
            <a:off x="4513263" y="3848100"/>
            <a:ext cx="3895725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l"/>
            <a:r>
              <a:rPr lang="en-US" altLang="zh-CN" sz="2800" u="none">
                <a:solidFill>
                  <a:schemeClr val="tx1"/>
                </a:solidFill>
                <a:latin typeface="Arial" panose="020B0604020202020204" pitchFamily="34" charset="0"/>
              </a:rPr>
              <a:t>Para.__-________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7088188" y="1455738"/>
            <a:ext cx="403225" cy="519112"/>
          </a:xfrm>
          <a:prstGeom prst="rect">
            <a:avLst/>
          </a:prstGeom>
          <a:noFill/>
          <a:ln w="12700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u="none">
                <a:solidFill>
                  <a:srgbClr val="990000"/>
                </a:solidFill>
              </a:rPr>
              <a:t>2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5421313" y="2374900"/>
            <a:ext cx="827087" cy="519113"/>
          </a:xfrm>
          <a:prstGeom prst="rect">
            <a:avLst/>
          </a:prstGeom>
          <a:noFill/>
          <a:ln w="12700" algn="ctr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u="none">
                <a:solidFill>
                  <a:srgbClr val="990000"/>
                </a:solidFill>
              </a:rPr>
              <a:t>3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7315200" y="2413000"/>
            <a:ext cx="403225" cy="519113"/>
          </a:xfrm>
          <a:prstGeom prst="rect">
            <a:avLst/>
          </a:prstGeom>
          <a:noFill/>
          <a:ln w="12700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u="none">
                <a:solidFill>
                  <a:srgbClr val="990000"/>
                </a:solidFill>
              </a:rPr>
              <a:t>3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5368925" y="3844925"/>
            <a:ext cx="403225" cy="519113"/>
          </a:xfrm>
          <a:prstGeom prst="rect">
            <a:avLst/>
          </a:prstGeom>
          <a:noFill/>
          <a:ln w="12700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u="none">
                <a:solidFill>
                  <a:srgbClr val="990000"/>
                </a:solidFill>
              </a:rPr>
              <a:t>4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6148388" y="3833813"/>
            <a:ext cx="1428750" cy="519112"/>
          </a:xfrm>
          <a:prstGeom prst="rect">
            <a:avLst/>
          </a:prstGeom>
          <a:noFill/>
          <a:ln w="12700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u="none">
                <a:solidFill>
                  <a:srgbClr val="990000"/>
                </a:solidFill>
              </a:rPr>
              <a:t>ending</a:t>
            </a: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2901950" y="1433513"/>
            <a:ext cx="1133475" cy="519112"/>
          </a:xfrm>
          <a:prstGeom prst="rect">
            <a:avLst/>
          </a:prstGeom>
          <a:noFill/>
          <a:ln w="12700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u="none">
                <a:solidFill>
                  <a:schemeClr val="hlink"/>
                </a:solidFill>
              </a:rPr>
              <a:t>Lead</a:t>
            </a:r>
            <a:r>
              <a:rPr lang="en-US" altLang="zh-CN" sz="2800" b="1" u="none">
                <a:solidFill>
                  <a:srgbClr val="990000"/>
                </a:solidFill>
              </a:rPr>
              <a:t> </a:t>
            </a: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3794125" y="2955925"/>
            <a:ext cx="2346325" cy="519113"/>
          </a:xfrm>
          <a:prstGeom prst="rect">
            <a:avLst/>
          </a:prstGeom>
          <a:noFill/>
          <a:ln w="12700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u="none">
                <a:solidFill>
                  <a:schemeClr val="hlink"/>
                </a:solidFill>
              </a:rPr>
              <a:t>Background</a:t>
            </a:r>
          </a:p>
        </p:txBody>
      </p: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5446713" y="4852988"/>
            <a:ext cx="1101725" cy="519112"/>
          </a:xfrm>
          <a:prstGeom prst="rect">
            <a:avLst/>
          </a:prstGeom>
          <a:noFill/>
          <a:ln w="12700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u="none">
                <a:solidFill>
                  <a:schemeClr val="hlink"/>
                </a:solidFill>
              </a:rPr>
              <a:t>Body</a:t>
            </a:r>
          </a:p>
        </p:txBody>
      </p:sp>
      <p:grpSp>
        <p:nvGrpSpPr>
          <p:cNvPr id="24591" name="组合 3"/>
          <p:cNvGrpSpPr/>
          <p:nvPr/>
        </p:nvGrpSpPr>
        <p:grpSpPr bwMode="auto">
          <a:xfrm>
            <a:off x="0" y="-173038"/>
            <a:ext cx="6007100" cy="1309688"/>
            <a:chOff x="193507" y="40265"/>
            <a:chExt cx="6264696" cy="1163332"/>
          </a:xfrm>
        </p:grpSpPr>
        <p:pic>
          <p:nvPicPr>
            <p:cNvPr id="24593" name="Picture 9" descr="F:\ppt素材\图标\我收集的图标\字体\3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2875960" y="-2378646"/>
              <a:ext cx="899790" cy="6264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4" name="Picture 6" descr="F:\超棒ppt模板\中国风\中国风物件\maobi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3779" y="40265"/>
              <a:ext cx="985348" cy="985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95" name="TextBox 2"/>
            <p:cNvSpPr txBox="1">
              <a:spLocks noChangeArrowheads="1"/>
            </p:cNvSpPr>
            <p:nvPr/>
          </p:nvSpPr>
          <p:spPr bwMode="auto">
            <a:xfrm>
              <a:off x="769647" y="477396"/>
              <a:ext cx="4821035" cy="62326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/>
              <a:r>
                <a:rPr lang="en-US" altLang="zh-CN" sz="4000" b="1" u="none">
                  <a:solidFill>
                    <a:schemeClr val="bg1"/>
                  </a:solidFill>
                  <a:latin typeface="Times New Roman" panose="02020603050405020304" pitchFamily="18" charset="0"/>
                  <a:ea typeface="KaiTi" panose="02010609060101010101" pitchFamily="49" charset="-122"/>
                  <a:cs typeface="Times New Roman" panose="02020603050405020304" pitchFamily="18" charset="0"/>
                </a:rPr>
                <a:t>Read for structure</a:t>
              </a:r>
            </a:p>
          </p:txBody>
        </p:sp>
      </p:grpSp>
      <p:pic>
        <p:nvPicPr>
          <p:cNvPr id="24592" name="图片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37750" y="0"/>
            <a:ext cx="22542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hris14"/>
          <p:cNvPicPr>
            <a:picLocks noChangeAspect="1" noChangeArrowheads="1"/>
          </p:cNvPicPr>
          <p:nvPr/>
        </p:nvPicPr>
        <p:blipFill>
          <a:blip r:embed="rId3" cstate="print"/>
          <a:srcRect l="1724" t="7782" r="3448" b="7736"/>
          <a:stretch>
            <a:fillRect/>
          </a:stretch>
        </p:blipFill>
        <p:spPr bwMode="auto">
          <a:xfrm>
            <a:off x="276225" y="225425"/>
            <a:ext cx="6134100" cy="619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189071" y="837565"/>
            <a:ext cx="2091690" cy="1814830"/>
          </a:xfrm>
          <a:prstGeom prst="rect">
            <a:avLst/>
          </a:prstGeom>
          <a:noFill/>
          <a:ln w="12700" algn="ctr">
            <a:noFill/>
            <a:miter lim="800000"/>
          </a:ln>
        </p:spPr>
        <p:txBody>
          <a:bodyPr wrap="none" anchor="ctr">
            <a:spAutoFit/>
          </a:bodyPr>
          <a:lstStyle/>
          <a:p>
            <a:r>
              <a:rPr lang="zh-CN" altLang="zh-CN" sz="2800" b="1" u="none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Break </a:t>
            </a:r>
          </a:p>
          <a:p>
            <a:r>
              <a:rPr lang="zh-CN" altLang="zh-CN" sz="2800" b="1" u="none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dancing</a:t>
            </a:r>
          </a:p>
          <a:p>
            <a:r>
              <a:rPr lang="en-US" altLang="zh-CN" sz="2800" b="1" u="none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other</a:t>
            </a:r>
          </a:p>
          <a:p>
            <a:r>
              <a:rPr lang="en-US" altLang="zh-CN" sz="2800" b="1" u="none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events</a:t>
            </a:r>
            <a:r>
              <a:rPr lang="zh-CN" altLang="zh-CN" sz="2800" b="1" u="none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2571750" y="2647950"/>
            <a:ext cx="1303338" cy="641350"/>
          </a:xfrm>
          <a:prstGeom prst="rect">
            <a:avLst/>
          </a:prstGeom>
          <a:noFill/>
          <a:ln w="12700" algn="ctr">
            <a:noFill/>
            <a:miter lim="800000"/>
          </a:ln>
        </p:spPr>
        <p:txBody>
          <a:bodyPr wrap="none" anchor="ctr">
            <a:spAutoFit/>
          </a:bodyPr>
          <a:lstStyle/>
          <a:p>
            <a:r>
              <a:rPr lang="zh-CN" altLang="zh-CN" sz="3600" u="none">
                <a:solidFill>
                  <a:srgbClr val="FF0000"/>
                </a:solidFill>
                <a:latin typeface="Georgia" panose="02040502050405020303" pitchFamily="18" charset="0"/>
                <a:ea typeface="SimSun" panose="02010600030101010101" pitchFamily="2" charset="-122"/>
              </a:rPr>
              <a:t>2024</a:t>
            </a:r>
            <a:r>
              <a:rPr lang="zh-CN" altLang="zh-CN" u="none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4754086" y="2068830"/>
            <a:ext cx="1336040" cy="583565"/>
          </a:xfrm>
          <a:prstGeom prst="rect">
            <a:avLst/>
          </a:prstGeom>
          <a:noFill/>
          <a:ln w="12700" algn="ctr">
            <a:noFill/>
            <a:miter lim="800000"/>
          </a:ln>
        </p:spPr>
        <p:txBody>
          <a:bodyPr wrap="none" anchor="ctr">
            <a:spAutoFit/>
          </a:bodyPr>
          <a:lstStyle/>
          <a:p>
            <a:r>
              <a:rPr lang="zh-CN" altLang="zh-CN" sz="3200" b="1" u="none">
                <a:solidFill>
                  <a:srgbClr val="FF0000"/>
                </a:solidFill>
                <a:latin typeface="Georgia" panose="02040502050405020303" pitchFamily="18" charset="0"/>
                <a:ea typeface="SimSun" panose="02010600030101010101" pitchFamily="2" charset="-122"/>
              </a:rPr>
              <a:t>Paris</a:t>
            </a:r>
            <a:r>
              <a:rPr lang="zh-CN" altLang="zh-CN" b="1" u="none"/>
              <a:t> </a:t>
            </a: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727234" y="5153661"/>
            <a:ext cx="3017520" cy="1076325"/>
          </a:xfrm>
          <a:prstGeom prst="rect">
            <a:avLst/>
          </a:prstGeom>
          <a:noFill/>
          <a:ln w="12700" algn="ctr">
            <a:noFill/>
            <a:miter lim="800000"/>
          </a:ln>
        </p:spPr>
        <p:txBody>
          <a:bodyPr wrap="none" anchor="ctr">
            <a:spAutoFit/>
          </a:bodyPr>
          <a:lstStyle/>
          <a:p>
            <a:r>
              <a:rPr lang="en-US" altLang="zh-CN" sz="3200" b="1" u="none">
                <a:solidFill>
                  <a:srgbClr val="FF0000"/>
                </a:solidFill>
                <a:latin typeface="Georgia" panose="02040502050405020303" pitchFamily="18" charset="0"/>
                <a:ea typeface="SimSun" panose="02010600030101010101" pitchFamily="2" charset="-122"/>
              </a:rPr>
              <a:t>proposed for</a:t>
            </a:r>
            <a:r>
              <a:rPr lang="zh-CN" altLang="zh-CN" sz="3200" b="1" u="none">
                <a:solidFill>
                  <a:srgbClr val="FF0000"/>
                </a:solidFill>
                <a:latin typeface="Georgia" panose="02040502050405020303" pitchFamily="18" charset="0"/>
                <a:ea typeface="SimSun" panose="02010600030101010101" pitchFamily="2" charset="-122"/>
              </a:rPr>
              <a:t> </a:t>
            </a:r>
          </a:p>
          <a:p>
            <a:r>
              <a:rPr lang="zh-CN" altLang="zh-CN" sz="3200" b="1" u="none">
                <a:solidFill>
                  <a:srgbClr val="FF0000"/>
                </a:solidFill>
                <a:latin typeface="Georgia" panose="02040502050405020303" pitchFamily="18" charset="0"/>
                <a:ea typeface="SimSun" panose="02010600030101010101" pitchFamily="2" charset="-122"/>
              </a:rPr>
              <a:t>the Olympics</a:t>
            </a:r>
            <a:r>
              <a:rPr lang="zh-CN" altLang="zh-CN" sz="3200" b="1" u="none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5607" name="Line 15"/>
          <p:cNvSpPr>
            <a:spLocks noChangeShapeType="1"/>
          </p:cNvSpPr>
          <p:nvPr/>
        </p:nvSpPr>
        <p:spPr bwMode="auto">
          <a:xfrm>
            <a:off x="2373313" y="609600"/>
            <a:ext cx="2225675" cy="127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08" name="Text Box 1"/>
          <p:cNvSpPr txBox="1">
            <a:spLocks noChangeArrowheads="1"/>
          </p:cNvSpPr>
          <p:nvPr/>
        </p:nvSpPr>
        <p:spPr bwMode="auto">
          <a:xfrm>
            <a:off x="14288" y="3789363"/>
            <a:ext cx="1122362" cy="644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600" b="1" u="none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</a:p>
        </p:txBody>
      </p:sp>
      <p:sp>
        <p:nvSpPr>
          <p:cNvPr id="25609" name="Text Box 2"/>
          <p:cNvSpPr txBox="1">
            <a:spLocks noChangeArrowheads="1"/>
          </p:cNvSpPr>
          <p:nvPr/>
        </p:nvSpPr>
        <p:spPr bwMode="auto">
          <a:xfrm>
            <a:off x="4479925" y="3970338"/>
            <a:ext cx="1435100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 u="none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</a:p>
        </p:txBody>
      </p:sp>
      <p:sp>
        <p:nvSpPr>
          <p:cNvPr id="25610" name="Text Box 3"/>
          <p:cNvSpPr txBox="1">
            <a:spLocks noChangeArrowheads="1"/>
          </p:cNvSpPr>
          <p:nvPr/>
        </p:nvSpPr>
        <p:spPr bwMode="auto">
          <a:xfrm>
            <a:off x="3529013" y="1069975"/>
            <a:ext cx="1152525" cy="5222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u="none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</a:p>
        </p:txBody>
      </p:sp>
      <p:sp>
        <p:nvSpPr>
          <p:cNvPr id="25611" name="Text Box 4"/>
          <p:cNvSpPr txBox="1">
            <a:spLocks noChangeArrowheads="1"/>
          </p:cNvSpPr>
          <p:nvPr/>
        </p:nvSpPr>
        <p:spPr bwMode="auto">
          <a:xfrm>
            <a:off x="5446713" y="846138"/>
            <a:ext cx="1435100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 u="none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</a:p>
        </p:txBody>
      </p:sp>
      <p:sp>
        <p:nvSpPr>
          <p:cNvPr id="25612" name="Text Box 5"/>
          <p:cNvSpPr txBox="1">
            <a:spLocks noChangeArrowheads="1"/>
          </p:cNvSpPr>
          <p:nvPr/>
        </p:nvSpPr>
        <p:spPr bwMode="auto">
          <a:xfrm>
            <a:off x="1233488" y="4711700"/>
            <a:ext cx="1436687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 u="none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</a:p>
        </p:txBody>
      </p:sp>
      <p:sp>
        <p:nvSpPr>
          <p:cNvPr id="25613" name="Text Box 6"/>
          <p:cNvSpPr txBox="1">
            <a:spLocks noChangeArrowheads="1"/>
          </p:cNvSpPr>
          <p:nvPr/>
        </p:nvSpPr>
        <p:spPr bwMode="auto">
          <a:xfrm>
            <a:off x="2628900" y="38100"/>
            <a:ext cx="1643063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 u="none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5WS</a:t>
            </a:r>
          </a:p>
        </p:txBody>
      </p:sp>
      <p:sp>
        <p:nvSpPr>
          <p:cNvPr id="25614" name="Text Box 7"/>
          <p:cNvSpPr txBox="1">
            <a:spLocks noChangeArrowheads="1"/>
          </p:cNvSpPr>
          <p:nvPr/>
        </p:nvSpPr>
        <p:spPr bwMode="auto">
          <a:xfrm>
            <a:off x="3895725" y="4554855"/>
            <a:ext cx="2298700" cy="1076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3200" b="1" u="none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Approved </a:t>
            </a:r>
          </a:p>
          <a:p>
            <a:pPr algn="l"/>
            <a:r>
              <a:rPr lang="en-US" altLang="zh-CN" sz="3200" b="1" u="none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by IOC</a:t>
            </a:r>
          </a:p>
        </p:txBody>
      </p:sp>
      <p:grpSp>
        <p:nvGrpSpPr>
          <p:cNvPr id="25615" name="组合 3"/>
          <p:cNvGrpSpPr/>
          <p:nvPr/>
        </p:nvGrpSpPr>
        <p:grpSpPr bwMode="auto">
          <a:xfrm>
            <a:off x="7048500" y="0"/>
            <a:ext cx="5505450" cy="1189038"/>
            <a:chOff x="193507" y="40265"/>
            <a:chExt cx="6264696" cy="1163332"/>
          </a:xfrm>
        </p:grpSpPr>
        <p:pic>
          <p:nvPicPr>
            <p:cNvPr id="25616" name="Picture 9" descr="F:\ppt素材\图标\我收集的图标\字体\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2875960" y="-2378646"/>
              <a:ext cx="899790" cy="6264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7" name="Picture 6" descr="F:\超棒ppt模板\中国风\中国风物件\maobi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3779" y="40265"/>
              <a:ext cx="985348" cy="985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18" name="TextBox 2"/>
            <p:cNvSpPr txBox="1">
              <a:spLocks noChangeArrowheads="1"/>
            </p:cNvSpPr>
            <p:nvPr/>
          </p:nvSpPr>
          <p:spPr bwMode="auto">
            <a:xfrm>
              <a:off x="769758" y="476709"/>
              <a:ext cx="4821359" cy="62748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/>
              <a:r>
                <a:rPr lang="en-US" altLang="zh-CN" sz="3600" b="1" i="1" u="none">
                  <a:solidFill>
                    <a:schemeClr val="bg1"/>
                  </a:solidFill>
                  <a:latin typeface="Times New Roman" panose="02020603050405020304" pitchFamily="18" charset="0"/>
                  <a:ea typeface="KaiTi" panose="02010609060101010101" pitchFamily="49" charset="-122"/>
                  <a:cs typeface="Times New Roman" panose="02020603050405020304" pitchFamily="18" charset="0"/>
                </a:rPr>
                <a:t>Read for information</a:t>
              </a:r>
            </a:p>
          </p:txBody>
        </p:sp>
      </p:grpSp>
      <p:sp>
        <p:nvSpPr>
          <p:cNvPr id="2" name="Flowchart: Merge 1"/>
          <p:cNvSpPr/>
          <p:nvPr/>
        </p:nvSpPr>
        <p:spPr>
          <a:xfrm>
            <a:off x="8044815" y="1865630"/>
            <a:ext cx="2616835" cy="2205355"/>
          </a:xfrm>
          <a:prstGeom prst="flowChartMerg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7555230" y="1760855"/>
            <a:ext cx="3244850" cy="1198880"/>
          </a:xfrm>
          <a:prstGeom prst="rect">
            <a:avLst/>
          </a:prstGeom>
          <a:noFill/>
          <a:ln w="12700" algn="ctr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600" b="1" u="none">
                <a:solidFill>
                  <a:srgbClr val="4768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</a:t>
            </a:r>
          </a:p>
          <a:p>
            <a:r>
              <a:rPr lang="zh-CN" altLang="en-US" sz="3600" b="1" u="none">
                <a:solidFill>
                  <a:srgbClr val="4768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导语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9" grpId="0"/>
      <p:bldP spid="20490" grpId="0"/>
      <p:bldP spid="20491" grpId="0"/>
      <p:bldP spid="20494" grpId="0"/>
      <p:bldP spid="25614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544</Words>
  <Application>Microsoft Macintosh PowerPoint</Application>
  <PresentationFormat>宽屏</PresentationFormat>
  <Paragraphs>169</Paragraphs>
  <Slides>21</Slides>
  <Notes>3</Notes>
  <HiddenSlides>0</HiddenSlides>
  <MMClips>1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7" baseType="lpstr">
      <vt:lpstr>等线</vt:lpstr>
      <vt:lpstr>等线</vt:lpstr>
      <vt:lpstr>DengXian Light</vt:lpstr>
      <vt:lpstr>DengXian Light</vt:lpstr>
      <vt:lpstr>汉仪星宇体简</vt:lpstr>
      <vt:lpstr>华文新魏</vt:lpstr>
      <vt:lpstr>宋体</vt:lpstr>
      <vt:lpstr>Microsoft YaHei</vt:lpstr>
      <vt:lpstr>FontAwesome</vt:lpstr>
      <vt:lpstr>Arial</vt:lpstr>
      <vt:lpstr>Calibri</vt:lpstr>
      <vt:lpstr>Georgia</vt:lpstr>
      <vt:lpstr>HelveticaNeue</vt:lpstr>
      <vt:lpstr>Segoe Script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Do you remember?</vt:lpstr>
      <vt:lpstr>Basic structure of news: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Homework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BOSSPPT2017-2018极简风格</dc:title>
  <dc:subject>BOSSPPT 2017-2018</dc:subject>
  <dc:creator>BOSSPPT 2017-2018</dc:creator>
  <cp:keywords>BOSSPPT顶尖职业文案</cp:keywords>
  <dc:description>BOSSPPT致力于提供高质量，有品质的模板，拒绝垃圾模板！_x000d__x000d__x000d__x000d__x000d_
本模板由bossppt设计师制作或制作师二次制作整理，bossppt为此花费了大量心血。_x000d__x000d__x000d__x000d__x000d_
如果非本店购买，请直接向盗版店进行索赔。_x000d__x000d__x000d__x000d__x000d_
本店淘宝唯一购买网址：https://chinappt.taobao.com</dc:description>
  <cp:lastModifiedBy>nqdp</cp:lastModifiedBy>
  <cp:revision>68</cp:revision>
  <cp:lastPrinted>2019-06-27T13:54:29Z</cp:lastPrinted>
  <dcterms:created xsi:type="dcterms:W3CDTF">2017-03-15T12:51:00Z</dcterms:created>
  <dcterms:modified xsi:type="dcterms:W3CDTF">2019-06-27T13:56:51Z</dcterms:modified>
  <cp:category>店铺： BOSSPPT顶尖职业文案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1033-10.2.0.7646</vt:lpwstr>
  </property>
</Properties>
</file>