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97" r:id="rId3"/>
    <p:sldId id="256" r:id="rId4"/>
    <p:sldId id="260" r:id="rId5"/>
    <p:sldId id="258" r:id="rId6"/>
    <p:sldId id="261" r:id="rId7"/>
    <p:sldId id="276" r:id="rId8"/>
    <p:sldId id="265" r:id="rId9"/>
    <p:sldId id="278" r:id="rId10"/>
    <p:sldId id="270" r:id="rId11"/>
    <p:sldId id="271" r:id="rId12"/>
    <p:sldId id="280" r:id="rId13"/>
    <p:sldId id="274" r:id="rId14"/>
    <p:sldId id="275" r:id="rId15"/>
    <p:sldId id="281" r:id="rId16"/>
    <p:sldId id="262" r:id="rId17"/>
    <p:sldId id="263" r:id="rId18"/>
    <p:sldId id="282" r:id="rId19"/>
    <p:sldId id="266" r:id="rId20"/>
    <p:sldId id="267" r:id="rId21"/>
    <p:sldId id="286" r:id="rId22"/>
    <p:sldId id="287" r:id="rId23"/>
    <p:sldId id="285" r:id="rId24"/>
    <p:sldId id="288" r:id="rId25"/>
    <p:sldId id="283" r:id="rId26"/>
    <p:sldId id="284" r:id="rId27"/>
    <p:sldId id="289"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B2400"/>
    <a:srgbClr val="F1EFF0"/>
    <a:srgbClr val="005A9E"/>
    <a:srgbClr val="02802F"/>
    <a:srgbClr val="029035"/>
    <a:srgbClr val="C02708"/>
    <a:srgbClr val="DAA600"/>
    <a:srgbClr val="F871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74" autoAdjust="0"/>
    <p:restoredTop sz="94660"/>
  </p:normalViewPr>
  <p:slideViewPr>
    <p:cSldViewPr snapToGrid="0">
      <p:cViewPr varScale="1">
        <p:scale>
          <a:sx n="68" d="100"/>
          <a:sy n="68" d="100"/>
        </p:scale>
        <p:origin x="-66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C8E7F90E-B2C1-44A0-9846-39E2EB11A61F}"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GB"/>
        </a:p>
      </dgm:t>
    </dgm:pt>
    <dgm:pt modelId="{09808C3A-4E76-481B-853E-8D735BA1BFED}">
      <dgm:prSet phldrT="[文本]" custT="1"/>
      <dgm:spPr/>
      <dgm:t>
        <a:bodyPr/>
        <a:lstStyle/>
        <a:p>
          <a:r>
            <a:rPr lang="en-GB" sz="2400" b="1" dirty="0">
              <a:latin typeface="Times New Roman" panose="02020603050405020304" pitchFamily="18" charset="0"/>
              <a:cs typeface="Times New Roman" panose="02020603050405020304" pitchFamily="18" charset="0"/>
            </a:rPr>
            <a:t>beginning</a:t>
          </a:r>
        </a:p>
      </dgm:t>
    </dgm:pt>
    <dgm:pt modelId="{45BED774-423B-44DB-B4DD-65893DA9D7BC}" cxnId="{F573EF1E-BC02-49DA-8882-C3047954FBF6}" type="parTrans">
      <dgm:prSet/>
      <dgm:spPr/>
      <dgm:t>
        <a:bodyPr/>
        <a:lstStyle/>
        <a:p>
          <a:endParaRPr lang="en-GB" sz="2400" b="1">
            <a:latin typeface="Times New Roman" panose="02020603050405020304" pitchFamily="18" charset="0"/>
            <a:cs typeface="Times New Roman" panose="02020603050405020304" pitchFamily="18" charset="0"/>
          </a:endParaRPr>
        </a:p>
      </dgm:t>
    </dgm:pt>
    <dgm:pt modelId="{BA90CBE6-5A98-480C-9431-25BD24B4D524}" cxnId="{F573EF1E-BC02-49DA-8882-C3047954FBF6}" type="sibTrans">
      <dgm:prSet/>
      <dgm:spPr/>
      <dgm:t>
        <a:bodyPr/>
        <a:lstStyle/>
        <a:p>
          <a:endParaRPr lang="en-GB" sz="2400" b="1">
            <a:latin typeface="Times New Roman" panose="02020603050405020304" pitchFamily="18" charset="0"/>
            <a:cs typeface="Times New Roman" panose="02020603050405020304" pitchFamily="18" charset="0"/>
          </a:endParaRPr>
        </a:p>
      </dgm:t>
    </dgm:pt>
    <dgm:pt modelId="{CF0BE474-B303-4373-AE12-68B732620076}">
      <dgm:prSet phldrT="[文本]" custT="1"/>
      <dgm:spPr/>
      <dgm:t>
        <a:bodyPr/>
        <a:lstStyle/>
        <a:p>
          <a:r>
            <a:rPr lang="en-GB" sz="2400" b="1" dirty="0">
              <a:latin typeface="Times New Roman" panose="02020603050405020304" pitchFamily="18" charset="0"/>
              <a:cs typeface="Times New Roman" panose="02020603050405020304" pitchFamily="18" charset="0"/>
            </a:rPr>
            <a:t>Developing</a:t>
          </a:r>
        </a:p>
      </dgm:t>
    </dgm:pt>
    <dgm:pt modelId="{7177127E-4752-405A-9010-57F25173F28A}" cxnId="{D53423C9-4F33-4984-9F82-9075EC64B26B}" type="parTrans">
      <dgm:prSet/>
      <dgm:spPr/>
      <dgm:t>
        <a:bodyPr/>
        <a:lstStyle/>
        <a:p>
          <a:endParaRPr lang="en-GB" sz="2400" b="1">
            <a:latin typeface="Times New Roman" panose="02020603050405020304" pitchFamily="18" charset="0"/>
            <a:cs typeface="Times New Roman" panose="02020603050405020304" pitchFamily="18" charset="0"/>
          </a:endParaRPr>
        </a:p>
      </dgm:t>
    </dgm:pt>
    <dgm:pt modelId="{01B87DC9-8213-4D91-B1A1-89F52C1A51A5}" cxnId="{D53423C9-4F33-4984-9F82-9075EC64B26B}" type="sibTrans">
      <dgm:prSet/>
      <dgm:spPr/>
      <dgm:t>
        <a:bodyPr/>
        <a:lstStyle/>
        <a:p>
          <a:endParaRPr lang="en-GB" sz="2400" b="1">
            <a:latin typeface="Times New Roman" panose="02020603050405020304" pitchFamily="18" charset="0"/>
            <a:cs typeface="Times New Roman" panose="02020603050405020304" pitchFamily="18" charset="0"/>
          </a:endParaRPr>
        </a:p>
      </dgm:t>
    </dgm:pt>
    <dgm:pt modelId="{C8615D36-A481-4E1B-BAE3-8C3DEF2798C1}">
      <dgm:prSet phldrT="[文本]" custT="1"/>
      <dgm:spPr/>
      <dgm:t>
        <a:bodyPr/>
        <a:lstStyle/>
        <a:p>
          <a:r>
            <a:rPr lang="en-GB" sz="2400" b="1" dirty="0">
              <a:latin typeface="Times New Roman" panose="02020603050405020304" pitchFamily="18" charset="0"/>
              <a:cs typeface="Times New Roman" panose="02020603050405020304" pitchFamily="18" charset="0"/>
            </a:rPr>
            <a:t>climax</a:t>
          </a:r>
        </a:p>
      </dgm:t>
    </dgm:pt>
    <dgm:pt modelId="{A3BA1064-7F66-49A6-8B5B-E6E148D60156}" cxnId="{80CDF7F5-F827-47F4-9523-2838850AE906}" type="parTrans">
      <dgm:prSet/>
      <dgm:spPr/>
      <dgm:t>
        <a:bodyPr/>
        <a:lstStyle/>
        <a:p>
          <a:endParaRPr lang="en-GB" sz="2400" b="1">
            <a:latin typeface="Times New Roman" panose="02020603050405020304" pitchFamily="18" charset="0"/>
            <a:cs typeface="Times New Roman" panose="02020603050405020304" pitchFamily="18" charset="0"/>
          </a:endParaRPr>
        </a:p>
      </dgm:t>
    </dgm:pt>
    <dgm:pt modelId="{14306E59-EDF2-4DFE-8748-38D336AE3DD6}" cxnId="{80CDF7F5-F827-47F4-9523-2838850AE906}" type="sibTrans">
      <dgm:prSet/>
      <dgm:spPr/>
      <dgm:t>
        <a:bodyPr/>
        <a:lstStyle/>
        <a:p>
          <a:endParaRPr lang="en-GB" sz="2400" b="1">
            <a:latin typeface="Times New Roman" panose="02020603050405020304" pitchFamily="18" charset="0"/>
            <a:cs typeface="Times New Roman" panose="02020603050405020304" pitchFamily="18" charset="0"/>
          </a:endParaRPr>
        </a:p>
      </dgm:t>
    </dgm:pt>
    <dgm:pt modelId="{7A0AE7CE-E425-4697-9D06-C89982D69DA4}">
      <dgm:prSet custT="1"/>
      <dgm:spPr/>
      <dgm:t>
        <a:bodyPr/>
        <a:lstStyle/>
        <a:p>
          <a:r>
            <a:rPr lang="en-GB" sz="2400" b="1" dirty="0">
              <a:latin typeface="Times New Roman" panose="02020603050405020304" pitchFamily="18" charset="0"/>
              <a:cs typeface="Times New Roman" panose="02020603050405020304" pitchFamily="18" charset="0"/>
            </a:rPr>
            <a:t>Ending</a:t>
          </a:r>
        </a:p>
      </dgm:t>
    </dgm:pt>
    <dgm:pt modelId="{65352F36-A07F-44EC-8DCE-3EAE25C75235}" cxnId="{649A1D33-AFD1-4F8F-BD7D-5558B2022E2A}" type="parTrans">
      <dgm:prSet/>
      <dgm:spPr/>
      <dgm:t>
        <a:bodyPr/>
        <a:lstStyle/>
        <a:p>
          <a:endParaRPr lang="en-GB" sz="2400" b="1">
            <a:latin typeface="Times New Roman" panose="02020603050405020304" pitchFamily="18" charset="0"/>
            <a:cs typeface="Times New Roman" panose="02020603050405020304" pitchFamily="18" charset="0"/>
          </a:endParaRPr>
        </a:p>
      </dgm:t>
    </dgm:pt>
    <dgm:pt modelId="{068857E6-6A28-4BB0-9B70-A814FD9BC004}" cxnId="{649A1D33-AFD1-4F8F-BD7D-5558B2022E2A}" type="sibTrans">
      <dgm:prSet/>
      <dgm:spPr/>
      <dgm:t>
        <a:bodyPr/>
        <a:lstStyle/>
        <a:p>
          <a:endParaRPr lang="en-GB" sz="2400" b="1">
            <a:latin typeface="Times New Roman" panose="02020603050405020304" pitchFamily="18" charset="0"/>
            <a:cs typeface="Times New Roman" panose="02020603050405020304" pitchFamily="18" charset="0"/>
          </a:endParaRPr>
        </a:p>
      </dgm:t>
    </dgm:pt>
    <dgm:pt modelId="{535B25D1-CE2F-4D00-A339-8750AE9C015B}" type="pres">
      <dgm:prSet presAssocID="{C8E7F90E-B2C1-44A0-9846-39E2EB11A61F}" presName="arrowDiagram" presStyleCnt="0">
        <dgm:presLayoutVars>
          <dgm:chMax val="5"/>
          <dgm:dir/>
          <dgm:resizeHandles val="exact"/>
        </dgm:presLayoutVars>
      </dgm:prSet>
      <dgm:spPr/>
      <dgm:t>
        <a:bodyPr/>
        <a:lstStyle/>
        <a:p>
          <a:endParaRPr lang="zh-CN" altLang="en-US"/>
        </a:p>
      </dgm:t>
    </dgm:pt>
    <dgm:pt modelId="{82EE43D8-569D-4509-97D4-072A73E0BE1C}" type="pres">
      <dgm:prSet presAssocID="{C8E7F90E-B2C1-44A0-9846-39E2EB11A61F}" presName="arrow" presStyleLbl="bgShp" presStyleIdx="0" presStyleCnt="1" custScaleX="139178"/>
      <dgm:spPr>
        <a:solidFill>
          <a:schemeClr val="accent1">
            <a:lumMod val="20000"/>
            <a:lumOff val="80000"/>
          </a:schemeClr>
        </a:solidFill>
      </dgm:spPr>
    </dgm:pt>
    <dgm:pt modelId="{B481A025-BECE-43D4-AF2B-B291FC7EF6E4}" type="pres">
      <dgm:prSet presAssocID="{C8E7F90E-B2C1-44A0-9846-39E2EB11A61F}" presName="arrowDiagram4" presStyleCnt="0"/>
      <dgm:spPr/>
    </dgm:pt>
    <dgm:pt modelId="{44CCF854-17F9-40D6-A35C-451BB76B4FFC}" type="pres">
      <dgm:prSet presAssocID="{09808C3A-4E76-481B-853E-8D735BA1BFED}" presName="bullet4a" presStyleLbl="node1" presStyleIdx="0" presStyleCnt="4" custLinFactX="-200000" custLinFactY="-50352" custLinFactNeighborX="-209290" custLinFactNeighborY="-100000"/>
      <dgm:spPr/>
    </dgm:pt>
    <dgm:pt modelId="{5A5A76D8-9199-45B2-8A77-2ED3C200F7B5}" type="pres">
      <dgm:prSet presAssocID="{09808C3A-4E76-481B-853E-8D735BA1BFED}" presName="textBox4a" presStyleLbl="revTx" presStyleIdx="0" presStyleCnt="4" custScaleX="182633" custLinFactNeighborX="-85385">
        <dgm:presLayoutVars>
          <dgm:bulletEnabled val="1"/>
        </dgm:presLayoutVars>
      </dgm:prSet>
      <dgm:spPr/>
      <dgm:t>
        <a:bodyPr/>
        <a:lstStyle/>
        <a:p>
          <a:endParaRPr lang="zh-CN" altLang="en-US"/>
        </a:p>
      </dgm:t>
    </dgm:pt>
    <dgm:pt modelId="{9C689D99-90D3-4946-8571-CBB97D5A01B2}" type="pres">
      <dgm:prSet presAssocID="{CF0BE474-B303-4373-AE12-68B732620076}" presName="bullet4b" presStyleLbl="node1" presStyleIdx="1" presStyleCnt="4" custLinFactX="-861" custLinFactNeighborX="-100000" custLinFactNeighborY="-28816"/>
      <dgm:spPr>
        <a:solidFill>
          <a:srgbClr val="029035"/>
        </a:solidFill>
      </dgm:spPr>
    </dgm:pt>
    <dgm:pt modelId="{4359F490-2E4B-420B-BC87-FC3112845B37}" type="pres">
      <dgm:prSet presAssocID="{CF0BE474-B303-4373-AE12-68B732620076}" presName="textBox4b" presStyleLbl="revTx" presStyleIdx="1" presStyleCnt="4" custScaleX="170962" custLinFactNeighborX="-13722" custLinFactNeighborY="4036">
        <dgm:presLayoutVars>
          <dgm:bulletEnabled val="1"/>
        </dgm:presLayoutVars>
      </dgm:prSet>
      <dgm:spPr/>
      <dgm:t>
        <a:bodyPr/>
        <a:lstStyle/>
        <a:p>
          <a:endParaRPr lang="zh-CN" altLang="en-US"/>
        </a:p>
      </dgm:t>
    </dgm:pt>
    <dgm:pt modelId="{B964E659-DC31-4F27-93B7-447700BC29C8}" type="pres">
      <dgm:prSet presAssocID="{C8615D36-A481-4E1B-BAE3-8C3DEF2798C1}" presName="bullet4c" presStyleLbl="node1" presStyleIdx="2" presStyleCnt="4"/>
      <dgm:spPr>
        <a:solidFill>
          <a:srgbClr val="0070C0"/>
        </a:solidFill>
      </dgm:spPr>
    </dgm:pt>
    <dgm:pt modelId="{ABEE988E-335A-4764-B8C0-305D4AC8C228}" type="pres">
      <dgm:prSet presAssocID="{C8615D36-A481-4E1B-BAE3-8C3DEF2798C1}" presName="textBox4c" presStyleLbl="revTx" presStyleIdx="2" presStyleCnt="4" custLinFactNeighborX="-17382" custLinFactNeighborY="22382">
        <dgm:presLayoutVars>
          <dgm:bulletEnabled val="1"/>
        </dgm:presLayoutVars>
      </dgm:prSet>
      <dgm:spPr/>
      <dgm:t>
        <a:bodyPr/>
        <a:lstStyle/>
        <a:p>
          <a:endParaRPr lang="zh-CN" altLang="en-US"/>
        </a:p>
      </dgm:t>
    </dgm:pt>
    <dgm:pt modelId="{288AF9EB-6F95-4CEF-B871-6FF4A69E93A5}" type="pres">
      <dgm:prSet presAssocID="{7A0AE7CE-E425-4697-9D06-C89982D69DA4}" presName="bullet4d" presStyleLbl="node1" presStyleIdx="3" presStyleCnt="4"/>
      <dgm:spPr>
        <a:solidFill>
          <a:srgbClr val="FFC000"/>
        </a:solidFill>
      </dgm:spPr>
    </dgm:pt>
    <dgm:pt modelId="{1799478D-15E0-4A33-AAD7-AC4410B97B1C}" type="pres">
      <dgm:prSet presAssocID="{7A0AE7CE-E425-4697-9D06-C89982D69DA4}" presName="textBox4d" presStyleLbl="revTx" presStyleIdx="3" presStyleCnt="4" custLinFactNeighborX="1830" custLinFactNeighborY="-350">
        <dgm:presLayoutVars>
          <dgm:bulletEnabled val="1"/>
        </dgm:presLayoutVars>
      </dgm:prSet>
      <dgm:spPr/>
      <dgm:t>
        <a:bodyPr/>
        <a:lstStyle/>
        <a:p>
          <a:endParaRPr lang="zh-CN" altLang="en-US"/>
        </a:p>
      </dgm:t>
    </dgm:pt>
  </dgm:ptLst>
  <dgm:cxnLst>
    <dgm:cxn modelId="{072AD8ED-EB1F-44FA-B741-184D8189C2A4}" type="presOf" srcId="{09808C3A-4E76-481B-853E-8D735BA1BFED}" destId="{5A5A76D8-9199-45B2-8A77-2ED3C200F7B5}" srcOrd="0" destOrd="0" presId="urn:microsoft.com/office/officeart/2005/8/layout/arrow2"/>
    <dgm:cxn modelId="{1195BFB7-FE45-4FAD-B586-7BA3C08F15DE}" type="presOf" srcId="{CF0BE474-B303-4373-AE12-68B732620076}" destId="{4359F490-2E4B-420B-BC87-FC3112845B37}" srcOrd="0" destOrd="0" presId="urn:microsoft.com/office/officeart/2005/8/layout/arrow2"/>
    <dgm:cxn modelId="{7C750316-8D6B-4E30-A5CA-C54EFF7AD6AA}" type="presOf" srcId="{7A0AE7CE-E425-4697-9D06-C89982D69DA4}" destId="{1799478D-15E0-4A33-AAD7-AC4410B97B1C}" srcOrd="0" destOrd="0" presId="urn:microsoft.com/office/officeart/2005/8/layout/arrow2"/>
    <dgm:cxn modelId="{D53423C9-4F33-4984-9F82-9075EC64B26B}" srcId="{C8E7F90E-B2C1-44A0-9846-39E2EB11A61F}" destId="{CF0BE474-B303-4373-AE12-68B732620076}" srcOrd="1" destOrd="0" parTransId="{7177127E-4752-405A-9010-57F25173F28A}" sibTransId="{01B87DC9-8213-4D91-B1A1-89F52C1A51A5}"/>
    <dgm:cxn modelId="{F1E5E3EA-3FB7-459C-B498-B0C96D19E41B}" type="presOf" srcId="{C8615D36-A481-4E1B-BAE3-8C3DEF2798C1}" destId="{ABEE988E-335A-4764-B8C0-305D4AC8C228}" srcOrd="0" destOrd="0" presId="urn:microsoft.com/office/officeart/2005/8/layout/arrow2"/>
    <dgm:cxn modelId="{80CDF7F5-F827-47F4-9523-2838850AE906}" srcId="{C8E7F90E-B2C1-44A0-9846-39E2EB11A61F}" destId="{C8615D36-A481-4E1B-BAE3-8C3DEF2798C1}" srcOrd="2" destOrd="0" parTransId="{A3BA1064-7F66-49A6-8B5B-E6E148D60156}" sibTransId="{14306E59-EDF2-4DFE-8748-38D336AE3DD6}"/>
    <dgm:cxn modelId="{36E84992-2C4A-4C63-88F3-39A841152314}" type="presOf" srcId="{C8E7F90E-B2C1-44A0-9846-39E2EB11A61F}" destId="{535B25D1-CE2F-4D00-A339-8750AE9C015B}" srcOrd="0" destOrd="0" presId="urn:microsoft.com/office/officeart/2005/8/layout/arrow2"/>
    <dgm:cxn modelId="{649A1D33-AFD1-4F8F-BD7D-5558B2022E2A}" srcId="{C8E7F90E-B2C1-44A0-9846-39E2EB11A61F}" destId="{7A0AE7CE-E425-4697-9D06-C89982D69DA4}" srcOrd="3" destOrd="0" parTransId="{65352F36-A07F-44EC-8DCE-3EAE25C75235}" sibTransId="{068857E6-6A28-4BB0-9B70-A814FD9BC004}"/>
    <dgm:cxn modelId="{F573EF1E-BC02-49DA-8882-C3047954FBF6}" srcId="{C8E7F90E-B2C1-44A0-9846-39E2EB11A61F}" destId="{09808C3A-4E76-481B-853E-8D735BA1BFED}" srcOrd="0" destOrd="0" parTransId="{45BED774-423B-44DB-B4DD-65893DA9D7BC}" sibTransId="{BA90CBE6-5A98-480C-9431-25BD24B4D524}"/>
    <dgm:cxn modelId="{771039E4-67CE-483A-877B-EC87A9AD600A}" type="presParOf" srcId="{535B25D1-CE2F-4D00-A339-8750AE9C015B}" destId="{82EE43D8-569D-4509-97D4-072A73E0BE1C}" srcOrd="0" destOrd="0" presId="urn:microsoft.com/office/officeart/2005/8/layout/arrow2"/>
    <dgm:cxn modelId="{74E6020F-10E0-4A05-A9E9-46B840144DD0}" type="presParOf" srcId="{535B25D1-CE2F-4D00-A339-8750AE9C015B}" destId="{B481A025-BECE-43D4-AF2B-B291FC7EF6E4}" srcOrd="1" destOrd="0" presId="urn:microsoft.com/office/officeart/2005/8/layout/arrow2"/>
    <dgm:cxn modelId="{00A2F5C2-B17B-4E3D-923A-245CF62C60F7}" type="presParOf" srcId="{B481A025-BECE-43D4-AF2B-B291FC7EF6E4}" destId="{44CCF854-17F9-40D6-A35C-451BB76B4FFC}" srcOrd="0" destOrd="0" presId="urn:microsoft.com/office/officeart/2005/8/layout/arrow2"/>
    <dgm:cxn modelId="{82FD7E13-12A0-4D7B-9911-9BF6B2E10954}" type="presParOf" srcId="{B481A025-BECE-43D4-AF2B-B291FC7EF6E4}" destId="{5A5A76D8-9199-45B2-8A77-2ED3C200F7B5}" srcOrd="1" destOrd="0" presId="urn:microsoft.com/office/officeart/2005/8/layout/arrow2"/>
    <dgm:cxn modelId="{5F60849F-51D6-4F2E-88EB-B0989267A2A1}" type="presParOf" srcId="{B481A025-BECE-43D4-AF2B-B291FC7EF6E4}" destId="{9C689D99-90D3-4946-8571-CBB97D5A01B2}" srcOrd="2" destOrd="0" presId="urn:microsoft.com/office/officeart/2005/8/layout/arrow2"/>
    <dgm:cxn modelId="{7E948ACC-F866-45AB-8A28-E0DCEB5639E1}" type="presParOf" srcId="{B481A025-BECE-43D4-AF2B-B291FC7EF6E4}" destId="{4359F490-2E4B-420B-BC87-FC3112845B37}" srcOrd="3" destOrd="0" presId="urn:microsoft.com/office/officeart/2005/8/layout/arrow2"/>
    <dgm:cxn modelId="{815D0E2B-B157-4BB2-9B2F-2B28BD0C952A}" type="presParOf" srcId="{B481A025-BECE-43D4-AF2B-B291FC7EF6E4}" destId="{B964E659-DC31-4F27-93B7-447700BC29C8}" srcOrd="4" destOrd="0" presId="urn:microsoft.com/office/officeart/2005/8/layout/arrow2"/>
    <dgm:cxn modelId="{4CEB2493-EA98-463F-BB01-AC3FB5ABD9E4}" type="presParOf" srcId="{B481A025-BECE-43D4-AF2B-B291FC7EF6E4}" destId="{ABEE988E-335A-4764-B8C0-305D4AC8C228}" srcOrd="5" destOrd="0" presId="urn:microsoft.com/office/officeart/2005/8/layout/arrow2"/>
    <dgm:cxn modelId="{AE8490C8-7FBD-4B34-8F5B-CF639673184D}" type="presParOf" srcId="{B481A025-BECE-43D4-AF2B-B291FC7EF6E4}" destId="{288AF9EB-6F95-4CEF-B871-6FF4A69E93A5}" srcOrd="6" destOrd="0" presId="urn:microsoft.com/office/officeart/2005/8/layout/arrow2"/>
    <dgm:cxn modelId="{155F879D-5701-4C49-9315-359495658F5D}" type="presParOf" srcId="{B481A025-BECE-43D4-AF2B-B291FC7EF6E4}" destId="{1799478D-15E0-4A33-AAD7-AC4410B97B1C}" srcOrd="7" destOrd="0" presId="urn:microsoft.com/office/officeart/2005/8/layout/arrow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03B56F-8B52-4FA3-BB54-F354415A7846}" type="doc">
      <dgm:prSet loTypeId="urn:microsoft.com/office/officeart/2005/8/layout/hProcess4" loCatId="process" qsTypeId="urn:microsoft.com/office/officeart/2005/8/quickstyle/simple1" qsCatId="simple" csTypeId="urn:microsoft.com/office/officeart/2005/8/colors/colorful2" csCatId="colorful" phldr="1"/>
      <dgm:spPr/>
      <dgm:t>
        <a:bodyPr/>
        <a:lstStyle/>
        <a:p>
          <a:endParaRPr lang="en-GB"/>
        </a:p>
      </dgm:t>
    </dgm:pt>
    <dgm:pt modelId="{18014CDA-D270-4527-96A9-2DA14B4FA496}">
      <dgm:prSet phldrT="[文本]"/>
      <dgm:spPr>
        <a:solidFill>
          <a:schemeClr val="accent2">
            <a:lumMod val="20000"/>
            <a:lumOff val="80000"/>
          </a:schemeClr>
        </a:solidFill>
      </dgm:spPr>
      <dgm:t>
        <a:bodyPr/>
        <a:lstStyle/>
        <a:p>
          <a:r>
            <a:rPr lang="en-GB" b="1" dirty="0">
              <a:solidFill>
                <a:srgbClr val="AB2400"/>
              </a:solidFill>
              <a:latin typeface="Times New Roman" panose="02020603050405020304" pitchFamily="18" charset="0"/>
              <a:cs typeface="Times New Roman" panose="02020603050405020304" pitchFamily="18" charset="0"/>
            </a:rPr>
            <a:t>beginning</a:t>
          </a:r>
        </a:p>
      </dgm:t>
    </dgm:pt>
    <dgm:pt modelId="{B4B9CC11-7710-4613-BA12-E983A540CEBE}" cxnId="{6E87AA2D-6F5D-4738-819D-BC7FF7BAA60E}" type="parTrans">
      <dgm:prSet/>
      <dgm:spPr/>
      <dgm:t>
        <a:bodyPr/>
        <a:lstStyle/>
        <a:p>
          <a:endParaRPr lang="en-GB">
            <a:latin typeface="Times New Roman" panose="02020603050405020304" pitchFamily="18" charset="0"/>
            <a:cs typeface="Times New Roman" panose="02020603050405020304" pitchFamily="18" charset="0"/>
          </a:endParaRPr>
        </a:p>
      </dgm:t>
    </dgm:pt>
    <dgm:pt modelId="{A098797E-1662-4007-9145-28797F6372B9}" cxnId="{6E87AA2D-6F5D-4738-819D-BC7FF7BAA60E}" type="sibTrans">
      <dgm:prSet/>
      <dgm:spPr/>
      <dgm:t>
        <a:bodyPr/>
        <a:lstStyle/>
        <a:p>
          <a:endParaRPr lang="en-GB">
            <a:latin typeface="Times New Roman" panose="02020603050405020304" pitchFamily="18" charset="0"/>
            <a:cs typeface="Times New Roman" panose="02020603050405020304" pitchFamily="18" charset="0"/>
          </a:endParaRPr>
        </a:p>
      </dgm:t>
    </dgm:pt>
    <dgm:pt modelId="{6D15EB02-61BD-414F-B139-406E811266FD}">
      <dgm:prSet phldrT="[文本]" custT="1"/>
      <dgm:spPr>
        <a:ln w="19050">
          <a:solidFill>
            <a:schemeClr val="tx2">
              <a:lumMod val="40000"/>
              <a:lumOff val="60000"/>
            </a:schemeClr>
          </a:solidFill>
        </a:ln>
      </dgm:spPr>
      <dgm:t>
        <a:bodyPr/>
        <a:lstStyle/>
        <a:p>
          <a:r>
            <a:rPr lang="en-GB" sz="2400" b="1" dirty="0">
              <a:latin typeface="Times New Roman" panose="02020603050405020304" pitchFamily="18" charset="0"/>
              <a:cs typeface="Times New Roman" panose="02020603050405020304" pitchFamily="18" charset="0"/>
            </a:rPr>
            <a:t>excited</a:t>
          </a:r>
        </a:p>
      </dgm:t>
    </dgm:pt>
    <dgm:pt modelId="{484ABB0F-4C15-4FF8-A4B8-03A71B1C7FAB}" cxnId="{419B64E1-1635-4844-AF81-B17318CAE235}" type="parTrans">
      <dgm:prSet/>
      <dgm:spPr/>
      <dgm:t>
        <a:bodyPr/>
        <a:lstStyle/>
        <a:p>
          <a:endParaRPr lang="en-GB">
            <a:latin typeface="Times New Roman" panose="02020603050405020304" pitchFamily="18" charset="0"/>
            <a:cs typeface="Times New Roman" panose="02020603050405020304" pitchFamily="18" charset="0"/>
          </a:endParaRPr>
        </a:p>
      </dgm:t>
    </dgm:pt>
    <dgm:pt modelId="{304C6236-56AA-41EF-A1BF-B27A9FC10837}" cxnId="{419B64E1-1635-4844-AF81-B17318CAE235}" type="sibTrans">
      <dgm:prSet/>
      <dgm:spPr/>
      <dgm:t>
        <a:bodyPr/>
        <a:lstStyle/>
        <a:p>
          <a:endParaRPr lang="en-GB">
            <a:latin typeface="Times New Roman" panose="02020603050405020304" pitchFamily="18" charset="0"/>
            <a:cs typeface="Times New Roman" panose="02020603050405020304" pitchFamily="18" charset="0"/>
          </a:endParaRPr>
        </a:p>
      </dgm:t>
    </dgm:pt>
    <dgm:pt modelId="{465269A5-F727-4294-928E-58261C570184}">
      <dgm:prSet phldrT="[文本]" custT="1"/>
      <dgm:spPr>
        <a:ln w="19050">
          <a:solidFill>
            <a:schemeClr val="tx2">
              <a:lumMod val="40000"/>
              <a:lumOff val="60000"/>
            </a:schemeClr>
          </a:solidFill>
        </a:ln>
      </dgm:spPr>
      <dgm:t>
        <a:bodyPr/>
        <a:lstStyle/>
        <a:p>
          <a:r>
            <a:rPr lang="en-GB" sz="2400" b="1" dirty="0">
              <a:latin typeface="Times New Roman" panose="02020603050405020304" pitchFamily="18" charset="0"/>
              <a:cs typeface="Times New Roman" panose="02020603050405020304" pitchFamily="18" charset="0"/>
            </a:rPr>
            <a:t>confident</a:t>
          </a:r>
        </a:p>
      </dgm:t>
    </dgm:pt>
    <dgm:pt modelId="{7866A488-7803-4BFA-B5C3-100E8C8DA45C}" cxnId="{77F7BD7E-72E5-4BF2-8CEA-EC6917B32396}" type="parTrans">
      <dgm:prSet/>
      <dgm:spPr/>
      <dgm:t>
        <a:bodyPr/>
        <a:lstStyle/>
        <a:p>
          <a:endParaRPr lang="en-GB">
            <a:latin typeface="Times New Roman" panose="02020603050405020304" pitchFamily="18" charset="0"/>
            <a:cs typeface="Times New Roman" panose="02020603050405020304" pitchFamily="18" charset="0"/>
          </a:endParaRPr>
        </a:p>
      </dgm:t>
    </dgm:pt>
    <dgm:pt modelId="{7D27233C-91FB-481B-A85B-1FFAD99DEA95}" cxnId="{77F7BD7E-72E5-4BF2-8CEA-EC6917B32396}" type="sibTrans">
      <dgm:prSet/>
      <dgm:spPr/>
      <dgm:t>
        <a:bodyPr/>
        <a:lstStyle/>
        <a:p>
          <a:endParaRPr lang="en-GB">
            <a:latin typeface="Times New Roman" panose="02020603050405020304" pitchFamily="18" charset="0"/>
            <a:cs typeface="Times New Roman" panose="02020603050405020304" pitchFamily="18" charset="0"/>
          </a:endParaRPr>
        </a:p>
      </dgm:t>
    </dgm:pt>
    <dgm:pt modelId="{8B1C5105-598E-4883-8FD6-4668958D6D54}">
      <dgm:prSet phldrT="[文本]"/>
      <dgm:spPr>
        <a:solidFill>
          <a:srgbClr val="02802F"/>
        </a:solidFill>
      </dgm:spPr>
      <dgm:t>
        <a:bodyPr/>
        <a:lstStyle/>
        <a:p>
          <a:r>
            <a:rPr lang="en-GB" b="1" dirty="0">
              <a:latin typeface="Times New Roman" panose="02020603050405020304" pitchFamily="18" charset="0"/>
              <a:cs typeface="Times New Roman" panose="02020603050405020304" pitchFamily="18" charset="0"/>
            </a:rPr>
            <a:t>quarrel</a:t>
          </a:r>
        </a:p>
      </dgm:t>
    </dgm:pt>
    <dgm:pt modelId="{A2C4D0B8-1611-4AB6-B9CC-2AB7BD94FFD4}" cxnId="{2D026BEA-81D0-4D69-A3CE-AFFB86226044}" type="parTrans">
      <dgm:prSet/>
      <dgm:spPr/>
      <dgm:t>
        <a:bodyPr/>
        <a:lstStyle/>
        <a:p>
          <a:endParaRPr lang="en-GB">
            <a:latin typeface="Times New Roman" panose="02020603050405020304" pitchFamily="18" charset="0"/>
            <a:cs typeface="Times New Roman" panose="02020603050405020304" pitchFamily="18" charset="0"/>
          </a:endParaRPr>
        </a:p>
      </dgm:t>
    </dgm:pt>
    <dgm:pt modelId="{532EF42A-2D08-4C75-99AE-7FCD4145091E}" cxnId="{2D026BEA-81D0-4D69-A3CE-AFFB86226044}" type="sibTrans">
      <dgm:prSet/>
      <dgm:spPr/>
      <dgm:t>
        <a:bodyPr/>
        <a:lstStyle/>
        <a:p>
          <a:endParaRPr lang="en-GB">
            <a:latin typeface="Times New Roman" panose="02020603050405020304" pitchFamily="18" charset="0"/>
            <a:cs typeface="Times New Roman" panose="02020603050405020304" pitchFamily="18" charset="0"/>
          </a:endParaRPr>
        </a:p>
      </dgm:t>
    </dgm:pt>
    <dgm:pt modelId="{CEAA250A-0D9C-4F41-A855-EDCC805D2978}">
      <dgm:prSet phldrT="[文本]" custT="1"/>
      <dgm:spPr>
        <a:ln w="19050">
          <a:solidFill>
            <a:schemeClr val="tx2">
              <a:lumMod val="40000"/>
              <a:lumOff val="60000"/>
            </a:schemeClr>
          </a:solidFill>
        </a:ln>
      </dgm:spPr>
      <dgm:t>
        <a:bodyPr/>
        <a:lstStyle/>
        <a:p>
          <a:r>
            <a:rPr lang="en-US" altLang="zh-CN" sz="2400" b="1" dirty="0">
              <a:latin typeface="Times New Roman" panose="02020603050405020304" pitchFamily="18" charset="0"/>
              <a:cs typeface="Times New Roman" panose="02020603050405020304" pitchFamily="18" charset="0"/>
            </a:rPr>
            <a:t>mad</a:t>
          </a:r>
          <a:endParaRPr lang="en-GB" sz="2400" b="1" dirty="0">
            <a:latin typeface="Times New Roman" panose="02020603050405020304" pitchFamily="18" charset="0"/>
            <a:cs typeface="Times New Roman" panose="02020603050405020304" pitchFamily="18" charset="0"/>
          </a:endParaRPr>
        </a:p>
      </dgm:t>
    </dgm:pt>
    <dgm:pt modelId="{7C46FFEF-7AE3-4D83-B2B5-4FB38EA0C7E0}" cxnId="{195F51A0-22F9-4AE7-B83F-F63AB4AFD7F0}" type="parTrans">
      <dgm:prSet/>
      <dgm:spPr/>
      <dgm:t>
        <a:bodyPr/>
        <a:lstStyle/>
        <a:p>
          <a:endParaRPr lang="en-GB">
            <a:latin typeface="Times New Roman" panose="02020603050405020304" pitchFamily="18" charset="0"/>
            <a:cs typeface="Times New Roman" panose="02020603050405020304" pitchFamily="18" charset="0"/>
          </a:endParaRPr>
        </a:p>
      </dgm:t>
    </dgm:pt>
    <dgm:pt modelId="{EE1A7CBA-560A-4970-B355-BAB9F18EB4C5}" cxnId="{195F51A0-22F9-4AE7-B83F-F63AB4AFD7F0}" type="sibTrans">
      <dgm:prSet/>
      <dgm:spPr/>
      <dgm:t>
        <a:bodyPr/>
        <a:lstStyle/>
        <a:p>
          <a:endParaRPr lang="en-GB">
            <a:latin typeface="Times New Roman" panose="02020603050405020304" pitchFamily="18" charset="0"/>
            <a:cs typeface="Times New Roman" panose="02020603050405020304" pitchFamily="18" charset="0"/>
          </a:endParaRPr>
        </a:p>
      </dgm:t>
    </dgm:pt>
    <dgm:pt modelId="{BC337960-DCF8-4A88-920E-5C7299CC7670}">
      <dgm:prSet phldrT="[文本]" custT="1"/>
      <dgm:spPr>
        <a:ln w="19050">
          <a:solidFill>
            <a:schemeClr val="tx2">
              <a:lumMod val="40000"/>
              <a:lumOff val="60000"/>
            </a:schemeClr>
          </a:solidFill>
        </a:ln>
      </dgm:spPr>
      <dgm:t>
        <a:bodyPr/>
        <a:lstStyle/>
        <a:p>
          <a:r>
            <a:rPr lang="en-GB" sz="2400" b="1" dirty="0">
              <a:latin typeface="Times New Roman" panose="02020603050405020304" pitchFamily="18" charset="0"/>
              <a:cs typeface="Times New Roman" panose="02020603050405020304" pitchFamily="18" charset="0"/>
            </a:rPr>
            <a:t>hurt</a:t>
          </a:r>
        </a:p>
      </dgm:t>
    </dgm:pt>
    <dgm:pt modelId="{17659838-9883-4A37-AED6-E2997A09E56F}" cxnId="{DB75BBB1-54FC-42B5-A5DB-753B3149F97A}" type="parTrans">
      <dgm:prSet/>
      <dgm:spPr/>
      <dgm:t>
        <a:bodyPr/>
        <a:lstStyle/>
        <a:p>
          <a:endParaRPr lang="en-GB">
            <a:latin typeface="Times New Roman" panose="02020603050405020304" pitchFamily="18" charset="0"/>
            <a:cs typeface="Times New Roman" panose="02020603050405020304" pitchFamily="18" charset="0"/>
          </a:endParaRPr>
        </a:p>
      </dgm:t>
    </dgm:pt>
    <dgm:pt modelId="{A7226DCC-CB00-4808-B949-8AE9FE3E3150}" cxnId="{DB75BBB1-54FC-42B5-A5DB-753B3149F97A}" type="sibTrans">
      <dgm:prSet/>
      <dgm:spPr/>
      <dgm:t>
        <a:bodyPr/>
        <a:lstStyle/>
        <a:p>
          <a:endParaRPr lang="en-GB">
            <a:latin typeface="Times New Roman" panose="02020603050405020304" pitchFamily="18" charset="0"/>
            <a:cs typeface="Times New Roman" panose="02020603050405020304" pitchFamily="18" charset="0"/>
          </a:endParaRPr>
        </a:p>
      </dgm:t>
    </dgm:pt>
    <dgm:pt modelId="{39F8177C-0FB1-4728-A260-024C7805E597}">
      <dgm:prSet phldrT="[文本]"/>
      <dgm:spPr>
        <a:solidFill>
          <a:srgbClr val="005A9E"/>
        </a:solidFill>
      </dgm:spPr>
      <dgm:t>
        <a:bodyPr/>
        <a:lstStyle/>
        <a:p>
          <a:r>
            <a:rPr lang="en-GB" b="1" dirty="0">
              <a:latin typeface="Times New Roman" panose="02020603050405020304" pitchFamily="18" charset="0"/>
              <a:cs typeface="Times New Roman" panose="02020603050405020304" pitchFamily="18" charset="0"/>
            </a:rPr>
            <a:t>the game</a:t>
          </a:r>
        </a:p>
      </dgm:t>
    </dgm:pt>
    <dgm:pt modelId="{D82C1BF7-BE6A-4FA9-A298-9E5004761189}" cxnId="{590B6897-7C9B-45A9-ACD9-D6F339302419}" type="parTrans">
      <dgm:prSet/>
      <dgm:spPr/>
      <dgm:t>
        <a:bodyPr/>
        <a:lstStyle/>
        <a:p>
          <a:endParaRPr lang="en-GB">
            <a:latin typeface="Times New Roman" panose="02020603050405020304" pitchFamily="18" charset="0"/>
            <a:cs typeface="Times New Roman" panose="02020603050405020304" pitchFamily="18" charset="0"/>
          </a:endParaRPr>
        </a:p>
      </dgm:t>
    </dgm:pt>
    <dgm:pt modelId="{320D45B4-2252-467A-AE9A-100F9436D2EF}" cxnId="{590B6897-7C9B-45A9-ACD9-D6F339302419}" type="sibTrans">
      <dgm:prSet/>
      <dgm:spPr/>
      <dgm:t>
        <a:bodyPr/>
        <a:lstStyle/>
        <a:p>
          <a:endParaRPr lang="en-GB">
            <a:latin typeface="Times New Roman" panose="02020603050405020304" pitchFamily="18" charset="0"/>
            <a:cs typeface="Times New Roman" panose="02020603050405020304" pitchFamily="18" charset="0"/>
          </a:endParaRPr>
        </a:p>
      </dgm:t>
    </dgm:pt>
    <dgm:pt modelId="{E70EAB95-88DA-41C9-BAC9-847750184228}">
      <dgm:prSet phldrT="[文本]" custT="1"/>
      <dgm:spPr>
        <a:ln w="19050">
          <a:solidFill>
            <a:schemeClr val="tx2">
              <a:lumMod val="40000"/>
              <a:lumOff val="60000"/>
            </a:schemeClr>
          </a:solidFill>
        </a:ln>
      </dgm:spPr>
      <dgm:t>
        <a:bodyPr/>
        <a:lstStyle/>
        <a:p>
          <a:r>
            <a:rPr lang="en-GB" sz="2400" b="1" dirty="0">
              <a:latin typeface="Times New Roman" panose="02020603050405020304" pitchFamily="18" charset="0"/>
              <a:cs typeface="Times New Roman" panose="02020603050405020304" pitchFamily="18" charset="0"/>
            </a:rPr>
            <a:t>nervous</a:t>
          </a:r>
        </a:p>
      </dgm:t>
    </dgm:pt>
    <dgm:pt modelId="{8E873E62-3341-4592-ABAB-9521275DBB24}" cxnId="{E3DC3F02-AF81-44DA-ABD3-8917D1FE20C3}" type="parTrans">
      <dgm:prSet/>
      <dgm:spPr/>
      <dgm:t>
        <a:bodyPr/>
        <a:lstStyle/>
        <a:p>
          <a:endParaRPr lang="en-GB">
            <a:latin typeface="Times New Roman" panose="02020603050405020304" pitchFamily="18" charset="0"/>
            <a:cs typeface="Times New Roman" panose="02020603050405020304" pitchFamily="18" charset="0"/>
          </a:endParaRPr>
        </a:p>
      </dgm:t>
    </dgm:pt>
    <dgm:pt modelId="{01F99BB4-A5F0-4E6F-893C-76155E750723}" cxnId="{E3DC3F02-AF81-44DA-ABD3-8917D1FE20C3}" type="sibTrans">
      <dgm:prSet/>
      <dgm:spPr/>
      <dgm:t>
        <a:bodyPr/>
        <a:lstStyle/>
        <a:p>
          <a:endParaRPr lang="en-GB">
            <a:latin typeface="Times New Roman" panose="02020603050405020304" pitchFamily="18" charset="0"/>
            <a:cs typeface="Times New Roman" panose="02020603050405020304" pitchFamily="18" charset="0"/>
          </a:endParaRPr>
        </a:p>
      </dgm:t>
    </dgm:pt>
    <dgm:pt modelId="{D8424CD6-32A7-45E4-AB96-ABBEC99F1A7F}">
      <dgm:prSet phldrT="[文本]" custT="1"/>
      <dgm:spPr>
        <a:ln w="19050">
          <a:solidFill>
            <a:schemeClr val="tx2">
              <a:lumMod val="40000"/>
              <a:lumOff val="60000"/>
            </a:schemeClr>
          </a:solidFill>
        </a:ln>
      </dgm:spPr>
      <dgm:t>
        <a:bodyPr/>
        <a:lstStyle/>
        <a:p>
          <a:r>
            <a:rPr lang="en-GB" sz="2400" b="1" dirty="0">
              <a:latin typeface="Times New Roman" panose="02020603050405020304" pitchFamily="18" charset="0"/>
              <a:cs typeface="Times New Roman" panose="02020603050405020304" pitchFamily="18" charset="0"/>
            </a:rPr>
            <a:t>excited (if won)</a:t>
          </a:r>
        </a:p>
      </dgm:t>
    </dgm:pt>
    <dgm:pt modelId="{C572DCDD-06AA-4A59-94C4-543DEAAB6F33}" cxnId="{254F9732-141F-41DA-B9E9-7F30036BC605}" type="parTrans">
      <dgm:prSet/>
      <dgm:spPr/>
      <dgm:t>
        <a:bodyPr/>
        <a:lstStyle/>
        <a:p>
          <a:endParaRPr lang="en-GB">
            <a:latin typeface="Times New Roman" panose="02020603050405020304" pitchFamily="18" charset="0"/>
            <a:cs typeface="Times New Roman" panose="02020603050405020304" pitchFamily="18" charset="0"/>
          </a:endParaRPr>
        </a:p>
      </dgm:t>
    </dgm:pt>
    <dgm:pt modelId="{C8C96089-C0D0-4AB4-AA29-A7D402075E5D}" cxnId="{254F9732-141F-41DA-B9E9-7F30036BC605}" type="sibTrans">
      <dgm:prSet/>
      <dgm:spPr/>
      <dgm:t>
        <a:bodyPr/>
        <a:lstStyle/>
        <a:p>
          <a:endParaRPr lang="en-GB">
            <a:latin typeface="Times New Roman" panose="02020603050405020304" pitchFamily="18" charset="0"/>
            <a:cs typeface="Times New Roman" panose="02020603050405020304" pitchFamily="18" charset="0"/>
          </a:endParaRPr>
        </a:p>
      </dgm:t>
    </dgm:pt>
    <dgm:pt modelId="{7BA14AB5-EF9F-4259-9D18-AF075D55E4B0}">
      <dgm:prSet/>
      <dgm:spPr>
        <a:solidFill>
          <a:srgbClr val="C02708"/>
        </a:solidFill>
      </dgm:spPr>
      <dgm:t>
        <a:bodyPr/>
        <a:lstStyle/>
        <a:p>
          <a:r>
            <a:rPr lang="en-GB" b="1" dirty="0">
              <a:latin typeface="Times New Roman" panose="02020603050405020304" pitchFamily="18" charset="0"/>
              <a:cs typeface="Times New Roman" panose="02020603050405020304" pitchFamily="18" charset="0"/>
            </a:rPr>
            <a:t>the end</a:t>
          </a:r>
        </a:p>
      </dgm:t>
    </dgm:pt>
    <dgm:pt modelId="{4B1524FA-D938-4E9F-91C9-0F48F99DD81A}" cxnId="{69600C7F-7632-40DA-936C-0F44A785527A}" type="parTrans">
      <dgm:prSet/>
      <dgm:spPr/>
      <dgm:t>
        <a:bodyPr/>
        <a:lstStyle/>
        <a:p>
          <a:endParaRPr lang="en-GB">
            <a:latin typeface="Times New Roman" panose="02020603050405020304" pitchFamily="18" charset="0"/>
            <a:cs typeface="Times New Roman" panose="02020603050405020304" pitchFamily="18" charset="0"/>
          </a:endParaRPr>
        </a:p>
      </dgm:t>
    </dgm:pt>
    <dgm:pt modelId="{6CD8482B-B87C-4077-8793-A299F40F3F85}" cxnId="{69600C7F-7632-40DA-936C-0F44A785527A}" type="sibTrans">
      <dgm:prSet/>
      <dgm:spPr/>
      <dgm:t>
        <a:bodyPr/>
        <a:lstStyle/>
        <a:p>
          <a:endParaRPr lang="en-GB">
            <a:latin typeface="Times New Roman" panose="02020603050405020304" pitchFamily="18" charset="0"/>
            <a:cs typeface="Times New Roman" panose="02020603050405020304" pitchFamily="18" charset="0"/>
          </a:endParaRPr>
        </a:p>
      </dgm:t>
    </dgm:pt>
    <dgm:pt modelId="{5571C372-734A-4E1C-9C73-E4518E1EC04C}">
      <dgm:prSet custT="1"/>
      <dgm:spPr>
        <a:ln w="19050">
          <a:solidFill>
            <a:schemeClr val="tx2">
              <a:lumMod val="40000"/>
              <a:lumOff val="60000"/>
            </a:schemeClr>
          </a:solidFill>
        </a:ln>
      </dgm:spPr>
      <dgm:t>
        <a:bodyPr/>
        <a:lstStyle/>
        <a:p>
          <a:pPr algn="l"/>
          <a:r>
            <a:rPr lang="en-GB" sz="2400" b="1" dirty="0">
              <a:latin typeface="Times New Roman" panose="02020603050405020304" pitchFamily="18" charset="0"/>
              <a:cs typeface="Times New Roman" panose="02020603050405020304" pitchFamily="18" charset="0"/>
            </a:rPr>
            <a:t>Joyful</a:t>
          </a:r>
          <a:endParaRPr lang="en-GB" sz="2800" b="1" dirty="0">
            <a:latin typeface="Times New Roman" panose="02020603050405020304" pitchFamily="18" charset="0"/>
            <a:cs typeface="Times New Roman" panose="02020603050405020304" pitchFamily="18" charset="0"/>
          </a:endParaRPr>
        </a:p>
      </dgm:t>
    </dgm:pt>
    <dgm:pt modelId="{ECEBD6B0-868B-44A1-A63F-95588C0416E6}" cxnId="{A1CD1EA8-A4F3-4AC1-AC58-1319FBD32476}" type="parTrans">
      <dgm:prSet/>
      <dgm:spPr/>
      <dgm:t>
        <a:bodyPr/>
        <a:lstStyle/>
        <a:p>
          <a:endParaRPr lang="en-GB"/>
        </a:p>
      </dgm:t>
    </dgm:pt>
    <dgm:pt modelId="{82DD1F55-75B6-485E-BCEC-97C93E159E75}" cxnId="{A1CD1EA8-A4F3-4AC1-AC58-1319FBD32476}" type="sibTrans">
      <dgm:prSet/>
      <dgm:spPr/>
      <dgm:t>
        <a:bodyPr/>
        <a:lstStyle/>
        <a:p>
          <a:endParaRPr lang="en-GB"/>
        </a:p>
      </dgm:t>
    </dgm:pt>
    <dgm:pt modelId="{32136E28-15E2-4337-AF11-54D6FD45C0E6}">
      <dgm:prSet phldrT="[文本]" custT="1"/>
      <dgm:spPr>
        <a:ln w="19050">
          <a:solidFill>
            <a:schemeClr val="tx2">
              <a:lumMod val="40000"/>
              <a:lumOff val="60000"/>
            </a:schemeClr>
          </a:solidFill>
        </a:ln>
      </dgm:spPr>
      <dgm:t>
        <a:bodyPr/>
        <a:lstStyle/>
        <a:p>
          <a:r>
            <a:rPr lang="en-GB" sz="2400" b="1" dirty="0">
              <a:latin typeface="Times New Roman" panose="02020603050405020304" pitchFamily="18" charset="0"/>
              <a:cs typeface="Times New Roman" panose="02020603050405020304" pitchFamily="18" charset="0"/>
            </a:rPr>
            <a:t>sad (if lost)</a:t>
          </a:r>
        </a:p>
      </dgm:t>
    </dgm:pt>
    <dgm:pt modelId="{BD354B8B-BEE5-4A20-BF48-D3B82F5B40EA}" cxnId="{FA14AD08-E241-408E-A178-AC27FEADD8B1}" type="parTrans">
      <dgm:prSet/>
      <dgm:spPr/>
      <dgm:t>
        <a:bodyPr/>
        <a:lstStyle/>
        <a:p>
          <a:endParaRPr lang="en-GB"/>
        </a:p>
      </dgm:t>
    </dgm:pt>
    <dgm:pt modelId="{1DA0F4F4-28BA-4620-84BE-7199D09884F8}" cxnId="{FA14AD08-E241-408E-A178-AC27FEADD8B1}" type="sibTrans">
      <dgm:prSet/>
      <dgm:spPr/>
      <dgm:t>
        <a:bodyPr/>
        <a:lstStyle/>
        <a:p>
          <a:endParaRPr lang="en-GB"/>
        </a:p>
      </dgm:t>
    </dgm:pt>
    <dgm:pt modelId="{3E91316F-7D73-402A-9D1B-F328E1DBC0A8}">
      <dgm:prSet custT="1"/>
      <dgm:spPr>
        <a:ln w="19050">
          <a:solidFill>
            <a:schemeClr val="tx2">
              <a:lumMod val="40000"/>
              <a:lumOff val="60000"/>
            </a:schemeClr>
          </a:solidFill>
        </a:ln>
      </dgm:spPr>
      <dgm:t>
        <a:bodyPr/>
        <a:lstStyle/>
        <a:p>
          <a:pPr algn="l"/>
          <a:endParaRPr lang="en-GB" sz="2800" dirty="0">
            <a:latin typeface="Times New Roman" panose="02020603050405020304" pitchFamily="18" charset="0"/>
            <a:cs typeface="Times New Roman" panose="02020603050405020304" pitchFamily="18" charset="0"/>
          </a:endParaRPr>
        </a:p>
      </dgm:t>
    </dgm:pt>
    <dgm:pt modelId="{37035ED7-FF92-4A61-97F9-85BBE99AB731}" cxnId="{5D2A4265-BEBB-40A9-9340-9A5DF7355BEC}" type="parTrans">
      <dgm:prSet/>
      <dgm:spPr/>
      <dgm:t>
        <a:bodyPr/>
        <a:lstStyle/>
        <a:p>
          <a:endParaRPr lang="en-GB"/>
        </a:p>
      </dgm:t>
    </dgm:pt>
    <dgm:pt modelId="{110E3628-05AD-48FF-9F2E-36ACFA5C8174}" cxnId="{5D2A4265-BEBB-40A9-9340-9A5DF7355BEC}" type="sibTrans">
      <dgm:prSet/>
      <dgm:spPr/>
      <dgm:t>
        <a:bodyPr/>
        <a:lstStyle/>
        <a:p>
          <a:endParaRPr lang="en-GB"/>
        </a:p>
      </dgm:t>
    </dgm:pt>
    <dgm:pt modelId="{F156AE34-9DBA-4418-A8D9-672EB04CC94A}" type="pres">
      <dgm:prSet presAssocID="{7903B56F-8B52-4FA3-BB54-F354415A7846}" presName="Name0" presStyleCnt="0">
        <dgm:presLayoutVars>
          <dgm:dir/>
          <dgm:animLvl val="lvl"/>
          <dgm:resizeHandles val="exact"/>
        </dgm:presLayoutVars>
      </dgm:prSet>
      <dgm:spPr/>
      <dgm:t>
        <a:bodyPr/>
        <a:lstStyle/>
        <a:p>
          <a:endParaRPr lang="zh-CN" altLang="en-US"/>
        </a:p>
      </dgm:t>
    </dgm:pt>
    <dgm:pt modelId="{18B1957B-57C7-46B0-8D64-84E49DDBBDB3}" type="pres">
      <dgm:prSet presAssocID="{7903B56F-8B52-4FA3-BB54-F354415A7846}" presName="tSp" presStyleCnt="0"/>
      <dgm:spPr/>
    </dgm:pt>
    <dgm:pt modelId="{101D4F21-54D4-42DB-A8A3-DAF3049F9F1A}" type="pres">
      <dgm:prSet presAssocID="{7903B56F-8B52-4FA3-BB54-F354415A7846}" presName="bSp" presStyleCnt="0"/>
      <dgm:spPr/>
    </dgm:pt>
    <dgm:pt modelId="{CF318600-83A3-4073-9A35-C12BAD3E1BE1}" type="pres">
      <dgm:prSet presAssocID="{7903B56F-8B52-4FA3-BB54-F354415A7846}" presName="process" presStyleCnt="0"/>
      <dgm:spPr/>
    </dgm:pt>
    <dgm:pt modelId="{E0F09346-3687-4F85-ACA5-6F36864C36DE}" type="pres">
      <dgm:prSet presAssocID="{18014CDA-D270-4527-96A9-2DA14B4FA496}" presName="composite1" presStyleCnt="0"/>
      <dgm:spPr/>
    </dgm:pt>
    <dgm:pt modelId="{15379A69-0173-44F0-9F4F-347551899089}" type="pres">
      <dgm:prSet presAssocID="{18014CDA-D270-4527-96A9-2DA14B4FA496}" presName="dummyNode1" presStyleLbl="node1" presStyleIdx="0" presStyleCnt="4"/>
      <dgm:spPr/>
    </dgm:pt>
    <dgm:pt modelId="{4DD195C0-6594-44AF-9D77-35BBF1FC9D33}" type="pres">
      <dgm:prSet presAssocID="{18014CDA-D270-4527-96A9-2DA14B4FA496}" presName="childNode1" presStyleLbl="bgAcc1" presStyleIdx="0" presStyleCnt="4" custScaleX="113625">
        <dgm:presLayoutVars>
          <dgm:bulletEnabled val="1"/>
        </dgm:presLayoutVars>
      </dgm:prSet>
      <dgm:spPr/>
      <dgm:t>
        <a:bodyPr/>
        <a:lstStyle/>
        <a:p>
          <a:endParaRPr lang="zh-CN" altLang="en-US"/>
        </a:p>
      </dgm:t>
    </dgm:pt>
    <dgm:pt modelId="{6091BD57-34D7-4BEC-8E21-F237483D5D7A}" type="pres">
      <dgm:prSet presAssocID="{18014CDA-D270-4527-96A9-2DA14B4FA496}" presName="childNode1tx" presStyleLbl="bgAcc1" presStyleIdx="0" presStyleCnt="4">
        <dgm:presLayoutVars>
          <dgm:bulletEnabled val="1"/>
        </dgm:presLayoutVars>
      </dgm:prSet>
      <dgm:spPr/>
      <dgm:t>
        <a:bodyPr/>
        <a:lstStyle/>
        <a:p>
          <a:endParaRPr lang="zh-CN" altLang="en-US"/>
        </a:p>
      </dgm:t>
    </dgm:pt>
    <dgm:pt modelId="{6AA860C6-4521-48A5-B29E-0824909AD99E}" type="pres">
      <dgm:prSet presAssocID="{18014CDA-D270-4527-96A9-2DA14B4FA496}" presName="parentNode1" presStyleLbl="node1" presStyleIdx="0" presStyleCnt="4">
        <dgm:presLayoutVars>
          <dgm:chMax val="1"/>
          <dgm:bulletEnabled val="1"/>
        </dgm:presLayoutVars>
      </dgm:prSet>
      <dgm:spPr/>
      <dgm:t>
        <a:bodyPr/>
        <a:lstStyle/>
        <a:p>
          <a:endParaRPr lang="zh-CN" altLang="en-US"/>
        </a:p>
      </dgm:t>
    </dgm:pt>
    <dgm:pt modelId="{305AA8A4-50BF-490E-87F0-37740CA4A386}" type="pres">
      <dgm:prSet presAssocID="{18014CDA-D270-4527-96A9-2DA14B4FA496}" presName="connSite1" presStyleCnt="0"/>
      <dgm:spPr/>
    </dgm:pt>
    <dgm:pt modelId="{382074F1-3A71-4400-80B3-D28783F8B7FD}" type="pres">
      <dgm:prSet presAssocID="{A098797E-1662-4007-9145-28797F6372B9}" presName="Name9" presStyleLbl="sibTrans2D1" presStyleIdx="0" presStyleCnt="3"/>
      <dgm:spPr/>
      <dgm:t>
        <a:bodyPr/>
        <a:lstStyle/>
        <a:p>
          <a:endParaRPr lang="zh-CN" altLang="en-US"/>
        </a:p>
      </dgm:t>
    </dgm:pt>
    <dgm:pt modelId="{E9654647-59C0-44DE-8215-70F31B3090E9}" type="pres">
      <dgm:prSet presAssocID="{8B1C5105-598E-4883-8FD6-4668958D6D54}" presName="composite2" presStyleCnt="0"/>
      <dgm:spPr/>
    </dgm:pt>
    <dgm:pt modelId="{B7D6B549-47B1-450E-AF28-DB30C63D1778}" type="pres">
      <dgm:prSet presAssocID="{8B1C5105-598E-4883-8FD6-4668958D6D54}" presName="dummyNode2" presStyleLbl="node1" presStyleIdx="0" presStyleCnt="4"/>
      <dgm:spPr/>
    </dgm:pt>
    <dgm:pt modelId="{471D740C-08A1-44BC-8EA8-993EDF8F4729}" type="pres">
      <dgm:prSet presAssocID="{8B1C5105-598E-4883-8FD6-4668958D6D54}" presName="childNode2" presStyleLbl="bgAcc1" presStyleIdx="1" presStyleCnt="4" custScaleX="97220">
        <dgm:presLayoutVars>
          <dgm:bulletEnabled val="1"/>
        </dgm:presLayoutVars>
      </dgm:prSet>
      <dgm:spPr/>
      <dgm:t>
        <a:bodyPr/>
        <a:lstStyle/>
        <a:p>
          <a:endParaRPr lang="zh-CN" altLang="en-US"/>
        </a:p>
      </dgm:t>
    </dgm:pt>
    <dgm:pt modelId="{0A5BF53A-2A89-4966-8866-E84D07852633}" type="pres">
      <dgm:prSet presAssocID="{8B1C5105-598E-4883-8FD6-4668958D6D54}" presName="childNode2tx" presStyleLbl="bgAcc1" presStyleIdx="1" presStyleCnt="4">
        <dgm:presLayoutVars>
          <dgm:bulletEnabled val="1"/>
        </dgm:presLayoutVars>
      </dgm:prSet>
      <dgm:spPr/>
      <dgm:t>
        <a:bodyPr/>
        <a:lstStyle/>
        <a:p>
          <a:endParaRPr lang="zh-CN" altLang="en-US"/>
        </a:p>
      </dgm:t>
    </dgm:pt>
    <dgm:pt modelId="{2DE7878F-A737-49E0-BAA0-859ED2394CF8}" type="pres">
      <dgm:prSet presAssocID="{8B1C5105-598E-4883-8FD6-4668958D6D54}" presName="parentNode2" presStyleLbl="node1" presStyleIdx="1" presStyleCnt="4">
        <dgm:presLayoutVars>
          <dgm:chMax val="0"/>
          <dgm:bulletEnabled val="1"/>
        </dgm:presLayoutVars>
      </dgm:prSet>
      <dgm:spPr/>
      <dgm:t>
        <a:bodyPr/>
        <a:lstStyle/>
        <a:p>
          <a:endParaRPr lang="zh-CN" altLang="en-US"/>
        </a:p>
      </dgm:t>
    </dgm:pt>
    <dgm:pt modelId="{81F92894-1EA9-4A5E-AB31-BC08FD1FA763}" type="pres">
      <dgm:prSet presAssocID="{8B1C5105-598E-4883-8FD6-4668958D6D54}" presName="connSite2" presStyleCnt="0"/>
      <dgm:spPr/>
    </dgm:pt>
    <dgm:pt modelId="{0254DEF0-E8FD-4096-8CC3-58736EC165F5}" type="pres">
      <dgm:prSet presAssocID="{532EF42A-2D08-4C75-99AE-7FCD4145091E}" presName="Name18" presStyleLbl="sibTrans2D1" presStyleIdx="1" presStyleCnt="3"/>
      <dgm:spPr/>
      <dgm:t>
        <a:bodyPr/>
        <a:lstStyle/>
        <a:p>
          <a:endParaRPr lang="zh-CN" altLang="en-US"/>
        </a:p>
      </dgm:t>
    </dgm:pt>
    <dgm:pt modelId="{2A7C6A9A-5221-45B2-8F58-A612CFFE2374}" type="pres">
      <dgm:prSet presAssocID="{39F8177C-0FB1-4728-A260-024C7805E597}" presName="composite1" presStyleCnt="0"/>
      <dgm:spPr/>
    </dgm:pt>
    <dgm:pt modelId="{C7E264CC-3D54-40F6-9B0C-EC15989EE0E3}" type="pres">
      <dgm:prSet presAssocID="{39F8177C-0FB1-4728-A260-024C7805E597}" presName="dummyNode1" presStyleLbl="node1" presStyleIdx="1" presStyleCnt="4"/>
      <dgm:spPr/>
    </dgm:pt>
    <dgm:pt modelId="{DAC20492-DE1D-40F4-8BB9-8D87C8C92144}" type="pres">
      <dgm:prSet presAssocID="{39F8177C-0FB1-4728-A260-024C7805E597}" presName="childNode1" presStyleLbl="bgAcc1" presStyleIdx="2" presStyleCnt="4" custScaleX="172624">
        <dgm:presLayoutVars>
          <dgm:bulletEnabled val="1"/>
        </dgm:presLayoutVars>
      </dgm:prSet>
      <dgm:spPr/>
      <dgm:t>
        <a:bodyPr/>
        <a:lstStyle/>
        <a:p>
          <a:endParaRPr lang="zh-CN" altLang="en-US"/>
        </a:p>
      </dgm:t>
    </dgm:pt>
    <dgm:pt modelId="{7E79D28E-35FC-40AA-A088-6CA741738C7F}" type="pres">
      <dgm:prSet presAssocID="{39F8177C-0FB1-4728-A260-024C7805E597}" presName="childNode1tx" presStyleLbl="bgAcc1" presStyleIdx="2" presStyleCnt="4">
        <dgm:presLayoutVars>
          <dgm:bulletEnabled val="1"/>
        </dgm:presLayoutVars>
      </dgm:prSet>
      <dgm:spPr/>
      <dgm:t>
        <a:bodyPr/>
        <a:lstStyle/>
        <a:p>
          <a:endParaRPr lang="zh-CN" altLang="en-US"/>
        </a:p>
      </dgm:t>
    </dgm:pt>
    <dgm:pt modelId="{72B5C219-BAEA-4A90-82D2-3FA37E6C3291}" type="pres">
      <dgm:prSet presAssocID="{39F8177C-0FB1-4728-A260-024C7805E597}" presName="parentNode1" presStyleLbl="node1" presStyleIdx="2" presStyleCnt="4">
        <dgm:presLayoutVars>
          <dgm:chMax val="1"/>
          <dgm:bulletEnabled val="1"/>
        </dgm:presLayoutVars>
      </dgm:prSet>
      <dgm:spPr/>
      <dgm:t>
        <a:bodyPr/>
        <a:lstStyle/>
        <a:p>
          <a:endParaRPr lang="zh-CN" altLang="en-US"/>
        </a:p>
      </dgm:t>
    </dgm:pt>
    <dgm:pt modelId="{7B219D96-174D-4850-835D-90D4C05B9B30}" type="pres">
      <dgm:prSet presAssocID="{39F8177C-0FB1-4728-A260-024C7805E597}" presName="connSite1" presStyleCnt="0"/>
      <dgm:spPr/>
    </dgm:pt>
    <dgm:pt modelId="{A385C924-1609-49A3-A788-96D1E29CAE28}" type="pres">
      <dgm:prSet presAssocID="{320D45B4-2252-467A-AE9A-100F9436D2EF}" presName="Name9" presStyleLbl="sibTrans2D1" presStyleIdx="2" presStyleCnt="3"/>
      <dgm:spPr/>
      <dgm:t>
        <a:bodyPr/>
        <a:lstStyle/>
        <a:p>
          <a:endParaRPr lang="zh-CN" altLang="en-US"/>
        </a:p>
      </dgm:t>
    </dgm:pt>
    <dgm:pt modelId="{1E9BC468-59E7-48C1-9442-7E7742B125FE}" type="pres">
      <dgm:prSet presAssocID="{7BA14AB5-EF9F-4259-9D18-AF075D55E4B0}" presName="composite2" presStyleCnt="0"/>
      <dgm:spPr/>
    </dgm:pt>
    <dgm:pt modelId="{FCEA8769-B387-4144-9D2B-8D14E6FDDFE3}" type="pres">
      <dgm:prSet presAssocID="{7BA14AB5-EF9F-4259-9D18-AF075D55E4B0}" presName="dummyNode2" presStyleLbl="node1" presStyleIdx="2" presStyleCnt="4"/>
      <dgm:spPr/>
    </dgm:pt>
    <dgm:pt modelId="{B72094E6-9160-46D3-8F60-FF9F028E775A}" type="pres">
      <dgm:prSet presAssocID="{7BA14AB5-EF9F-4259-9D18-AF075D55E4B0}" presName="childNode2" presStyleLbl="bgAcc1" presStyleIdx="3" presStyleCnt="4">
        <dgm:presLayoutVars>
          <dgm:bulletEnabled val="1"/>
        </dgm:presLayoutVars>
      </dgm:prSet>
      <dgm:spPr/>
      <dgm:t>
        <a:bodyPr/>
        <a:lstStyle/>
        <a:p>
          <a:endParaRPr lang="zh-CN" altLang="en-US"/>
        </a:p>
      </dgm:t>
    </dgm:pt>
    <dgm:pt modelId="{88A398BB-B7C9-4059-A87C-F66B7CBE77E5}" type="pres">
      <dgm:prSet presAssocID="{7BA14AB5-EF9F-4259-9D18-AF075D55E4B0}" presName="childNode2tx" presStyleLbl="bgAcc1" presStyleIdx="3" presStyleCnt="4">
        <dgm:presLayoutVars>
          <dgm:bulletEnabled val="1"/>
        </dgm:presLayoutVars>
      </dgm:prSet>
      <dgm:spPr/>
      <dgm:t>
        <a:bodyPr/>
        <a:lstStyle/>
        <a:p>
          <a:endParaRPr lang="zh-CN" altLang="en-US"/>
        </a:p>
      </dgm:t>
    </dgm:pt>
    <dgm:pt modelId="{C85EE560-1ED4-4250-A343-C4BAE66A8EAC}" type="pres">
      <dgm:prSet presAssocID="{7BA14AB5-EF9F-4259-9D18-AF075D55E4B0}" presName="parentNode2" presStyleLbl="node1" presStyleIdx="3" presStyleCnt="4">
        <dgm:presLayoutVars>
          <dgm:chMax val="0"/>
          <dgm:bulletEnabled val="1"/>
        </dgm:presLayoutVars>
      </dgm:prSet>
      <dgm:spPr/>
      <dgm:t>
        <a:bodyPr/>
        <a:lstStyle/>
        <a:p>
          <a:endParaRPr lang="zh-CN" altLang="en-US"/>
        </a:p>
      </dgm:t>
    </dgm:pt>
    <dgm:pt modelId="{522F13EC-4612-46DA-8CA2-5C332B1E6E90}" type="pres">
      <dgm:prSet presAssocID="{7BA14AB5-EF9F-4259-9D18-AF075D55E4B0}" presName="connSite2" presStyleCnt="0"/>
      <dgm:spPr/>
    </dgm:pt>
  </dgm:ptLst>
  <dgm:cxnLst>
    <dgm:cxn modelId="{E3DC3F02-AF81-44DA-ABD3-8917D1FE20C3}" srcId="{39F8177C-0FB1-4728-A260-024C7805E597}" destId="{E70EAB95-88DA-41C9-BAC9-847750184228}" srcOrd="0" destOrd="0" parTransId="{8E873E62-3341-4592-ABAB-9521275DBB24}" sibTransId="{01F99BB4-A5F0-4E6F-893C-76155E750723}"/>
    <dgm:cxn modelId="{B9F0D0B9-6366-4079-B113-DC34906CB919}" type="presOf" srcId="{532EF42A-2D08-4C75-99AE-7FCD4145091E}" destId="{0254DEF0-E8FD-4096-8CC3-58736EC165F5}" srcOrd="0" destOrd="0" presId="urn:microsoft.com/office/officeart/2005/8/layout/hProcess4"/>
    <dgm:cxn modelId="{D8EDD2B3-4F1B-4FD1-AC1F-4F5E3795EB0E}" type="presOf" srcId="{7BA14AB5-EF9F-4259-9D18-AF075D55E4B0}" destId="{C85EE560-1ED4-4250-A343-C4BAE66A8EAC}" srcOrd="0" destOrd="0" presId="urn:microsoft.com/office/officeart/2005/8/layout/hProcess4"/>
    <dgm:cxn modelId="{5CF13C41-157F-464F-89EE-2FE87838743D}" type="presOf" srcId="{7903B56F-8B52-4FA3-BB54-F354415A7846}" destId="{F156AE34-9DBA-4418-A8D9-672EB04CC94A}" srcOrd="0" destOrd="0" presId="urn:microsoft.com/office/officeart/2005/8/layout/hProcess4"/>
    <dgm:cxn modelId="{58141493-DD46-48FE-8158-BC9C2715FD4E}" type="presOf" srcId="{32136E28-15E2-4337-AF11-54D6FD45C0E6}" destId="{DAC20492-DE1D-40F4-8BB9-8D87C8C92144}" srcOrd="0" destOrd="2" presId="urn:microsoft.com/office/officeart/2005/8/layout/hProcess4"/>
    <dgm:cxn modelId="{B7ED03A4-D0E2-4AA8-9D98-135B135E816C}" type="presOf" srcId="{6D15EB02-61BD-414F-B139-406E811266FD}" destId="{4DD195C0-6594-44AF-9D77-35BBF1FC9D33}" srcOrd="0" destOrd="0" presId="urn:microsoft.com/office/officeart/2005/8/layout/hProcess4"/>
    <dgm:cxn modelId="{590B6897-7C9B-45A9-ACD9-D6F339302419}" srcId="{7903B56F-8B52-4FA3-BB54-F354415A7846}" destId="{39F8177C-0FB1-4728-A260-024C7805E597}" srcOrd="2" destOrd="0" parTransId="{D82C1BF7-BE6A-4FA9-A298-9E5004761189}" sibTransId="{320D45B4-2252-467A-AE9A-100F9436D2EF}"/>
    <dgm:cxn modelId="{A1CD1EA8-A4F3-4AC1-AC58-1319FBD32476}" srcId="{7BA14AB5-EF9F-4259-9D18-AF075D55E4B0}" destId="{5571C372-734A-4E1C-9C73-E4518E1EC04C}" srcOrd="0" destOrd="0" parTransId="{ECEBD6B0-868B-44A1-A63F-95588C0416E6}" sibTransId="{82DD1F55-75B6-485E-BCEC-97C93E159E75}"/>
    <dgm:cxn modelId="{65590C4B-C902-479A-A8D8-56561F3B623C}" type="presOf" srcId="{5571C372-734A-4E1C-9C73-E4518E1EC04C}" destId="{88A398BB-B7C9-4059-A87C-F66B7CBE77E5}" srcOrd="1" destOrd="0" presId="urn:microsoft.com/office/officeart/2005/8/layout/hProcess4"/>
    <dgm:cxn modelId="{B5FD8D33-1BA8-46C8-A82C-3B93AAFF2E73}" type="presOf" srcId="{465269A5-F727-4294-928E-58261C570184}" destId="{4DD195C0-6594-44AF-9D77-35BBF1FC9D33}" srcOrd="0" destOrd="1" presId="urn:microsoft.com/office/officeart/2005/8/layout/hProcess4"/>
    <dgm:cxn modelId="{14DA1C06-EB7D-4BAF-B71F-B1895A19B78E}" type="presOf" srcId="{3E91316F-7D73-402A-9D1B-F328E1DBC0A8}" destId="{B72094E6-9160-46D3-8F60-FF9F028E775A}" srcOrd="0" destOrd="1" presId="urn:microsoft.com/office/officeart/2005/8/layout/hProcess4"/>
    <dgm:cxn modelId="{EBA19204-E499-4B88-BF36-626EEFD79172}" type="presOf" srcId="{465269A5-F727-4294-928E-58261C570184}" destId="{6091BD57-34D7-4BEC-8E21-F237483D5D7A}" srcOrd="1" destOrd="1" presId="urn:microsoft.com/office/officeart/2005/8/layout/hProcess4"/>
    <dgm:cxn modelId="{E53BDFCE-C75E-463F-8EF6-ACF290A297E3}" type="presOf" srcId="{32136E28-15E2-4337-AF11-54D6FD45C0E6}" destId="{7E79D28E-35FC-40AA-A088-6CA741738C7F}" srcOrd="1" destOrd="2" presId="urn:microsoft.com/office/officeart/2005/8/layout/hProcess4"/>
    <dgm:cxn modelId="{A3B270C2-5FB6-4C76-A471-828F735F65BA}" type="presOf" srcId="{BC337960-DCF8-4A88-920E-5C7299CC7670}" destId="{471D740C-08A1-44BC-8EA8-993EDF8F4729}" srcOrd="0" destOrd="1" presId="urn:microsoft.com/office/officeart/2005/8/layout/hProcess4"/>
    <dgm:cxn modelId="{77F7BD7E-72E5-4BF2-8CEA-EC6917B32396}" srcId="{18014CDA-D270-4527-96A9-2DA14B4FA496}" destId="{465269A5-F727-4294-928E-58261C570184}" srcOrd="1" destOrd="0" parTransId="{7866A488-7803-4BFA-B5C3-100E8C8DA45C}" sibTransId="{7D27233C-91FB-481B-A85B-1FFAD99DEA95}"/>
    <dgm:cxn modelId="{254F9732-141F-41DA-B9E9-7F30036BC605}" srcId="{39F8177C-0FB1-4728-A260-024C7805E597}" destId="{D8424CD6-32A7-45E4-AB96-ABBEC99F1A7F}" srcOrd="1" destOrd="0" parTransId="{C572DCDD-06AA-4A59-94C4-543DEAAB6F33}" sibTransId="{C8C96089-C0D0-4AB4-AA29-A7D402075E5D}"/>
    <dgm:cxn modelId="{B6CBABBC-8F45-4105-BC5A-B61F118A8471}" type="presOf" srcId="{8B1C5105-598E-4883-8FD6-4668958D6D54}" destId="{2DE7878F-A737-49E0-BAA0-859ED2394CF8}" srcOrd="0" destOrd="0" presId="urn:microsoft.com/office/officeart/2005/8/layout/hProcess4"/>
    <dgm:cxn modelId="{419B64E1-1635-4844-AF81-B17318CAE235}" srcId="{18014CDA-D270-4527-96A9-2DA14B4FA496}" destId="{6D15EB02-61BD-414F-B139-406E811266FD}" srcOrd="0" destOrd="0" parTransId="{484ABB0F-4C15-4FF8-A4B8-03A71B1C7FAB}" sibTransId="{304C6236-56AA-41EF-A1BF-B27A9FC10837}"/>
    <dgm:cxn modelId="{4C61492B-392F-4E3E-8AB2-D4C03A19D6A5}" type="presOf" srcId="{D8424CD6-32A7-45E4-AB96-ABBEC99F1A7F}" destId="{DAC20492-DE1D-40F4-8BB9-8D87C8C92144}" srcOrd="0" destOrd="1" presId="urn:microsoft.com/office/officeart/2005/8/layout/hProcess4"/>
    <dgm:cxn modelId="{51F37724-1442-443D-ABAA-77F947BA5899}" type="presOf" srcId="{E70EAB95-88DA-41C9-BAC9-847750184228}" destId="{DAC20492-DE1D-40F4-8BB9-8D87C8C92144}" srcOrd="0" destOrd="0" presId="urn:microsoft.com/office/officeart/2005/8/layout/hProcess4"/>
    <dgm:cxn modelId="{E5D442FF-582A-41F7-B403-3AD7D43DF53D}" type="presOf" srcId="{18014CDA-D270-4527-96A9-2DA14B4FA496}" destId="{6AA860C6-4521-48A5-B29E-0824909AD99E}" srcOrd="0" destOrd="0" presId="urn:microsoft.com/office/officeart/2005/8/layout/hProcess4"/>
    <dgm:cxn modelId="{5D2A4265-BEBB-40A9-9340-9A5DF7355BEC}" srcId="{7BA14AB5-EF9F-4259-9D18-AF075D55E4B0}" destId="{3E91316F-7D73-402A-9D1B-F328E1DBC0A8}" srcOrd="1" destOrd="0" parTransId="{37035ED7-FF92-4A61-97F9-85BBE99AB731}" sibTransId="{110E3628-05AD-48FF-9F2E-36ACFA5C8174}"/>
    <dgm:cxn modelId="{FA14AD08-E241-408E-A178-AC27FEADD8B1}" srcId="{39F8177C-0FB1-4728-A260-024C7805E597}" destId="{32136E28-15E2-4337-AF11-54D6FD45C0E6}" srcOrd="2" destOrd="0" parTransId="{BD354B8B-BEE5-4A20-BF48-D3B82F5B40EA}" sibTransId="{1DA0F4F4-28BA-4620-84BE-7199D09884F8}"/>
    <dgm:cxn modelId="{EC360E4E-F57C-4E83-AAE6-DBFAF94A50B6}" type="presOf" srcId="{D8424CD6-32A7-45E4-AB96-ABBEC99F1A7F}" destId="{7E79D28E-35FC-40AA-A088-6CA741738C7F}" srcOrd="1" destOrd="1" presId="urn:microsoft.com/office/officeart/2005/8/layout/hProcess4"/>
    <dgm:cxn modelId="{F293739C-0DB5-42FA-BD4C-1C8FC4367D57}" type="presOf" srcId="{CEAA250A-0D9C-4F41-A855-EDCC805D2978}" destId="{471D740C-08A1-44BC-8EA8-993EDF8F4729}" srcOrd="0" destOrd="0" presId="urn:microsoft.com/office/officeart/2005/8/layout/hProcess4"/>
    <dgm:cxn modelId="{F58EE6A6-3130-401E-8070-069E6E926110}" type="presOf" srcId="{A098797E-1662-4007-9145-28797F6372B9}" destId="{382074F1-3A71-4400-80B3-D28783F8B7FD}" srcOrd="0" destOrd="0" presId="urn:microsoft.com/office/officeart/2005/8/layout/hProcess4"/>
    <dgm:cxn modelId="{F45F000D-057A-4251-A9C6-1B189BB1C2F5}" type="presOf" srcId="{CEAA250A-0D9C-4F41-A855-EDCC805D2978}" destId="{0A5BF53A-2A89-4966-8866-E84D07852633}" srcOrd="1" destOrd="0" presId="urn:microsoft.com/office/officeart/2005/8/layout/hProcess4"/>
    <dgm:cxn modelId="{B27C18BB-69C7-4AB3-B794-48DC1E22EBA3}" type="presOf" srcId="{320D45B4-2252-467A-AE9A-100F9436D2EF}" destId="{A385C924-1609-49A3-A788-96D1E29CAE28}" srcOrd="0" destOrd="0" presId="urn:microsoft.com/office/officeart/2005/8/layout/hProcess4"/>
    <dgm:cxn modelId="{2D026BEA-81D0-4D69-A3CE-AFFB86226044}" srcId="{7903B56F-8B52-4FA3-BB54-F354415A7846}" destId="{8B1C5105-598E-4883-8FD6-4668958D6D54}" srcOrd="1" destOrd="0" parTransId="{A2C4D0B8-1611-4AB6-B9CC-2AB7BD94FFD4}" sibTransId="{532EF42A-2D08-4C75-99AE-7FCD4145091E}"/>
    <dgm:cxn modelId="{69600C7F-7632-40DA-936C-0F44A785527A}" srcId="{7903B56F-8B52-4FA3-BB54-F354415A7846}" destId="{7BA14AB5-EF9F-4259-9D18-AF075D55E4B0}" srcOrd="3" destOrd="0" parTransId="{4B1524FA-D938-4E9F-91C9-0F48F99DD81A}" sibTransId="{6CD8482B-B87C-4077-8793-A299F40F3F85}"/>
    <dgm:cxn modelId="{195F51A0-22F9-4AE7-B83F-F63AB4AFD7F0}" srcId="{8B1C5105-598E-4883-8FD6-4668958D6D54}" destId="{CEAA250A-0D9C-4F41-A855-EDCC805D2978}" srcOrd="0" destOrd="0" parTransId="{7C46FFEF-7AE3-4D83-B2B5-4FB38EA0C7E0}" sibTransId="{EE1A7CBA-560A-4970-B355-BAB9F18EB4C5}"/>
    <dgm:cxn modelId="{DE4AB111-7F27-430A-935C-7867A863F685}" type="presOf" srcId="{6D15EB02-61BD-414F-B139-406E811266FD}" destId="{6091BD57-34D7-4BEC-8E21-F237483D5D7A}" srcOrd="1" destOrd="0" presId="urn:microsoft.com/office/officeart/2005/8/layout/hProcess4"/>
    <dgm:cxn modelId="{F9FC8770-938D-43ED-BA39-7E34C9B673E3}" type="presOf" srcId="{39F8177C-0FB1-4728-A260-024C7805E597}" destId="{72B5C219-BAEA-4A90-82D2-3FA37E6C3291}" srcOrd="0" destOrd="0" presId="urn:microsoft.com/office/officeart/2005/8/layout/hProcess4"/>
    <dgm:cxn modelId="{683EF7DE-12FD-4036-83AA-A1714C6E920F}" type="presOf" srcId="{5571C372-734A-4E1C-9C73-E4518E1EC04C}" destId="{B72094E6-9160-46D3-8F60-FF9F028E775A}" srcOrd="0" destOrd="0" presId="urn:microsoft.com/office/officeart/2005/8/layout/hProcess4"/>
    <dgm:cxn modelId="{DEEAEC22-472F-42B2-99F4-191599F4DA40}" type="presOf" srcId="{3E91316F-7D73-402A-9D1B-F328E1DBC0A8}" destId="{88A398BB-B7C9-4059-A87C-F66B7CBE77E5}" srcOrd="1" destOrd="1" presId="urn:microsoft.com/office/officeart/2005/8/layout/hProcess4"/>
    <dgm:cxn modelId="{DB75BBB1-54FC-42B5-A5DB-753B3149F97A}" srcId="{8B1C5105-598E-4883-8FD6-4668958D6D54}" destId="{BC337960-DCF8-4A88-920E-5C7299CC7670}" srcOrd="1" destOrd="0" parTransId="{17659838-9883-4A37-AED6-E2997A09E56F}" sibTransId="{A7226DCC-CB00-4808-B949-8AE9FE3E3150}"/>
    <dgm:cxn modelId="{C807149F-AA3F-4ED7-B5FC-EB97DA3510CE}" type="presOf" srcId="{E70EAB95-88DA-41C9-BAC9-847750184228}" destId="{7E79D28E-35FC-40AA-A088-6CA741738C7F}" srcOrd="1" destOrd="0" presId="urn:microsoft.com/office/officeart/2005/8/layout/hProcess4"/>
    <dgm:cxn modelId="{28445CFE-9A4E-4054-8973-43C6383D6FB2}" type="presOf" srcId="{BC337960-DCF8-4A88-920E-5C7299CC7670}" destId="{0A5BF53A-2A89-4966-8866-E84D07852633}" srcOrd="1" destOrd="1" presId="urn:microsoft.com/office/officeart/2005/8/layout/hProcess4"/>
    <dgm:cxn modelId="{6E87AA2D-6F5D-4738-819D-BC7FF7BAA60E}" srcId="{7903B56F-8B52-4FA3-BB54-F354415A7846}" destId="{18014CDA-D270-4527-96A9-2DA14B4FA496}" srcOrd="0" destOrd="0" parTransId="{B4B9CC11-7710-4613-BA12-E983A540CEBE}" sibTransId="{A098797E-1662-4007-9145-28797F6372B9}"/>
    <dgm:cxn modelId="{D36AF0F1-6959-4D6B-A323-E615EDFA9B27}" type="presParOf" srcId="{F156AE34-9DBA-4418-A8D9-672EB04CC94A}" destId="{18B1957B-57C7-46B0-8D64-84E49DDBBDB3}" srcOrd="0" destOrd="0" presId="urn:microsoft.com/office/officeart/2005/8/layout/hProcess4"/>
    <dgm:cxn modelId="{DCD833AD-6CDF-4199-8620-D9019A3468F8}" type="presParOf" srcId="{F156AE34-9DBA-4418-A8D9-672EB04CC94A}" destId="{101D4F21-54D4-42DB-A8A3-DAF3049F9F1A}" srcOrd="1" destOrd="0" presId="urn:microsoft.com/office/officeart/2005/8/layout/hProcess4"/>
    <dgm:cxn modelId="{2377B992-918B-46FB-9BA5-834ACC8D3637}" type="presParOf" srcId="{F156AE34-9DBA-4418-A8D9-672EB04CC94A}" destId="{CF318600-83A3-4073-9A35-C12BAD3E1BE1}" srcOrd="2" destOrd="0" presId="urn:microsoft.com/office/officeart/2005/8/layout/hProcess4"/>
    <dgm:cxn modelId="{F7109595-B669-4925-B890-EDCC602D8225}" type="presParOf" srcId="{CF318600-83A3-4073-9A35-C12BAD3E1BE1}" destId="{E0F09346-3687-4F85-ACA5-6F36864C36DE}" srcOrd="0" destOrd="0" presId="urn:microsoft.com/office/officeart/2005/8/layout/hProcess4"/>
    <dgm:cxn modelId="{14E1D1C8-A43A-414E-8ECA-421DE8B9CDAA}" type="presParOf" srcId="{E0F09346-3687-4F85-ACA5-6F36864C36DE}" destId="{15379A69-0173-44F0-9F4F-347551899089}" srcOrd="0" destOrd="0" presId="urn:microsoft.com/office/officeart/2005/8/layout/hProcess4"/>
    <dgm:cxn modelId="{3F0B0BA5-E5B7-4518-B70C-F51E1BDE4B43}" type="presParOf" srcId="{E0F09346-3687-4F85-ACA5-6F36864C36DE}" destId="{4DD195C0-6594-44AF-9D77-35BBF1FC9D33}" srcOrd="1" destOrd="0" presId="urn:microsoft.com/office/officeart/2005/8/layout/hProcess4"/>
    <dgm:cxn modelId="{2E4DA191-466D-428A-90B3-E9682C0E835B}" type="presParOf" srcId="{E0F09346-3687-4F85-ACA5-6F36864C36DE}" destId="{6091BD57-34D7-4BEC-8E21-F237483D5D7A}" srcOrd="2" destOrd="0" presId="urn:microsoft.com/office/officeart/2005/8/layout/hProcess4"/>
    <dgm:cxn modelId="{1A82EE2E-60DF-4EE5-8176-EC5DF4B0C488}" type="presParOf" srcId="{E0F09346-3687-4F85-ACA5-6F36864C36DE}" destId="{6AA860C6-4521-48A5-B29E-0824909AD99E}" srcOrd="3" destOrd="0" presId="urn:microsoft.com/office/officeart/2005/8/layout/hProcess4"/>
    <dgm:cxn modelId="{45A0B8FA-0512-4DF8-B6A2-D328B9750257}" type="presParOf" srcId="{E0F09346-3687-4F85-ACA5-6F36864C36DE}" destId="{305AA8A4-50BF-490E-87F0-37740CA4A386}" srcOrd="4" destOrd="0" presId="urn:microsoft.com/office/officeart/2005/8/layout/hProcess4"/>
    <dgm:cxn modelId="{E5FDACB5-381B-4E9C-AFC4-CFE3620041F3}" type="presParOf" srcId="{CF318600-83A3-4073-9A35-C12BAD3E1BE1}" destId="{382074F1-3A71-4400-80B3-D28783F8B7FD}" srcOrd="1" destOrd="0" presId="urn:microsoft.com/office/officeart/2005/8/layout/hProcess4"/>
    <dgm:cxn modelId="{9F956A50-8466-45D6-9683-B9814EA89396}" type="presParOf" srcId="{CF318600-83A3-4073-9A35-C12BAD3E1BE1}" destId="{E9654647-59C0-44DE-8215-70F31B3090E9}" srcOrd="2" destOrd="0" presId="urn:microsoft.com/office/officeart/2005/8/layout/hProcess4"/>
    <dgm:cxn modelId="{CE56A7CB-2A3F-40F2-9A94-627A5CC59D50}" type="presParOf" srcId="{E9654647-59C0-44DE-8215-70F31B3090E9}" destId="{B7D6B549-47B1-450E-AF28-DB30C63D1778}" srcOrd="0" destOrd="0" presId="urn:microsoft.com/office/officeart/2005/8/layout/hProcess4"/>
    <dgm:cxn modelId="{C5F5AB33-8670-4F9F-A0C1-748B5F5B41B6}" type="presParOf" srcId="{E9654647-59C0-44DE-8215-70F31B3090E9}" destId="{471D740C-08A1-44BC-8EA8-993EDF8F4729}" srcOrd="1" destOrd="0" presId="urn:microsoft.com/office/officeart/2005/8/layout/hProcess4"/>
    <dgm:cxn modelId="{82487CB2-C1A3-4296-97B5-8188DBCD3D68}" type="presParOf" srcId="{E9654647-59C0-44DE-8215-70F31B3090E9}" destId="{0A5BF53A-2A89-4966-8866-E84D07852633}" srcOrd="2" destOrd="0" presId="urn:microsoft.com/office/officeart/2005/8/layout/hProcess4"/>
    <dgm:cxn modelId="{C9A7E523-D0E3-4B93-8A8D-C15BF5A04287}" type="presParOf" srcId="{E9654647-59C0-44DE-8215-70F31B3090E9}" destId="{2DE7878F-A737-49E0-BAA0-859ED2394CF8}" srcOrd="3" destOrd="0" presId="urn:microsoft.com/office/officeart/2005/8/layout/hProcess4"/>
    <dgm:cxn modelId="{0152901F-A2AA-48EA-9E1C-F9152386190A}" type="presParOf" srcId="{E9654647-59C0-44DE-8215-70F31B3090E9}" destId="{81F92894-1EA9-4A5E-AB31-BC08FD1FA763}" srcOrd="4" destOrd="0" presId="urn:microsoft.com/office/officeart/2005/8/layout/hProcess4"/>
    <dgm:cxn modelId="{316491C7-7324-48D7-AAFB-AF78513A1A0B}" type="presParOf" srcId="{CF318600-83A3-4073-9A35-C12BAD3E1BE1}" destId="{0254DEF0-E8FD-4096-8CC3-58736EC165F5}" srcOrd="3" destOrd="0" presId="urn:microsoft.com/office/officeart/2005/8/layout/hProcess4"/>
    <dgm:cxn modelId="{E5EA34C2-3041-4E5D-AC4F-8DA2966EF254}" type="presParOf" srcId="{CF318600-83A3-4073-9A35-C12BAD3E1BE1}" destId="{2A7C6A9A-5221-45B2-8F58-A612CFFE2374}" srcOrd="4" destOrd="0" presId="urn:microsoft.com/office/officeart/2005/8/layout/hProcess4"/>
    <dgm:cxn modelId="{651CE476-09DB-45C7-8495-BA282DB8A169}" type="presParOf" srcId="{2A7C6A9A-5221-45B2-8F58-A612CFFE2374}" destId="{C7E264CC-3D54-40F6-9B0C-EC15989EE0E3}" srcOrd="0" destOrd="0" presId="urn:microsoft.com/office/officeart/2005/8/layout/hProcess4"/>
    <dgm:cxn modelId="{1AE1743D-B387-4846-A95E-64D14E66BC18}" type="presParOf" srcId="{2A7C6A9A-5221-45B2-8F58-A612CFFE2374}" destId="{DAC20492-DE1D-40F4-8BB9-8D87C8C92144}" srcOrd="1" destOrd="0" presId="urn:microsoft.com/office/officeart/2005/8/layout/hProcess4"/>
    <dgm:cxn modelId="{85EEF71F-6479-4125-A2AF-8A09C3CB3FC4}" type="presParOf" srcId="{2A7C6A9A-5221-45B2-8F58-A612CFFE2374}" destId="{7E79D28E-35FC-40AA-A088-6CA741738C7F}" srcOrd="2" destOrd="0" presId="urn:microsoft.com/office/officeart/2005/8/layout/hProcess4"/>
    <dgm:cxn modelId="{33073F67-31A2-47F4-914C-E6A709EAD102}" type="presParOf" srcId="{2A7C6A9A-5221-45B2-8F58-A612CFFE2374}" destId="{72B5C219-BAEA-4A90-82D2-3FA37E6C3291}" srcOrd="3" destOrd="0" presId="urn:microsoft.com/office/officeart/2005/8/layout/hProcess4"/>
    <dgm:cxn modelId="{65B8C43B-9DBA-49B3-94BD-7EBA8F895B98}" type="presParOf" srcId="{2A7C6A9A-5221-45B2-8F58-A612CFFE2374}" destId="{7B219D96-174D-4850-835D-90D4C05B9B30}" srcOrd="4" destOrd="0" presId="urn:microsoft.com/office/officeart/2005/8/layout/hProcess4"/>
    <dgm:cxn modelId="{52F87E4B-F6B4-4993-ADC1-359B06765A81}" type="presParOf" srcId="{CF318600-83A3-4073-9A35-C12BAD3E1BE1}" destId="{A385C924-1609-49A3-A788-96D1E29CAE28}" srcOrd="5" destOrd="0" presId="urn:microsoft.com/office/officeart/2005/8/layout/hProcess4"/>
    <dgm:cxn modelId="{7155EA47-ABB3-4701-AC2D-E910A5545B1C}" type="presParOf" srcId="{CF318600-83A3-4073-9A35-C12BAD3E1BE1}" destId="{1E9BC468-59E7-48C1-9442-7E7742B125FE}" srcOrd="6" destOrd="0" presId="urn:microsoft.com/office/officeart/2005/8/layout/hProcess4"/>
    <dgm:cxn modelId="{4C93ED04-C64B-460A-B2C9-D66E9094734D}" type="presParOf" srcId="{1E9BC468-59E7-48C1-9442-7E7742B125FE}" destId="{FCEA8769-B387-4144-9D2B-8D14E6FDDFE3}" srcOrd="0" destOrd="0" presId="urn:microsoft.com/office/officeart/2005/8/layout/hProcess4"/>
    <dgm:cxn modelId="{27582FC9-25E3-41E7-B778-ACA9B09D05CB}" type="presParOf" srcId="{1E9BC468-59E7-48C1-9442-7E7742B125FE}" destId="{B72094E6-9160-46D3-8F60-FF9F028E775A}" srcOrd="1" destOrd="0" presId="urn:microsoft.com/office/officeart/2005/8/layout/hProcess4"/>
    <dgm:cxn modelId="{9BEC8D9C-B43C-4A8D-BAE4-049C469D0BAA}" type="presParOf" srcId="{1E9BC468-59E7-48C1-9442-7E7742B125FE}" destId="{88A398BB-B7C9-4059-A87C-F66B7CBE77E5}" srcOrd="2" destOrd="0" presId="urn:microsoft.com/office/officeart/2005/8/layout/hProcess4"/>
    <dgm:cxn modelId="{2F6A4E44-993C-4286-B898-DC87B67DCB29}" type="presParOf" srcId="{1E9BC468-59E7-48C1-9442-7E7742B125FE}" destId="{C85EE560-1ED4-4250-A343-C4BAE66A8EAC}" srcOrd="3" destOrd="0" presId="urn:microsoft.com/office/officeart/2005/8/layout/hProcess4"/>
    <dgm:cxn modelId="{C867A98B-6847-4E9E-A9F9-68D82DDAC679}" type="presParOf" srcId="{1E9BC468-59E7-48C1-9442-7E7742B125FE}" destId="{522F13EC-4612-46DA-8CA2-5C332B1E6E90}"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EE43D8-569D-4509-97D4-072A73E0BE1C}">
      <dsp:nvSpPr>
        <dsp:cNvPr id="0" name=""/>
        <dsp:cNvSpPr/>
      </dsp:nvSpPr>
      <dsp:spPr>
        <a:xfrm>
          <a:off x="852331" y="0"/>
          <a:ext cx="8694547" cy="3904419"/>
        </a:xfrm>
        <a:prstGeom prst="swooshArrow">
          <a:avLst>
            <a:gd name="adj1" fmla="val 25000"/>
            <a:gd name="adj2" fmla="val 25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44CCF854-17F9-40D6-A35C-451BB76B4FFC}">
      <dsp:nvSpPr>
        <dsp:cNvPr id="0" name=""/>
        <dsp:cNvSpPr/>
      </dsp:nvSpPr>
      <dsp:spPr>
        <a:xfrm>
          <a:off x="2103326" y="2687296"/>
          <a:ext cx="143682" cy="14368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5A76D8-9199-45B2-8A77-2ED3C200F7B5}">
      <dsp:nvSpPr>
        <dsp:cNvPr id="0" name=""/>
        <dsp:cNvSpPr/>
      </dsp:nvSpPr>
      <dsp:spPr>
        <a:xfrm>
          <a:off x="1409759" y="2975167"/>
          <a:ext cx="1950975" cy="929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134" tIns="0" rIns="0" bIns="0" numCol="1" spcCol="1270" anchor="t" anchorCtr="0">
          <a:noAutofit/>
        </a:bodyPr>
        <a:lstStyle/>
        <a:p>
          <a:pPr lvl="0" algn="l" defTabSz="1066800">
            <a:lnSpc>
              <a:spcPct val="90000"/>
            </a:lnSpc>
            <a:spcBef>
              <a:spcPct val="0"/>
            </a:spcBef>
            <a:spcAft>
              <a:spcPct val="35000"/>
            </a:spcAft>
          </a:pPr>
          <a:r>
            <a:rPr lang="en-GB" sz="2400" b="1" kern="1200" dirty="0">
              <a:latin typeface="Times New Roman" panose="02020603050405020304" pitchFamily="18" charset="0"/>
              <a:cs typeface="Times New Roman" panose="02020603050405020304" pitchFamily="18" charset="0"/>
            </a:rPr>
            <a:t>beginning</a:t>
          </a:r>
        </a:p>
      </dsp:txBody>
      <dsp:txXfrm>
        <a:off x="1409759" y="2975167"/>
        <a:ext cx="1950975" cy="929251"/>
      </dsp:txXfrm>
    </dsp:sp>
    <dsp:sp modelId="{9C689D99-90D3-4946-8571-CBB97D5A01B2}">
      <dsp:nvSpPr>
        <dsp:cNvPr id="0" name=""/>
        <dsp:cNvSpPr/>
      </dsp:nvSpPr>
      <dsp:spPr>
        <a:xfrm>
          <a:off x="3454520" y="1923149"/>
          <a:ext cx="249882" cy="249882"/>
        </a:xfrm>
        <a:prstGeom prst="ellipse">
          <a:avLst/>
        </a:prstGeom>
        <a:solidFill>
          <a:srgbClr val="029035"/>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59F490-2E4B-420B-BC87-FC3112845B37}">
      <dsp:nvSpPr>
        <dsp:cNvPr id="0" name=""/>
        <dsp:cNvSpPr/>
      </dsp:nvSpPr>
      <dsp:spPr>
        <a:xfrm>
          <a:off x="3186009" y="2120099"/>
          <a:ext cx="2242824" cy="1784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408" tIns="0" rIns="0" bIns="0" numCol="1" spcCol="1270" anchor="t" anchorCtr="0">
          <a:noAutofit/>
        </a:bodyPr>
        <a:lstStyle/>
        <a:p>
          <a:pPr lvl="0" algn="l" defTabSz="1066800">
            <a:lnSpc>
              <a:spcPct val="90000"/>
            </a:lnSpc>
            <a:spcBef>
              <a:spcPct val="0"/>
            </a:spcBef>
            <a:spcAft>
              <a:spcPct val="35000"/>
            </a:spcAft>
          </a:pPr>
          <a:r>
            <a:rPr lang="en-GB" sz="2400" b="1" kern="1200" dirty="0">
              <a:latin typeface="Times New Roman" panose="02020603050405020304" pitchFamily="18" charset="0"/>
              <a:cs typeface="Times New Roman" panose="02020603050405020304" pitchFamily="18" charset="0"/>
            </a:rPr>
            <a:t>Developing</a:t>
          </a:r>
        </a:p>
      </dsp:txBody>
      <dsp:txXfrm>
        <a:off x="3186009" y="2120099"/>
        <a:ext cx="2242824" cy="1784319"/>
      </dsp:txXfrm>
    </dsp:sp>
    <dsp:sp modelId="{B964E659-DC31-4F27-93B7-447700BC29C8}">
      <dsp:nvSpPr>
        <dsp:cNvPr id="0" name=""/>
        <dsp:cNvSpPr/>
      </dsp:nvSpPr>
      <dsp:spPr>
        <a:xfrm>
          <a:off x="5002822" y="1325940"/>
          <a:ext cx="331094" cy="331094"/>
        </a:xfrm>
        <a:prstGeom prst="ellipse">
          <a:avLst/>
        </a:prstGeom>
        <a:solidFill>
          <a:srgbClr val="0070C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EE988E-335A-4764-B8C0-305D4AC8C228}">
      <dsp:nvSpPr>
        <dsp:cNvPr id="0" name=""/>
        <dsp:cNvSpPr/>
      </dsp:nvSpPr>
      <dsp:spPr>
        <a:xfrm>
          <a:off x="4940337" y="1491488"/>
          <a:ext cx="1311884" cy="2412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440" tIns="0" rIns="0" bIns="0" numCol="1" spcCol="1270" anchor="t" anchorCtr="0">
          <a:noAutofit/>
        </a:bodyPr>
        <a:lstStyle/>
        <a:p>
          <a:pPr lvl="0" algn="l" defTabSz="1066800">
            <a:lnSpc>
              <a:spcPct val="90000"/>
            </a:lnSpc>
            <a:spcBef>
              <a:spcPct val="0"/>
            </a:spcBef>
            <a:spcAft>
              <a:spcPct val="35000"/>
            </a:spcAft>
          </a:pPr>
          <a:r>
            <a:rPr lang="en-GB" sz="2400" b="1" kern="1200" dirty="0">
              <a:latin typeface="Times New Roman" panose="02020603050405020304" pitchFamily="18" charset="0"/>
              <a:cs typeface="Times New Roman" panose="02020603050405020304" pitchFamily="18" charset="0"/>
            </a:rPr>
            <a:t>climax</a:t>
          </a:r>
        </a:p>
      </dsp:txBody>
      <dsp:txXfrm>
        <a:off x="4940337" y="1491488"/>
        <a:ext cx="1311884" cy="2412930"/>
      </dsp:txXfrm>
    </dsp:sp>
    <dsp:sp modelId="{288AF9EB-6F95-4CEF-B871-6FF4A69E93A5}">
      <dsp:nvSpPr>
        <dsp:cNvPr id="0" name=""/>
        <dsp:cNvSpPr/>
      </dsp:nvSpPr>
      <dsp:spPr>
        <a:xfrm>
          <a:off x="6414660" y="883179"/>
          <a:ext cx="443541" cy="443541"/>
        </a:xfrm>
        <a:prstGeom prst="ellipse">
          <a:avLst/>
        </a:prstGeom>
        <a:solidFill>
          <a:srgbClr val="FFC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99478D-15E0-4A33-AAD7-AC4410B97B1C}">
      <dsp:nvSpPr>
        <dsp:cNvPr id="0" name=""/>
        <dsp:cNvSpPr/>
      </dsp:nvSpPr>
      <dsp:spPr>
        <a:xfrm>
          <a:off x="6660438" y="1095152"/>
          <a:ext cx="1311884" cy="2799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5024" tIns="0" rIns="0" bIns="0" numCol="1" spcCol="1270" anchor="t" anchorCtr="0">
          <a:noAutofit/>
        </a:bodyPr>
        <a:lstStyle/>
        <a:p>
          <a:pPr lvl="0" algn="l" defTabSz="1066800">
            <a:lnSpc>
              <a:spcPct val="90000"/>
            </a:lnSpc>
            <a:spcBef>
              <a:spcPct val="0"/>
            </a:spcBef>
            <a:spcAft>
              <a:spcPct val="35000"/>
            </a:spcAft>
          </a:pPr>
          <a:r>
            <a:rPr lang="en-GB" sz="2400" b="1" kern="1200" dirty="0">
              <a:latin typeface="Times New Roman" panose="02020603050405020304" pitchFamily="18" charset="0"/>
              <a:cs typeface="Times New Roman" panose="02020603050405020304" pitchFamily="18" charset="0"/>
            </a:rPr>
            <a:t>Ending</a:t>
          </a:r>
        </a:p>
      </dsp:txBody>
      <dsp:txXfrm>
        <a:off x="6660438" y="1095152"/>
        <a:ext cx="1311884" cy="27994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D195C0-6594-44AF-9D77-35BBF1FC9D33}">
      <dsp:nvSpPr>
        <dsp:cNvPr id="0" name=""/>
        <dsp:cNvSpPr/>
      </dsp:nvSpPr>
      <dsp:spPr>
        <a:xfrm>
          <a:off x="7085" y="1958411"/>
          <a:ext cx="2009117" cy="1458395"/>
        </a:xfrm>
        <a:prstGeom prst="roundRect">
          <a:avLst>
            <a:gd name="adj" fmla="val 10000"/>
          </a:avLst>
        </a:prstGeom>
        <a:solidFill>
          <a:schemeClr val="lt1">
            <a:alpha val="90000"/>
            <a:hueOff val="0"/>
            <a:satOff val="0"/>
            <a:lumOff val="0"/>
            <a:alphaOff val="0"/>
          </a:schemeClr>
        </a:solidFill>
        <a:ln w="19050" cap="flat" cmpd="sng" algn="ctr">
          <a:solidFill>
            <a:schemeClr val="tx2">
              <a:lumMod val="40000"/>
              <a:lumOff val="6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1066800">
            <a:lnSpc>
              <a:spcPct val="90000"/>
            </a:lnSpc>
            <a:spcBef>
              <a:spcPct val="0"/>
            </a:spcBef>
            <a:spcAft>
              <a:spcPct val="15000"/>
            </a:spcAft>
            <a:buChar char="••"/>
          </a:pPr>
          <a:r>
            <a:rPr lang="en-GB" sz="2400" b="1" kern="1200" dirty="0">
              <a:latin typeface="Times New Roman" panose="02020603050405020304" pitchFamily="18" charset="0"/>
              <a:cs typeface="Times New Roman" panose="02020603050405020304" pitchFamily="18" charset="0"/>
            </a:rPr>
            <a:t>excited</a:t>
          </a:r>
        </a:p>
        <a:p>
          <a:pPr marL="228600" lvl="1" indent="-228600" algn="l" defTabSz="1066800">
            <a:lnSpc>
              <a:spcPct val="90000"/>
            </a:lnSpc>
            <a:spcBef>
              <a:spcPct val="0"/>
            </a:spcBef>
            <a:spcAft>
              <a:spcPct val="15000"/>
            </a:spcAft>
            <a:buChar char="••"/>
          </a:pPr>
          <a:r>
            <a:rPr lang="en-GB" sz="2400" b="1" kern="1200" dirty="0">
              <a:latin typeface="Times New Roman" panose="02020603050405020304" pitchFamily="18" charset="0"/>
              <a:cs typeface="Times New Roman" panose="02020603050405020304" pitchFamily="18" charset="0"/>
            </a:rPr>
            <a:t>confident</a:t>
          </a:r>
        </a:p>
      </dsp:txBody>
      <dsp:txXfrm>
        <a:off x="40647" y="1991973"/>
        <a:ext cx="1941993" cy="1078758"/>
      </dsp:txXfrm>
    </dsp:sp>
    <dsp:sp modelId="{382074F1-3A71-4400-80B3-D28783F8B7FD}">
      <dsp:nvSpPr>
        <dsp:cNvPr id="0" name=""/>
        <dsp:cNvSpPr/>
      </dsp:nvSpPr>
      <dsp:spPr>
        <a:xfrm>
          <a:off x="1126889" y="2326094"/>
          <a:ext cx="1919951" cy="1919951"/>
        </a:xfrm>
        <a:prstGeom prst="leftCircularArrow">
          <a:avLst>
            <a:gd name="adj1" fmla="val 2999"/>
            <a:gd name="adj2" fmla="val 367713"/>
            <a:gd name="adj3" fmla="val 2143224"/>
            <a:gd name="adj4" fmla="val 9024489"/>
            <a:gd name="adj5" fmla="val 349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AA860C6-4521-48A5-B29E-0824909AD99E}">
      <dsp:nvSpPr>
        <dsp:cNvPr id="0" name=""/>
        <dsp:cNvSpPr/>
      </dsp:nvSpPr>
      <dsp:spPr>
        <a:xfrm>
          <a:off x="520477" y="3104293"/>
          <a:ext cx="1571733" cy="625026"/>
        </a:xfrm>
        <a:prstGeom prst="roundRect">
          <a:avLst>
            <a:gd name="adj" fmla="val 10000"/>
          </a:avLst>
        </a:prstGeom>
        <a:solidFill>
          <a:schemeClr val="accent2">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n-GB" sz="2600" b="1" kern="1200" dirty="0">
              <a:solidFill>
                <a:srgbClr val="AB2400"/>
              </a:solidFill>
              <a:latin typeface="Times New Roman" panose="02020603050405020304" pitchFamily="18" charset="0"/>
              <a:cs typeface="Times New Roman" panose="02020603050405020304" pitchFamily="18" charset="0"/>
            </a:rPr>
            <a:t>beginning</a:t>
          </a:r>
        </a:p>
      </dsp:txBody>
      <dsp:txXfrm>
        <a:off x="538783" y="3122599"/>
        <a:ext cx="1535121" cy="588414"/>
      </dsp:txXfrm>
    </dsp:sp>
    <dsp:sp modelId="{471D740C-08A1-44BC-8EA8-993EDF8F4729}">
      <dsp:nvSpPr>
        <dsp:cNvPr id="0" name=""/>
        <dsp:cNvSpPr/>
      </dsp:nvSpPr>
      <dsp:spPr>
        <a:xfrm>
          <a:off x="2390973" y="1958411"/>
          <a:ext cx="1719044" cy="1458395"/>
        </a:xfrm>
        <a:prstGeom prst="roundRect">
          <a:avLst>
            <a:gd name="adj" fmla="val 10000"/>
          </a:avLst>
        </a:prstGeom>
        <a:solidFill>
          <a:schemeClr val="lt1">
            <a:alpha val="90000"/>
            <a:hueOff val="0"/>
            <a:satOff val="0"/>
            <a:lumOff val="0"/>
            <a:alphaOff val="0"/>
          </a:schemeClr>
        </a:solidFill>
        <a:ln w="19050" cap="flat" cmpd="sng" algn="ctr">
          <a:solidFill>
            <a:schemeClr val="tx2">
              <a:lumMod val="40000"/>
              <a:lumOff val="6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1066800">
            <a:lnSpc>
              <a:spcPct val="90000"/>
            </a:lnSpc>
            <a:spcBef>
              <a:spcPct val="0"/>
            </a:spcBef>
            <a:spcAft>
              <a:spcPct val="15000"/>
            </a:spcAft>
            <a:buChar char="••"/>
          </a:pPr>
          <a:r>
            <a:rPr lang="en-US" altLang="zh-CN" sz="2400" b="1" kern="1200" dirty="0">
              <a:latin typeface="Times New Roman" panose="02020603050405020304" pitchFamily="18" charset="0"/>
              <a:cs typeface="Times New Roman" panose="02020603050405020304" pitchFamily="18" charset="0"/>
            </a:rPr>
            <a:t>mad</a:t>
          </a:r>
          <a:endParaRPr lang="en-GB" sz="2400" b="1"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r>
            <a:rPr lang="en-GB" sz="2400" b="1" kern="1200" dirty="0">
              <a:latin typeface="Times New Roman" panose="02020603050405020304" pitchFamily="18" charset="0"/>
              <a:cs typeface="Times New Roman" panose="02020603050405020304" pitchFamily="18" charset="0"/>
            </a:rPr>
            <a:t>hurt</a:t>
          </a:r>
        </a:p>
      </dsp:txBody>
      <dsp:txXfrm>
        <a:off x="2424535" y="2304487"/>
        <a:ext cx="1651920" cy="1078758"/>
      </dsp:txXfrm>
    </dsp:sp>
    <dsp:sp modelId="{0254DEF0-E8FD-4096-8CC3-58736EC165F5}">
      <dsp:nvSpPr>
        <dsp:cNvPr id="0" name=""/>
        <dsp:cNvSpPr/>
      </dsp:nvSpPr>
      <dsp:spPr>
        <a:xfrm>
          <a:off x="3302850" y="885113"/>
          <a:ext cx="2884267" cy="2884267"/>
        </a:xfrm>
        <a:prstGeom prst="circularArrow">
          <a:avLst>
            <a:gd name="adj1" fmla="val 1996"/>
            <a:gd name="adj2" fmla="val 239150"/>
            <a:gd name="adj3" fmla="val 19585340"/>
            <a:gd name="adj4" fmla="val 12575511"/>
            <a:gd name="adj5" fmla="val 2329"/>
          </a:avLst>
        </a:prstGeom>
        <a:solidFill>
          <a:schemeClr val="accent2">
            <a:hueOff val="953895"/>
            <a:satOff val="-21764"/>
            <a:lumOff val="803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DE7878F-A737-49E0-BAA0-859ED2394CF8}">
      <dsp:nvSpPr>
        <dsp:cNvPr id="0" name=""/>
        <dsp:cNvSpPr/>
      </dsp:nvSpPr>
      <dsp:spPr>
        <a:xfrm>
          <a:off x="2759329" y="1645898"/>
          <a:ext cx="1571733" cy="625026"/>
        </a:xfrm>
        <a:prstGeom prst="roundRect">
          <a:avLst>
            <a:gd name="adj" fmla="val 10000"/>
          </a:avLst>
        </a:prstGeom>
        <a:solidFill>
          <a:srgbClr val="02802F"/>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n-GB" sz="2600" b="1" kern="1200" dirty="0">
              <a:latin typeface="Times New Roman" panose="02020603050405020304" pitchFamily="18" charset="0"/>
              <a:cs typeface="Times New Roman" panose="02020603050405020304" pitchFamily="18" charset="0"/>
            </a:rPr>
            <a:t>quarrel</a:t>
          </a:r>
        </a:p>
      </dsp:txBody>
      <dsp:txXfrm>
        <a:off x="2777635" y="1664204"/>
        <a:ext cx="1535121" cy="588414"/>
      </dsp:txXfrm>
    </dsp:sp>
    <dsp:sp modelId="{DAC20492-DE1D-40F4-8BB9-8D87C8C92144}">
      <dsp:nvSpPr>
        <dsp:cNvPr id="0" name=""/>
        <dsp:cNvSpPr/>
      </dsp:nvSpPr>
      <dsp:spPr>
        <a:xfrm>
          <a:off x="4605247" y="1958411"/>
          <a:ext cx="3052338" cy="1458395"/>
        </a:xfrm>
        <a:prstGeom prst="roundRect">
          <a:avLst>
            <a:gd name="adj" fmla="val 10000"/>
          </a:avLst>
        </a:prstGeom>
        <a:solidFill>
          <a:schemeClr val="lt1">
            <a:alpha val="90000"/>
            <a:hueOff val="0"/>
            <a:satOff val="0"/>
            <a:lumOff val="0"/>
            <a:alphaOff val="0"/>
          </a:schemeClr>
        </a:solidFill>
        <a:ln w="19050" cap="flat" cmpd="sng" algn="ctr">
          <a:solidFill>
            <a:schemeClr val="tx2">
              <a:lumMod val="40000"/>
              <a:lumOff val="6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1066800">
            <a:lnSpc>
              <a:spcPct val="90000"/>
            </a:lnSpc>
            <a:spcBef>
              <a:spcPct val="0"/>
            </a:spcBef>
            <a:spcAft>
              <a:spcPct val="15000"/>
            </a:spcAft>
            <a:buChar char="••"/>
          </a:pPr>
          <a:r>
            <a:rPr lang="en-GB" sz="2400" b="1" kern="1200" dirty="0">
              <a:latin typeface="Times New Roman" panose="02020603050405020304" pitchFamily="18" charset="0"/>
              <a:cs typeface="Times New Roman" panose="02020603050405020304" pitchFamily="18" charset="0"/>
            </a:rPr>
            <a:t>nervous</a:t>
          </a:r>
        </a:p>
        <a:p>
          <a:pPr marL="228600" lvl="1" indent="-228600" algn="l" defTabSz="1066800">
            <a:lnSpc>
              <a:spcPct val="90000"/>
            </a:lnSpc>
            <a:spcBef>
              <a:spcPct val="0"/>
            </a:spcBef>
            <a:spcAft>
              <a:spcPct val="15000"/>
            </a:spcAft>
            <a:buChar char="••"/>
          </a:pPr>
          <a:r>
            <a:rPr lang="en-GB" sz="2400" b="1" kern="1200" dirty="0">
              <a:latin typeface="Times New Roman" panose="02020603050405020304" pitchFamily="18" charset="0"/>
              <a:cs typeface="Times New Roman" panose="02020603050405020304" pitchFamily="18" charset="0"/>
            </a:rPr>
            <a:t>excited (if won)</a:t>
          </a:r>
        </a:p>
        <a:p>
          <a:pPr marL="228600" lvl="1" indent="-228600" algn="l" defTabSz="1066800">
            <a:lnSpc>
              <a:spcPct val="90000"/>
            </a:lnSpc>
            <a:spcBef>
              <a:spcPct val="0"/>
            </a:spcBef>
            <a:spcAft>
              <a:spcPct val="15000"/>
            </a:spcAft>
            <a:buChar char="••"/>
          </a:pPr>
          <a:r>
            <a:rPr lang="en-GB" sz="2400" b="1" kern="1200" dirty="0">
              <a:latin typeface="Times New Roman" panose="02020603050405020304" pitchFamily="18" charset="0"/>
              <a:cs typeface="Times New Roman" panose="02020603050405020304" pitchFamily="18" charset="0"/>
            </a:rPr>
            <a:t>sad (if lost)</a:t>
          </a:r>
        </a:p>
      </dsp:txBody>
      <dsp:txXfrm>
        <a:off x="4638809" y="1991973"/>
        <a:ext cx="2985214" cy="1078758"/>
      </dsp:txXfrm>
    </dsp:sp>
    <dsp:sp modelId="{A385C924-1609-49A3-A788-96D1E29CAE28}">
      <dsp:nvSpPr>
        <dsp:cNvPr id="0" name=""/>
        <dsp:cNvSpPr/>
      </dsp:nvSpPr>
      <dsp:spPr>
        <a:xfrm>
          <a:off x="6213241" y="1943346"/>
          <a:ext cx="2432394" cy="2432394"/>
        </a:xfrm>
        <a:prstGeom prst="leftCircularArrow">
          <a:avLst>
            <a:gd name="adj1" fmla="val 2367"/>
            <a:gd name="adj2" fmla="val 286004"/>
            <a:gd name="adj3" fmla="val 2061515"/>
            <a:gd name="adj4" fmla="val 9024489"/>
            <a:gd name="adj5" fmla="val 2762"/>
          </a:avLst>
        </a:prstGeom>
        <a:solidFill>
          <a:schemeClr val="accent2">
            <a:hueOff val="1907790"/>
            <a:satOff val="-43528"/>
            <a:lumOff val="1607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2B5C219-BAEA-4A90-82D2-3FA37E6C3291}">
      <dsp:nvSpPr>
        <dsp:cNvPr id="0" name=""/>
        <dsp:cNvSpPr/>
      </dsp:nvSpPr>
      <dsp:spPr>
        <a:xfrm>
          <a:off x="5640249" y="3104293"/>
          <a:ext cx="1571733" cy="625026"/>
        </a:xfrm>
        <a:prstGeom prst="roundRect">
          <a:avLst>
            <a:gd name="adj" fmla="val 10000"/>
          </a:avLst>
        </a:prstGeom>
        <a:solidFill>
          <a:srgbClr val="005A9E"/>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n-GB" sz="2600" b="1" kern="1200" dirty="0">
              <a:latin typeface="Times New Roman" panose="02020603050405020304" pitchFamily="18" charset="0"/>
              <a:cs typeface="Times New Roman" panose="02020603050405020304" pitchFamily="18" charset="0"/>
            </a:rPr>
            <a:t>the game</a:t>
          </a:r>
        </a:p>
      </dsp:txBody>
      <dsp:txXfrm>
        <a:off x="5658555" y="3122599"/>
        <a:ext cx="1535121" cy="588414"/>
      </dsp:txXfrm>
    </dsp:sp>
    <dsp:sp modelId="{B72094E6-9160-46D3-8F60-FF9F028E775A}">
      <dsp:nvSpPr>
        <dsp:cNvPr id="0" name=""/>
        <dsp:cNvSpPr/>
      </dsp:nvSpPr>
      <dsp:spPr>
        <a:xfrm>
          <a:off x="7931770" y="1958411"/>
          <a:ext cx="1768200" cy="1458395"/>
        </a:xfrm>
        <a:prstGeom prst="roundRect">
          <a:avLst>
            <a:gd name="adj" fmla="val 10000"/>
          </a:avLst>
        </a:prstGeom>
        <a:solidFill>
          <a:schemeClr val="lt1">
            <a:alpha val="90000"/>
            <a:hueOff val="0"/>
            <a:satOff val="0"/>
            <a:lumOff val="0"/>
            <a:alphaOff val="0"/>
          </a:schemeClr>
        </a:solidFill>
        <a:ln w="19050" cap="flat" cmpd="sng" algn="ctr">
          <a:solidFill>
            <a:schemeClr val="tx2">
              <a:lumMod val="40000"/>
              <a:lumOff val="6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1066800">
            <a:lnSpc>
              <a:spcPct val="90000"/>
            </a:lnSpc>
            <a:spcBef>
              <a:spcPct val="0"/>
            </a:spcBef>
            <a:spcAft>
              <a:spcPct val="15000"/>
            </a:spcAft>
            <a:buChar char="••"/>
          </a:pPr>
          <a:r>
            <a:rPr lang="en-GB" sz="2400" b="1" kern="1200" dirty="0">
              <a:latin typeface="Times New Roman" panose="02020603050405020304" pitchFamily="18" charset="0"/>
              <a:cs typeface="Times New Roman" panose="02020603050405020304" pitchFamily="18" charset="0"/>
            </a:rPr>
            <a:t>Joyful</a:t>
          </a:r>
          <a:endParaRPr lang="en-GB" sz="2800" b="1" kern="1200" dirty="0">
            <a:latin typeface="Times New Roman" panose="02020603050405020304" pitchFamily="18" charset="0"/>
            <a:cs typeface="Times New Roman" panose="02020603050405020304" pitchFamily="18" charset="0"/>
          </a:endParaRPr>
        </a:p>
        <a:p>
          <a:pPr marL="285750" lvl="1" indent="-285750" algn="l" defTabSz="1244600">
            <a:lnSpc>
              <a:spcPct val="90000"/>
            </a:lnSpc>
            <a:spcBef>
              <a:spcPct val="0"/>
            </a:spcBef>
            <a:spcAft>
              <a:spcPct val="15000"/>
            </a:spcAft>
            <a:buChar char="••"/>
          </a:pPr>
          <a:endParaRPr lang="en-GB" sz="2800" kern="1200" dirty="0">
            <a:latin typeface="Times New Roman" panose="02020603050405020304" pitchFamily="18" charset="0"/>
            <a:cs typeface="Times New Roman" panose="02020603050405020304" pitchFamily="18" charset="0"/>
          </a:endParaRPr>
        </a:p>
      </dsp:txBody>
      <dsp:txXfrm>
        <a:off x="7965332" y="2304487"/>
        <a:ext cx="1701076" cy="1078758"/>
      </dsp:txXfrm>
    </dsp:sp>
    <dsp:sp modelId="{C85EE560-1ED4-4250-A343-C4BAE66A8EAC}">
      <dsp:nvSpPr>
        <dsp:cNvPr id="0" name=""/>
        <dsp:cNvSpPr/>
      </dsp:nvSpPr>
      <dsp:spPr>
        <a:xfrm>
          <a:off x="8324703" y="1645898"/>
          <a:ext cx="1571733" cy="625026"/>
        </a:xfrm>
        <a:prstGeom prst="roundRect">
          <a:avLst>
            <a:gd name="adj" fmla="val 10000"/>
          </a:avLst>
        </a:prstGeom>
        <a:solidFill>
          <a:srgbClr val="C02708"/>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n-GB" sz="2600" b="1" kern="1200" dirty="0">
              <a:latin typeface="Times New Roman" panose="02020603050405020304" pitchFamily="18" charset="0"/>
              <a:cs typeface="Times New Roman" panose="02020603050405020304" pitchFamily="18" charset="0"/>
            </a:rPr>
            <a:t>the end</a:t>
          </a:r>
        </a:p>
      </dsp:txBody>
      <dsp:txXfrm>
        <a:off x="8343009" y="1664204"/>
        <a:ext cx="1535121" cy="588414"/>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parTxLTRAlign" val="r"/>
                    <dgm:param type="parTxRTLAlign" val="r"/>
                    <dgm:param type="txAnchorVert" val="t"/>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parTxLTRAlign" val="l"/>
                            <dgm:param type="parTxRTLAlign" val="r"/>
                            <dgm:param type="txAnchorVert" val="t"/>
                          </dgm:alg>
                        </dgm:if>
                        <dgm:else name="Name15">
                          <dgm:alg type="tx">
                            <dgm:param type="parTxLTRAlign" val="l"/>
                            <dgm:param type="parTxRTLAlign" val="l"/>
                            <dgm:param type="txAnchorVert" val="t"/>
                          </dgm:alg>
                        </dgm:else>
                      </dgm:choose>
                    </dgm:if>
                    <dgm:else name="Name16">
                      <dgm:choose name="Name17">
                        <dgm:if name="Name18" axis="root des" ptType="all node" func="maxDepth" op="gt" val="1">
                          <dgm:alg type="tx">
                            <dgm:param type="parTxLTRAlign" val="l"/>
                            <dgm:param type="parTxRTLAlign" val="r"/>
                            <dgm:param type="txAnchorVertCh" val="b"/>
                            <dgm:param type="txAnchorVert" val="b"/>
                          </dgm:alg>
                        </dgm:if>
                        <dgm:else name="Name19">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parTxLTRAlign" val="l"/>
                            <dgm:param type="parTxRTLAlign" val="r"/>
                            <dgm:param type="txAnchorVert" val="t"/>
                          </dgm:alg>
                        </dgm:if>
                        <dgm:else name="Name28">
                          <dgm:alg type="tx">
                            <dgm:param type="parTxLTRAlign" val="l"/>
                            <dgm:param type="parTxRTLAlign" val="l"/>
                            <dgm:param type="txAnchorVert" val="t"/>
                          </dgm:alg>
                        </dgm:else>
                      </dgm:choose>
                    </dgm:if>
                    <dgm:else name="Name29">
                      <dgm:choose name="Name30">
                        <dgm:if name="Name31" axis="root des" ptType="all node" func="maxDepth" op="gt" val="1">
                          <dgm:alg type="tx">
                            <dgm:param type="parTxLTRAlign" val="l"/>
                            <dgm:param type="parTxRTLAlign" val="r"/>
                            <dgm:param type="txAnchorVertCh" val="b"/>
                            <dgm:param type="txAnchorVert" val="b"/>
                          </dgm:alg>
                        </dgm:if>
                        <dgm:else name="Name32">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parTxLTRAlign" val="l"/>
                            <dgm:param type="parTxRTLAlign" val="r"/>
                            <dgm:param type="txAnchorVert" val="t"/>
                          </dgm:alg>
                        </dgm:if>
                        <dgm:else name="Name45">
                          <dgm:alg type="tx">
                            <dgm:param type="parTxLTRAlign" val="l"/>
                            <dgm:param type="parTxRTLAlign" val="l"/>
                            <dgm:param type="txAnchorVert" val="t"/>
                          </dgm:alg>
                        </dgm:else>
                      </dgm:choose>
                    </dgm:if>
                    <dgm:else name="Name46">
                      <dgm:choose name="Name47">
                        <dgm:if name="Name48" axis="root des" ptType="all node" func="maxDepth" op="gt" val="1">
                          <dgm:alg type="tx">
                            <dgm:param type="parTxLTRAlign" val="l"/>
                            <dgm:param type="parTxRTLAlign" val="r"/>
                            <dgm:param type="txAnchorVertCh" val="b"/>
                            <dgm:param type="txAnchorVert" val="b"/>
                          </dgm:alg>
                        </dgm:if>
                        <dgm:else name="Name49">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parTxLTRAlign" val="l"/>
                            <dgm:param type="parTxRTLAlign" val="r"/>
                            <dgm:param type="txAnchorVert" val="t"/>
                          </dgm:alg>
                        </dgm:if>
                        <dgm:else name="Name58">
                          <dgm:alg type="tx">
                            <dgm:param type="parTxLTRAlign" val="l"/>
                            <dgm:param type="parTxRTLAlign" val="l"/>
                            <dgm:param type="txAnchorVert" val="t"/>
                          </dgm:alg>
                        </dgm:else>
                      </dgm:choose>
                    </dgm:if>
                    <dgm:else name="Name59">
                      <dgm:choose name="Name60">
                        <dgm:if name="Name61" axis="root des" ptType="all node" func="maxDepth" op="gt" val="1">
                          <dgm:alg type="tx">
                            <dgm:param type="parTxLTRAlign" val="l"/>
                            <dgm:param type="parTxRTLAlign" val="r"/>
                            <dgm:param type="txAnchorVertCh" val="b"/>
                            <dgm:param type="txAnchorVert" val="b"/>
                          </dgm:alg>
                        </dgm:if>
                        <dgm:else name="Name62">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parTxLTRAlign" val="l"/>
                            <dgm:param type="parTxRTLAlign" val="r"/>
                            <dgm:param type="txAnchorVert" val="t"/>
                          </dgm:alg>
                        </dgm:if>
                        <dgm:else name="Name71">
                          <dgm:alg type="tx">
                            <dgm:param type="parTxLTRAlign" val="l"/>
                            <dgm:param type="parTxRTLAlign" val="l"/>
                            <dgm:param type="txAnchorVert" val="t"/>
                          </dgm:alg>
                        </dgm:else>
                      </dgm:choose>
                    </dgm:if>
                    <dgm:else name="Name72">
                      <dgm:choose name="Name73">
                        <dgm:if name="Name74" axis="root des" ptType="all node" func="maxDepth" op="gt" val="1">
                          <dgm:alg type="tx">
                            <dgm:param type="parTxLTRAlign" val="l"/>
                            <dgm:param type="parTxRTLAlign" val="r"/>
                            <dgm:param type="txAnchorVertCh" val="b"/>
                            <dgm:param type="txAnchorVert" val="b"/>
                          </dgm:alg>
                        </dgm:if>
                        <dgm:else name="Name75">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param type="txAnchorVert" val="t"/>
                          </dgm:alg>
                        </dgm:if>
                        <dgm:else name="Name88">
                          <dgm:alg type="tx">
                            <dgm:param type="parTxLTRAlign" val="l"/>
                            <dgm:param type="parTxRTLAlign" val="l"/>
                            <dgm:param type="txAnchorVert" val="t"/>
                          </dgm:alg>
                        </dgm:else>
                      </dgm:choose>
                    </dgm:if>
                    <dgm:else name="Name89">
                      <dgm:choose name="Name90">
                        <dgm:if name="Name91" axis="root des" ptType="all node" func="maxDepth" op="gt" val="1">
                          <dgm:alg type="tx">
                            <dgm:param type="parTxLTRAlign" val="l"/>
                            <dgm:param type="parTxRTLAlign" val="r"/>
                            <dgm:param type="txAnchorVertCh" val="b"/>
                            <dgm:param type="txAnchorVert" val="b"/>
                          </dgm:alg>
                        </dgm:if>
                        <dgm:else name="Name92">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parTxLTRAlign" val="l"/>
                            <dgm:param type="parTxRTLAlign" val="r"/>
                            <dgm:param type="txAnchorVert" val="t"/>
                          </dgm:alg>
                        </dgm:if>
                        <dgm:else name="Name101">
                          <dgm:alg type="tx">
                            <dgm:param type="parTxLTRAlign" val="l"/>
                            <dgm:param type="parTxRTLAlign" val="l"/>
                            <dgm:param type="txAnchorVert" val="t"/>
                          </dgm:alg>
                        </dgm:else>
                      </dgm:choose>
                    </dgm:if>
                    <dgm:else name="Name102">
                      <dgm:choose name="Name103">
                        <dgm:if name="Name104" axis="root des" ptType="all node" func="maxDepth" op="gt" val="1">
                          <dgm:alg type="tx">
                            <dgm:param type="parTxLTRAlign" val="l"/>
                            <dgm:param type="parTxRTLAlign" val="r"/>
                            <dgm:param type="txAnchorVertCh" val="b"/>
                            <dgm:param type="txAnchorVert" val="b"/>
                          </dgm:alg>
                        </dgm:if>
                        <dgm:else name="Name105">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parTxLTRAlign" val="l"/>
                            <dgm:param type="parTxRTLAlign" val="r"/>
                            <dgm:param type="txAnchorVert" val="t"/>
                          </dgm:alg>
                        </dgm:if>
                        <dgm:else name="Name114">
                          <dgm:alg type="tx">
                            <dgm:param type="parTxLTRAlign" val="l"/>
                            <dgm:param type="parTxRTLAlign" val="l"/>
                            <dgm:param type="txAnchorVert" val="t"/>
                          </dgm:alg>
                        </dgm:else>
                      </dgm:choose>
                    </dgm:if>
                    <dgm:else name="Name115">
                      <dgm:choose name="Name116">
                        <dgm:if name="Name117" axis="root des" ptType="all node" func="maxDepth" op="gt" val="1">
                          <dgm:alg type="tx">
                            <dgm:param type="parTxLTRAlign" val="l"/>
                            <dgm:param type="parTxRTLAlign" val="r"/>
                            <dgm:param type="txAnchorVertCh" val="b"/>
                            <dgm:param type="txAnchorVert" val="b"/>
                          </dgm:alg>
                        </dgm:if>
                        <dgm:else name="Name118">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parTxLTRAlign" val="l"/>
                            <dgm:param type="parTxRTLAlign" val="r"/>
                            <dgm:param type="txAnchorVert" val="t"/>
                          </dgm:alg>
                        </dgm:if>
                        <dgm:else name="Name127">
                          <dgm:alg type="tx">
                            <dgm:param type="parTxLTRAlign" val="l"/>
                            <dgm:param type="parTxRTLAlign" val="l"/>
                            <dgm:param type="txAnchorVert" val="t"/>
                          </dgm:alg>
                        </dgm:else>
                      </dgm:choose>
                    </dgm:if>
                    <dgm:else name="Name128">
                      <dgm:choose name="Name129">
                        <dgm:if name="Name130" axis="root des" ptType="all node" func="maxDepth" op="gt" val="1">
                          <dgm:alg type="tx">
                            <dgm:param type="parTxLTRAlign" val="l"/>
                            <dgm:param type="parTxRTLAlign" val="r"/>
                            <dgm:param type="txAnchorVertCh" val="b"/>
                            <dgm:param type="txAnchorVert" val="b"/>
                          </dgm:alg>
                        </dgm:if>
                        <dgm:else name="Name131">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parTxLTRAlign" val="l"/>
                            <dgm:param type="parTxRTLAlign" val="r"/>
                            <dgm:param type="txAnchorVert" val="t"/>
                          </dgm:alg>
                        </dgm:if>
                        <dgm:else name="Name144">
                          <dgm:alg type="tx">
                            <dgm:param type="parTxLTRAlign" val="l"/>
                            <dgm:param type="parTxRTLAlign" val="l"/>
                            <dgm:param type="txAnchorVert" val="t"/>
                          </dgm:alg>
                        </dgm:else>
                      </dgm:choose>
                    </dgm:if>
                    <dgm:else name="Name145">
                      <dgm:choose name="Name146">
                        <dgm:if name="Name147" axis="root des" ptType="all node" func="maxDepth" op="gt" val="1">
                          <dgm:alg type="tx">
                            <dgm:param type="parTxLTRAlign" val="l"/>
                            <dgm:param type="parTxRTLAlign" val="r"/>
                            <dgm:param type="txAnchorVertCh" val="b"/>
                            <dgm:param type="txAnchorVert" val="b"/>
                          </dgm:alg>
                        </dgm:if>
                        <dgm:else name="Name148">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parTxLTRAlign" val="l"/>
                            <dgm:param type="parTxRTLAlign" val="r"/>
                            <dgm:param type="txAnchorVert" val="t"/>
                          </dgm:alg>
                        </dgm:if>
                        <dgm:else name="Name157">
                          <dgm:alg type="tx">
                            <dgm:param type="parTxLTRAlign" val="l"/>
                            <dgm:param type="parTxRTLAlign" val="l"/>
                            <dgm:param type="txAnchorVert" val="t"/>
                          </dgm:alg>
                        </dgm:else>
                      </dgm:choose>
                    </dgm:if>
                    <dgm:else name="Name158">
                      <dgm:choose name="Name159">
                        <dgm:if name="Name160" axis="root des" ptType="all node" func="maxDepth" op="gt" val="1">
                          <dgm:alg type="tx">
                            <dgm:param type="parTxLTRAlign" val="l"/>
                            <dgm:param type="parTxRTLAlign" val="r"/>
                            <dgm:param type="txAnchorVertCh" val="b"/>
                            <dgm:param type="txAnchorVert" val="b"/>
                          </dgm:alg>
                        </dgm:if>
                        <dgm:else name="Name161">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parTxLTRAlign" val="l"/>
                            <dgm:param type="parTxRTLAlign" val="r"/>
                            <dgm:param type="txAnchorVert" val="t"/>
                          </dgm:alg>
                        </dgm:if>
                        <dgm:else name="Name170">
                          <dgm:alg type="tx">
                            <dgm:param type="parTxLTRAlign" val="l"/>
                            <dgm:param type="parTxRTLAlign" val="l"/>
                            <dgm:param type="txAnchorVert" val="t"/>
                          </dgm:alg>
                        </dgm:else>
                      </dgm:choose>
                    </dgm:if>
                    <dgm:else name="Name171">
                      <dgm:choose name="Name172">
                        <dgm:if name="Name173" axis="root des" ptType="all node" func="maxDepth" op="gt" val="1">
                          <dgm:alg type="tx">
                            <dgm:param type="parTxLTRAlign" val="l"/>
                            <dgm:param type="parTxRTLAlign" val="r"/>
                            <dgm:param type="txAnchorVertCh" val="b"/>
                            <dgm:param type="txAnchorVert" val="b"/>
                          </dgm:alg>
                        </dgm:if>
                        <dgm:else name="Name174">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parTxLTRAlign" val="l"/>
                            <dgm:param type="parTxRTLAlign" val="r"/>
                            <dgm:param type="txAnchorVert" val="t"/>
                          </dgm:alg>
                        </dgm:if>
                        <dgm:else name="Name183">
                          <dgm:alg type="tx">
                            <dgm:param type="parTxLTRAlign" val="l"/>
                            <dgm:param type="parTxRTLAlign" val="l"/>
                            <dgm:param type="txAnchorVert" val="t"/>
                          </dgm:alg>
                        </dgm:else>
                      </dgm:choose>
                    </dgm:if>
                    <dgm:else name="Name184">
                      <dgm:choose name="Name185">
                        <dgm:if name="Name186" axis="root des" ptType="all node" func="maxDepth" op="gt" val="1">
                          <dgm:alg type="tx">
                            <dgm:param type="parTxLTRAlign" val="l"/>
                            <dgm:param type="parTxRTLAlign" val="r"/>
                            <dgm:param type="txAnchorVertCh" val="b"/>
                            <dgm:param type="txAnchorVert" val="b"/>
                          </dgm:alg>
                        </dgm:if>
                        <dgm:else name="Name187">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parTxLTRAlign" val="l"/>
                            <dgm:param type="parTxRTLAlign" val="r"/>
                            <dgm:param type="txAnchorVert" val="t"/>
                          </dgm:alg>
                        </dgm:if>
                        <dgm:else name="Name196">
                          <dgm:alg type="tx">
                            <dgm:param type="parTxLTRAlign" val="l"/>
                            <dgm:param type="parTxRTLAlign" val="l"/>
                            <dgm:param type="txAnchorVert" val="t"/>
                          </dgm:alg>
                        </dgm:else>
                      </dgm:choose>
                    </dgm:if>
                    <dgm:else name="Name197">
                      <dgm:choose name="Name198">
                        <dgm:if name="Name199" axis="root des" ptType="all node" func="maxDepth" op="gt" val="1">
                          <dgm:alg type="tx">
                            <dgm:param type="parTxLTRAlign" val="l"/>
                            <dgm:param type="parTxRTLAlign" val="r"/>
                            <dgm:param type="txAnchorVertCh" val="b"/>
                            <dgm:param type="txAnchorVert" val="b"/>
                          </dgm:alg>
                        </dgm:if>
                        <dgm:else name="Name200">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srcNode" val="parentNode1"/>
              <dgm:param type="dstNode" val="connSite2"/>
              <dgm:param type="connRout" val="curve"/>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srcNode" val="parentNode2"/>
                <dgm:param type="dstNode" val="connSite1"/>
                <dgm:param type="connRout" val="curve"/>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5" Type="http://schemas.microsoft.com/office/2007/relationships/hdphoto" Target="../media/image4.wdp"/><Relationship Id="rId4" Type="http://schemas.openxmlformats.org/officeDocument/2006/relationships/image" Target="../media/image3.png"/><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5" Type="http://schemas.microsoft.com/office/2007/relationships/hdphoto" Target="../media/image4.wdp"/><Relationship Id="rId4" Type="http://schemas.openxmlformats.org/officeDocument/2006/relationships/image" Target="../media/image3.png"/><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5" Type="http://schemas.microsoft.com/office/2007/relationships/hdphoto" Target="../media/image4.wdp"/><Relationship Id="rId4" Type="http://schemas.openxmlformats.org/officeDocument/2006/relationships/image" Target="../media/image5.png"/><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5" Type="http://schemas.microsoft.com/office/2007/relationships/hdphoto" Target="../media/image4.wdp"/><Relationship Id="rId4" Type="http://schemas.openxmlformats.org/officeDocument/2006/relationships/image" Target="../media/image5.png"/><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B7E97673-4309-4852-AF5D-99419CE4BB13}" type="datetimeFigureOut">
              <a:rPr lang="en-GB"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63EE97BF-3133-4278-B723-75EBBF1B9035}" type="slidenum">
              <a:rPr lang="en-GB" smtClean="0"/>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B7E97673-4309-4852-AF5D-99419CE4BB13}" type="datetimeFigureOut">
              <a:rPr lang="en-GB"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EE97BF-3133-4278-B723-75EBBF1B9035}" type="slidenum">
              <a:rPr lang="en-GB" smtClean="0"/>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B7E97673-4309-4852-AF5D-99419CE4BB13}" type="datetimeFigureOut">
              <a:rPr lang="en-GB"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EE97BF-3133-4278-B723-75EBBF1B9035}" type="slidenum">
              <a:rPr lang="en-GB" smtClean="0"/>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B7E97673-4309-4852-AF5D-99419CE4BB13}" type="datetimeFigureOut">
              <a:rPr lang="en-GB"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EE97BF-3133-4278-B723-75EBBF1B9035}" type="slidenum">
              <a:rPr lang="en-GB" smtClean="0"/>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zh-CN" altLang="en-US"/>
              <a:t>单击此处编辑母版标题样式</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a:xfrm>
            <a:off x="8593667" y="6272784"/>
            <a:ext cx="2644309" cy="365125"/>
          </a:xfrm>
        </p:spPr>
        <p:txBody>
          <a:bodyPr/>
          <a:lstStyle/>
          <a:p>
            <a:fld id="{B7E97673-4309-4852-AF5D-99419CE4BB13}" type="datetimeFigureOut">
              <a:rPr lang="en-GB" smtClean="0"/>
            </a:fld>
            <a:endParaRPr lang="en-GB"/>
          </a:p>
        </p:txBody>
      </p:sp>
      <p:sp>
        <p:nvSpPr>
          <p:cNvPr id="5" name="Footer Placeholder 4"/>
          <p:cNvSpPr>
            <a:spLocks noGrp="1"/>
          </p:cNvSpPr>
          <p:nvPr>
            <p:ph type="ftr" sz="quarter" idx="11"/>
          </p:nvPr>
        </p:nvSpPr>
        <p:spPr>
          <a:xfrm>
            <a:off x="2182708" y="6272784"/>
            <a:ext cx="6327648" cy="365125"/>
          </a:xfrm>
        </p:spPr>
        <p:txBody>
          <a:bodyPr/>
          <a:lstStyle/>
          <a:p>
            <a:endParaRPr lang="en-GB"/>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63EE97BF-3133-4278-B723-75EBBF1B9035}" type="slidenum">
              <a:rPr lang="en-GB" smtClean="0"/>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fld id="{B7E97673-4309-4852-AF5D-99419CE4BB13}" type="datetimeFigureOut">
              <a:rPr lang="en-GB" smtClean="0"/>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EE97BF-3133-4278-B723-75EBBF1B9035}" type="slidenum">
              <a:rPr lang="en-GB" smtClean="0"/>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p>
            <a:fld id="{B7E97673-4309-4852-AF5D-99419CE4BB13}" type="datetimeFigureOut">
              <a:rPr lang="en-GB" smtClean="0"/>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3EE97BF-3133-4278-B723-75EBBF1B9035}" type="slidenum">
              <a:rPr lang="en-GB" smtClean="0"/>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7E97673-4309-4852-AF5D-99419CE4BB13}" type="datetimeFigureOut">
              <a:rPr lang="en-GB" smtClean="0"/>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3EE97BF-3133-4278-B723-75EBBF1B9035}" type="slidenum">
              <a:rPr lang="en-GB" smtClean="0"/>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E97673-4309-4852-AF5D-99419CE4BB13}" type="datetimeFigureOut">
              <a:rPr lang="en-GB" smtClean="0"/>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3EE97BF-3133-4278-B723-75EBBF1B9035}" type="slidenum">
              <a:rPr lang="en-GB" smtClean="0"/>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zh-CN" altLang="en-US"/>
              <a:t>单击此处编辑母版标题样式</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B7E97673-4309-4852-AF5D-99419CE4BB13}" type="datetimeFigureOut">
              <a:rPr lang="en-GB" smtClean="0"/>
            </a:fld>
            <a:endParaRPr lang="en-GB"/>
          </a:p>
        </p:txBody>
      </p:sp>
      <p:sp>
        <p:nvSpPr>
          <p:cNvPr id="6" name="Footer Placeholder 5"/>
          <p:cNvSpPr>
            <a:spLocks noGrp="1"/>
          </p:cNvSpPr>
          <p:nvPr>
            <p:ph type="ftr" sz="quarter" idx="11"/>
          </p:nvPr>
        </p:nvSpPr>
        <p:spPr/>
        <p:txBody>
          <a:bodyPr/>
          <a:lstStyle/>
          <a:p>
            <a:endParaRPr lang="en-GB"/>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40000" contrast="20000"/>
                        </a14:imgEffect>
                        <a14:imgEffect>
                          <a14:saturation sat="95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63EE97BF-3133-4278-B723-75EBBF1B9035}" type="slidenum">
              <a:rPr lang="en-GB" smtClean="0"/>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B7E97673-4309-4852-AF5D-99419CE4BB13}" type="datetimeFigureOut">
              <a:rPr lang="en-GB" smtClean="0"/>
            </a:fld>
            <a:endParaRPr lang="en-GB"/>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40000" contrast="20000"/>
                        </a14:imgEffect>
                        <a14:imgEffect>
                          <a14:saturation sat="95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63EE97BF-3133-4278-B723-75EBBF1B9035}" type="slidenum">
              <a:rPr lang="en-GB" smtClean="0"/>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3.png"/><Relationship Id="rId14" Type="http://schemas.openxmlformats.org/officeDocument/2006/relationships/image" Target="../media/image6.png"/><Relationship Id="rId13" Type="http://schemas.microsoft.com/office/2007/relationships/hdphoto" Target="../media/image4.wdp"/><Relationship Id="rId12" Type="http://schemas.openxmlformats.org/officeDocument/2006/relationships/image" Target="../media/image5.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B7E97673-4309-4852-AF5D-99419CE4BB13}" type="datetimeFigureOut">
              <a:rPr lang="en-GB" smtClean="0"/>
            </a:fld>
            <a:endParaRPr lang="en-GB"/>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GB"/>
          </a:p>
        </p:txBody>
      </p:sp>
      <p:grpSp>
        <p:nvGrpSpPr>
          <p:cNvPr id="7" name="Group 6"/>
          <p:cNvGrpSpPr>
            <a:grpSpLocks noChangeAspect="1"/>
          </p:cNvGrpSpPr>
          <p:nvPr userDrawn="1"/>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2">
                <a:duotone>
                  <a:schemeClr val="accent1">
                    <a:shade val="45000"/>
                    <a:satMod val="135000"/>
                  </a:schemeClr>
                  <a:prstClr val="white"/>
                </a:duotone>
                <a:extLst>
                  <a:ext uri="{BEBA8EAE-BF5A-486C-A8C5-ECC9F3942E4B}">
                    <a14:imgProps xmlns:a14="http://schemas.microsoft.com/office/drawing/2010/main">
                      <a14:imgLayer r:embed="rId13">
                        <a14:imgEffect>
                          <a14:brightnessContrast bright="-40000" contrast="20000"/>
                        </a14:imgEffect>
                        <a14:imgEffect>
                          <a14:saturation sat="95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63EE97BF-3133-4278-B723-75EBBF1B9035}" type="slidenum">
              <a:rPr lang="en-GB" smtClean="0"/>
            </a:fld>
            <a:endParaRPr lang="en-GB"/>
          </a:p>
        </p:txBody>
      </p:sp>
      <p:pic>
        <p:nvPicPr>
          <p:cNvPr id="12" name="图片 11" descr="水印"/>
          <p:cNvPicPr>
            <a:picLocks noChangeAspect="1"/>
          </p:cNvPicPr>
          <p:nvPr userDrawn="1"/>
        </p:nvPicPr>
        <p:blipFill>
          <a:blip r:embed="rId14"/>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microsoft.com/office/2007/relationships/hdphoto" Target="../media/image12.wdp"/><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10.wdp"/><Relationship Id="rId1"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10.wdp"/><Relationship Id="rId1"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microsoft.com/office/2007/relationships/hdphoto" Target="../media/image12.wdp"/><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microsoft.com/office/2007/relationships/hdphoto" Target="../media/image10.wdp"/><Relationship Id="rId1"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hdphoto" Target="../media/image10.wdp"/><Relationship Id="rId1"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microsoft.com/office/2007/relationships/hdphoto" Target="../media/image18.wdp"/><Relationship Id="rId1" Type="http://schemas.openxmlformats.org/officeDocument/2006/relationships/image" Target="../media/image17.pn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microsoft.com/office/2007/relationships/hdphoto" Target="../media/image20.wdp"/><Relationship Id="rId1"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hdphoto" Target="../media/image10.wdp"/><Relationship Id="rId1"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microsoft.com/office/2007/relationships/hdphoto" Target="../media/image12.wdp"/><Relationship Id="rId1"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15.wdp"/><Relationship Id="rId1" Type="http://schemas.openxmlformats.org/officeDocument/2006/relationships/image" Target="../media/image14.png"/></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3.png"/><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10.wdp"/><Relationship Id="rId1"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microsoft.com/office/2007/relationships/diagramDrawing" Target="../diagrams/drawing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3" Type="http://schemas.openxmlformats.org/officeDocument/2006/relationships/diagramData" Target="../diagrams/data2.xml"/><Relationship Id="rId2" Type="http://schemas.microsoft.com/office/2007/relationships/hdphoto" Target="../media/image10.wdp"/><Relationship Id="rId1"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792056" y="547292"/>
            <a:ext cx="10058400" cy="685800"/>
          </a:xfrm>
          <a:solidFill>
            <a:schemeClr val="accent5">
              <a:lumMod val="20000"/>
              <a:lumOff val="80000"/>
            </a:schemeClr>
          </a:solidFill>
        </p:spPr>
        <p:txBody>
          <a:bodyPr>
            <a:normAutofit fontScale="90000"/>
          </a:bodyPr>
          <a:lstStyle/>
          <a:p>
            <a:r>
              <a:rPr lang="en-US" altLang="zh-CN" sz="4400" b="1" dirty="0">
                <a:solidFill>
                  <a:srgbClr val="AB2400"/>
                </a:solidFill>
                <a:latin typeface="Times New Roman" panose="02020603050405020304" pitchFamily="18" charset="0"/>
                <a:cs typeface="Times New Roman" panose="02020603050405020304" pitchFamily="18" charset="0"/>
              </a:rPr>
              <a:t>Read for theme </a:t>
            </a:r>
            <a:endParaRPr lang="en-GB" sz="4400" b="1" dirty="0">
              <a:solidFill>
                <a:srgbClr val="AB2400"/>
              </a:solidFill>
              <a:latin typeface="Times New Roman" panose="02020603050405020304" pitchFamily="18" charset="0"/>
              <a:cs typeface="Times New Roman" panose="02020603050405020304" pitchFamily="18" charset="0"/>
            </a:endParaRPr>
          </a:p>
        </p:txBody>
      </p:sp>
      <p:sp>
        <p:nvSpPr>
          <p:cNvPr id="4" name="内容占位符 3"/>
          <p:cNvSpPr>
            <a:spLocks noGrp="1"/>
          </p:cNvSpPr>
          <p:nvPr>
            <p:ph idx="1"/>
          </p:nvPr>
        </p:nvSpPr>
        <p:spPr>
          <a:xfrm>
            <a:off x="792057" y="1553977"/>
            <a:ext cx="10058400" cy="5101466"/>
          </a:xfrm>
        </p:spPr>
        <p:txBody>
          <a:bodyPr>
            <a:normAutofit/>
          </a:bodyPr>
          <a:lstStyle/>
          <a:p>
            <a:r>
              <a:rPr lang="en-GB" altLang="zh-CN" sz="2800" dirty="0">
                <a:latin typeface="Times New Roman" panose="02020603050405020304" pitchFamily="18" charset="0"/>
                <a:cs typeface="Times New Roman" panose="02020603050405020304" pitchFamily="18" charset="0"/>
              </a:rPr>
              <a:t>We’re the perfect combination.</a:t>
            </a:r>
            <a:endParaRPr lang="en-GB" altLang="zh-CN" sz="2800" dirty="0">
              <a:latin typeface="Times New Roman" panose="02020603050405020304" pitchFamily="18" charset="0"/>
              <a:cs typeface="Times New Roman" panose="02020603050405020304" pitchFamily="18" charset="0"/>
            </a:endParaRPr>
          </a:p>
          <a:p>
            <a:r>
              <a:rPr lang="en-GB" altLang="zh-CN" sz="2800" dirty="0">
                <a:latin typeface="Times New Roman" panose="02020603050405020304" pitchFamily="18" charset="0"/>
                <a:cs typeface="Times New Roman" panose="02020603050405020304" pitchFamily="18" charset="0"/>
              </a:rPr>
              <a:t>Our friendship was broken. Like an egg dropped from the top of a stadium without marshmallow cream to protect it. </a:t>
            </a:r>
            <a:endParaRPr lang="en-GB" altLang="zh-CN" sz="2800" dirty="0">
              <a:latin typeface="Times New Roman" panose="02020603050405020304" pitchFamily="18" charset="0"/>
              <a:cs typeface="Times New Roman" panose="02020603050405020304" pitchFamily="18" charset="0"/>
            </a:endParaRPr>
          </a:p>
          <a:p>
            <a:endParaRPr lang="en-GB" sz="2800" dirty="0">
              <a:latin typeface="Times New Roman" panose="02020603050405020304" pitchFamily="18" charset="0"/>
              <a:cs typeface="Times New Roman" panose="02020603050405020304" pitchFamily="18" charset="0"/>
            </a:endParaRPr>
          </a:p>
        </p:txBody>
      </p:sp>
      <p:cxnSp>
        <p:nvCxnSpPr>
          <p:cNvPr id="8" name="直接连接符 7"/>
          <p:cNvCxnSpPr/>
          <p:nvPr/>
        </p:nvCxnSpPr>
        <p:spPr>
          <a:xfrm>
            <a:off x="5578997" y="681847"/>
            <a:ext cx="0" cy="416689"/>
          </a:xfrm>
          <a:prstGeom prst="line">
            <a:avLst/>
          </a:prstGeom>
          <a:ln w="38100">
            <a:solidFill>
              <a:srgbClr val="AB2400"/>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5715966" y="597803"/>
            <a:ext cx="6094070" cy="584775"/>
          </a:xfrm>
          <a:prstGeom prst="rect">
            <a:avLst/>
          </a:prstGeom>
          <a:noFill/>
        </p:spPr>
        <p:txBody>
          <a:bodyPr wrap="square">
            <a:spAutoFit/>
          </a:bodyPr>
          <a:lstStyle/>
          <a:p>
            <a:r>
              <a:rPr lang="en-US" altLang="zh-CN" sz="3200" b="1" dirty="0">
                <a:solidFill>
                  <a:schemeClr val="bg1"/>
                </a:solidFill>
                <a:highlight>
                  <a:srgbClr val="AB2400"/>
                </a:highlight>
                <a:latin typeface="Times New Roman" panose="02020603050405020304" pitchFamily="18" charset="0"/>
                <a:cs typeface="Times New Roman" panose="02020603050405020304" pitchFamily="18" charset="0"/>
              </a:rPr>
              <a:t>foreshadowing</a:t>
            </a:r>
            <a:endParaRPr lang="en-GB" sz="2800" dirty="0">
              <a:solidFill>
                <a:schemeClr val="bg1"/>
              </a:solidFill>
              <a:highlight>
                <a:srgbClr val="AB2400"/>
              </a:highlight>
            </a:endParaRPr>
          </a:p>
        </p:txBody>
      </p:sp>
      <p:sp>
        <p:nvSpPr>
          <p:cNvPr id="11" name="文本框 10"/>
          <p:cNvSpPr txBox="1"/>
          <p:nvPr/>
        </p:nvSpPr>
        <p:spPr>
          <a:xfrm>
            <a:off x="3977989" y="3627656"/>
            <a:ext cx="6872467" cy="954107"/>
          </a:xfrm>
          <a:prstGeom prst="rect">
            <a:avLst/>
          </a:prstGeom>
          <a:solidFill>
            <a:schemeClr val="accent5">
              <a:lumMod val="20000"/>
              <a:lumOff val="80000"/>
            </a:schemeClr>
          </a:solidFill>
        </p:spPr>
        <p:txBody>
          <a:bodyPr wrap="square">
            <a:spAutoFit/>
          </a:bodyPr>
          <a:lstStyle/>
          <a:p>
            <a:r>
              <a:rPr lang="en-GB" altLang="zh-CN" sz="2800" b="1" dirty="0">
                <a:latin typeface="Times New Roman" panose="02020603050405020304" pitchFamily="18" charset="0"/>
                <a:cs typeface="Times New Roman" panose="02020603050405020304" pitchFamily="18" charset="0"/>
              </a:rPr>
              <a:t>Friendship is like an egg. It can be broken if no efforts are made to protect it. </a:t>
            </a:r>
            <a:endParaRPr lang="en-GB" altLang="zh-CN" sz="2800" b="1" dirty="0">
              <a:latin typeface="Times New Roman" panose="02020603050405020304" pitchFamily="18" charset="0"/>
              <a:cs typeface="Times New Roman" panose="02020603050405020304" pitchFamily="18" charset="0"/>
            </a:endParaRPr>
          </a:p>
        </p:txBody>
      </p:sp>
      <p:sp>
        <p:nvSpPr>
          <p:cNvPr id="12" name="文本框 11"/>
          <p:cNvSpPr txBox="1"/>
          <p:nvPr/>
        </p:nvSpPr>
        <p:spPr>
          <a:xfrm>
            <a:off x="1820120" y="3750766"/>
            <a:ext cx="6094070" cy="707886"/>
          </a:xfrm>
          <a:prstGeom prst="rect">
            <a:avLst/>
          </a:prstGeom>
          <a:noFill/>
        </p:spPr>
        <p:txBody>
          <a:bodyPr wrap="square">
            <a:spAutoFit/>
          </a:bodyPr>
          <a:lstStyle/>
          <a:p>
            <a:r>
              <a:rPr lang="en-US" altLang="zh-CN" sz="4000" b="1" dirty="0">
                <a:solidFill>
                  <a:srgbClr val="AB2400"/>
                </a:solidFill>
                <a:latin typeface="Times New Roman" panose="02020603050405020304" pitchFamily="18" charset="0"/>
                <a:cs typeface="Times New Roman" panose="02020603050405020304" pitchFamily="18" charset="0"/>
              </a:rPr>
              <a:t>THEME</a:t>
            </a:r>
            <a:endParaRPr lang="en-GB" sz="4000" dirty="0"/>
          </a:p>
        </p:txBody>
      </p:sp>
      <p:sp>
        <p:nvSpPr>
          <p:cNvPr id="13" name="箭头: 左弧形 12"/>
          <p:cNvSpPr/>
          <p:nvPr/>
        </p:nvSpPr>
        <p:spPr>
          <a:xfrm rot="19477381">
            <a:off x="1028296" y="2885301"/>
            <a:ext cx="555585" cy="1493135"/>
          </a:xfrm>
          <a:prstGeom prst="curvedRightArrow">
            <a:avLst/>
          </a:prstGeom>
          <a:solidFill>
            <a:srgbClr val="C027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1" grpId="0" animBg="1"/>
      <p:bldP spid="12" grpId="0"/>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1">
            <a:duotone>
              <a:schemeClr val="bg2">
                <a:shade val="45000"/>
                <a:satMod val="135000"/>
              </a:schemeClr>
              <a:prstClr val="white"/>
            </a:duotone>
            <a:extLst>
              <a:ext uri="{BEBA8EAE-BF5A-486C-A8C5-ECC9F3942E4B}">
                <a14:imgProps xmlns:a14="http://schemas.microsoft.com/office/drawing/2010/main">
                  <a14:imgLayer r:embed="rId2">
                    <a14:imgEffect>
                      <a14:artisticFilmGrain/>
                    </a14:imgEffect>
                    <a14:imgEffect>
                      <a14:colorTemperature colorTemp="11200"/>
                    </a14:imgEffect>
                  </a14:imgLayer>
                </a14:imgProps>
              </a:ext>
              <a:ext uri="{28A0092B-C50C-407E-A947-70E740481C1C}">
                <a14:useLocalDpi xmlns:a14="http://schemas.microsoft.com/office/drawing/2010/main" val="0"/>
              </a:ext>
            </a:extLst>
          </a:blip>
          <a:srcRect l="13425" t="1301" r="17808" b="1301"/>
          <a:stretch>
            <a:fillRect/>
          </a:stretch>
        </p:blipFill>
        <p:spPr>
          <a:xfrm>
            <a:off x="7349923" y="1"/>
            <a:ext cx="4842077" cy="6858000"/>
          </a:xfrm>
          <a:prstGeom prst="rect">
            <a:avLst/>
          </a:prstGeom>
        </p:spPr>
      </p:pic>
      <p:sp>
        <p:nvSpPr>
          <p:cNvPr id="7" name="内容占位符 6"/>
          <p:cNvSpPr>
            <a:spLocks noGrp="1"/>
          </p:cNvSpPr>
          <p:nvPr>
            <p:ph idx="1"/>
          </p:nvPr>
        </p:nvSpPr>
        <p:spPr>
          <a:xfrm>
            <a:off x="642493" y="1837944"/>
            <a:ext cx="8018558" cy="5020056"/>
          </a:xfrm>
        </p:spPr>
        <p:txBody>
          <a:bodyPr>
            <a:normAutofit/>
          </a:bodyPr>
          <a:lstStyle/>
          <a:p>
            <a:pPr>
              <a:buFont typeface="Wingdings" panose="05000000000000000000" pitchFamily="2" charset="2"/>
              <a:buChar char="n"/>
            </a:pPr>
            <a:r>
              <a:rPr lang="en-US" altLang="zh-CN" sz="3600" b="1" dirty="0">
                <a:latin typeface="Times New Roman" panose="02020603050405020304" pitchFamily="18" charset="0"/>
                <a:cs typeface="Times New Roman" panose="02020603050405020304" pitchFamily="18" charset="0"/>
              </a:rPr>
              <a:t>Categorize the key words</a:t>
            </a:r>
            <a:endParaRPr lang="en-US" altLang="zh-CN" sz="3600"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n"/>
            </a:pPr>
            <a:r>
              <a:rPr lang="en-US" altLang="zh-CN" sz="3600" b="1" dirty="0">
                <a:latin typeface="Times New Roman" panose="02020603050405020304" pitchFamily="18" charset="0"/>
                <a:cs typeface="Times New Roman" panose="02020603050405020304" pitchFamily="18" charset="0"/>
              </a:rPr>
              <a:t>Read the given sentences </a:t>
            </a:r>
            <a:endParaRPr lang="en-US" altLang="zh-CN" sz="3600"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n"/>
            </a:pPr>
            <a:r>
              <a:rPr lang="en-US" altLang="zh-CN" sz="3600" b="1" dirty="0">
                <a:latin typeface="Times New Roman" panose="02020603050405020304" pitchFamily="18" charset="0"/>
                <a:cs typeface="Times New Roman" panose="02020603050405020304" pitchFamily="18" charset="0"/>
              </a:rPr>
              <a:t>Ask questions</a:t>
            </a:r>
            <a:endParaRPr lang="en-US" altLang="zh-CN" sz="3600" b="1" dirty="0">
              <a:latin typeface="Times New Roman" panose="02020603050405020304" pitchFamily="18" charset="0"/>
              <a:cs typeface="Times New Roman" panose="02020603050405020304" pitchFamily="18" charset="0"/>
            </a:endParaRPr>
          </a:p>
        </p:txBody>
      </p:sp>
      <p:sp>
        <p:nvSpPr>
          <p:cNvPr id="8" name="文本占位符 7"/>
          <p:cNvSpPr>
            <a:spLocks noGrp="1"/>
          </p:cNvSpPr>
          <p:nvPr>
            <p:ph type="body" sz="half" idx="2"/>
          </p:nvPr>
        </p:nvSpPr>
        <p:spPr>
          <a:xfrm>
            <a:off x="8137004" y="2200984"/>
            <a:ext cx="3646024" cy="994844"/>
          </a:xfrm>
        </p:spPr>
        <p:txBody>
          <a:bodyPr>
            <a:noAutofit/>
          </a:bodyPr>
          <a:lstStyle/>
          <a:p>
            <a:r>
              <a:rPr lang="zh-CN" altLang="en-US" sz="6000" b="1" dirty="0">
                <a:latin typeface="Times New Roman" panose="02020603050405020304" pitchFamily="18" charset="0"/>
                <a:cs typeface="Times New Roman" panose="02020603050405020304" pitchFamily="18" charset="0"/>
              </a:rPr>
              <a:t>情节预测</a:t>
            </a:r>
            <a:endParaRPr lang="en-GB" sz="6000" b="1" dirty="0">
              <a:latin typeface="Times New Roman" panose="02020603050405020304" pitchFamily="18" charset="0"/>
              <a:cs typeface="Times New Roman" panose="02020603050405020304" pitchFamily="18" charset="0"/>
            </a:endParaRPr>
          </a:p>
        </p:txBody>
      </p:sp>
      <p:cxnSp>
        <p:nvCxnSpPr>
          <p:cNvPr id="13" name="直接连接符 12"/>
          <p:cNvCxnSpPr/>
          <p:nvPr/>
        </p:nvCxnSpPr>
        <p:spPr>
          <a:xfrm>
            <a:off x="8264774" y="3162320"/>
            <a:ext cx="3074362" cy="0"/>
          </a:xfrm>
          <a:prstGeom prst="line">
            <a:avLst/>
          </a:prstGeom>
          <a:ln w="28575"/>
        </p:spPr>
        <p:style>
          <a:lnRef idx="1">
            <a:schemeClr val="accent2"/>
          </a:lnRef>
          <a:fillRef idx="0">
            <a:schemeClr val="accent2"/>
          </a:fillRef>
          <a:effectRef idx="0">
            <a:schemeClr val="accent2"/>
          </a:effectRef>
          <a:fontRef idx="minor">
            <a:schemeClr val="tx1"/>
          </a:fontRef>
        </p:style>
      </p:cxn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792056" y="547292"/>
            <a:ext cx="10058400" cy="685800"/>
          </a:xfrm>
          <a:solidFill>
            <a:schemeClr val="accent5">
              <a:lumMod val="20000"/>
              <a:lumOff val="80000"/>
            </a:schemeClr>
          </a:solidFill>
        </p:spPr>
        <p:txBody>
          <a:bodyPr>
            <a:normAutofit fontScale="90000"/>
          </a:bodyPr>
          <a:lstStyle/>
          <a:p>
            <a:r>
              <a:rPr lang="en-US" altLang="zh-CN" sz="4400" b="1" dirty="0">
                <a:solidFill>
                  <a:srgbClr val="AB2400"/>
                </a:solidFill>
                <a:latin typeface="Times New Roman" panose="02020603050405020304" pitchFamily="18" charset="0"/>
                <a:cs typeface="Times New Roman" panose="02020603050405020304" pitchFamily="18" charset="0"/>
              </a:rPr>
              <a:t>Read for Clues </a:t>
            </a:r>
            <a:endParaRPr lang="en-GB" sz="4400" b="1" dirty="0">
              <a:solidFill>
                <a:srgbClr val="AB2400"/>
              </a:solidFill>
              <a:latin typeface="Times New Roman" panose="02020603050405020304" pitchFamily="18" charset="0"/>
              <a:cs typeface="Times New Roman" panose="02020603050405020304" pitchFamily="18" charset="0"/>
            </a:endParaRPr>
          </a:p>
        </p:txBody>
      </p:sp>
      <p:sp>
        <p:nvSpPr>
          <p:cNvPr id="4" name="内容占位符 3"/>
          <p:cNvSpPr>
            <a:spLocks noGrp="1"/>
          </p:cNvSpPr>
          <p:nvPr>
            <p:ph idx="1"/>
          </p:nvPr>
        </p:nvSpPr>
        <p:spPr>
          <a:xfrm>
            <a:off x="792057" y="2141317"/>
            <a:ext cx="10058400" cy="2824222"/>
          </a:xfrm>
          <a:ln w="38100">
            <a:solidFill>
              <a:schemeClr val="tx2">
                <a:lumMod val="60000"/>
                <a:lumOff val="40000"/>
              </a:schemeClr>
            </a:solidFill>
          </a:ln>
        </p:spPr>
        <p:txBody>
          <a:bodyPr>
            <a:normAutofit/>
          </a:bodyPr>
          <a:lstStyle/>
          <a:p>
            <a:pPr marL="0" indent="0">
              <a:buNone/>
            </a:pPr>
            <a:r>
              <a:rPr lang="en-US" altLang="zh-CN" sz="3200" b="1" dirty="0">
                <a:solidFill>
                  <a:srgbClr val="AB2400"/>
                </a:solidFill>
                <a:latin typeface="Times New Roman" panose="02020603050405020304" pitchFamily="18" charset="0"/>
                <a:cs typeface="Times New Roman" panose="02020603050405020304" pitchFamily="18" charset="0"/>
              </a:rPr>
              <a:t>CATEGORIES: </a:t>
            </a:r>
            <a:r>
              <a:rPr lang="en-US" altLang="zh-CN" sz="2400" b="1" dirty="0">
                <a:solidFill>
                  <a:srgbClr val="AB2400"/>
                </a:solidFill>
                <a:latin typeface="Times New Roman" panose="02020603050405020304" pitchFamily="18" charset="0"/>
                <a:cs typeface="Times New Roman" panose="02020603050405020304" pitchFamily="18" charset="0"/>
              </a:rPr>
              <a:t>divide the key words into different groups</a:t>
            </a:r>
            <a:endParaRPr lang="en-US" altLang="zh-CN" sz="3200" b="1" dirty="0">
              <a:solidFill>
                <a:srgbClr val="AB2400"/>
              </a:solidFill>
              <a:latin typeface="Times New Roman" panose="02020603050405020304" pitchFamily="18" charset="0"/>
              <a:cs typeface="Times New Roman" panose="02020603050405020304" pitchFamily="18" charset="0"/>
            </a:endParaRPr>
          </a:p>
          <a:p>
            <a:r>
              <a:rPr lang="en-US" altLang="zh-CN" sz="2800" b="1" i="1" u="sng" dirty="0">
                <a:latin typeface="Times New Roman" panose="02020603050405020304" pitchFamily="18" charset="0"/>
                <a:cs typeface="Times New Roman" panose="02020603050405020304" pitchFamily="18" charset="0"/>
              </a:rPr>
              <a:t>Characters</a:t>
            </a:r>
            <a:r>
              <a:rPr lang="en-US" altLang="zh-CN" sz="2800" b="1" dirty="0">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Mr. Beal, Cassie</a:t>
            </a:r>
            <a:endParaRPr lang="en-US" altLang="zh-CN" sz="2800" dirty="0">
              <a:latin typeface="Times New Roman" panose="02020603050405020304" pitchFamily="18" charset="0"/>
              <a:cs typeface="Times New Roman" panose="02020603050405020304" pitchFamily="18" charset="0"/>
            </a:endParaRPr>
          </a:p>
          <a:p>
            <a:r>
              <a:rPr lang="en-US" altLang="zh-CN" sz="2800" b="1" i="1" u="sng" dirty="0">
                <a:latin typeface="Times New Roman" panose="02020603050405020304" pitchFamily="18" charset="0"/>
                <a:cs typeface="Times New Roman" panose="02020603050405020304" pitchFamily="18" charset="0"/>
              </a:rPr>
              <a:t>Verbs</a:t>
            </a:r>
            <a:r>
              <a:rPr lang="en-US" altLang="zh-CN" sz="2800" b="1" dirty="0">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drop, protect</a:t>
            </a:r>
            <a:endParaRPr lang="en-US" altLang="zh-CN" sz="2800" dirty="0">
              <a:latin typeface="Times New Roman" panose="02020603050405020304" pitchFamily="18" charset="0"/>
              <a:cs typeface="Times New Roman" panose="02020603050405020304" pitchFamily="18" charset="0"/>
            </a:endParaRPr>
          </a:p>
          <a:p>
            <a:r>
              <a:rPr lang="en-US" altLang="zh-CN" sz="2800" b="1" i="1" u="sng" dirty="0">
                <a:latin typeface="Times New Roman" panose="02020603050405020304" pitchFamily="18" charset="0"/>
                <a:cs typeface="Times New Roman" panose="02020603050405020304" pitchFamily="18" charset="0"/>
              </a:rPr>
              <a:t>Settings</a:t>
            </a:r>
            <a:r>
              <a:rPr lang="en-US" altLang="zh-CN" sz="2800" b="1" dirty="0">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Egg Drop Challenge, egg, container, basket, parachute</a:t>
            </a:r>
            <a:endParaRPr lang="en-US" altLang="zh-CN" sz="2800" dirty="0">
              <a:latin typeface="Times New Roman" panose="02020603050405020304" pitchFamily="18" charset="0"/>
              <a:cs typeface="Times New Roman" panose="02020603050405020304" pitchFamily="18" charset="0"/>
            </a:endParaRPr>
          </a:p>
          <a:p>
            <a:r>
              <a:rPr lang="en-US" altLang="zh-CN" sz="2800" b="1" i="1" u="sng" dirty="0">
                <a:latin typeface="Times New Roman" panose="02020603050405020304" pitchFamily="18" charset="0"/>
                <a:cs typeface="Times New Roman" panose="02020603050405020304" pitchFamily="18" charset="0"/>
              </a:rPr>
              <a:t>Theme</a:t>
            </a:r>
            <a:r>
              <a:rPr lang="en-US" altLang="zh-CN" sz="2800" b="1" dirty="0">
                <a:latin typeface="Times New Roman" panose="02020603050405020304" pitchFamily="18" charset="0"/>
                <a:cs typeface="Times New Roman" panose="02020603050405020304" pitchFamily="18" charset="0"/>
              </a:rPr>
              <a:t>: </a:t>
            </a:r>
            <a:r>
              <a:rPr lang="en-US" altLang="zh-CN" sz="2800" b="1" dirty="0">
                <a:solidFill>
                  <a:srgbClr val="AB2400"/>
                </a:solidFill>
                <a:latin typeface="Times New Roman" panose="02020603050405020304" pitchFamily="18" charset="0"/>
                <a:cs typeface="Times New Roman" panose="02020603050405020304" pitchFamily="18" charset="0"/>
              </a:rPr>
              <a:t>friendship</a:t>
            </a:r>
            <a:endParaRPr lang="en-US" altLang="zh-CN" sz="3200" b="1" dirty="0">
              <a:solidFill>
                <a:srgbClr val="AB2400"/>
              </a:solidFill>
              <a:latin typeface="Times New Roman" panose="02020603050405020304" pitchFamily="18" charset="0"/>
              <a:cs typeface="Times New Roman" panose="02020603050405020304" pitchFamily="18" charset="0"/>
            </a:endParaRPr>
          </a:p>
          <a:p>
            <a:endParaRPr lang="en-US" altLang="zh-CN" sz="3200" b="1" dirty="0">
              <a:latin typeface="Times New Roman" panose="02020603050405020304" pitchFamily="18" charset="0"/>
              <a:cs typeface="Times New Roman" panose="02020603050405020304" pitchFamily="18" charset="0"/>
            </a:endParaRPr>
          </a:p>
        </p:txBody>
      </p:sp>
      <p:cxnSp>
        <p:nvCxnSpPr>
          <p:cNvPr id="8" name="直接连接符 7"/>
          <p:cNvCxnSpPr/>
          <p:nvPr/>
        </p:nvCxnSpPr>
        <p:spPr>
          <a:xfrm>
            <a:off x="5474825" y="694481"/>
            <a:ext cx="0" cy="416689"/>
          </a:xfrm>
          <a:prstGeom prst="line">
            <a:avLst/>
          </a:prstGeom>
          <a:ln w="38100">
            <a:solidFill>
              <a:srgbClr val="AB2400"/>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5474825" y="591731"/>
            <a:ext cx="6094070" cy="584775"/>
          </a:xfrm>
          <a:prstGeom prst="rect">
            <a:avLst/>
          </a:prstGeom>
          <a:noFill/>
        </p:spPr>
        <p:txBody>
          <a:bodyPr wrap="square">
            <a:spAutoFit/>
          </a:bodyPr>
          <a:lstStyle/>
          <a:p>
            <a:r>
              <a:rPr lang="en-US" altLang="zh-CN" sz="3200" b="1" dirty="0">
                <a:solidFill>
                  <a:schemeClr val="bg1"/>
                </a:solidFill>
                <a:highlight>
                  <a:srgbClr val="AB2400"/>
                </a:highlight>
                <a:latin typeface="Times New Roman" panose="02020603050405020304" pitchFamily="18" charset="0"/>
                <a:cs typeface="Times New Roman" panose="02020603050405020304" pitchFamily="18" charset="0"/>
              </a:rPr>
              <a:t>key words</a:t>
            </a:r>
            <a:endParaRPr lang="en-US" altLang="zh-CN" sz="3200" b="1" dirty="0">
              <a:solidFill>
                <a:schemeClr val="bg1"/>
              </a:solidFill>
              <a:highlight>
                <a:srgbClr val="AB2400"/>
              </a:highlight>
              <a:latin typeface="Times New Roman" panose="02020603050405020304" pitchFamily="18" charset="0"/>
              <a:cs typeface="Times New Roman" panose="02020603050405020304" pitchFamily="18" charset="0"/>
            </a:endParaRPr>
          </a:p>
        </p:txBody>
      </p:sp>
      <p:sp>
        <p:nvSpPr>
          <p:cNvPr id="7" name="文本框 6"/>
          <p:cNvSpPr txBox="1"/>
          <p:nvPr/>
        </p:nvSpPr>
        <p:spPr>
          <a:xfrm>
            <a:off x="792057" y="1335842"/>
            <a:ext cx="10058399" cy="369332"/>
          </a:xfrm>
          <a:prstGeom prst="rect">
            <a:avLst/>
          </a:prstGeom>
          <a:noFill/>
        </p:spPr>
        <p:txBody>
          <a:bodyPr wrap="square">
            <a:spAutoFit/>
          </a:bodyPr>
          <a:lstStyle/>
          <a:p>
            <a:r>
              <a:rPr lang="en-US" altLang="zh-CN" sz="1800" b="1" dirty="0">
                <a:latin typeface="Times New Roman" panose="02020603050405020304" pitchFamily="18" charset="0"/>
                <a:cs typeface="Times New Roman" panose="02020603050405020304" pitchFamily="18" charset="0"/>
              </a:rPr>
              <a:t>Mr. Beal, Egg Drop Challenge, container, egg, dropped, Cassie, basket, parachute, friendship, protect</a:t>
            </a:r>
            <a:endParaRPr lang="en-US" altLang="zh-CN" sz="1800" b="1" dirty="0">
              <a:latin typeface="Times New Roman" panose="02020603050405020304" pitchFamily="18" charset="0"/>
              <a:cs typeface="Times New Roman" panose="02020603050405020304" pitchFamily="18" charset="0"/>
            </a:endParaRPr>
          </a:p>
        </p:txBody>
      </p:sp>
      <p:pic>
        <p:nvPicPr>
          <p:cNvPr id="12" name="图片 11"/>
          <p:cNvPicPr>
            <a:picLocks noChangeAspect="1"/>
          </p:cNvPicPr>
          <p:nvPr/>
        </p:nvPicPr>
        <p:blipFill rotWithShape="1">
          <a:blip r:embed="rId1">
            <a:extLst>
              <a:ext uri="{BEBA8EAE-BF5A-486C-A8C5-ECC9F3942E4B}">
                <a14:imgProps xmlns:a14="http://schemas.microsoft.com/office/drawing/2010/main">
                  <a14:imgLayer r:embed="rId2">
                    <a14:imgEffect>
                      <a14:artisticCrisscrossEtching trans="75000"/>
                    </a14:imgEffect>
                    <a14:imgEffect>
                      <a14:backgroundRemoval t="4665" b="54519" l="31857" r="68565">
                        <a14:foregroundMark x1="35654" y1="39650" x2="34388" y2="47813"/>
                        <a14:foregroundMark x1="37975" y1="45773" x2="40506" y2="45481"/>
                        <a14:foregroundMark x1="36498" y1="37318" x2="39873" y2="38776"/>
                        <a14:foregroundMark x1="39873" y1="38776" x2="39873" y2="38776"/>
                        <a14:foregroundMark x1="34599" y1="52187" x2="40506" y2="55102"/>
                        <a14:foregroundMark x1="40506" y1="55102" x2="40506" y2="55102"/>
                        <a14:foregroundMark x1="47679" y1="41983" x2="53165" y2="42566"/>
                        <a14:foregroundMark x1="45781" y1="46064" x2="46624" y2="52770"/>
                        <a14:foregroundMark x1="48734" y1="54227" x2="51688" y2="53353"/>
                        <a14:foregroundMark x1="51688" y1="53353" x2="52321" y2="52770"/>
                        <a14:foregroundMark x1="62236" y1="39942" x2="58650" y2="45773"/>
                        <a14:foregroundMark x1="58650" y1="45773" x2="58650" y2="50437"/>
                        <a14:foregroundMark x1="58439" y1="53353" x2="62236" y2="54227"/>
                        <a14:foregroundMark x1="62236" y1="54227" x2="64135" y2="52478"/>
                        <a14:foregroundMark x1="67932" y1="24198" x2="68354" y2="25073"/>
                        <a14:foregroundMark x1="48734" y1="4665" x2="51477" y2="5248"/>
                        <a14:foregroundMark x1="32068" y1="23907" x2="31857" y2="25364"/>
                        <a14:foregroundMark x1="64557" y1="43732" x2="61181" y2="44606"/>
                        <a14:foregroundMark x1="60759" y1="36735" x2="58650" y2="40816"/>
                        <a14:foregroundMark x1="67722" y1="30321" x2="67300" y2="30321"/>
                        <a14:foregroundMark x1="68565" y1="28863" x2="63713" y2="35860"/>
                        <a14:foregroundMark x1="58650" y1="24781" x2="54430" y2="41108"/>
                        <a14:foregroundMark x1="50422" y1="23907" x2="50633" y2="34985"/>
                        <a14:foregroundMark x1="50633" y1="34985" x2="50633" y2="35277"/>
                        <a14:foregroundMark x1="41561" y1="24490" x2="45781" y2="39359"/>
                        <a14:foregroundMark x1="50844" y1="39067" x2="48945" y2="39650"/>
                        <a14:foregroundMark x1="57595" y1="43440" x2="57384" y2="47813"/>
                      </a14:backgroundRemoval>
                    </a14:imgEffect>
                    <a14:imgEffect>
                      <a14:colorTemperature colorTemp="5300"/>
                    </a14:imgEffect>
                    <a14:imgEffect>
                      <a14:sharpenSoften amount="50000"/>
                    </a14:imgEffect>
                  </a14:imgLayer>
                </a14:imgProps>
              </a:ext>
              <a:ext uri="{28A0092B-C50C-407E-A947-70E740481C1C}">
                <a14:useLocalDpi xmlns:a14="http://schemas.microsoft.com/office/drawing/2010/main" val="0"/>
              </a:ext>
            </a:extLst>
          </a:blip>
          <a:srcRect l="28362" r="28118" b="41116"/>
          <a:stretch>
            <a:fillRect/>
          </a:stretch>
        </p:blipFill>
        <p:spPr>
          <a:xfrm rot="525491">
            <a:off x="9083818" y="4398838"/>
            <a:ext cx="1459243" cy="1428746"/>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500"/>
                                        <p:tgtEl>
                                          <p:spTgt spid="4">
                                            <p:txEl>
                                              <p:pRg st="2" end="2"/>
                                            </p:txEl>
                                          </p:spTgt>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500"/>
                                        <p:tgtEl>
                                          <p:spTgt spid="4">
                                            <p:txEl>
                                              <p:pRg st="3" end="3"/>
                                            </p:txEl>
                                          </p:spTgt>
                                        </p:tgtEl>
                                      </p:cBhvr>
                                    </p:animEffect>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fade">
                                      <p:cBhvr>
                                        <p:cTn id="2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792056" y="547292"/>
            <a:ext cx="10058400" cy="685800"/>
          </a:xfrm>
          <a:solidFill>
            <a:schemeClr val="accent5">
              <a:lumMod val="20000"/>
              <a:lumOff val="80000"/>
            </a:schemeClr>
          </a:solidFill>
        </p:spPr>
        <p:txBody>
          <a:bodyPr>
            <a:normAutofit fontScale="90000"/>
          </a:bodyPr>
          <a:lstStyle/>
          <a:p>
            <a:r>
              <a:rPr lang="en-US" altLang="zh-CN" sz="4400" b="1" dirty="0">
                <a:solidFill>
                  <a:srgbClr val="AB2400"/>
                </a:solidFill>
                <a:latin typeface="Times New Roman" panose="02020603050405020304" pitchFamily="18" charset="0"/>
                <a:cs typeface="Times New Roman" panose="02020603050405020304" pitchFamily="18" charset="0"/>
              </a:rPr>
              <a:t>Read for Clues </a:t>
            </a:r>
            <a:endParaRPr lang="en-GB" sz="4400" b="1" dirty="0">
              <a:solidFill>
                <a:srgbClr val="AB2400"/>
              </a:solidFill>
              <a:latin typeface="Times New Roman" panose="02020603050405020304" pitchFamily="18" charset="0"/>
              <a:cs typeface="Times New Roman" panose="02020603050405020304" pitchFamily="18" charset="0"/>
            </a:endParaRPr>
          </a:p>
        </p:txBody>
      </p:sp>
      <p:sp>
        <p:nvSpPr>
          <p:cNvPr id="4" name="内容占位符 3"/>
          <p:cNvSpPr>
            <a:spLocks noGrp="1"/>
          </p:cNvSpPr>
          <p:nvPr>
            <p:ph idx="1"/>
          </p:nvPr>
        </p:nvSpPr>
        <p:spPr>
          <a:xfrm>
            <a:off x="736671" y="1335842"/>
            <a:ext cx="10169169" cy="5101466"/>
          </a:xfrm>
        </p:spPr>
        <p:txBody>
          <a:bodyPr>
            <a:normAutofit/>
          </a:bodyPr>
          <a:lstStyle/>
          <a:p>
            <a:r>
              <a:rPr lang="en-GB" sz="2400" i="1" dirty="0">
                <a:latin typeface="Times New Roman" panose="02020603050405020304" pitchFamily="18" charset="0"/>
                <a:cs typeface="Times New Roman" panose="02020603050405020304" pitchFamily="18" charset="0"/>
              </a:rPr>
              <a:t>When Friday finally came, I had to admit that</a:t>
            </a:r>
            <a:r>
              <a:rPr lang="en-GB" sz="2400" i="1" dirty="0">
                <a:solidFill>
                  <a:srgbClr val="AB2400"/>
                </a:solidFill>
                <a:latin typeface="Times New Roman" panose="02020603050405020304" pitchFamily="18" charset="0"/>
                <a:cs typeface="Times New Roman" panose="02020603050405020304" pitchFamily="18" charset="0"/>
              </a:rPr>
              <a:t> </a:t>
            </a:r>
            <a:r>
              <a:rPr lang="en-GB" sz="2400" b="1" i="1" dirty="0">
                <a:solidFill>
                  <a:srgbClr val="AB2400"/>
                </a:solidFill>
                <a:latin typeface="Times New Roman" panose="02020603050405020304" pitchFamily="18" charset="0"/>
                <a:cs typeface="Times New Roman" panose="02020603050405020304" pitchFamily="18" charset="0"/>
              </a:rPr>
              <a:t>Cassie’s Egg Force One looked pretty good</a:t>
            </a:r>
            <a:r>
              <a:rPr lang="en-GB" sz="2400" i="1" dirty="0">
                <a:latin typeface="Times New Roman" panose="02020603050405020304" pitchFamily="18" charset="0"/>
                <a:cs typeface="Times New Roman" panose="02020603050405020304" pitchFamily="18" charset="0"/>
              </a:rPr>
              <a:t>.</a:t>
            </a:r>
            <a:endParaRPr lang="en-GB" sz="2400" i="1" dirty="0">
              <a:latin typeface="Times New Roman" panose="02020603050405020304" pitchFamily="18" charset="0"/>
              <a:cs typeface="Times New Roman" panose="02020603050405020304" pitchFamily="18" charset="0"/>
            </a:endParaRPr>
          </a:p>
          <a:p>
            <a:pPr lvl="1"/>
            <a:endParaRPr lang="en-GB" sz="2400" dirty="0">
              <a:latin typeface="Times New Roman" panose="02020603050405020304" pitchFamily="18" charset="0"/>
              <a:cs typeface="Times New Roman" panose="02020603050405020304" pitchFamily="18" charset="0"/>
            </a:endParaRPr>
          </a:p>
          <a:p>
            <a:pPr lvl="1"/>
            <a:endParaRPr lang="en-GB" sz="2400" dirty="0">
              <a:latin typeface="Times New Roman" panose="02020603050405020304" pitchFamily="18" charset="0"/>
              <a:cs typeface="Times New Roman" panose="02020603050405020304" pitchFamily="18" charset="0"/>
            </a:endParaRPr>
          </a:p>
          <a:p>
            <a:pPr lvl="1"/>
            <a:endParaRPr lang="en-GB" sz="2400" dirty="0">
              <a:latin typeface="Times New Roman" panose="02020603050405020304" pitchFamily="18" charset="0"/>
              <a:cs typeface="Times New Roman" panose="02020603050405020304" pitchFamily="18" charset="0"/>
            </a:endParaRPr>
          </a:p>
          <a:p>
            <a:pPr marL="274320" lvl="1" indent="0">
              <a:buNone/>
            </a:pPr>
            <a:endParaRPr lang="en-GB" sz="2400" dirty="0">
              <a:latin typeface="Times New Roman" panose="02020603050405020304" pitchFamily="18" charset="0"/>
              <a:cs typeface="Times New Roman" panose="02020603050405020304" pitchFamily="18" charset="0"/>
            </a:endParaRPr>
          </a:p>
          <a:p>
            <a:pPr marL="274320" lvl="1" indent="0">
              <a:buNone/>
            </a:pPr>
            <a:endParaRPr lang="en-GB" sz="2400" dirty="0">
              <a:latin typeface="Times New Roman" panose="02020603050405020304" pitchFamily="18" charset="0"/>
              <a:cs typeface="Times New Roman" panose="02020603050405020304" pitchFamily="18" charset="0"/>
            </a:endParaRPr>
          </a:p>
          <a:p>
            <a:r>
              <a:rPr lang="en-GB" sz="2400" i="1" dirty="0">
                <a:latin typeface="Times New Roman" panose="02020603050405020304" pitchFamily="18" charset="0"/>
                <a:cs typeface="Times New Roman" panose="02020603050405020304" pitchFamily="18" charset="0"/>
              </a:rPr>
              <a:t>By the fourth round, </a:t>
            </a:r>
            <a:r>
              <a:rPr lang="en-GB" sz="2400" b="1" i="1" dirty="0">
                <a:solidFill>
                  <a:srgbClr val="AB2400"/>
                </a:solidFill>
                <a:latin typeface="Times New Roman" panose="02020603050405020304" pitchFamily="18" charset="0"/>
                <a:cs typeface="Times New Roman" panose="02020603050405020304" pitchFamily="18" charset="0"/>
              </a:rPr>
              <a:t>only Cassie and I were left</a:t>
            </a:r>
            <a:r>
              <a:rPr lang="en-GB" sz="2400" i="1" dirty="0">
                <a:latin typeface="Times New Roman" panose="02020603050405020304" pitchFamily="18" charset="0"/>
                <a:cs typeface="Times New Roman" panose="02020603050405020304" pitchFamily="18" charset="0"/>
              </a:rPr>
              <a:t>. </a:t>
            </a:r>
            <a:endParaRPr lang="en-GB" sz="2400" i="1" dirty="0">
              <a:latin typeface="Times New Roman" panose="02020603050405020304" pitchFamily="18" charset="0"/>
              <a:cs typeface="Times New Roman" panose="02020603050405020304" pitchFamily="18" charset="0"/>
            </a:endParaRPr>
          </a:p>
        </p:txBody>
      </p:sp>
      <p:cxnSp>
        <p:nvCxnSpPr>
          <p:cNvPr id="8" name="直接连接符 7"/>
          <p:cNvCxnSpPr/>
          <p:nvPr/>
        </p:nvCxnSpPr>
        <p:spPr>
          <a:xfrm>
            <a:off x="5474825" y="694481"/>
            <a:ext cx="0" cy="416689"/>
          </a:xfrm>
          <a:prstGeom prst="line">
            <a:avLst/>
          </a:prstGeom>
          <a:ln w="38100">
            <a:solidFill>
              <a:srgbClr val="AB2400"/>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5474825" y="591731"/>
            <a:ext cx="6094070" cy="584775"/>
          </a:xfrm>
          <a:prstGeom prst="rect">
            <a:avLst/>
          </a:prstGeom>
          <a:noFill/>
        </p:spPr>
        <p:txBody>
          <a:bodyPr wrap="square">
            <a:spAutoFit/>
          </a:bodyPr>
          <a:lstStyle/>
          <a:p>
            <a:r>
              <a:rPr lang="en-US" altLang="zh-CN" sz="3200" b="1" dirty="0">
                <a:solidFill>
                  <a:schemeClr val="bg1"/>
                </a:solidFill>
                <a:highlight>
                  <a:srgbClr val="AB2400"/>
                </a:highlight>
                <a:latin typeface="Times New Roman" panose="02020603050405020304" pitchFamily="18" charset="0"/>
                <a:cs typeface="Times New Roman" panose="02020603050405020304" pitchFamily="18" charset="0"/>
              </a:rPr>
              <a:t>beginning sentences</a:t>
            </a:r>
            <a:endParaRPr lang="en-US" altLang="zh-CN" sz="3200" b="1" dirty="0">
              <a:solidFill>
                <a:schemeClr val="bg1"/>
              </a:solidFill>
              <a:highlight>
                <a:srgbClr val="AB2400"/>
              </a:highlight>
              <a:latin typeface="Times New Roman" panose="02020603050405020304" pitchFamily="18" charset="0"/>
              <a:cs typeface="Times New Roman" panose="02020603050405020304" pitchFamily="18" charset="0"/>
            </a:endParaRPr>
          </a:p>
        </p:txBody>
      </p:sp>
      <p:sp>
        <p:nvSpPr>
          <p:cNvPr id="13" name="文本框 12"/>
          <p:cNvSpPr txBox="1"/>
          <p:nvPr/>
        </p:nvSpPr>
        <p:spPr>
          <a:xfrm>
            <a:off x="1049593" y="2258179"/>
            <a:ext cx="9800863" cy="1652760"/>
          </a:xfrm>
          <a:prstGeom prst="rect">
            <a:avLst/>
          </a:prstGeom>
          <a:solidFill>
            <a:srgbClr val="F1EFF0"/>
          </a:solidFill>
        </p:spPr>
        <p:txBody>
          <a:bodyPr wrap="square">
            <a:spAutoFit/>
          </a:bodyPr>
          <a:lstStyle/>
          <a:p>
            <a:pPr marL="457200" marR="0" lvl="1" indent="-182880" algn="l" defTabSz="914400" rtl="0" eaLnBrk="1" fontAlgn="auto" latinLnBrk="0" hangingPunct="1">
              <a:lnSpc>
                <a:spcPct val="90000"/>
              </a:lnSpc>
              <a:spcBef>
                <a:spcPts val="400"/>
              </a:spcBef>
              <a:spcAft>
                <a:spcPts val="200"/>
              </a:spcAft>
              <a:buClr>
                <a:srgbClr val="D34817">
                  <a:lumMod val="75000"/>
                </a:srgbClr>
              </a:buClr>
              <a:buSzPct val="85000"/>
              <a:buFont typeface="Wingdings" panose="05000000000000000000" pitchFamily="2" charset="2"/>
              <a:buChar char="§"/>
              <a:defRPr/>
            </a:pPr>
            <a:r>
              <a:rPr kumimoji="0" lang="en-GB"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How did I feel when I saw Cassie’s “pretty good” egg container?</a:t>
            </a:r>
            <a:endParaRPr kumimoji="0" lang="en-GB"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457200" marR="0" lvl="1" indent="-182880" algn="l" defTabSz="914400" rtl="0" eaLnBrk="1" fontAlgn="auto" latinLnBrk="0" hangingPunct="1">
              <a:lnSpc>
                <a:spcPct val="90000"/>
              </a:lnSpc>
              <a:spcBef>
                <a:spcPts val="400"/>
              </a:spcBef>
              <a:spcAft>
                <a:spcPts val="200"/>
              </a:spcAft>
              <a:buClr>
                <a:srgbClr val="D34817">
                  <a:lumMod val="75000"/>
                </a:srgbClr>
              </a:buClr>
              <a:buSzPct val="85000"/>
              <a:buFont typeface="Wingdings" panose="05000000000000000000" pitchFamily="2" charset="2"/>
              <a:buChar char="§"/>
              <a:defRPr/>
            </a:pPr>
            <a:r>
              <a:rPr kumimoji="0" lang="en-GB"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What did we do in the Egg Drop Challenge? (describe the game)</a:t>
            </a:r>
            <a:endParaRPr kumimoji="0" lang="en-GB"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457200" marR="0" lvl="1" indent="-182880" algn="l" defTabSz="914400" rtl="0" eaLnBrk="1" fontAlgn="auto" latinLnBrk="0" hangingPunct="1">
              <a:lnSpc>
                <a:spcPct val="90000"/>
              </a:lnSpc>
              <a:spcBef>
                <a:spcPts val="400"/>
              </a:spcBef>
              <a:spcAft>
                <a:spcPts val="200"/>
              </a:spcAft>
              <a:buClr>
                <a:srgbClr val="D34817">
                  <a:lumMod val="75000"/>
                </a:srgbClr>
              </a:buClr>
              <a:buSzPct val="85000"/>
              <a:buFont typeface="Wingdings" panose="05000000000000000000" pitchFamily="2" charset="2"/>
              <a:buChar char="§"/>
              <a:defRPr/>
            </a:pPr>
            <a:r>
              <a:rPr kumimoji="0" lang="en-GB"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What happened to Cassie’s egg and my egg in the first round?</a:t>
            </a:r>
            <a:endParaRPr kumimoji="0" lang="en-GB"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457200" marR="0" lvl="1" indent="-182880" algn="l" defTabSz="914400" rtl="0" eaLnBrk="1" fontAlgn="auto" latinLnBrk="0" hangingPunct="1">
              <a:lnSpc>
                <a:spcPct val="90000"/>
              </a:lnSpc>
              <a:spcBef>
                <a:spcPts val="400"/>
              </a:spcBef>
              <a:spcAft>
                <a:spcPts val="200"/>
              </a:spcAft>
              <a:buClr>
                <a:srgbClr val="D34817">
                  <a:lumMod val="75000"/>
                </a:srgbClr>
              </a:buClr>
              <a:buSzPct val="85000"/>
              <a:buFont typeface="Wingdings" panose="05000000000000000000" pitchFamily="2" charset="2"/>
              <a:buChar char="§"/>
              <a:defRPr/>
            </a:pPr>
            <a:r>
              <a:rPr kumimoji="0" lang="en-GB"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How did Cassie react? How did I react? how did other students react?</a:t>
            </a:r>
            <a:endParaRPr kumimoji="0" lang="en-GB"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7" name="文本框 16"/>
          <p:cNvSpPr txBox="1"/>
          <p:nvPr/>
        </p:nvSpPr>
        <p:spPr>
          <a:xfrm>
            <a:off x="1049593" y="4640378"/>
            <a:ext cx="9800863" cy="1652760"/>
          </a:xfrm>
          <a:prstGeom prst="rect">
            <a:avLst/>
          </a:prstGeom>
          <a:solidFill>
            <a:srgbClr val="F1EFF0"/>
          </a:solidFill>
        </p:spPr>
        <p:txBody>
          <a:bodyPr wrap="square">
            <a:spAutoFit/>
          </a:bodyPr>
          <a:lstStyle/>
          <a:p>
            <a:pPr marL="457200" marR="0" lvl="1" indent="-182880" algn="l" defTabSz="914400" rtl="0" eaLnBrk="1" fontAlgn="auto" latinLnBrk="0" hangingPunct="1">
              <a:lnSpc>
                <a:spcPct val="90000"/>
              </a:lnSpc>
              <a:spcBef>
                <a:spcPts val="400"/>
              </a:spcBef>
              <a:spcAft>
                <a:spcPts val="200"/>
              </a:spcAft>
              <a:buClr>
                <a:srgbClr val="D34817">
                  <a:lumMod val="75000"/>
                </a:srgbClr>
              </a:buClr>
              <a:buSzPct val="85000"/>
              <a:buFont typeface="Wingdings" panose="05000000000000000000" pitchFamily="2" charset="2"/>
              <a:buChar char="§"/>
              <a:defRPr/>
            </a:pP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方正姚体" panose="02010601030101010101" charset="-122"/>
                <a:cs typeface="Times New Roman" panose="02020603050405020304" pitchFamily="18" charset="0"/>
              </a:rPr>
              <a:t>What happened to our eggs? Who won the game?</a:t>
            </a:r>
            <a:endPar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方正姚体" panose="02010601030101010101" charset="-122"/>
              <a:cs typeface="Times New Roman" panose="02020603050405020304" pitchFamily="18" charset="0"/>
            </a:endParaRPr>
          </a:p>
          <a:p>
            <a:pPr marL="457200" marR="0" lvl="1" indent="-182880" algn="l" defTabSz="914400" rtl="0" eaLnBrk="1" fontAlgn="auto" latinLnBrk="0" hangingPunct="1">
              <a:lnSpc>
                <a:spcPct val="90000"/>
              </a:lnSpc>
              <a:spcBef>
                <a:spcPts val="400"/>
              </a:spcBef>
              <a:spcAft>
                <a:spcPts val="200"/>
              </a:spcAft>
              <a:buClr>
                <a:srgbClr val="D34817">
                  <a:lumMod val="75000"/>
                </a:srgbClr>
              </a:buClr>
              <a:buSzPct val="85000"/>
              <a:buFont typeface="Wingdings" panose="05000000000000000000" pitchFamily="2" charset="2"/>
              <a:buChar char="§"/>
              <a:defRPr/>
            </a:pP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How did Cassie and I take the result?</a:t>
            </a:r>
            <a:endPar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457200" marR="0" lvl="1" indent="-182880" algn="l" defTabSz="914400" rtl="0" eaLnBrk="1" fontAlgn="auto" latinLnBrk="0" hangingPunct="1">
              <a:lnSpc>
                <a:spcPct val="90000"/>
              </a:lnSpc>
              <a:spcBef>
                <a:spcPts val="400"/>
              </a:spcBef>
              <a:spcAft>
                <a:spcPts val="200"/>
              </a:spcAft>
              <a:buClr>
                <a:srgbClr val="D34817">
                  <a:lumMod val="75000"/>
                </a:srgbClr>
              </a:buClr>
              <a:buSzPct val="85000"/>
              <a:buFont typeface="Wingdings" panose="05000000000000000000" pitchFamily="2" charset="2"/>
              <a:buChar char="§"/>
              <a:defRPr/>
            </a:pP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Did they fix their friendship? How?</a:t>
            </a:r>
            <a:endPar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457200" marR="0" lvl="1" indent="-182880" algn="l" defTabSz="914400" rtl="0" eaLnBrk="1" fontAlgn="auto" latinLnBrk="0" hangingPunct="1">
              <a:lnSpc>
                <a:spcPct val="90000"/>
              </a:lnSpc>
              <a:spcBef>
                <a:spcPts val="400"/>
              </a:spcBef>
              <a:spcAft>
                <a:spcPts val="200"/>
              </a:spcAft>
              <a:buClr>
                <a:srgbClr val="D34817">
                  <a:lumMod val="75000"/>
                </a:srgbClr>
              </a:buClr>
              <a:buSzPct val="85000"/>
              <a:buFont typeface="Wingdings" panose="05000000000000000000" pitchFamily="2" charset="2"/>
              <a:buChar char="§"/>
              <a:defRPr/>
            </a:pP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What lesson did I learn from this experience?</a:t>
            </a:r>
            <a:endParaRPr kumimoji="0" lang="en-GB"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8" name="图片 17"/>
          <p:cNvPicPr>
            <a:picLocks noChangeAspect="1"/>
          </p:cNvPicPr>
          <p:nvPr/>
        </p:nvPicPr>
        <p:blipFill rotWithShape="1">
          <a:blip r:embed="rId1">
            <a:extLst>
              <a:ext uri="{BEBA8EAE-BF5A-486C-A8C5-ECC9F3942E4B}">
                <a14:imgProps xmlns:a14="http://schemas.microsoft.com/office/drawing/2010/main">
                  <a14:imgLayer r:embed="rId2">
                    <a14:imgEffect>
                      <a14:artisticCrisscrossEtching trans="75000"/>
                    </a14:imgEffect>
                    <a14:imgEffect>
                      <a14:backgroundRemoval t="4665" b="54519" l="31857" r="68565">
                        <a14:foregroundMark x1="35654" y1="39650" x2="34388" y2="47813"/>
                        <a14:foregroundMark x1="37975" y1="45773" x2="40506" y2="45481"/>
                        <a14:foregroundMark x1="36498" y1="37318" x2="39873" y2="38776"/>
                        <a14:foregroundMark x1="39873" y1="38776" x2="39873" y2="38776"/>
                        <a14:foregroundMark x1="34599" y1="52187" x2="40506" y2="55102"/>
                        <a14:foregroundMark x1="40506" y1="55102" x2="40506" y2="55102"/>
                        <a14:foregroundMark x1="47679" y1="41983" x2="53165" y2="42566"/>
                        <a14:foregroundMark x1="45781" y1="46064" x2="46624" y2="52770"/>
                        <a14:foregroundMark x1="48734" y1="54227" x2="51688" y2="53353"/>
                        <a14:foregroundMark x1="51688" y1="53353" x2="52321" y2="52770"/>
                        <a14:foregroundMark x1="62236" y1="39942" x2="58650" y2="45773"/>
                        <a14:foregroundMark x1="58650" y1="45773" x2="58650" y2="50437"/>
                        <a14:foregroundMark x1="58439" y1="53353" x2="62236" y2="54227"/>
                        <a14:foregroundMark x1="62236" y1="54227" x2="64135" y2="52478"/>
                        <a14:foregroundMark x1="67932" y1="24198" x2="68354" y2="25073"/>
                        <a14:foregroundMark x1="48734" y1="4665" x2="51477" y2="5248"/>
                        <a14:foregroundMark x1="32068" y1="23907" x2="31857" y2="25364"/>
                        <a14:foregroundMark x1="64557" y1="43732" x2="61181" y2="44606"/>
                        <a14:foregroundMark x1="60759" y1="36735" x2="58650" y2="40816"/>
                        <a14:foregroundMark x1="67722" y1="30321" x2="67300" y2="30321"/>
                        <a14:foregroundMark x1="68565" y1="28863" x2="63713" y2="35860"/>
                        <a14:foregroundMark x1="58650" y1="24781" x2="54430" y2="41108"/>
                        <a14:foregroundMark x1="50422" y1="23907" x2="50633" y2="34985"/>
                        <a14:foregroundMark x1="50633" y1="34985" x2="50633" y2="35277"/>
                        <a14:foregroundMark x1="41561" y1="24490" x2="45781" y2="39359"/>
                        <a14:foregroundMark x1="50844" y1="39067" x2="48945" y2="39650"/>
                        <a14:foregroundMark x1="57595" y1="43440" x2="57384" y2="47813"/>
                      </a14:backgroundRemoval>
                    </a14:imgEffect>
                    <a14:imgEffect>
                      <a14:colorTemperature colorTemp="5300"/>
                    </a14:imgEffect>
                    <a14:imgEffect>
                      <a14:sharpenSoften amount="50000"/>
                    </a14:imgEffect>
                  </a14:imgLayer>
                </a14:imgProps>
              </a:ext>
              <a:ext uri="{28A0092B-C50C-407E-A947-70E740481C1C}">
                <a14:useLocalDpi xmlns:a14="http://schemas.microsoft.com/office/drawing/2010/main" val="0"/>
              </a:ext>
            </a:extLst>
          </a:blip>
          <a:srcRect l="28362" r="28118" b="41116"/>
          <a:stretch>
            <a:fillRect/>
          </a:stretch>
        </p:blipFill>
        <p:spPr>
          <a:xfrm rot="525491">
            <a:off x="9083818" y="4398838"/>
            <a:ext cx="1459243" cy="1428746"/>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bg/>
                                          </p:spTgt>
                                        </p:tgtEl>
                                        <p:attrNameLst>
                                          <p:attrName>style.visibility</p:attrName>
                                        </p:attrNameLst>
                                      </p:cBhvr>
                                      <p:to>
                                        <p:strVal val="visible"/>
                                      </p:to>
                                    </p:set>
                                    <p:animEffect transition="in" filter="fade">
                                      <p:cBhvr>
                                        <p:cTn id="7" dur="500"/>
                                        <p:tgtEl>
                                          <p:spTgt spid="1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fade">
                                      <p:cBhvr>
                                        <p:cTn id="17" dur="500"/>
                                        <p:tgtEl>
                                          <p:spTgt spid="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animEffect transition="in" filter="fade">
                                      <p:cBhvr>
                                        <p:cTn id="22" dur="500"/>
                                        <p:tgtEl>
                                          <p:spTgt spid="1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xEl>
                                              <p:pRg st="3" end="3"/>
                                            </p:txEl>
                                          </p:spTgt>
                                        </p:tgtEl>
                                        <p:attrNameLst>
                                          <p:attrName>style.visibility</p:attrName>
                                        </p:attrNameLst>
                                      </p:cBhvr>
                                      <p:to>
                                        <p:strVal val="visible"/>
                                      </p:to>
                                    </p:set>
                                    <p:animEffect transition="in" filter="fade">
                                      <p:cBhvr>
                                        <p:cTn id="27" dur="500"/>
                                        <p:tgtEl>
                                          <p:spTgt spid="1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bg/>
                                          </p:spTgt>
                                        </p:tgtEl>
                                        <p:attrNameLst>
                                          <p:attrName>style.visibility</p:attrName>
                                        </p:attrNameLst>
                                      </p:cBhvr>
                                      <p:to>
                                        <p:strVal val="visible"/>
                                      </p:to>
                                    </p:set>
                                    <p:animEffect transition="in" filter="fade">
                                      <p:cBhvr>
                                        <p:cTn id="32" dur="500"/>
                                        <p:tgtEl>
                                          <p:spTgt spid="17">
                                            <p:bg/>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xEl>
                                              <p:pRg st="0" end="0"/>
                                            </p:txEl>
                                          </p:spTgt>
                                        </p:tgtEl>
                                        <p:attrNameLst>
                                          <p:attrName>style.visibility</p:attrName>
                                        </p:attrNameLst>
                                      </p:cBhvr>
                                      <p:to>
                                        <p:strVal val="visible"/>
                                      </p:to>
                                    </p:set>
                                    <p:animEffect transition="in" filter="fade">
                                      <p:cBhvr>
                                        <p:cTn id="37" dur="500"/>
                                        <p:tgtEl>
                                          <p:spTgt spid="1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xEl>
                                              <p:pRg st="1" end="1"/>
                                            </p:txEl>
                                          </p:spTgt>
                                        </p:tgtEl>
                                        <p:attrNameLst>
                                          <p:attrName>style.visibility</p:attrName>
                                        </p:attrNameLst>
                                      </p:cBhvr>
                                      <p:to>
                                        <p:strVal val="visible"/>
                                      </p:to>
                                    </p:set>
                                    <p:animEffect transition="in" filter="fade">
                                      <p:cBhvr>
                                        <p:cTn id="42" dur="500"/>
                                        <p:tgtEl>
                                          <p:spTgt spid="17">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
                                            <p:txEl>
                                              <p:pRg st="2" end="2"/>
                                            </p:txEl>
                                          </p:spTgt>
                                        </p:tgtEl>
                                        <p:attrNameLst>
                                          <p:attrName>style.visibility</p:attrName>
                                        </p:attrNameLst>
                                      </p:cBhvr>
                                      <p:to>
                                        <p:strVal val="visible"/>
                                      </p:to>
                                    </p:set>
                                    <p:animEffect transition="in" filter="fade">
                                      <p:cBhvr>
                                        <p:cTn id="47" dur="500"/>
                                        <p:tgtEl>
                                          <p:spTgt spid="17">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
                                            <p:txEl>
                                              <p:pRg st="3" end="3"/>
                                            </p:txEl>
                                          </p:spTgt>
                                        </p:tgtEl>
                                        <p:attrNameLst>
                                          <p:attrName>style.visibility</p:attrName>
                                        </p:attrNameLst>
                                      </p:cBhvr>
                                      <p:to>
                                        <p:strVal val="visible"/>
                                      </p:to>
                                    </p:set>
                                    <p:animEffect transition="in" filter="fade">
                                      <p:cBhvr>
                                        <p:cTn id="52"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build="p"/>
      <p:bldP spid="17" grpId="0" animBg="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1">
            <a:duotone>
              <a:schemeClr val="bg2">
                <a:shade val="45000"/>
                <a:satMod val="135000"/>
              </a:schemeClr>
              <a:prstClr val="white"/>
            </a:duotone>
            <a:extLst>
              <a:ext uri="{BEBA8EAE-BF5A-486C-A8C5-ECC9F3942E4B}">
                <a14:imgProps xmlns:a14="http://schemas.microsoft.com/office/drawing/2010/main">
                  <a14:imgLayer r:embed="rId2">
                    <a14:imgEffect>
                      <a14:artisticFilmGrain/>
                    </a14:imgEffect>
                    <a14:imgEffect>
                      <a14:colorTemperature colorTemp="11200"/>
                    </a14:imgEffect>
                  </a14:imgLayer>
                </a14:imgProps>
              </a:ext>
              <a:ext uri="{28A0092B-C50C-407E-A947-70E740481C1C}">
                <a14:useLocalDpi xmlns:a14="http://schemas.microsoft.com/office/drawing/2010/main" val="0"/>
              </a:ext>
            </a:extLst>
          </a:blip>
          <a:srcRect l="13425" t="1301" r="17808" b="1301"/>
          <a:stretch>
            <a:fillRect/>
          </a:stretch>
        </p:blipFill>
        <p:spPr>
          <a:xfrm>
            <a:off x="7349923" y="1"/>
            <a:ext cx="4842077" cy="6858000"/>
          </a:xfrm>
          <a:prstGeom prst="rect">
            <a:avLst/>
          </a:prstGeom>
        </p:spPr>
      </p:pic>
      <p:sp>
        <p:nvSpPr>
          <p:cNvPr id="7" name="内容占位符 6"/>
          <p:cNvSpPr>
            <a:spLocks noGrp="1"/>
          </p:cNvSpPr>
          <p:nvPr>
            <p:ph idx="1"/>
          </p:nvPr>
        </p:nvSpPr>
        <p:spPr>
          <a:xfrm>
            <a:off x="607769" y="1837943"/>
            <a:ext cx="8018558" cy="5020056"/>
          </a:xfrm>
        </p:spPr>
        <p:txBody>
          <a:bodyPr>
            <a:normAutofit/>
          </a:bodyPr>
          <a:lstStyle/>
          <a:p>
            <a:pPr>
              <a:lnSpc>
                <a:spcPct val="100000"/>
              </a:lnSpc>
              <a:buFont typeface="Wingdings" panose="05000000000000000000" pitchFamily="2" charset="2"/>
              <a:buChar char="n"/>
            </a:pPr>
            <a:r>
              <a:rPr lang="en-US" altLang="zh-CN" sz="3600" b="1" dirty="0">
                <a:latin typeface="Times New Roman" panose="02020603050405020304" pitchFamily="18" charset="0"/>
                <a:cs typeface="Times New Roman" panose="02020603050405020304" pitchFamily="18" charset="0"/>
              </a:rPr>
              <a:t>how to describe a game</a:t>
            </a:r>
            <a:endParaRPr lang="en-US" altLang="zh-CN" sz="3600" b="1" dirty="0">
              <a:latin typeface="Times New Roman" panose="02020603050405020304" pitchFamily="18" charset="0"/>
              <a:cs typeface="Times New Roman" panose="02020603050405020304" pitchFamily="18" charset="0"/>
            </a:endParaRPr>
          </a:p>
          <a:p>
            <a:pPr>
              <a:lnSpc>
                <a:spcPct val="100000"/>
              </a:lnSpc>
              <a:buFont typeface="Wingdings" panose="05000000000000000000" pitchFamily="2" charset="2"/>
              <a:buChar char="n"/>
            </a:pPr>
            <a:r>
              <a:rPr lang="en-US" altLang="zh-CN" sz="3600" b="1" dirty="0">
                <a:latin typeface="Times New Roman" panose="02020603050405020304" pitchFamily="18" charset="0"/>
                <a:cs typeface="Times New Roman" panose="02020603050405020304" pitchFamily="18" charset="0"/>
              </a:rPr>
              <a:t>how to describe nervousness</a:t>
            </a:r>
            <a:endParaRPr lang="en-US" altLang="zh-CN" sz="3600" b="1" dirty="0">
              <a:latin typeface="Times New Roman" panose="02020603050405020304" pitchFamily="18" charset="0"/>
              <a:cs typeface="Times New Roman" panose="02020603050405020304" pitchFamily="18" charset="0"/>
            </a:endParaRPr>
          </a:p>
        </p:txBody>
      </p:sp>
      <p:sp>
        <p:nvSpPr>
          <p:cNvPr id="8" name="文本占位符 7"/>
          <p:cNvSpPr>
            <a:spLocks noGrp="1"/>
          </p:cNvSpPr>
          <p:nvPr>
            <p:ph type="body" sz="half" idx="2"/>
          </p:nvPr>
        </p:nvSpPr>
        <p:spPr>
          <a:xfrm>
            <a:off x="8137004" y="2200984"/>
            <a:ext cx="3646024" cy="994844"/>
          </a:xfrm>
        </p:spPr>
        <p:txBody>
          <a:bodyPr>
            <a:noAutofit/>
          </a:bodyPr>
          <a:lstStyle/>
          <a:p>
            <a:r>
              <a:rPr lang="zh-CN" altLang="en-US" sz="6000" b="1" dirty="0">
                <a:latin typeface="Times New Roman" panose="02020603050405020304" pitchFamily="18" charset="0"/>
                <a:cs typeface="Times New Roman" panose="02020603050405020304" pitchFamily="18" charset="0"/>
              </a:rPr>
              <a:t>话题语言</a:t>
            </a:r>
            <a:endParaRPr lang="en-GB" sz="6000" b="1" dirty="0">
              <a:latin typeface="Times New Roman" panose="02020603050405020304" pitchFamily="18" charset="0"/>
              <a:cs typeface="Times New Roman" panose="02020603050405020304" pitchFamily="18" charset="0"/>
            </a:endParaRPr>
          </a:p>
        </p:txBody>
      </p:sp>
      <p:cxnSp>
        <p:nvCxnSpPr>
          <p:cNvPr id="13" name="直接连接符 12"/>
          <p:cNvCxnSpPr/>
          <p:nvPr/>
        </p:nvCxnSpPr>
        <p:spPr>
          <a:xfrm>
            <a:off x="8264774" y="3162320"/>
            <a:ext cx="3074362" cy="0"/>
          </a:xfrm>
          <a:prstGeom prst="line">
            <a:avLst/>
          </a:prstGeom>
          <a:ln w="28575"/>
        </p:spPr>
        <p:style>
          <a:lnRef idx="1">
            <a:schemeClr val="accent2"/>
          </a:lnRef>
          <a:fillRef idx="0">
            <a:schemeClr val="accent2"/>
          </a:fillRef>
          <a:effectRef idx="0">
            <a:schemeClr val="accent2"/>
          </a:effectRef>
          <a:fontRef idx="minor">
            <a:schemeClr val="tx1"/>
          </a:fontRef>
        </p:style>
      </p:cxn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8278020" y="3013501"/>
            <a:ext cx="3913980" cy="1737360"/>
          </a:xfrm>
        </p:spPr>
        <p:txBody>
          <a:bodyPr>
            <a:normAutofit fontScale="90000"/>
          </a:bodyPr>
          <a:lstStyle/>
          <a:p>
            <a:pPr algn="ctr"/>
            <a:r>
              <a:rPr lang="en-US" altLang="zh-CN" sz="3200" kern="100" cap="none" dirty="0">
                <a:solidFill>
                  <a:srgbClr val="AB2400"/>
                </a:solidFill>
                <a:effectLst/>
                <a:latin typeface="Times New Roman" panose="02020603050405020304" pitchFamily="18" charset="0"/>
                <a:ea typeface="宋体" panose="02010600030101010101" pitchFamily="2" charset="-122"/>
                <a:cs typeface="Times New Roman" panose="02020603050405020304" pitchFamily="18" charset="0"/>
              </a:rPr>
              <a:t>how to describe</a:t>
            </a:r>
            <a:br>
              <a:rPr lang="en-US" altLang="zh-CN" sz="3200" kern="100" cap="none" dirty="0">
                <a:solidFill>
                  <a:srgbClr val="AB24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altLang="zh-CN" sz="4400" kern="100" dirty="0">
                <a:solidFill>
                  <a:srgbClr val="AB2400"/>
                </a:solidFill>
                <a:effectLst/>
                <a:latin typeface="Times New Roman" panose="02020603050405020304" pitchFamily="18" charset="0"/>
                <a:ea typeface="宋体" panose="02010600030101010101" pitchFamily="2" charset="-122"/>
                <a:cs typeface="Times New Roman" panose="02020603050405020304" pitchFamily="18" charset="0"/>
              </a:rPr>
              <a:t>Nervousness</a:t>
            </a:r>
            <a:br>
              <a:rPr lang="zh-CN" altLang="zh-CN" sz="3200" kern="100" dirty="0">
                <a:solidFill>
                  <a:srgbClr val="AB2400"/>
                </a:solidFill>
                <a:effectLst/>
                <a:latin typeface="Calibri" panose="020F0502020204030204" charset="0"/>
                <a:ea typeface="宋体" panose="02010600030101010101" pitchFamily="2" charset="-122"/>
                <a:cs typeface="Times New Roman" panose="02020603050405020304" pitchFamily="18" charset="0"/>
              </a:rPr>
            </a:br>
            <a:endParaRPr lang="en-GB" dirty="0">
              <a:solidFill>
                <a:srgbClr val="AB2400"/>
              </a:solidFill>
            </a:endParaRPr>
          </a:p>
        </p:txBody>
      </p:sp>
      <p:sp>
        <p:nvSpPr>
          <p:cNvPr id="5" name="内容占位符 4"/>
          <p:cNvSpPr>
            <a:spLocks noGrp="1"/>
          </p:cNvSpPr>
          <p:nvPr>
            <p:ph idx="1"/>
          </p:nvPr>
        </p:nvSpPr>
        <p:spPr>
          <a:xfrm>
            <a:off x="243068" y="1411822"/>
            <a:ext cx="7905509" cy="5934919"/>
          </a:xfrm>
        </p:spPr>
        <p:txBody>
          <a:bodyPr>
            <a:normAutofit/>
          </a:bodyPr>
          <a:lstStyle/>
          <a:p>
            <a:pPr algn="just">
              <a:buSzPts val="1200"/>
              <a:buFont typeface="Wingdings" panose="05000000000000000000" pitchFamily="2" charset="2"/>
              <a:buChar char="u"/>
            </a:pP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My heart began to thump with excitement. </a:t>
            </a:r>
            <a:r>
              <a:rPr lang="en-US" altLang="zh-CN" sz="2400" b="1" kern="100" dirty="0">
                <a:solidFill>
                  <a:srgbClr val="AB2400"/>
                </a:solidFill>
                <a:effectLst/>
                <a:latin typeface="Times New Roman" panose="02020603050405020304" pitchFamily="18" charset="0"/>
                <a:ea typeface="宋体" panose="02010600030101010101" pitchFamily="2" charset="-122"/>
                <a:cs typeface="Times New Roman" panose="02020603050405020304" pitchFamily="18" charset="0"/>
              </a:rPr>
              <a:t>My gaze shifted to Cassie, who was in fits of giggles with others</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endParaRPr>
          </a:p>
          <a:p>
            <a:pPr algn="just">
              <a:buSzPts val="1200"/>
              <a:buFont typeface="Wingdings" panose="05000000000000000000" pitchFamily="2" charset="2"/>
              <a:buChar char="u"/>
            </a:pP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I caught </a:t>
            </a:r>
            <a:r>
              <a:rPr lang="en-US" altLang="zh-CN" sz="2400" b="1" kern="100" dirty="0">
                <a:solidFill>
                  <a:srgbClr val="AB2400"/>
                </a:solidFill>
                <a:effectLst/>
                <a:latin typeface="Times New Roman" panose="02020603050405020304" pitchFamily="18" charset="0"/>
                <a:ea typeface="宋体" panose="02010600030101010101" pitchFamily="2" charset="-122"/>
                <a:cs typeface="Times New Roman" panose="02020603050405020304" pitchFamily="18" charset="0"/>
              </a:rPr>
              <a:t>a trace of unease </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on her face.</a:t>
            </a:r>
            <a:endPar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endParaRPr>
          </a:p>
          <a:p>
            <a:pPr algn="just">
              <a:buSzPts val="1200"/>
              <a:buFont typeface="Wingdings" panose="05000000000000000000" pitchFamily="2" charset="2"/>
              <a:buChar char="u"/>
            </a:pP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I could feel that </a:t>
            </a:r>
            <a:r>
              <a:rPr lang="en-US" altLang="zh-CN" sz="2400" b="1" kern="100" dirty="0">
                <a:solidFill>
                  <a:srgbClr val="AB2400"/>
                </a:solidFill>
                <a:effectLst/>
                <a:latin typeface="Times New Roman" panose="02020603050405020304" pitchFamily="18" charset="0"/>
                <a:ea typeface="宋体" panose="02010600030101010101" pitchFamily="2" charset="-122"/>
                <a:cs typeface="Times New Roman" panose="02020603050405020304" pitchFamily="18" charset="0"/>
              </a:rPr>
              <a:t>all the eyes were fixed on us </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and </a:t>
            </a:r>
            <a:r>
              <a:rPr lang="en-US" altLang="zh-CN" sz="2400" b="1" kern="100" dirty="0">
                <a:solidFill>
                  <a:srgbClr val="AB2400"/>
                </a:solidFill>
                <a:effectLst/>
                <a:latin typeface="Times New Roman" panose="02020603050405020304" pitchFamily="18" charset="0"/>
                <a:ea typeface="宋体" panose="02010600030101010101" pitchFamily="2" charset="-122"/>
                <a:cs typeface="Times New Roman" panose="02020603050405020304" pitchFamily="18" charset="0"/>
              </a:rPr>
              <a:t>the atmosphere was more than suffocating</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A strong sense of nervousness surged through me.</a:t>
            </a:r>
            <a:endPar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endParaRPr>
          </a:p>
          <a:p>
            <a:pPr algn="just">
              <a:buSzPts val="1200"/>
              <a:buFont typeface="Wingdings" panose="05000000000000000000" pitchFamily="2" charset="2"/>
              <a:buChar char="u"/>
            </a:pPr>
            <a:r>
              <a:rPr lang="en-US" altLang="zh-CN" sz="2400" b="1" kern="1200" dirty="0">
                <a:solidFill>
                  <a:srgbClr val="AB2400"/>
                </a:solidFill>
                <a:effectLst/>
                <a:latin typeface="Times New Roman" panose="02020603050405020304" pitchFamily="18" charset="0"/>
                <a:ea typeface="宋体" panose="02010600030101010101" pitchFamily="2" charset="-122"/>
                <a:cs typeface="Times New Roman" panose="02020603050405020304" pitchFamily="18" charset="0"/>
              </a:rPr>
              <a:t>Heart pounding and palms sweating</a:t>
            </a:r>
            <a:r>
              <a:rPr lang="en-US" altLang="zh-CN" sz="2400" b="1" kern="1200" dirty="0">
                <a:effectLst/>
                <a:latin typeface="Times New Roman" panose="02020603050405020304" pitchFamily="18" charset="0"/>
                <a:ea typeface="宋体" panose="02010600030101010101" pitchFamily="2" charset="-122"/>
                <a:cs typeface="Times New Roman" panose="02020603050405020304" pitchFamily="18" charset="0"/>
              </a:rPr>
              <a:t>, I put the egg cautiously into the basket.</a:t>
            </a:r>
            <a:endPar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endParaRPr>
          </a:p>
          <a:p>
            <a:pPr algn="just">
              <a:buSzPts val="1200"/>
              <a:buFont typeface="Wingdings" panose="05000000000000000000" pitchFamily="2" charset="2"/>
              <a:buChar char="u"/>
            </a:pP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No eggs ever survived such a height and </a:t>
            </a:r>
            <a:r>
              <a:rPr lang="en-US" altLang="zh-CN" sz="2400" b="1" kern="100" dirty="0">
                <a:solidFill>
                  <a:srgbClr val="AB2400"/>
                </a:solidFill>
                <a:effectLst/>
                <a:latin typeface="Times New Roman" panose="02020603050405020304" pitchFamily="18" charset="0"/>
                <a:ea typeface="宋体" panose="02010600030101010101" pitchFamily="2" charset="-122"/>
                <a:cs typeface="Times New Roman" panose="02020603050405020304" pitchFamily="18" charset="0"/>
              </a:rPr>
              <a:t>my hands were drenched in sweat</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endParaRPr>
          </a:p>
          <a:p>
            <a:pPr>
              <a:buFont typeface="Wingdings" panose="05000000000000000000" pitchFamily="2" charset="2"/>
              <a:buChar char="u"/>
            </a:pPr>
            <a:endParaRPr lang="en-GB" sz="2800" b="1" dirty="0">
              <a:latin typeface="Times New Roman" panose="02020603050405020304" pitchFamily="18" charset="0"/>
              <a:cs typeface="Times New Roman" panose="02020603050405020304" pitchFamily="18" charset="0"/>
            </a:endParaRPr>
          </a:p>
        </p:txBody>
      </p:sp>
      <p:sp>
        <p:nvSpPr>
          <p:cNvPr id="6" name="文本框 5"/>
          <p:cNvSpPr txBox="1"/>
          <p:nvPr/>
        </p:nvSpPr>
        <p:spPr>
          <a:xfrm>
            <a:off x="8387593" y="2598003"/>
            <a:ext cx="3927870" cy="830997"/>
          </a:xfrm>
          <a:prstGeom prst="rect">
            <a:avLst/>
          </a:prstGeom>
          <a:noFill/>
        </p:spPr>
        <p:txBody>
          <a:bodyPr wrap="square" rtlCol="0">
            <a:spAutoFit/>
          </a:bodyPr>
          <a:lstStyle/>
          <a:p>
            <a:r>
              <a:rPr lang="en-GB" sz="4800" b="1" dirty="0">
                <a:latin typeface="Times New Roman" panose="02020603050405020304" pitchFamily="18" charset="0"/>
                <a:cs typeface="Times New Roman" panose="02020603050405020304" pitchFamily="18" charset="0"/>
              </a:rPr>
              <a:t>LANGUAGE</a:t>
            </a:r>
            <a:endParaRPr lang="en-GB" sz="4800" b="1" dirty="0">
              <a:latin typeface="Times New Roman" panose="02020603050405020304" pitchFamily="18" charset="0"/>
              <a:cs typeface="Times New Roman" panose="02020603050405020304" pitchFamily="18" charset="0"/>
            </a:endParaRPr>
          </a:p>
        </p:txBody>
      </p:sp>
      <p:cxnSp>
        <p:nvCxnSpPr>
          <p:cNvPr id="7" name="直接连接符 6"/>
          <p:cNvCxnSpPr/>
          <p:nvPr/>
        </p:nvCxnSpPr>
        <p:spPr>
          <a:xfrm>
            <a:off x="8495818" y="3310359"/>
            <a:ext cx="3391382"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7593" y="2931288"/>
            <a:ext cx="3684801" cy="1737360"/>
          </a:xfrm>
        </p:spPr>
        <p:txBody>
          <a:bodyPr>
            <a:normAutofit/>
          </a:bodyPr>
          <a:lstStyle/>
          <a:p>
            <a:pPr algn="ctr"/>
            <a:r>
              <a:rPr lang="en-US" altLang="zh-CN" sz="3200" kern="100" cap="none" dirty="0">
                <a:solidFill>
                  <a:srgbClr val="AB2400"/>
                </a:solidFill>
                <a:effectLst/>
                <a:latin typeface="Times New Roman" panose="02020603050405020304" pitchFamily="18" charset="0"/>
                <a:ea typeface="宋体" panose="02010600030101010101" pitchFamily="2" charset="-122"/>
                <a:cs typeface="Times New Roman" panose="02020603050405020304" pitchFamily="18" charset="0"/>
              </a:rPr>
              <a:t>How to describe</a:t>
            </a:r>
            <a:br>
              <a:rPr lang="en-US" altLang="zh-CN" sz="3200" kern="100" dirty="0">
                <a:solidFill>
                  <a:srgbClr val="AB24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altLang="zh-CN" sz="5300" kern="100" dirty="0">
                <a:solidFill>
                  <a:srgbClr val="AB2400"/>
                </a:solidFill>
                <a:effectLst/>
                <a:latin typeface="Times New Roman" panose="02020603050405020304" pitchFamily="18" charset="0"/>
                <a:ea typeface="宋体" panose="02010600030101010101" pitchFamily="2" charset="-122"/>
                <a:cs typeface="Times New Roman" panose="02020603050405020304" pitchFamily="18" charset="0"/>
              </a:rPr>
              <a:t>a game</a:t>
            </a:r>
            <a:endParaRPr lang="zh-CN" altLang="zh-CN" sz="3200" kern="100" dirty="0">
              <a:solidFill>
                <a:srgbClr val="AB2400"/>
              </a:solidFill>
              <a:effectLst/>
              <a:latin typeface="Calibri" panose="020F0502020204030204" charset="0"/>
              <a:ea typeface="宋体" panose="02010600030101010101" pitchFamily="2" charset="-122"/>
              <a:cs typeface="Times New Roman" panose="02020603050405020304" pitchFamily="18" charset="0"/>
            </a:endParaRPr>
          </a:p>
        </p:txBody>
      </p:sp>
      <p:sp>
        <p:nvSpPr>
          <p:cNvPr id="3" name="内容占位符 2"/>
          <p:cNvSpPr>
            <a:spLocks noGrp="1"/>
          </p:cNvSpPr>
          <p:nvPr>
            <p:ph idx="1"/>
          </p:nvPr>
        </p:nvSpPr>
        <p:spPr>
          <a:xfrm>
            <a:off x="119606" y="933787"/>
            <a:ext cx="7836061" cy="6172200"/>
          </a:xfrm>
        </p:spPr>
        <p:txBody>
          <a:bodyPr>
            <a:normAutofit/>
          </a:bodyPr>
          <a:lstStyle/>
          <a:p>
            <a:pPr algn="just">
              <a:lnSpc>
                <a:spcPct val="100000"/>
              </a:lnSpc>
            </a:pP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The audience </a:t>
            </a:r>
            <a:r>
              <a:rPr lang="en-US" altLang="zh-CN" sz="2400" b="1" kern="100" dirty="0">
                <a:solidFill>
                  <a:srgbClr val="AB2400"/>
                </a:solidFill>
                <a:effectLst/>
                <a:latin typeface="Times New Roman" panose="02020603050405020304" pitchFamily="18" charset="0"/>
                <a:ea typeface="宋体" panose="02010600030101010101" pitchFamily="2" charset="-122"/>
                <a:cs typeface="Times New Roman" panose="02020603050405020304" pitchFamily="18" charset="0"/>
              </a:rPr>
              <a:t>let out thundering cheers</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some even </a:t>
            </a:r>
            <a:r>
              <a:rPr lang="en-US" altLang="zh-CN" sz="2400" b="1" kern="100" dirty="0">
                <a:solidFill>
                  <a:srgbClr val="AB2400"/>
                </a:solidFill>
                <a:effectLst/>
                <a:latin typeface="Times New Roman" panose="02020603050405020304" pitchFamily="18" charset="0"/>
                <a:ea typeface="宋体" panose="02010600030101010101" pitchFamily="2" charset="-122"/>
                <a:cs typeface="Times New Roman" panose="02020603050405020304" pitchFamily="18" charset="0"/>
              </a:rPr>
              <a:t>whistling wildly</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With </a:t>
            </a:r>
            <a:r>
              <a:rPr lang="en-US" altLang="zh-CN" sz="2400" b="1" kern="100" dirty="0">
                <a:solidFill>
                  <a:srgbClr val="AB2400"/>
                </a:solidFill>
                <a:effectLst/>
                <a:latin typeface="Times New Roman" panose="02020603050405020304" pitchFamily="18" charset="0"/>
                <a:ea typeface="宋体" panose="02010600030101010101" pitchFamily="2" charset="-122"/>
                <a:cs typeface="Times New Roman" panose="02020603050405020304" pitchFamily="18" charset="0"/>
              </a:rPr>
              <a:t>a triumphant air</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Cassie received myriads of thumbs-up and cast me a proud look.</a:t>
            </a:r>
            <a:endPar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As Mr. Beal </a:t>
            </a:r>
            <a:r>
              <a:rPr lang="en-US" altLang="zh-CN" sz="2400" b="1" kern="100" dirty="0">
                <a:solidFill>
                  <a:srgbClr val="AB2400"/>
                </a:solidFill>
                <a:effectLst/>
                <a:latin typeface="Times New Roman" panose="02020603050405020304" pitchFamily="18" charset="0"/>
                <a:ea typeface="宋体" panose="02010600030101010101" pitchFamily="2" charset="-122"/>
                <a:cs typeface="Times New Roman" panose="02020603050405020304" pitchFamily="18" charset="0"/>
              </a:rPr>
              <a:t>blew the whistle</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the exciting Egg Drop Challenge began, with </a:t>
            </a:r>
            <a:r>
              <a:rPr lang="en-US" altLang="zh-CN" sz="2400" b="1" kern="100" dirty="0">
                <a:solidFill>
                  <a:srgbClr val="AB2400"/>
                </a:solidFill>
                <a:effectLst/>
                <a:latin typeface="Times New Roman" panose="02020603050405020304" pitchFamily="18" charset="0"/>
                <a:ea typeface="宋体" panose="02010600030101010101" pitchFamily="2" charset="-122"/>
                <a:cs typeface="Times New Roman" panose="02020603050405020304" pitchFamily="18" charset="0"/>
              </a:rPr>
              <a:t>a wave of thunderstorm applause and yells exploding</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from the audience.</a:t>
            </a:r>
            <a:endPar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Suddenly, </a:t>
            </a:r>
            <a:r>
              <a:rPr lang="en-US" altLang="zh-CN" sz="2400" b="1" kern="100" dirty="0">
                <a:solidFill>
                  <a:srgbClr val="AB2400"/>
                </a:solidFill>
                <a:effectLst/>
                <a:latin typeface="Times New Roman" panose="02020603050405020304" pitchFamily="18" charset="0"/>
                <a:ea typeface="宋体" panose="02010600030101010101" pitchFamily="2" charset="-122"/>
                <a:cs typeface="Times New Roman" panose="02020603050405020304" pitchFamily="18" charset="0"/>
              </a:rPr>
              <a:t>a hush settled over the stairs</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everyone was awaiting our performance.</a:t>
            </a:r>
            <a:endPar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r>
              <a:rPr lang="en-US" altLang="zh-CN" sz="2400" b="1" kern="100" dirty="0">
                <a:solidFill>
                  <a:srgbClr val="AB2400"/>
                </a:solidFill>
                <a:effectLst/>
                <a:latin typeface="Times New Roman" panose="02020603050405020304" pitchFamily="18" charset="0"/>
                <a:ea typeface="宋体" panose="02010600030101010101" pitchFamily="2" charset="-122"/>
                <a:cs typeface="Times New Roman" panose="02020603050405020304" pitchFamily="18" charset="0"/>
              </a:rPr>
              <a:t>An air of tense and excitement </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settle over the crowd.</a:t>
            </a:r>
            <a:endPar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Hardly had Mr. Beal </a:t>
            </a:r>
            <a:r>
              <a:rPr lang="en-US" altLang="zh-CN" sz="2400" b="1" kern="100" dirty="0">
                <a:solidFill>
                  <a:srgbClr val="AB2400"/>
                </a:solidFill>
                <a:effectLst/>
                <a:latin typeface="Times New Roman" panose="02020603050405020304" pitchFamily="18" charset="0"/>
                <a:ea typeface="宋体" panose="02010600030101010101" pitchFamily="2" charset="-122"/>
                <a:cs typeface="Times New Roman" panose="02020603050405020304" pitchFamily="18" charset="0"/>
              </a:rPr>
              <a:t>announced the game began </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than we </a:t>
            </a:r>
            <a:r>
              <a:rPr lang="en-US" altLang="zh-CN" sz="2400" b="1" kern="100" dirty="0">
                <a:solidFill>
                  <a:srgbClr val="AB2400"/>
                </a:solidFill>
                <a:effectLst/>
                <a:latin typeface="Times New Roman" panose="02020603050405020304" pitchFamily="18" charset="0"/>
                <a:ea typeface="宋体" panose="02010600030101010101" pitchFamily="2" charset="-122"/>
                <a:cs typeface="Times New Roman" panose="02020603050405020304" pitchFamily="18" charset="0"/>
              </a:rPr>
              <a:t>loosened hold of the containers </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and let the eggs go.</a:t>
            </a:r>
            <a:endParaRPr lang="en-GB" sz="2800" b="1" dirty="0">
              <a:latin typeface="Times New Roman" panose="02020603050405020304" pitchFamily="18" charset="0"/>
              <a:cs typeface="Times New Roman" panose="02020603050405020304" pitchFamily="18" charset="0"/>
            </a:endParaRPr>
          </a:p>
        </p:txBody>
      </p:sp>
      <p:sp>
        <p:nvSpPr>
          <p:cNvPr id="4" name="文本框 3"/>
          <p:cNvSpPr txBox="1"/>
          <p:nvPr/>
        </p:nvSpPr>
        <p:spPr>
          <a:xfrm>
            <a:off x="8387593" y="2598003"/>
            <a:ext cx="3927870" cy="830997"/>
          </a:xfrm>
          <a:prstGeom prst="rect">
            <a:avLst/>
          </a:prstGeom>
          <a:noFill/>
        </p:spPr>
        <p:txBody>
          <a:bodyPr wrap="square" rtlCol="0">
            <a:spAutoFit/>
          </a:bodyPr>
          <a:lstStyle/>
          <a:p>
            <a:r>
              <a:rPr lang="en-GB" sz="4800" b="1" dirty="0">
                <a:latin typeface="Times New Roman" panose="02020603050405020304" pitchFamily="18" charset="0"/>
                <a:cs typeface="Times New Roman" panose="02020603050405020304" pitchFamily="18" charset="0"/>
              </a:rPr>
              <a:t>LANGUAGE</a:t>
            </a:r>
            <a:endParaRPr lang="en-GB" sz="4800" b="1" dirty="0">
              <a:latin typeface="Times New Roman" panose="02020603050405020304" pitchFamily="18" charset="0"/>
              <a:cs typeface="Times New Roman" panose="02020603050405020304" pitchFamily="18" charset="0"/>
            </a:endParaRPr>
          </a:p>
        </p:txBody>
      </p:sp>
      <p:cxnSp>
        <p:nvCxnSpPr>
          <p:cNvPr id="6" name="直接连接符 5"/>
          <p:cNvCxnSpPr/>
          <p:nvPr/>
        </p:nvCxnSpPr>
        <p:spPr>
          <a:xfrm>
            <a:off x="8495818" y="3310359"/>
            <a:ext cx="3391382"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a:extLst>
              <a:ext uri="{BEBA8EAE-BF5A-486C-A8C5-ECC9F3942E4B}">
                <a14:imgProps xmlns:a14="http://schemas.microsoft.com/office/drawing/2010/main">
                  <a14:imgLayer r:embed="rId2">
                    <a14:imgEffect>
                      <a14:artisticCrisscrossEtching trans="75000"/>
                    </a14:imgEffect>
                  </a14:imgLayer>
                </a14:imgProps>
              </a:ext>
              <a:ext uri="{28A0092B-C50C-407E-A947-70E740481C1C}">
                <a14:useLocalDpi xmlns:a14="http://schemas.microsoft.com/office/drawing/2010/main" val="0"/>
              </a:ext>
            </a:extLst>
          </a:blip>
          <a:srcRect l="28362" r="28118"/>
          <a:stretch>
            <a:fillRect/>
          </a:stretch>
        </p:blipFill>
        <p:spPr>
          <a:xfrm>
            <a:off x="8484242" y="1225296"/>
            <a:ext cx="2812648" cy="4676736"/>
          </a:xfrm>
          <a:prstGeom prst="rect">
            <a:avLst/>
          </a:prstGeom>
        </p:spPr>
      </p:pic>
      <p:sp>
        <p:nvSpPr>
          <p:cNvPr id="5" name="标题 4"/>
          <p:cNvSpPr>
            <a:spLocks noGrp="1"/>
          </p:cNvSpPr>
          <p:nvPr>
            <p:ph type="title"/>
          </p:nvPr>
        </p:nvSpPr>
        <p:spPr/>
        <p:txBody>
          <a:bodyPr>
            <a:normAutofit/>
          </a:bodyPr>
          <a:lstStyle/>
          <a:p>
            <a:r>
              <a:rPr lang="zh-CN" altLang="en-US" sz="6600" b="1" dirty="0">
                <a:latin typeface="宋体" panose="02010600030101010101" pitchFamily="2" charset="-122"/>
                <a:ea typeface="宋体" panose="02010600030101010101" pitchFamily="2" charset="-122"/>
              </a:rPr>
              <a:t>范文及高分作文</a:t>
            </a:r>
            <a:endParaRPr lang="en-GB" sz="6600" b="1" dirty="0">
              <a:latin typeface="宋体" panose="02010600030101010101" pitchFamily="2" charset="-122"/>
              <a:ea typeface="宋体" panose="02010600030101010101" pitchFamily="2" charset="-122"/>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63324" y="1204719"/>
            <a:ext cx="11665352" cy="4524315"/>
          </a:xfrm>
          <a:prstGeom prst="rect">
            <a:avLst/>
          </a:prstGeom>
          <a:noFill/>
        </p:spPr>
        <p:txBody>
          <a:bodyPr wrap="square">
            <a:spAutoFit/>
          </a:bodyPr>
          <a:lstStyle/>
          <a:p>
            <a:pPr indent="304800" algn="just">
              <a:spcAft>
                <a:spcPts val="1000"/>
              </a:spcAft>
            </a:pPr>
            <a:r>
              <a:rPr lang="en-US" altLang="zh-CN" sz="3200" i="1" kern="100" dirty="0">
                <a:effectLst/>
                <a:latin typeface="Times New Roman" panose="02020603050405020304" pitchFamily="18" charset="0"/>
                <a:ea typeface="宋体" panose="02010600030101010101" pitchFamily="2" charset="-122"/>
              </a:rPr>
              <a:t>When Friday finally rolled around, I had to admit that Cassie’s Egg Force One looked pretty good.</a:t>
            </a:r>
            <a:r>
              <a:rPr lang="en-US" altLang="zh-CN" sz="3200" kern="100" dirty="0">
                <a:effectLst/>
                <a:latin typeface="Times New Roman" panose="02020603050405020304" pitchFamily="18" charset="0"/>
                <a:ea typeface="宋体" panose="02010600030101010101" pitchFamily="2" charset="-122"/>
              </a:rPr>
              <a:t> She had used a handkerchief to create a small </a:t>
            </a:r>
            <a:r>
              <a:rPr lang="en-US" altLang="zh-CN" sz="3200" u="sng" kern="100" dirty="0">
                <a:effectLst/>
                <a:latin typeface="Times New Roman" panose="02020603050405020304" pitchFamily="18" charset="0"/>
                <a:ea typeface="宋体" panose="02010600030101010101" pitchFamily="2" charset="-122"/>
              </a:rPr>
              <a:t>parachute.</a:t>
            </a:r>
            <a:r>
              <a:rPr lang="en-US" altLang="zh-CN" sz="3200" kern="100" dirty="0">
                <a:effectLst/>
                <a:latin typeface="Times New Roman" panose="02020603050405020304" pitchFamily="18" charset="0"/>
                <a:ea typeface="宋体" panose="02010600030101010101" pitchFamily="2" charset="-122"/>
              </a:rPr>
              <a:t> It was tied to a </a:t>
            </a:r>
            <a:r>
              <a:rPr lang="en-US" altLang="zh-CN" sz="3200" u="sng" kern="100" dirty="0">
                <a:effectLst/>
                <a:latin typeface="Times New Roman" panose="02020603050405020304" pitchFamily="18" charset="0"/>
                <a:ea typeface="宋体" panose="02010600030101010101" pitchFamily="2" charset="-122"/>
              </a:rPr>
              <a:t>basket </a:t>
            </a:r>
            <a:r>
              <a:rPr lang="en-US" altLang="zh-CN" sz="3200" kern="100" dirty="0">
                <a:effectLst/>
                <a:latin typeface="Times New Roman" panose="02020603050405020304" pitchFamily="18" charset="0"/>
                <a:ea typeface="宋体" panose="02010600030101010101" pitchFamily="2" charset="-122"/>
              </a:rPr>
              <a:t>that held soft packing peanuts and, in the center of it all, her </a:t>
            </a:r>
            <a:r>
              <a:rPr lang="en-US" altLang="zh-CN" sz="3200" u="sng" kern="100" dirty="0">
                <a:effectLst/>
                <a:latin typeface="Times New Roman" panose="02020603050405020304" pitchFamily="18" charset="0"/>
                <a:ea typeface="宋体" panose="02010600030101010101" pitchFamily="2" charset="-122"/>
              </a:rPr>
              <a:t>egg</a:t>
            </a:r>
            <a:r>
              <a:rPr lang="en-US" altLang="zh-CN" sz="3200" kern="100" dirty="0">
                <a:effectLst/>
                <a:latin typeface="Times New Roman" panose="02020603050405020304" pitchFamily="18" charset="0"/>
                <a:ea typeface="宋体" panose="02010600030101010101" pitchFamily="2" charset="-122"/>
              </a:rPr>
              <a:t>. Cassie </a:t>
            </a:r>
            <a:r>
              <a:rPr lang="en-US" altLang="zh-CN" sz="3200" b="1" kern="100" dirty="0">
                <a:solidFill>
                  <a:srgbClr val="AB2400"/>
                </a:solidFill>
                <a:effectLst/>
                <a:latin typeface="Times New Roman" panose="02020603050405020304" pitchFamily="18" charset="0"/>
                <a:ea typeface="宋体" panose="02010600030101010101" pitchFamily="2" charset="-122"/>
              </a:rPr>
              <a:t>cast a queer look at me as if to declare war</a:t>
            </a:r>
            <a:r>
              <a:rPr lang="en-US" altLang="zh-CN" sz="3200" kern="100" dirty="0">
                <a:effectLst/>
                <a:latin typeface="Times New Roman" panose="02020603050405020304" pitchFamily="18" charset="0"/>
                <a:ea typeface="宋体" panose="02010600030101010101" pitchFamily="2" charset="-122"/>
              </a:rPr>
              <a:t>. The competition was on. My classmates carried their egg containers up three stadium steps and </a:t>
            </a:r>
            <a:r>
              <a:rPr lang="en-US" altLang="zh-CN" sz="3200" u="sng" kern="100" dirty="0">
                <a:effectLst/>
                <a:latin typeface="Times New Roman" panose="02020603050405020304" pitchFamily="18" charset="0"/>
                <a:ea typeface="宋体" panose="02010600030101010101" pitchFamily="2" charset="-122"/>
              </a:rPr>
              <a:t>dropped</a:t>
            </a:r>
            <a:r>
              <a:rPr lang="en-US" altLang="zh-CN" sz="3200" kern="100" dirty="0">
                <a:effectLst/>
                <a:latin typeface="Times New Roman" panose="02020603050405020304" pitchFamily="18" charset="0"/>
                <a:ea typeface="宋体" panose="02010600030101010101" pitchFamily="2" charset="-122"/>
              </a:rPr>
              <a:t> them over the side wall. One by one. </a:t>
            </a:r>
            <a:r>
              <a:rPr lang="en-US" altLang="zh-CN" sz="3200" b="1" kern="100" dirty="0">
                <a:solidFill>
                  <a:srgbClr val="AB2400"/>
                </a:solidFill>
                <a:effectLst/>
                <a:latin typeface="Times New Roman" panose="02020603050405020304" pitchFamily="18" charset="0"/>
                <a:ea typeface="宋体" panose="02010600030101010101" pitchFamily="2" charset="-122"/>
              </a:rPr>
              <a:t>The egg broke, the owner out. Sighs and yells echoed</a:t>
            </a:r>
            <a:r>
              <a:rPr lang="en-US" altLang="zh-CN" sz="3200" kern="100" dirty="0">
                <a:effectLst/>
                <a:latin typeface="Times New Roman" panose="02020603050405020304" pitchFamily="18" charset="0"/>
                <a:ea typeface="宋体" panose="02010600030101010101" pitchFamily="2" charset="-122"/>
              </a:rPr>
              <a:t>. Soon </a:t>
            </a:r>
            <a:r>
              <a:rPr lang="en-US" altLang="zh-CN" sz="3200" b="1" kern="100" dirty="0">
                <a:solidFill>
                  <a:srgbClr val="AB2400"/>
                </a:solidFill>
                <a:effectLst/>
                <a:latin typeface="Times New Roman" panose="02020603050405020304" pitchFamily="18" charset="0"/>
                <a:ea typeface="宋体" panose="02010600030101010101" pitchFamily="2" charset="-122"/>
              </a:rPr>
              <a:t>the side walk was already dotted with egg shells </a:t>
            </a:r>
            <a:r>
              <a:rPr lang="en-US" altLang="zh-CN" sz="3200" kern="100" dirty="0">
                <a:effectLst/>
                <a:latin typeface="Times New Roman" panose="02020603050405020304" pitchFamily="18" charset="0"/>
                <a:ea typeface="宋体" panose="02010600030101010101" pitchFamily="2" charset="-122"/>
              </a:rPr>
              <a:t>from failed drops. </a:t>
            </a:r>
            <a:endParaRPr lang="zh-CN" altLang="zh-CN" sz="2400" b="1" kern="100" dirty="0">
              <a:solidFill>
                <a:srgbClr val="0070C0"/>
              </a:solidFill>
              <a:highlight>
                <a:srgbClr val="FFFF00"/>
              </a:highlight>
              <a:latin typeface="Times New Roman" panose="02020603050405020304" pitchFamily="18" charset="0"/>
              <a:ea typeface="宋体" panose="02010600030101010101" pitchFamily="2" charset="-122"/>
            </a:endParaRPr>
          </a:p>
        </p:txBody>
      </p:sp>
      <p:sp>
        <p:nvSpPr>
          <p:cNvPr id="3" name="标题 8"/>
          <p:cNvSpPr txBox="1"/>
          <p:nvPr/>
        </p:nvSpPr>
        <p:spPr>
          <a:xfrm>
            <a:off x="0" y="211627"/>
            <a:ext cx="2280213" cy="685800"/>
          </a:xfrm>
          <a:prstGeom prst="rect">
            <a:avLst/>
          </a:prstGeom>
          <a:solidFill>
            <a:schemeClr val="accent5">
              <a:lumMod val="20000"/>
              <a:lumOff val="80000"/>
            </a:schemeClr>
          </a:solidFill>
        </p:spPr>
        <p:txBody>
          <a:bodyPr>
            <a:normAutofit/>
          </a:bodyPr>
          <a:lstStyle>
            <a:lvl1pPr algn="l" defTabSz="914400" rtl="0" eaLnBrk="1" latinLnBrk="0" hangingPunct="1">
              <a:lnSpc>
                <a:spcPct val="90000"/>
              </a:lnSpc>
              <a:spcBef>
                <a:spcPct val="0"/>
              </a:spcBef>
              <a:buNone/>
              <a:defRPr sz="5400" kern="1200" cap="all" baseline="0">
                <a:blipFill>
                  <a:blip r:embed="rId1">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zh-CN" altLang="en-US" sz="3600" b="1" dirty="0">
                <a:solidFill>
                  <a:srgbClr val="AB2400"/>
                </a:solidFill>
                <a:latin typeface="宋体" panose="02010600030101010101" pitchFamily="2" charset="-122"/>
                <a:ea typeface="宋体" panose="02010600030101010101" pitchFamily="2" charset="-122"/>
                <a:cs typeface="Times New Roman" panose="02020603050405020304" pitchFamily="18" charset="0"/>
              </a:rPr>
              <a:t>范文</a:t>
            </a:r>
            <a:endParaRPr lang="en-GB" sz="3600" b="1" dirty="0">
              <a:solidFill>
                <a:srgbClr val="AB2400"/>
              </a:solidFill>
              <a:latin typeface="宋体" panose="02010600030101010101" pitchFamily="2" charset="-122"/>
              <a:ea typeface="宋体" panose="02010600030101010101" pitchFamily="2" charset="-122"/>
              <a:cs typeface="Times New Roman" panose="02020603050405020304" pitchFamily="18" charset="0"/>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33423" y="1166842"/>
            <a:ext cx="11725154" cy="4524315"/>
          </a:xfrm>
          <a:prstGeom prst="rect">
            <a:avLst/>
          </a:prstGeom>
          <a:noFill/>
        </p:spPr>
        <p:txBody>
          <a:bodyPr wrap="square">
            <a:spAutoFit/>
          </a:bodyPr>
          <a:lstStyle/>
          <a:p>
            <a:pPr indent="304800" algn="just">
              <a:spcAft>
                <a:spcPts val="1000"/>
              </a:spcAft>
            </a:pPr>
            <a:r>
              <a:rPr lang="en-US" altLang="zh-CN" sz="3200" i="1" kern="100" dirty="0">
                <a:effectLst/>
                <a:latin typeface="Times New Roman" panose="02020603050405020304" pitchFamily="18" charset="0"/>
                <a:ea typeface="宋体" panose="02010600030101010101" pitchFamily="2" charset="-122"/>
              </a:rPr>
              <a:t>By the fourth launch, only Cassie and I were left.</a:t>
            </a:r>
            <a:r>
              <a:rPr lang="en-US" altLang="zh-CN" sz="3200" kern="100" dirty="0">
                <a:effectLst/>
                <a:latin typeface="Times New Roman" panose="02020603050405020304" pitchFamily="18" charset="0"/>
                <a:ea typeface="宋体" panose="02010600030101010101" pitchFamily="2" charset="-122"/>
              </a:rPr>
              <a:t> Taking a deep breath, I let go of my box. Then I </a:t>
            </a:r>
            <a:r>
              <a:rPr lang="en-US" altLang="zh-CN" sz="3200" b="1" kern="100" dirty="0">
                <a:solidFill>
                  <a:srgbClr val="C00000"/>
                </a:solidFill>
                <a:effectLst/>
                <a:latin typeface="Times New Roman" panose="02020603050405020304" pitchFamily="18" charset="0"/>
                <a:ea typeface="宋体" panose="02010600030101010101" pitchFamily="2" charset="-122"/>
              </a:rPr>
              <a:t>raced down </a:t>
            </a:r>
            <a:r>
              <a:rPr lang="en-US" altLang="zh-CN" sz="3200" kern="100" dirty="0">
                <a:effectLst/>
                <a:latin typeface="Times New Roman" panose="02020603050405020304" pitchFamily="18" charset="0"/>
                <a:ea typeface="宋体" panose="02010600030101010101" pitchFamily="2" charset="-122"/>
              </a:rPr>
              <a:t>and got to the bottom before Cassie did. When I saw yolk and egg white seeping from the </a:t>
            </a:r>
            <a:r>
              <a:rPr lang="en-US" altLang="zh-CN" sz="3200" u="sng" kern="100" dirty="0">
                <a:effectLst/>
                <a:latin typeface="Times New Roman" panose="02020603050405020304" pitchFamily="18" charset="0"/>
                <a:ea typeface="宋体" panose="02010600030101010101" pitchFamily="2" charset="-122"/>
              </a:rPr>
              <a:t>container</a:t>
            </a:r>
            <a:r>
              <a:rPr lang="en-US" altLang="zh-CN" sz="3200" kern="100" dirty="0">
                <a:effectLst/>
                <a:latin typeface="Times New Roman" panose="02020603050405020304" pitchFamily="18" charset="0"/>
                <a:ea typeface="宋体" panose="02010600030101010101" pitchFamily="2" charset="-122"/>
              </a:rPr>
              <a:t>, </a:t>
            </a:r>
            <a:r>
              <a:rPr lang="en-US" altLang="zh-CN" sz="3200" b="1" kern="100" dirty="0">
                <a:solidFill>
                  <a:srgbClr val="C00000"/>
                </a:solidFill>
                <a:effectLst/>
                <a:latin typeface="Times New Roman" panose="02020603050405020304" pitchFamily="18" charset="0"/>
                <a:ea typeface="宋体" panose="02010600030101010101" pitchFamily="2" charset="-122"/>
              </a:rPr>
              <a:t>my heart sank</a:t>
            </a:r>
            <a:r>
              <a:rPr lang="en-US" altLang="zh-CN" sz="3200" kern="100" dirty="0">
                <a:effectLst/>
                <a:latin typeface="Times New Roman" panose="02020603050405020304" pitchFamily="18" charset="0"/>
                <a:ea typeface="宋体" panose="02010600030101010101" pitchFamily="2" charset="-122"/>
              </a:rPr>
              <a:t>. Then I saw Cassie’s basket lying beside mine, empty. “My egg bounced out,” she explained, pointing to a broken shell in the grass. “I guess the pilot had an egg-</a:t>
            </a:r>
            <a:r>
              <a:rPr lang="en-US" altLang="zh-CN" sz="3200" kern="100" dirty="0" err="1">
                <a:effectLst/>
                <a:latin typeface="Times New Roman" panose="02020603050405020304" pitchFamily="18" charset="0"/>
                <a:ea typeface="宋体" panose="02010600030101010101" pitchFamily="2" charset="-122"/>
              </a:rPr>
              <a:t>jector</a:t>
            </a:r>
            <a:r>
              <a:rPr lang="en-US" altLang="zh-CN" sz="3200" kern="100" dirty="0">
                <a:effectLst/>
                <a:latin typeface="Times New Roman" panose="02020603050405020304" pitchFamily="18" charset="0"/>
                <a:ea typeface="宋体" panose="02010600030101010101" pitchFamily="2" charset="-122"/>
              </a:rPr>
              <a:t> seat,” I </a:t>
            </a:r>
            <a:r>
              <a:rPr lang="en-US" altLang="zh-CN" sz="3200" b="1" kern="100" dirty="0">
                <a:solidFill>
                  <a:srgbClr val="C00000"/>
                </a:solidFill>
                <a:effectLst/>
                <a:latin typeface="Times New Roman" panose="02020603050405020304" pitchFamily="18" charset="0"/>
                <a:ea typeface="宋体" panose="02010600030101010101" pitchFamily="2" charset="-122"/>
              </a:rPr>
              <a:t>offered</a:t>
            </a:r>
            <a:r>
              <a:rPr lang="en-US" altLang="zh-CN" sz="3200" kern="100" dirty="0">
                <a:effectLst/>
                <a:latin typeface="Times New Roman" panose="02020603050405020304" pitchFamily="18" charset="0"/>
                <a:ea typeface="宋体" panose="02010600030101010101" pitchFamily="2" charset="-122"/>
              </a:rPr>
              <a:t>. Cassie looked at me, and </a:t>
            </a:r>
            <a:r>
              <a:rPr lang="en-US" altLang="zh-CN" sz="3200" b="1" kern="100" dirty="0">
                <a:solidFill>
                  <a:srgbClr val="C00000"/>
                </a:solidFill>
                <a:effectLst/>
                <a:latin typeface="Times New Roman" panose="02020603050405020304" pitchFamily="18" charset="0"/>
                <a:ea typeface="宋体" panose="02010600030101010101" pitchFamily="2" charset="-122"/>
              </a:rPr>
              <a:t>her glare softened</a:t>
            </a:r>
            <a:r>
              <a:rPr lang="en-US" altLang="zh-CN" sz="3200" kern="100" dirty="0">
                <a:effectLst/>
                <a:latin typeface="Times New Roman" panose="02020603050405020304" pitchFamily="18" charset="0"/>
                <a:ea typeface="宋体" panose="02010600030101010101" pitchFamily="2" charset="-122"/>
              </a:rPr>
              <a:t>. </a:t>
            </a:r>
            <a:r>
              <a:rPr lang="en-US" altLang="zh-CN" sz="3200" b="1" kern="100" dirty="0">
                <a:solidFill>
                  <a:srgbClr val="C00000"/>
                </a:solidFill>
                <a:effectLst/>
                <a:latin typeface="Times New Roman" panose="02020603050405020304" pitchFamily="18" charset="0"/>
                <a:ea typeface="宋体" panose="02010600030101010101" pitchFamily="2" charset="-122"/>
              </a:rPr>
              <a:t>I grinned. She giggled. </a:t>
            </a:r>
            <a:r>
              <a:rPr lang="en-US" altLang="zh-CN" sz="3200" kern="100" dirty="0">
                <a:effectLst/>
                <a:latin typeface="Times New Roman" panose="02020603050405020304" pitchFamily="18" charset="0"/>
                <a:ea typeface="宋体" panose="02010600030101010101" pitchFamily="2" charset="-122"/>
              </a:rPr>
              <a:t>“A tie,” </a:t>
            </a:r>
            <a:r>
              <a:rPr lang="en-US" altLang="zh-CN" sz="3200" u="sng" kern="100" dirty="0">
                <a:effectLst/>
                <a:latin typeface="Times New Roman" panose="02020603050405020304" pitchFamily="18" charset="0"/>
                <a:ea typeface="宋体" panose="02010600030101010101" pitchFamily="2" charset="-122"/>
              </a:rPr>
              <a:t>Mr. Beal</a:t>
            </a:r>
            <a:r>
              <a:rPr lang="en-US" altLang="zh-CN" sz="3200" kern="100" dirty="0">
                <a:effectLst/>
                <a:latin typeface="Times New Roman" panose="02020603050405020304" pitchFamily="18" charset="0"/>
                <a:ea typeface="宋体" panose="02010600030101010101" pitchFamily="2" charset="-122"/>
              </a:rPr>
              <a:t> announced. </a:t>
            </a:r>
            <a:r>
              <a:rPr lang="en-US" altLang="zh-CN" sz="3200" b="1" kern="100" dirty="0">
                <a:solidFill>
                  <a:srgbClr val="C00000"/>
                </a:solidFill>
                <a:effectLst/>
                <a:latin typeface="Times New Roman" panose="02020603050405020304" pitchFamily="18" charset="0"/>
                <a:ea typeface="宋体" panose="02010600030101010101" pitchFamily="2" charset="-122"/>
              </a:rPr>
              <a:t>But we knew we'd won something more important than the Egg Drop Challenge.</a:t>
            </a:r>
            <a:endParaRPr lang="zh-CN" altLang="zh-CN" sz="2400" b="1" kern="100" dirty="0">
              <a:solidFill>
                <a:srgbClr val="C00000"/>
              </a:solidFill>
              <a:effectLst/>
              <a:latin typeface="Times New Roman" panose="02020603050405020304" pitchFamily="18" charset="0"/>
              <a:ea typeface="宋体" panose="02010600030101010101" pitchFamily="2" charset="-122"/>
            </a:endParaRPr>
          </a:p>
        </p:txBody>
      </p:sp>
      <p:sp>
        <p:nvSpPr>
          <p:cNvPr id="4" name="标题 8"/>
          <p:cNvSpPr txBox="1"/>
          <p:nvPr/>
        </p:nvSpPr>
        <p:spPr>
          <a:xfrm>
            <a:off x="0" y="211627"/>
            <a:ext cx="2280213" cy="685800"/>
          </a:xfrm>
          <a:prstGeom prst="rect">
            <a:avLst/>
          </a:prstGeom>
          <a:solidFill>
            <a:schemeClr val="accent5">
              <a:lumMod val="20000"/>
              <a:lumOff val="80000"/>
            </a:schemeClr>
          </a:solidFill>
        </p:spPr>
        <p:txBody>
          <a:bodyPr>
            <a:normAutofit/>
          </a:bodyPr>
          <a:lstStyle>
            <a:lvl1pPr algn="l" defTabSz="914400" rtl="0" eaLnBrk="1" latinLnBrk="0" hangingPunct="1">
              <a:lnSpc>
                <a:spcPct val="90000"/>
              </a:lnSpc>
              <a:spcBef>
                <a:spcPct val="0"/>
              </a:spcBef>
              <a:buNone/>
              <a:defRPr sz="5400" kern="1200" cap="all" baseline="0">
                <a:blipFill>
                  <a:blip r:embed="rId1">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zh-CN" altLang="en-US" sz="3600" b="1" dirty="0">
                <a:solidFill>
                  <a:srgbClr val="AB2400"/>
                </a:solidFill>
                <a:latin typeface="宋体" panose="02010600030101010101" pitchFamily="2" charset="-122"/>
                <a:ea typeface="宋体" panose="02010600030101010101" pitchFamily="2" charset="-122"/>
                <a:cs typeface="Times New Roman" panose="02020603050405020304" pitchFamily="18" charset="0"/>
              </a:rPr>
              <a:t>范文</a:t>
            </a:r>
            <a:endParaRPr lang="en-GB" sz="3600" b="1" dirty="0">
              <a:solidFill>
                <a:srgbClr val="AB2400"/>
              </a:solidFill>
              <a:latin typeface="宋体" panose="02010600030101010101" pitchFamily="2" charset="-122"/>
              <a:ea typeface="宋体" panose="02010600030101010101" pitchFamily="2" charset="-122"/>
              <a:cs typeface="Times New Roman" panose="02020603050405020304" pitchFamily="18" charset="0"/>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a:extLst>
              <a:ext uri="{BEBA8EAE-BF5A-486C-A8C5-ECC9F3942E4B}">
                <a14:imgProps xmlns:a14="http://schemas.microsoft.com/office/drawing/2010/main">
                  <a14:imgLayer r:embed="rId2">
                    <a14:imgEffect>
                      <a14:artisticCrisscrossEtching trans="75000"/>
                    </a14:imgEffect>
                  </a14:imgLayer>
                </a14:imgProps>
              </a:ext>
              <a:ext uri="{28A0092B-C50C-407E-A947-70E740481C1C}">
                <a14:useLocalDpi xmlns:a14="http://schemas.microsoft.com/office/drawing/2010/main" val="0"/>
              </a:ext>
            </a:extLst>
          </a:blip>
          <a:srcRect l="28362" r="28118"/>
          <a:stretch>
            <a:fillRect/>
          </a:stretch>
        </p:blipFill>
        <p:spPr>
          <a:xfrm>
            <a:off x="1250065" y="1090632"/>
            <a:ext cx="2812648" cy="4676736"/>
          </a:xfrm>
          <a:prstGeom prst="rect">
            <a:avLst/>
          </a:prstGeom>
        </p:spPr>
      </p:pic>
      <p:sp>
        <p:nvSpPr>
          <p:cNvPr id="6" name="文本框 5"/>
          <p:cNvSpPr txBox="1"/>
          <p:nvPr/>
        </p:nvSpPr>
        <p:spPr>
          <a:xfrm>
            <a:off x="4992550" y="2367170"/>
            <a:ext cx="6041985" cy="646331"/>
          </a:xfrm>
          <a:prstGeom prst="rect">
            <a:avLst/>
          </a:prstGeom>
          <a:noFill/>
        </p:spPr>
        <p:txBody>
          <a:bodyPr wrap="square" rtlCol="0">
            <a:spAutoFit/>
          </a:bodyPr>
          <a:lstStyle/>
          <a:p>
            <a:r>
              <a:rPr lang="en-US" altLang="zh-CN" sz="3600" dirty="0">
                <a:latin typeface="微软雅黑" panose="020B0503020204020204" pitchFamily="34" charset="-122"/>
                <a:ea typeface="微软雅黑" panose="020B0503020204020204" pitchFamily="34" charset="-122"/>
              </a:rPr>
              <a:t>2021</a:t>
            </a:r>
            <a:r>
              <a:rPr lang="zh-CN" altLang="en-US" sz="3600" dirty="0">
                <a:latin typeface="微软雅黑" panose="020B0503020204020204" pitchFamily="34" charset="-122"/>
                <a:ea typeface="微软雅黑" panose="020B0503020204020204" pitchFamily="34" charset="-122"/>
              </a:rPr>
              <a:t>年</a:t>
            </a:r>
            <a:r>
              <a:rPr lang="en-US" altLang="zh-CN" sz="3600" dirty="0">
                <a:latin typeface="微软雅黑" panose="020B0503020204020204" pitchFamily="34" charset="-122"/>
                <a:ea typeface="微软雅黑" panose="020B0503020204020204" pitchFamily="34" charset="-122"/>
              </a:rPr>
              <a:t>11</a:t>
            </a:r>
            <a:r>
              <a:rPr lang="zh-CN" altLang="en-US" sz="3600" dirty="0">
                <a:latin typeface="微软雅黑" panose="020B0503020204020204" pitchFamily="34" charset="-122"/>
                <a:ea typeface="微软雅黑" panose="020B0503020204020204" pitchFamily="34" charset="-122"/>
              </a:rPr>
              <a:t>月高三</a:t>
            </a:r>
            <a:r>
              <a:rPr lang="en-US" altLang="zh-CN" sz="3600" dirty="0">
                <a:latin typeface="微软雅黑" panose="020B0503020204020204" pitchFamily="34" charset="-122"/>
                <a:ea typeface="微软雅黑" panose="020B0503020204020204" pitchFamily="34" charset="-122"/>
              </a:rPr>
              <a:t>9+1</a:t>
            </a:r>
            <a:r>
              <a:rPr lang="zh-CN" altLang="en-US" sz="3600" dirty="0">
                <a:latin typeface="微软雅黑" panose="020B0503020204020204" pitchFamily="34" charset="-122"/>
                <a:ea typeface="微软雅黑" panose="020B0503020204020204" pitchFamily="34" charset="-122"/>
              </a:rPr>
              <a:t>联盟</a:t>
            </a:r>
            <a:endParaRPr lang="en-GB" sz="3600" dirty="0">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5096722" y="2978777"/>
            <a:ext cx="5239471" cy="0"/>
          </a:xfrm>
          <a:prstGeom prst="line">
            <a:avLst/>
          </a:prstGeom>
          <a:ln w="38100">
            <a:solidFill>
              <a:srgbClr val="C02708"/>
            </a:solidFill>
          </a:ln>
        </p:spPr>
        <p:style>
          <a:lnRef idx="1">
            <a:schemeClr val="accent2"/>
          </a:lnRef>
          <a:fillRef idx="0">
            <a:schemeClr val="accent2"/>
          </a:fillRef>
          <a:effectRef idx="0">
            <a:schemeClr val="accent2"/>
          </a:effectRef>
          <a:fontRef idx="minor">
            <a:schemeClr val="tx1"/>
          </a:fontRef>
        </p:style>
      </p:cxnSp>
      <p:sp>
        <p:nvSpPr>
          <p:cNvPr id="9" name="文本框 8"/>
          <p:cNvSpPr txBox="1"/>
          <p:nvPr/>
        </p:nvSpPr>
        <p:spPr>
          <a:xfrm>
            <a:off x="4132165" y="2921168"/>
            <a:ext cx="7168584" cy="1015663"/>
          </a:xfrm>
          <a:prstGeom prst="rect">
            <a:avLst/>
          </a:prstGeom>
          <a:noFill/>
        </p:spPr>
        <p:txBody>
          <a:bodyPr wrap="square" rtlCol="0">
            <a:spAutoFit/>
          </a:bodyPr>
          <a:lstStyle/>
          <a:p>
            <a:pPr algn="ctr"/>
            <a:r>
              <a:rPr lang="en-US" sz="6000" b="1" dirty="0">
                <a:solidFill>
                  <a:srgbClr val="AB2400"/>
                </a:solidFill>
                <a:latin typeface="Times New Roman" panose="02020603050405020304" pitchFamily="18" charset="0"/>
                <a:ea typeface="微软雅黑" panose="020B0503020204020204" pitchFamily="34" charset="-122"/>
                <a:cs typeface="Times New Roman" panose="02020603050405020304" pitchFamily="18" charset="0"/>
              </a:rPr>
              <a:t>Egg</a:t>
            </a:r>
            <a:r>
              <a:rPr lang="zh-CN" altLang="en-US" sz="6000" b="1" dirty="0">
                <a:solidFill>
                  <a:srgbClr val="AB24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6000" b="1" dirty="0">
                <a:solidFill>
                  <a:srgbClr val="AB2400"/>
                </a:solidFill>
                <a:latin typeface="Times New Roman" panose="02020603050405020304" pitchFamily="18" charset="0"/>
                <a:ea typeface="微软雅黑" panose="020B0503020204020204" pitchFamily="34" charset="-122"/>
                <a:cs typeface="Times New Roman" panose="02020603050405020304" pitchFamily="18" charset="0"/>
              </a:rPr>
              <a:t>Drop</a:t>
            </a:r>
            <a:r>
              <a:rPr lang="zh-CN" altLang="en-US" sz="6000" b="1" dirty="0">
                <a:solidFill>
                  <a:srgbClr val="AB24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6000" b="1" dirty="0">
                <a:solidFill>
                  <a:srgbClr val="AB2400"/>
                </a:solidFill>
                <a:latin typeface="Times New Roman" panose="02020603050405020304" pitchFamily="18" charset="0"/>
                <a:ea typeface="微软雅黑" panose="020B0503020204020204" pitchFamily="34" charset="-122"/>
                <a:cs typeface="Times New Roman" panose="02020603050405020304" pitchFamily="18" charset="0"/>
              </a:rPr>
              <a:t>Challenge</a:t>
            </a:r>
            <a:endParaRPr lang="en-GB" sz="6000" b="1" dirty="0">
              <a:solidFill>
                <a:srgbClr val="AB24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 name="文本框 9"/>
          <p:cNvSpPr txBox="1"/>
          <p:nvPr/>
        </p:nvSpPr>
        <p:spPr>
          <a:xfrm>
            <a:off x="6423951" y="5070886"/>
            <a:ext cx="5173883" cy="461665"/>
          </a:xfrm>
          <a:prstGeom prst="rect">
            <a:avLst/>
          </a:prstGeom>
          <a:noFill/>
        </p:spPr>
        <p:txBody>
          <a:bodyPr wrap="square" rtlCol="0">
            <a:spAutoFit/>
          </a:bodyPr>
          <a:lstStyle/>
          <a:p>
            <a:pPr algn="ctr"/>
            <a:r>
              <a:rPr lang="zh-CN" altLang="en-US" sz="2400" b="1" dirty="0">
                <a:latin typeface="微软雅黑" panose="020B0503020204020204" pitchFamily="34" charset="-122"/>
                <a:ea typeface="微软雅黑" panose="020B0503020204020204" pitchFamily="34" charset="-122"/>
              </a:rPr>
              <a:t>浙江省慈溪中学  宋浩颖  李晓燕</a:t>
            </a:r>
            <a:endParaRPr lang="en-GB" sz="2400" b="1" dirty="0">
              <a:latin typeface="微软雅黑" panose="020B0503020204020204" pitchFamily="34" charset="-122"/>
              <a:ea typeface="微软雅黑" panose="020B0503020204020204" pitchFamily="34" charset="-122"/>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0" y="897427"/>
            <a:ext cx="11574682" cy="4832092"/>
          </a:xfrm>
          <a:prstGeom prst="rect">
            <a:avLst/>
          </a:prstGeom>
          <a:noFill/>
        </p:spPr>
        <p:txBody>
          <a:bodyPr wrap="square">
            <a:spAutoFit/>
          </a:bodyPr>
          <a:lstStyle/>
          <a:p>
            <a:pPr marL="304800" indent="304800" algn="just"/>
            <a:r>
              <a:rPr lang="en-US" altLang="zh-CN" sz="2800" i="1" kern="100" dirty="0">
                <a:effectLst/>
                <a:latin typeface="Times New Roman" panose="02020603050405020304" pitchFamily="18" charset="0"/>
                <a:ea typeface="宋体" panose="02010600030101010101" pitchFamily="2" charset="-122"/>
              </a:rPr>
              <a:t>   When Friday finally rolled around, I had to admit that Cassie’s Egg Force One looked pretty good.</a:t>
            </a:r>
            <a:r>
              <a:rPr lang="en-US" altLang="zh-CN" sz="2800" kern="100" dirty="0">
                <a:effectLst/>
                <a:latin typeface="Times New Roman" panose="02020603050405020304" pitchFamily="18" charset="0"/>
                <a:ea typeface="宋体" panose="02010600030101010101" pitchFamily="2" charset="-122"/>
              </a:rPr>
              <a:t> </a:t>
            </a:r>
            <a:r>
              <a:rPr lang="en-GB" altLang="zh-CN" sz="2800" kern="100" dirty="0">
                <a:latin typeface="Times New Roman" panose="02020603050405020304" pitchFamily="18" charset="0"/>
                <a:ea typeface="宋体" panose="02010600030101010101" pitchFamily="2" charset="-122"/>
                <a:cs typeface="Times New Roman" panose="02020603050405020304" pitchFamily="18" charset="0"/>
              </a:rPr>
              <a:t>Her</a:t>
            </a:r>
            <a:r>
              <a:rPr lang="en-GB"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 plastic basket with </a:t>
            </a:r>
            <a:r>
              <a:rPr lang="en-GB" altLang="zh-CN" sz="2800" u="sng" kern="100" dirty="0">
                <a:effectLst/>
                <a:latin typeface="Times New Roman" panose="02020603050405020304" pitchFamily="18" charset="0"/>
                <a:ea typeface="宋体" panose="02010600030101010101" pitchFamily="2" charset="-122"/>
                <a:cs typeface="Times New Roman" panose="02020603050405020304" pitchFamily="18" charset="0"/>
              </a:rPr>
              <a:t>parachute</a:t>
            </a:r>
            <a:r>
              <a:rPr lang="en-GB"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 was elaborately designed. </a:t>
            </a:r>
            <a:r>
              <a:rPr lang="en-GB" altLang="zh-CN" sz="2800" b="1" kern="100" dirty="0">
                <a:solidFill>
                  <a:srgbClr val="AB2400"/>
                </a:solidFill>
                <a:effectLst/>
                <a:latin typeface="Times New Roman" panose="02020603050405020304" pitchFamily="18" charset="0"/>
                <a:ea typeface="宋体" panose="02010600030101010101" pitchFamily="2" charset="-122"/>
                <a:cs typeface="Times New Roman" panose="02020603050405020304" pitchFamily="18" charset="0"/>
              </a:rPr>
              <a:t>When thrown into the air, it opened its parachute, whirled around like a butterfly and then landed on the ground slowly and quietly,</a:t>
            </a:r>
            <a:r>
              <a:rPr lang="en-GB"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 demonstrating that there wasn’t any crack on the </a:t>
            </a:r>
            <a:r>
              <a:rPr lang="en-GB" altLang="zh-CN" sz="2800" u="sng" kern="100" dirty="0">
                <a:effectLst/>
                <a:latin typeface="Times New Roman" panose="02020603050405020304" pitchFamily="18" charset="0"/>
                <a:ea typeface="宋体" panose="02010600030101010101" pitchFamily="2" charset="-122"/>
                <a:cs typeface="Times New Roman" panose="02020603050405020304" pitchFamily="18" charset="0"/>
              </a:rPr>
              <a:t>egg</a:t>
            </a:r>
            <a:r>
              <a:rPr lang="en-GB"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GB" altLang="zh-CN" sz="2800" b="1" kern="100" dirty="0">
                <a:solidFill>
                  <a:srgbClr val="AB2400"/>
                </a:solidFill>
                <a:effectLst/>
                <a:latin typeface="Times New Roman" panose="02020603050405020304" pitchFamily="18" charset="0"/>
                <a:ea typeface="宋体" panose="02010600030101010101" pitchFamily="2" charset="-122"/>
                <a:cs typeface="Times New Roman" panose="02020603050405020304" pitchFamily="18" charset="0"/>
              </a:rPr>
              <a:t>The audience let out thundering cheers, some even whistling wildly. With a triumphant air, Cassie received myriads of thumbs-up and cast me a proud look. </a:t>
            </a:r>
            <a:r>
              <a:rPr lang="en-GB" altLang="zh-CN" sz="2800" kern="100" dirty="0">
                <a:latin typeface="Times New Roman" panose="02020603050405020304" pitchFamily="18" charset="0"/>
                <a:ea typeface="宋体" panose="02010600030101010101" pitchFamily="2" charset="-122"/>
                <a:cs typeface="Times New Roman" panose="02020603050405020304" pitchFamily="18" charset="0"/>
              </a:rPr>
              <a:t>The minute I let go of my egg, </a:t>
            </a:r>
            <a:r>
              <a:rPr lang="en-GB" altLang="zh-CN" sz="2800" b="1" kern="100" dirty="0">
                <a:solidFill>
                  <a:srgbClr val="AB2400"/>
                </a:solidFill>
                <a:effectLst/>
                <a:latin typeface="Times New Roman" panose="02020603050405020304" pitchFamily="18" charset="0"/>
                <a:ea typeface="宋体" panose="02010600030101010101" pitchFamily="2" charset="-122"/>
                <a:cs typeface="Times New Roman" panose="02020603050405020304" pitchFamily="18" charset="0"/>
              </a:rPr>
              <a:t>I stumbled down stairs in a hurry, in a desperate attempt to check it</a:t>
            </a:r>
            <a:r>
              <a:rPr lang="en-GB" altLang="zh-CN" sz="2800" kern="100" dirty="0">
                <a:latin typeface="Times New Roman" panose="02020603050405020304" pitchFamily="18" charset="0"/>
                <a:ea typeface="宋体" panose="02010600030101010101" pitchFamily="2" charset="-122"/>
                <a:cs typeface="Times New Roman" panose="02020603050405020304" pitchFamily="18" charset="0"/>
              </a:rPr>
              <a:t>. My heart beat wildly as I found</a:t>
            </a:r>
            <a:r>
              <a:rPr lang="en-GB"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 the egg safe and sound. Then </a:t>
            </a:r>
            <a:r>
              <a:rPr lang="en-GB" altLang="zh-CN" sz="2800" b="1" kern="100" dirty="0">
                <a:solidFill>
                  <a:srgbClr val="AB2400"/>
                </a:solidFill>
                <a:effectLst/>
                <a:latin typeface="Times New Roman" panose="02020603050405020304" pitchFamily="18" charset="0"/>
                <a:ea typeface="宋体" panose="02010600030101010101" pitchFamily="2" charset="-122"/>
                <a:cs typeface="Times New Roman" panose="02020603050405020304" pitchFamily="18" charset="0"/>
              </a:rPr>
              <a:t>the next few minutes witnessed fierce competition between other groups</a:t>
            </a:r>
            <a:r>
              <a:rPr lang="en-GB"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标题 8"/>
          <p:cNvSpPr txBox="1"/>
          <p:nvPr/>
        </p:nvSpPr>
        <p:spPr>
          <a:xfrm>
            <a:off x="0" y="211627"/>
            <a:ext cx="2280213" cy="685800"/>
          </a:xfrm>
          <a:prstGeom prst="rect">
            <a:avLst/>
          </a:prstGeom>
          <a:solidFill>
            <a:schemeClr val="accent5">
              <a:lumMod val="20000"/>
              <a:lumOff val="80000"/>
            </a:schemeClr>
          </a:solidFill>
        </p:spPr>
        <p:txBody>
          <a:bodyPr>
            <a:normAutofit/>
          </a:bodyPr>
          <a:lstStyle>
            <a:lvl1pPr algn="l" defTabSz="914400" rtl="0" eaLnBrk="1" latinLnBrk="0" hangingPunct="1">
              <a:lnSpc>
                <a:spcPct val="90000"/>
              </a:lnSpc>
              <a:spcBef>
                <a:spcPct val="0"/>
              </a:spcBef>
              <a:buNone/>
              <a:defRPr sz="5400" kern="1200" cap="all" baseline="0">
                <a:blipFill>
                  <a:blip r:embed="rId1">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zh-CN" altLang="en-US" sz="3600" b="1" dirty="0">
                <a:solidFill>
                  <a:srgbClr val="AB2400"/>
                </a:solidFill>
                <a:latin typeface="宋体" panose="02010600030101010101" pitchFamily="2" charset="-122"/>
                <a:ea typeface="宋体" panose="02010600030101010101" pitchFamily="2" charset="-122"/>
                <a:cs typeface="Times New Roman" panose="02020603050405020304" pitchFamily="18" charset="0"/>
              </a:rPr>
              <a:t>高分作文</a:t>
            </a:r>
            <a:r>
              <a:rPr lang="en-US" altLang="zh-CN" sz="3600" b="1" dirty="0">
                <a:solidFill>
                  <a:srgbClr val="AB2400"/>
                </a:solidFill>
                <a:latin typeface="宋体" panose="02010600030101010101" pitchFamily="2" charset="-122"/>
                <a:ea typeface="宋体" panose="02010600030101010101" pitchFamily="2" charset="-122"/>
                <a:cs typeface="Times New Roman" panose="02020603050405020304" pitchFamily="18" charset="0"/>
              </a:rPr>
              <a:t>1</a:t>
            </a:r>
            <a:endParaRPr lang="en-GB" sz="3600" b="1" dirty="0">
              <a:solidFill>
                <a:srgbClr val="AB2400"/>
              </a:solidFill>
              <a:latin typeface="宋体" panose="02010600030101010101" pitchFamily="2" charset="-122"/>
              <a:ea typeface="宋体" panose="02010600030101010101" pitchFamily="2" charset="-122"/>
              <a:cs typeface="Times New Roman" panose="02020603050405020304" pitchFamily="18" charset="0"/>
            </a:endParaRP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33423" y="897427"/>
            <a:ext cx="11725154" cy="5509200"/>
          </a:xfrm>
          <a:prstGeom prst="rect">
            <a:avLst/>
          </a:prstGeom>
          <a:noFill/>
        </p:spPr>
        <p:txBody>
          <a:bodyPr wrap="square">
            <a:spAutoFit/>
          </a:bodyPr>
          <a:lstStyle/>
          <a:p>
            <a:pPr indent="304800" algn="just">
              <a:spcAft>
                <a:spcPts val="1000"/>
              </a:spcAft>
            </a:pPr>
            <a:r>
              <a:rPr lang="en-US" altLang="zh-CN" sz="3200" i="1" kern="100" dirty="0">
                <a:effectLst/>
                <a:latin typeface="Times New Roman" panose="02020603050405020304" pitchFamily="18" charset="0"/>
                <a:ea typeface="宋体" panose="02010600030101010101" pitchFamily="2" charset="-122"/>
              </a:rPr>
              <a:t>By the fourth launch, only Cassie and I were left.</a:t>
            </a:r>
            <a:r>
              <a:rPr lang="en-US" altLang="zh-CN" sz="3200" kern="100" dirty="0">
                <a:effectLst/>
                <a:latin typeface="Times New Roman" panose="02020603050405020304" pitchFamily="18" charset="0"/>
                <a:ea typeface="宋体" panose="02010600030101010101" pitchFamily="2" charset="-122"/>
              </a:rPr>
              <a:t> </a:t>
            </a:r>
            <a:r>
              <a:rPr lang="en-US" altLang="zh-CN" sz="3200" b="1" kern="100" dirty="0">
                <a:solidFill>
                  <a:srgbClr val="AB2400"/>
                </a:solidFill>
                <a:effectLst/>
                <a:latin typeface="Times New Roman" panose="02020603050405020304" pitchFamily="18" charset="0"/>
                <a:ea typeface="宋体" panose="02010600030101010101" pitchFamily="2" charset="-122"/>
              </a:rPr>
              <a:t>I cast a side glance at her.</a:t>
            </a:r>
            <a:r>
              <a:rPr lang="zh-CN" altLang="en-US" sz="3200" b="1" kern="100" dirty="0">
                <a:solidFill>
                  <a:srgbClr val="AB2400"/>
                </a:solidFill>
                <a:effectLst/>
                <a:latin typeface="Times New Roman" panose="02020603050405020304" pitchFamily="18" charset="0"/>
                <a:ea typeface="宋体" panose="02010600030101010101" pitchFamily="2" charset="-122"/>
              </a:rPr>
              <a:t> </a:t>
            </a:r>
            <a:r>
              <a:rPr lang="en-US" altLang="zh-CN" sz="3200" kern="100" dirty="0">
                <a:effectLst/>
                <a:latin typeface="Times New Roman" panose="02020603050405020304" pitchFamily="18" charset="0"/>
                <a:ea typeface="宋体" panose="02010600030101010101" pitchFamily="2" charset="-122"/>
              </a:rPr>
              <a:t>She</a:t>
            </a:r>
            <a:r>
              <a:rPr lang="zh-CN" altLang="en-US" sz="3200" kern="100" dirty="0">
                <a:effectLst/>
                <a:latin typeface="Times New Roman" panose="02020603050405020304" pitchFamily="18" charset="0"/>
                <a:ea typeface="宋体" panose="02010600030101010101" pitchFamily="2" charset="-122"/>
              </a:rPr>
              <a:t> </a:t>
            </a:r>
            <a:r>
              <a:rPr lang="en-US" altLang="zh-CN" sz="3200" kern="100" dirty="0">
                <a:effectLst/>
                <a:latin typeface="Times New Roman" panose="02020603050405020304" pitchFamily="18" charset="0"/>
                <a:ea typeface="宋体" panose="02010600030101010101" pitchFamily="2" charset="-122"/>
              </a:rPr>
              <a:t>was</a:t>
            </a:r>
            <a:r>
              <a:rPr lang="zh-CN" altLang="en-US" sz="3200" kern="100" dirty="0">
                <a:effectLst/>
                <a:latin typeface="Times New Roman" panose="02020603050405020304" pitchFamily="18" charset="0"/>
                <a:ea typeface="宋体" panose="02010600030101010101" pitchFamily="2" charset="-122"/>
              </a:rPr>
              <a:t> </a:t>
            </a:r>
            <a:r>
              <a:rPr lang="en-US" altLang="zh-CN" sz="3200" kern="100" dirty="0">
                <a:effectLst/>
                <a:latin typeface="Times New Roman" panose="02020603050405020304" pitchFamily="18" charset="0"/>
                <a:ea typeface="宋体" panose="02010600030101010101" pitchFamily="2" charset="-122"/>
              </a:rPr>
              <a:t>holding her container tightly, no longer looking that confident. So did I. “Drop!” Hands trembling, I let go of the container, stretching out to keep them in sight, and rushed down to check. However, </a:t>
            </a:r>
            <a:r>
              <a:rPr lang="en-US" altLang="zh-CN" sz="3200" b="1" kern="100" dirty="0">
                <a:solidFill>
                  <a:srgbClr val="AB2400"/>
                </a:solidFill>
                <a:effectLst/>
                <a:latin typeface="Times New Roman" panose="02020603050405020304" pitchFamily="18" charset="0"/>
                <a:ea typeface="宋体" panose="02010600030101010101" pitchFamily="2" charset="-122"/>
              </a:rPr>
              <a:t>under the lid was an egg that was badly cracked! </a:t>
            </a:r>
            <a:r>
              <a:rPr lang="en-US" altLang="zh-CN" sz="3200" kern="100" dirty="0">
                <a:effectLst/>
                <a:latin typeface="Times New Roman" panose="02020603050405020304" pitchFamily="18" charset="0"/>
                <a:ea typeface="宋体" panose="02010600030101010101" pitchFamily="2" charset="-122"/>
              </a:rPr>
              <a:t>I stood still. I heard Cassie sobbing. She must have failed too. </a:t>
            </a:r>
            <a:r>
              <a:rPr lang="en-US" altLang="zh-CN" sz="3200" b="1" kern="100" dirty="0">
                <a:solidFill>
                  <a:srgbClr val="AB2400"/>
                </a:solidFill>
                <a:effectLst/>
                <a:latin typeface="Times New Roman" panose="02020603050405020304" pitchFamily="18" charset="0"/>
                <a:ea typeface="宋体" panose="02010600030101010101" pitchFamily="2" charset="-122"/>
              </a:rPr>
              <a:t>Yet, her failure didn’t comfort me. Instead, it left me in thought. </a:t>
            </a:r>
            <a:r>
              <a:rPr lang="en-US" altLang="zh-CN" sz="3200" kern="100" dirty="0">
                <a:effectLst/>
                <a:latin typeface="Times New Roman" panose="02020603050405020304" pitchFamily="18" charset="0"/>
                <a:ea typeface="宋体" panose="02010600030101010101" pitchFamily="2" charset="-122"/>
              </a:rPr>
              <a:t>My marshmallow cream leaked just now, while her parachute didn’t function due to the sudden wind. What if we combined our ideas? If only we hadn’t broken up! I looked towards Cassie and </a:t>
            </a:r>
            <a:r>
              <a:rPr lang="en-US" altLang="zh-CN" sz="3200" b="1" kern="100" dirty="0">
                <a:solidFill>
                  <a:srgbClr val="AB2400"/>
                </a:solidFill>
                <a:effectLst/>
                <a:latin typeface="Times New Roman" panose="02020603050405020304" pitchFamily="18" charset="0"/>
                <a:ea typeface="宋体" panose="02010600030101010101" pitchFamily="2" charset="-122"/>
              </a:rPr>
              <a:t>our eyes met. We giggled. I knew our friendship was back.</a:t>
            </a:r>
            <a:endParaRPr lang="zh-CN" altLang="zh-CN" sz="2400" b="1" kern="100" dirty="0">
              <a:solidFill>
                <a:srgbClr val="AB2400"/>
              </a:solidFill>
              <a:effectLst/>
              <a:latin typeface="Times New Roman" panose="02020603050405020304" pitchFamily="18" charset="0"/>
              <a:ea typeface="宋体" panose="02010600030101010101" pitchFamily="2" charset="-122"/>
            </a:endParaRPr>
          </a:p>
        </p:txBody>
      </p:sp>
      <p:sp>
        <p:nvSpPr>
          <p:cNvPr id="3" name="标题 8"/>
          <p:cNvSpPr txBox="1"/>
          <p:nvPr/>
        </p:nvSpPr>
        <p:spPr>
          <a:xfrm>
            <a:off x="0" y="211627"/>
            <a:ext cx="2280213" cy="685800"/>
          </a:xfrm>
          <a:prstGeom prst="rect">
            <a:avLst/>
          </a:prstGeom>
          <a:solidFill>
            <a:schemeClr val="accent5">
              <a:lumMod val="20000"/>
              <a:lumOff val="80000"/>
            </a:schemeClr>
          </a:solidFill>
        </p:spPr>
        <p:txBody>
          <a:bodyPr>
            <a:normAutofit/>
          </a:bodyPr>
          <a:lstStyle>
            <a:lvl1pPr algn="l" defTabSz="914400" rtl="0" eaLnBrk="1" latinLnBrk="0" hangingPunct="1">
              <a:lnSpc>
                <a:spcPct val="90000"/>
              </a:lnSpc>
              <a:spcBef>
                <a:spcPct val="0"/>
              </a:spcBef>
              <a:buNone/>
              <a:defRPr sz="5400" kern="1200" cap="all" baseline="0">
                <a:blipFill>
                  <a:blip r:embed="rId1">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zh-CN" altLang="en-US" sz="3600" b="1" dirty="0">
                <a:solidFill>
                  <a:srgbClr val="AB2400"/>
                </a:solidFill>
                <a:latin typeface="宋体" panose="02010600030101010101" pitchFamily="2" charset="-122"/>
                <a:ea typeface="宋体" panose="02010600030101010101" pitchFamily="2" charset="-122"/>
                <a:cs typeface="Times New Roman" panose="02020603050405020304" pitchFamily="18" charset="0"/>
              </a:rPr>
              <a:t>高分作文</a:t>
            </a:r>
            <a:r>
              <a:rPr lang="en-US" altLang="zh-CN" sz="3600" b="1" dirty="0">
                <a:solidFill>
                  <a:srgbClr val="AB2400"/>
                </a:solidFill>
                <a:latin typeface="宋体" panose="02010600030101010101" pitchFamily="2" charset="-122"/>
                <a:ea typeface="宋体" panose="02010600030101010101" pitchFamily="2" charset="-122"/>
                <a:cs typeface="Times New Roman" panose="02020603050405020304" pitchFamily="18" charset="0"/>
              </a:rPr>
              <a:t>1</a:t>
            </a:r>
            <a:endParaRPr lang="en-GB" sz="3600" b="1" dirty="0">
              <a:solidFill>
                <a:srgbClr val="AB2400"/>
              </a:solidFill>
              <a:latin typeface="宋体" panose="02010600030101010101" pitchFamily="2" charset="-122"/>
              <a:ea typeface="宋体" panose="02010600030101010101" pitchFamily="2" charset="-122"/>
              <a:cs typeface="Times New Roman" panose="02020603050405020304" pitchFamily="18" charset="0"/>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4427" y="1145101"/>
            <a:ext cx="11665352" cy="5021888"/>
          </a:xfrm>
          <a:prstGeom prst="rect">
            <a:avLst/>
          </a:prstGeom>
          <a:noFill/>
        </p:spPr>
        <p:txBody>
          <a:bodyPr wrap="square">
            <a:spAutoFit/>
          </a:bodyPr>
          <a:lstStyle/>
          <a:p>
            <a:pPr indent="304800" algn="just">
              <a:spcAft>
                <a:spcPts val="1000"/>
              </a:spcAft>
            </a:pPr>
            <a:r>
              <a:rPr lang="en-US" altLang="zh-CN" sz="3200" i="1" kern="100" dirty="0">
                <a:effectLst/>
                <a:latin typeface="Times New Roman" panose="02020603050405020304" pitchFamily="18" charset="0"/>
                <a:ea typeface="宋体" panose="02010600030101010101" pitchFamily="2" charset="-122"/>
              </a:rPr>
              <a:t>When Friday finally rolled around, I had to admit that Cassie’s Egg Force One looked pretty good.</a:t>
            </a:r>
            <a:r>
              <a:rPr lang="en-US" altLang="zh-CN" sz="3200" kern="100" dirty="0">
                <a:effectLst/>
                <a:latin typeface="Times New Roman" panose="02020603050405020304" pitchFamily="18" charset="0"/>
                <a:ea typeface="宋体" panose="02010600030101010101" pitchFamily="2" charset="-122"/>
              </a:rPr>
              <a:t> Equipped with a small </a:t>
            </a:r>
            <a:r>
              <a:rPr lang="en-US" altLang="zh-CN" sz="3200" u="sng" kern="100" dirty="0">
                <a:effectLst/>
                <a:latin typeface="Times New Roman" panose="02020603050405020304" pitchFamily="18" charset="0"/>
                <a:ea typeface="宋体" panose="02010600030101010101" pitchFamily="2" charset="-122"/>
              </a:rPr>
              <a:t>parachute</a:t>
            </a:r>
            <a:r>
              <a:rPr lang="en-US" altLang="zh-CN" sz="3200" kern="100" dirty="0">
                <a:effectLst/>
                <a:latin typeface="Times New Roman" panose="02020603050405020304" pitchFamily="18" charset="0"/>
                <a:ea typeface="宋体" panose="02010600030101010101" pitchFamily="2" charset="-122"/>
              </a:rPr>
              <a:t>, it stood out from various protective </a:t>
            </a:r>
            <a:r>
              <a:rPr lang="en-US" altLang="zh-CN" sz="3200" u="sng" kern="100" dirty="0">
                <a:effectLst/>
                <a:latin typeface="Times New Roman" panose="02020603050405020304" pitchFamily="18" charset="0"/>
                <a:ea typeface="宋体" panose="02010600030101010101" pitchFamily="2" charset="-122"/>
              </a:rPr>
              <a:t>containers</a:t>
            </a:r>
            <a:r>
              <a:rPr lang="en-US" altLang="zh-CN" sz="3200" kern="100" dirty="0">
                <a:effectLst/>
                <a:latin typeface="Times New Roman" panose="02020603050405020304" pitchFamily="18" charset="0"/>
                <a:ea typeface="宋体" panose="02010600030101010101" pitchFamily="2" charset="-122"/>
              </a:rPr>
              <a:t>. </a:t>
            </a:r>
            <a:r>
              <a:rPr lang="en-US" altLang="zh-CN" sz="3200" b="1" kern="100" dirty="0">
                <a:solidFill>
                  <a:srgbClr val="AB2400"/>
                </a:solidFill>
                <a:effectLst/>
                <a:latin typeface="Times New Roman" panose="02020603050405020304" pitchFamily="18" charset="0"/>
                <a:ea typeface="宋体" panose="02010600030101010101" pitchFamily="2" charset="-122"/>
              </a:rPr>
              <a:t>There was obvious confidence written on Cassie’s face</a:t>
            </a:r>
            <a:r>
              <a:rPr lang="en-US" altLang="zh-CN" sz="3200" kern="100" dirty="0">
                <a:effectLst/>
                <a:latin typeface="Times New Roman" panose="02020603050405020304" pitchFamily="18" charset="0"/>
                <a:ea typeface="宋体" panose="02010600030101010101" pitchFamily="2" charset="-122"/>
              </a:rPr>
              <a:t>. Soon, the Egg Drop Challenge began. </a:t>
            </a:r>
            <a:r>
              <a:rPr lang="en-US" altLang="zh-CN" sz="3200" u="sng" kern="100" dirty="0">
                <a:effectLst/>
                <a:latin typeface="Times New Roman" panose="02020603050405020304" pitchFamily="18" charset="0"/>
                <a:ea typeface="宋体" panose="02010600030101010101" pitchFamily="2" charset="-122"/>
              </a:rPr>
              <a:t>Cassie</a:t>
            </a:r>
            <a:r>
              <a:rPr lang="en-US" altLang="zh-CN" sz="3200" kern="100" dirty="0">
                <a:effectLst/>
                <a:latin typeface="Times New Roman" panose="02020603050405020304" pitchFamily="18" charset="0"/>
                <a:ea typeface="宋体" panose="02010600030101010101" pitchFamily="2" charset="-122"/>
              </a:rPr>
              <a:t> let go of her Egg Force One and it landed perfectly. </a:t>
            </a:r>
            <a:r>
              <a:rPr lang="en-US" altLang="zh-CN" sz="3200" b="1" kern="100" dirty="0">
                <a:solidFill>
                  <a:srgbClr val="AB2400"/>
                </a:solidFill>
                <a:effectLst/>
                <a:latin typeface="Times New Roman" panose="02020603050405020304" pitchFamily="18" charset="0"/>
                <a:ea typeface="宋体" panose="02010600030101010101" pitchFamily="2" charset="-122"/>
              </a:rPr>
              <a:t>When it came to my turn, I felt butterflies in my stomach</a:t>
            </a:r>
            <a:r>
              <a:rPr lang="en-US" altLang="zh-CN" sz="3200" kern="100" dirty="0">
                <a:effectLst/>
                <a:latin typeface="Times New Roman" panose="02020603050405020304" pitchFamily="18" charset="0"/>
                <a:ea typeface="宋体" panose="02010600030101010101" pitchFamily="2" charset="-122"/>
              </a:rPr>
              <a:t> and my eyes followed all the way my Egg Cushion dropped. I was wild with joy as I saw my egg safe in the marshmallow. The game continued. </a:t>
            </a:r>
            <a:r>
              <a:rPr lang="en-US" altLang="zh-CN" sz="3200" kern="100" dirty="0">
                <a:latin typeface="Times New Roman" panose="02020603050405020304" pitchFamily="18" charset="0"/>
                <a:ea typeface="宋体" panose="02010600030101010101" pitchFamily="2" charset="-122"/>
              </a:rPr>
              <a:t>The next two rounds witnessed many broken egg shells.</a:t>
            </a:r>
            <a:endParaRPr lang="en-US" altLang="zh-CN" sz="3200" kern="100" dirty="0">
              <a:effectLst/>
              <a:latin typeface="Times New Roman" panose="02020603050405020304" pitchFamily="18" charset="0"/>
              <a:ea typeface="宋体" panose="02010600030101010101" pitchFamily="2" charset="-122"/>
            </a:endParaRPr>
          </a:p>
          <a:p>
            <a:pPr indent="304800" algn="just">
              <a:spcAft>
                <a:spcPts val="1000"/>
              </a:spcAft>
            </a:pPr>
            <a:endParaRPr lang="zh-CN" altLang="zh-CN" sz="2400" b="1" kern="100" dirty="0">
              <a:solidFill>
                <a:srgbClr val="0070C0"/>
              </a:solidFill>
              <a:highlight>
                <a:srgbClr val="FFFF00"/>
              </a:highlight>
              <a:latin typeface="Times New Roman" panose="02020603050405020304" pitchFamily="18" charset="0"/>
              <a:ea typeface="宋体" panose="02010600030101010101" pitchFamily="2" charset="-122"/>
            </a:endParaRPr>
          </a:p>
        </p:txBody>
      </p:sp>
      <p:sp>
        <p:nvSpPr>
          <p:cNvPr id="5" name="标题 8"/>
          <p:cNvSpPr txBox="1"/>
          <p:nvPr/>
        </p:nvSpPr>
        <p:spPr>
          <a:xfrm>
            <a:off x="0" y="211627"/>
            <a:ext cx="2280213" cy="685800"/>
          </a:xfrm>
          <a:prstGeom prst="rect">
            <a:avLst/>
          </a:prstGeom>
          <a:solidFill>
            <a:schemeClr val="accent5">
              <a:lumMod val="20000"/>
              <a:lumOff val="80000"/>
            </a:schemeClr>
          </a:solidFill>
        </p:spPr>
        <p:txBody>
          <a:bodyPr>
            <a:normAutofit/>
          </a:bodyPr>
          <a:lstStyle>
            <a:lvl1pPr algn="l" defTabSz="914400" rtl="0" eaLnBrk="1" latinLnBrk="0" hangingPunct="1">
              <a:lnSpc>
                <a:spcPct val="90000"/>
              </a:lnSpc>
              <a:spcBef>
                <a:spcPct val="0"/>
              </a:spcBef>
              <a:buNone/>
              <a:defRPr sz="5400" kern="1200" cap="all" baseline="0">
                <a:blipFill>
                  <a:blip r:embed="rId1">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zh-CN" altLang="en-US" sz="3600" b="1" dirty="0">
                <a:solidFill>
                  <a:srgbClr val="AB2400"/>
                </a:solidFill>
                <a:latin typeface="宋体" panose="02010600030101010101" pitchFamily="2" charset="-122"/>
                <a:ea typeface="宋体" panose="02010600030101010101" pitchFamily="2" charset="-122"/>
                <a:cs typeface="Times New Roman" panose="02020603050405020304" pitchFamily="18" charset="0"/>
              </a:rPr>
              <a:t>高分作文</a:t>
            </a:r>
            <a:r>
              <a:rPr lang="en-US" altLang="zh-CN" sz="3600" b="1" dirty="0">
                <a:solidFill>
                  <a:srgbClr val="AB2400"/>
                </a:solidFill>
                <a:latin typeface="宋体" panose="02010600030101010101" pitchFamily="2" charset="-122"/>
                <a:ea typeface="宋体" panose="02010600030101010101" pitchFamily="2" charset="-122"/>
                <a:cs typeface="Times New Roman" panose="02020603050405020304" pitchFamily="18" charset="0"/>
              </a:rPr>
              <a:t>2</a:t>
            </a:r>
            <a:endParaRPr lang="en-GB" sz="3600" b="1" dirty="0">
              <a:solidFill>
                <a:srgbClr val="AB2400"/>
              </a:solidFill>
              <a:latin typeface="宋体" panose="02010600030101010101" pitchFamily="2" charset="-122"/>
              <a:ea typeface="宋体" panose="02010600030101010101" pitchFamily="2" charset="-122"/>
              <a:cs typeface="Times New Roman" panose="02020603050405020304" pitchFamily="18" charset="0"/>
            </a:endParaRP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33423" y="856357"/>
            <a:ext cx="11725154" cy="6001643"/>
          </a:xfrm>
          <a:prstGeom prst="rect">
            <a:avLst/>
          </a:prstGeom>
          <a:noFill/>
        </p:spPr>
        <p:txBody>
          <a:bodyPr wrap="square">
            <a:spAutoFit/>
          </a:bodyPr>
          <a:lstStyle/>
          <a:p>
            <a:pPr indent="304800" algn="just">
              <a:spcAft>
                <a:spcPts val="1000"/>
              </a:spcAft>
            </a:pPr>
            <a:r>
              <a:rPr lang="en-US" altLang="zh-CN" sz="3200" i="1" kern="100" dirty="0">
                <a:effectLst/>
                <a:latin typeface="Times New Roman" panose="02020603050405020304" pitchFamily="18" charset="0"/>
                <a:ea typeface="宋体" panose="02010600030101010101" pitchFamily="2" charset="-122"/>
              </a:rPr>
              <a:t>   By the fourth launch, only Cassie and I were left.</a:t>
            </a:r>
            <a:r>
              <a:rPr lang="en-US" altLang="zh-CN" sz="3200" kern="100" dirty="0">
                <a:effectLst/>
                <a:latin typeface="Times New Roman" panose="02020603050405020304" pitchFamily="18" charset="0"/>
                <a:ea typeface="宋体" panose="02010600030101010101" pitchFamily="2" charset="-122"/>
              </a:rPr>
              <a:t> </a:t>
            </a:r>
            <a:r>
              <a:rPr lang="en-GB" altLang="zh-CN" sz="3200" dirty="0">
                <a:effectLst/>
                <a:latin typeface="Times New Roman" panose="02020603050405020304" pitchFamily="18" charset="0"/>
                <a:ea typeface="宋体" panose="02010600030101010101" pitchFamily="2" charset="-122"/>
              </a:rPr>
              <a:t>I could feel that </a:t>
            </a:r>
            <a:r>
              <a:rPr lang="en-GB" altLang="zh-CN" sz="3200" b="1" dirty="0">
                <a:solidFill>
                  <a:srgbClr val="AB2400"/>
                </a:solidFill>
                <a:effectLst/>
                <a:latin typeface="Times New Roman" panose="02020603050405020304" pitchFamily="18" charset="0"/>
                <a:ea typeface="宋体" panose="02010600030101010101" pitchFamily="2" charset="-122"/>
              </a:rPr>
              <a:t>all the eyes were fixed on us</a:t>
            </a:r>
            <a:r>
              <a:rPr lang="en-GB" altLang="zh-CN" sz="3200" dirty="0">
                <a:effectLst/>
                <a:latin typeface="Times New Roman" panose="02020603050405020304" pitchFamily="18" charset="0"/>
                <a:ea typeface="宋体" panose="02010600030101010101" pitchFamily="2" charset="-122"/>
              </a:rPr>
              <a:t>. A strong sense of nervousness surged through me. Next to me, Cassie was also under great pressure. Then we saw our eggs drop. </a:t>
            </a:r>
            <a:r>
              <a:rPr lang="en-US" altLang="zh-CN" sz="3200" dirty="0">
                <a:latin typeface="Times New Roman" panose="02020603050405020304" pitchFamily="18" charset="0"/>
                <a:ea typeface="宋体" panose="02010600030101010101" pitchFamily="2" charset="-122"/>
              </a:rPr>
              <a:t>Suddenly, </a:t>
            </a:r>
            <a:r>
              <a:rPr lang="en-US" altLang="zh-CN" sz="3200" b="1" dirty="0">
                <a:solidFill>
                  <a:srgbClr val="AB2400"/>
                </a:solidFill>
                <a:latin typeface="Times New Roman" panose="02020603050405020304" pitchFamily="18" charset="0"/>
                <a:ea typeface="宋体" panose="02010600030101010101" pitchFamily="2" charset="-122"/>
              </a:rPr>
              <a:t>I heard a clear crack sound. My heart sank.</a:t>
            </a:r>
            <a:r>
              <a:rPr lang="en-US" altLang="zh-CN" sz="3200" dirty="0">
                <a:latin typeface="Times New Roman" panose="02020603050405020304" pitchFamily="18" charset="0"/>
                <a:ea typeface="宋体" panose="02010600030101010101" pitchFamily="2" charset="-122"/>
              </a:rPr>
              <a:t> I slowly bent down to check but found no cracks at all. I turned around and found Cassie’s basket was broken. Mr. Beal announced the winner of this year’s Egg Drop Challenge and I heard my name. I cast a big beam and found Cassie run away with tears running on her cheeks. I found her curled up in the corner. </a:t>
            </a:r>
            <a:r>
              <a:rPr lang="en-US" altLang="zh-CN" sz="3200" b="1" dirty="0">
                <a:solidFill>
                  <a:srgbClr val="AB2400"/>
                </a:solidFill>
                <a:latin typeface="Times New Roman" panose="02020603050405020304" pitchFamily="18" charset="0"/>
                <a:ea typeface="宋体" panose="02010600030101010101" pitchFamily="2" charset="-122"/>
              </a:rPr>
              <a:t>Huddling her into my arms, I patted her on the back and murmured to her how sorry I was. That day, I not only won the challenge but also the most precious friendship back.</a:t>
            </a:r>
            <a:endParaRPr lang="zh-CN" altLang="zh-CN" sz="3200" b="1" dirty="0">
              <a:solidFill>
                <a:srgbClr val="AB2400"/>
              </a:solidFill>
              <a:highlight>
                <a:srgbClr val="FFFF00"/>
              </a:highlight>
              <a:latin typeface="Times New Roman" panose="02020603050405020304" pitchFamily="18" charset="0"/>
              <a:ea typeface="宋体" panose="02010600030101010101" pitchFamily="2" charset="-122"/>
            </a:endParaRPr>
          </a:p>
        </p:txBody>
      </p:sp>
      <p:sp>
        <p:nvSpPr>
          <p:cNvPr id="3" name="标题 8"/>
          <p:cNvSpPr txBox="1"/>
          <p:nvPr/>
        </p:nvSpPr>
        <p:spPr>
          <a:xfrm>
            <a:off x="0" y="211627"/>
            <a:ext cx="2280213" cy="685800"/>
          </a:xfrm>
          <a:prstGeom prst="rect">
            <a:avLst/>
          </a:prstGeom>
          <a:solidFill>
            <a:schemeClr val="accent5">
              <a:lumMod val="20000"/>
              <a:lumOff val="80000"/>
            </a:schemeClr>
          </a:solidFill>
        </p:spPr>
        <p:txBody>
          <a:bodyPr>
            <a:normAutofit/>
          </a:bodyPr>
          <a:lstStyle>
            <a:lvl1pPr algn="l" defTabSz="914400" rtl="0" eaLnBrk="1" latinLnBrk="0" hangingPunct="1">
              <a:lnSpc>
                <a:spcPct val="90000"/>
              </a:lnSpc>
              <a:spcBef>
                <a:spcPct val="0"/>
              </a:spcBef>
              <a:buNone/>
              <a:defRPr sz="5400" kern="1200" cap="all" baseline="0">
                <a:blipFill>
                  <a:blip r:embed="rId1">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zh-CN" altLang="en-US" sz="3600" b="1" dirty="0">
                <a:solidFill>
                  <a:srgbClr val="AB2400"/>
                </a:solidFill>
                <a:latin typeface="宋体" panose="02010600030101010101" pitchFamily="2" charset="-122"/>
                <a:ea typeface="宋体" panose="02010600030101010101" pitchFamily="2" charset="-122"/>
                <a:cs typeface="Times New Roman" panose="02020603050405020304" pitchFamily="18" charset="0"/>
              </a:rPr>
              <a:t>高分作文</a:t>
            </a:r>
            <a:r>
              <a:rPr lang="en-US" altLang="zh-CN" sz="3600" b="1" dirty="0">
                <a:solidFill>
                  <a:srgbClr val="AB2400"/>
                </a:solidFill>
                <a:latin typeface="宋体" panose="02010600030101010101" pitchFamily="2" charset="-122"/>
                <a:ea typeface="宋体" panose="02010600030101010101" pitchFamily="2" charset="-122"/>
                <a:cs typeface="Times New Roman" panose="02020603050405020304" pitchFamily="18" charset="0"/>
              </a:rPr>
              <a:t>2</a:t>
            </a:r>
            <a:endParaRPr lang="en-GB" sz="3600" b="1" dirty="0">
              <a:solidFill>
                <a:srgbClr val="AB2400"/>
              </a:solidFill>
              <a:latin typeface="宋体" panose="02010600030101010101" pitchFamily="2" charset="-122"/>
              <a:ea typeface="宋体" panose="02010600030101010101" pitchFamily="2" charset="-122"/>
              <a:cs typeface="Times New Roman" panose="02020603050405020304" pitchFamily="18" charset="0"/>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print">
            <a:extLst>
              <a:ext uri="{BEBA8EAE-BF5A-486C-A8C5-ECC9F3942E4B}">
                <a14:imgProps xmlns:a14="http://schemas.microsoft.com/office/drawing/2010/main">
                  <a14:imgLayer r:embed="rId2">
                    <a14:imgEffect>
                      <a14:brightnessContrast bright="40000"/>
                    </a14:imgEffect>
                    <a14:imgEffect>
                      <a14:sharpenSoften amount="50000"/>
                    </a14:imgEffect>
                  </a14:imgLayer>
                </a14:imgProps>
              </a:ext>
              <a:ext uri="{28A0092B-C50C-407E-A947-70E740481C1C}">
                <a14:useLocalDpi xmlns:a14="http://schemas.microsoft.com/office/drawing/2010/main" val="0"/>
              </a:ext>
            </a:extLst>
          </a:blip>
          <a:srcRect l="2447" t="21434" r="6666" b="8186"/>
          <a:stretch>
            <a:fillRect/>
          </a:stretch>
        </p:blipFill>
        <p:spPr>
          <a:xfrm rot="169864">
            <a:off x="710202" y="609942"/>
            <a:ext cx="10771598" cy="6255929"/>
          </a:xfrm>
          <a:prstGeom prst="rect">
            <a:avLst/>
          </a:prstGeom>
        </p:spPr>
      </p:pic>
      <p:sp>
        <p:nvSpPr>
          <p:cNvPr id="4" name="标题 8"/>
          <p:cNvSpPr txBox="1"/>
          <p:nvPr/>
        </p:nvSpPr>
        <p:spPr>
          <a:xfrm>
            <a:off x="0" y="211627"/>
            <a:ext cx="2280213" cy="685800"/>
          </a:xfrm>
          <a:prstGeom prst="rect">
            <a:avLst/>
          </a:prstGeom>
          <a:solidFill>
            <a:schemeClr val="accent5">
              <a:lumMod val="20000"/>
              <a:lumOff val="80000"/>
            </a:schemeClr>
          </a:solidFill>
        </p:spPr>
        <p:txBody>
          <a:bodyPr>
            <a:normAutofit/>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zh-CN" altLang="en-US" sz="3600" b="1" dirty="0">
                <a:solidFill>
                  <a:srgbClr val="AB2400"/>
                </a:solidFill>
                <a:latin typeface="宋体" panose="02010600030101010101" pitchFamily="2" charset="-122"/>
                <a:ea typeface="宋体" panose="02010600030101010101" pitchFamily="2" charset="-122"/>
                <a:cs typeface="Times New Roman" panose="02020603050405020304" pitchFamily="18" charset="0"/>
              </a:rPr>
              <a:t>高分作文</a:t>
            </a:r>
            <a:r>
              <a:rPr lang="en-US" altLang="zh-CN" sz="3600" b="1" dirty="0">
                <a:solidFill>
                  <a:srgbClr val="AB2400"/>
                </a:solidFill>
                <a:latin typeface="宋体" panose="02010600030101010101" pitchFamily="2" charset="-122"/>
                <a:ea typeface="宋体" panose="02010600030101010101" pitchFamily="2" charset="-122"/>
                <a:cs typeface="Times New Roman" panose="02020603050405020304" pitchFamily="18" charset="0"/>
              </a:rPr>
              <a:t>3</a:t>
            </a:r>
            <a:endParaRPr lang="en-GB" sz="3600" b="1" dirty="0">
              <a:solidFill>
                <a:srgbClr val="AB2400"/>
              </a:solidFill>
              <a:latin typeface="宋体" panose="02010600030101010101" pitchFamily="2" charset="-122"/>
              <a:ea typeface="宋体" panose="02010600030101010101" pitchFamily="2" charset="-122"/>
              <a:cs typeface="Times New Roman" panose="02020603050405020304" pitchFamily="18" charset="0"/>
            </a:endParaRPr>
          </a:p>
        </p:txBody>
      </p:sp>
      <p:cxnSp>
        <p:nvCxnSpPr>
          <p:cNvPr id="5" name="直接连接符 4"/>
          <p:cNvCxnSpPr/>
          <p:nvPr/>
        </p:nvCxnSpPr>
        <p:spPr>
          <a:xfrm>
            <a:off x="9965803" y="3055716"/>
            <a:ext cx="94912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812158" y="3590080"/>
            <a:ext cx="583171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6643868" y="4168815"/>
            <a:ext cx="415531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665544" y="4782273"/>
            <a:ext cx="114010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65544" y="5420810"/>
            <a:ext cx="254064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10187652" y="4782273"/>
            <a:ext cx="94912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146876" y="5976394"/>
            <a:ext cx="59899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665544" y="6516547"/>
            <a:ext cx="5538486" cy="110534"/>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print">
            <a:extLst>
              <a:ext uri="{BEBA8EAE-BF5A-486C-A8C5-ECC9F3942E4B}">
                <a14:imgProps xmlns:a14="http://schemas.microsoft.com/office/drawing/2010/main">
                  <a14:imgLayer r:embed="rId2">
                    <a14:imgEffect>
                      <a14:brightnessContrast bright="40000"/>
                    </a14:imgEffect>
                    <a14:imgEffect>
                      <a14:sharpenSoften amount="50000"/>
                    </a14:imgEffect>
                  </a14:imgLayer>
                </a14:imgProps>
              </a:ext>
              <a:ext uri="{28A0092B-C50C-407E-A947-70E740481C1C}">
                <a14:useLocalDpi xmlns:a14="http://schemas.microsoft.com/office/drawing/2010/main" val="0"/>
              </a:ext>
            </a:extLst>
          </a:blip>
          <a:srcRect l="2068" t="12826" r="2490" b="12743"/>
          <a:stretch>
            <a:fillRect/>
          </a:stretch>
        </p:blipFill>
        <p:spPr>
          <a:xfrm rot="150232">
            <a:off x="806369" y="335198"/>
            <a:ext cx="10579261" cy="6187604"/>
          </a:xfrm>
          <a:prstGeom prst="rect">
            <a:avLst/>
          </a:prstGeom>
        </p:spPr>
      </p:pic>
      <p:sp>
        <p:nvSpPr>
          <p:cNvPr id="4" name="标题 8"/>
          <p:cNvSpPr txBox="1"/>
          <p:nvPr/>
        </p:nvSpPr>
        <p:spPr>
          <a:xfrm>
            <a:off x="0" y="211627"/>
            <a:ext cx="2280213" cy="685800"/>
          </a:xfrm>
          <a:prstGeom prst="rect">
            <a:avLst/>
          </a:prstGeom>
          <a:solidFill>
            <a:schemeClr val="accent5">
              <a:lumMod val="20000"/>
              <a:lumOff val="80000"/>
            </a:schemeClr>
          </a:solidFill>
        </p:spPr>
        <p:txBody>
          <a:bodyPr>
            <a:normAutofit/>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zh-CN" altLang="en-US" sz="3600" b="1" dirty="0">
                <a:solidFill>
                  <a:srgbClr val="AB2400"/>
                </a:solidFill>
                <a:latin typeface="宋体" panose="02010600030101010101" pitchFamily="2" charset="-122"/>
                <a:ea typeface="宋体" panose="02010600030101010101" pitchFamily="2" charset="-122"/>
                <a:cs typeface="Times New Roman" panose="02020603050405020304" pitchFamily="18" charset="0"/>
              </a:rPr>
              <a:t>高分作文</a:t>
            </a:r>
            <a:r>
              <a:rPr lang="en-US" altLang="zh-CN" sz="3600" b="1" dirty="0">
                <a:solidFill>
                  <a:srgbClr val="AB2400"/>
                </a:solidFill>
                <a:latin typeface="宋体" panose="02010600030101010101" pitchFamily="2" charset="-122"/>
                <a:ea typeface="宋体" panose="02010600030101010101" pitchFamily="2" charset="-122"/>
                <a:cs typeface="Times New Roman" panose="02020603050405020304" pitchFamily="18" charset="0"/>
              </a:rPr>
              <a:t>3</a:t>
            </a:r>
            <a:endParaRPr lang="en-GB" sz="3600" b="1" dirty="0">
              <a:solidFill>
                <a:srgbClr val="AB2400"/>
              </a:solidFill>
              <a:latin typeface="宋体" panose="02010600030101010101" pitchFamily="2" charset="-122"/>
              <a:ea typeface="宋体" panose="02010600030101010101" pitchFamily="2" charset="-122"/>
              <a:cs typeface="Times New Roman" panose="02020603050405020304" pitchFamily="18" charset="0"/>
            </a:endParaRPr>
          </a:p>
        </p:txBody>
      </p:sp>
      <p:cxnSp>
        <p:nvCxnSpPr>
          <p:cNvPr id="5" name="直接连接符 4"/>
          <p:cNvCxnSpPr/>
          <p:nvPr/>
        </p:nvCxnSpPr>
        <p:spPr>
          <a:xfrm flipV="1">
            <a:off x="3877519" y="1446835"/>
            <a:ext cx="6967959" cy="10417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906149" y="3640228"/>
            <a:ext cx="5341716" cy="579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3300713" y="3090441"/>
            <a:ext cx="7648938" cy="8295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585995" y="3646019"/>
            <a:ext cx="3196541" cy="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5891514" y="5278056"/>
            <a:ext cx="522018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676260" y="5833634"/>
            <a:ext cx="3617948" cy="1"/>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extLst>
              <a:ext uri="{BEBA8EAE-BF5A-486C-A8C5-ECC9F3942E4B}">
                <a14:imgProps xmlns:a14="http://schemas.microsoft.com/office/drawing/2010/main">
                  <a14:imgLayer r:embed="rId2">
                    <a14:imgEffect>
                      <a14:artisticTexturizer/>
                    </a14:imgEffect>
                    <a14:imgEffect>
                      <a14:backgroundRemoval t="3499" b="94752" l="9916" r="89662">
                        <a14:foregroundMark x1="39451" y1="10787" x2="65190" y2="14286"/>
                        <a14:foregroundMark x1="65190" y1="14286" x2="65190" y2="14286"/>
                        <a14:foregroundMark x1="49789" y1="3790" x2="52954" y2="4373"/>
                        <a14:foregroundMark x1="33333" y1="89796" x2="33333" y2="88338"/>
                        <a14:foregroundMark x1="37342" y1="88338" x2="37764" y2="89796"/>
                        <a14:foregroundMark x1="35654" y1="94752" x2="35654" y2="92711"/>
                        <a14:foregroundMark x1="44304" y1="88921" x2="44304" y2="91254"/>
                        <a14:foregroundMark x1="45992" y1="88921" x2="45781" y2="90962"/>
                        <a14:foregroundMark x1="48523" y1="88338" x2="48523" y2="90962"/>
                        <a14:foregroundMark x1="50000" y1="88630" x2="50000" y2="91254"/>
                        <a14:foregroundMark x1="53797" y1="86880" x2="53797" y2="89504"/>
                        <a14:foregroundMark x1="58228" y1="87464" x2="58228" y2="89796"/>
                        <a14:foregroundMark x1="61814" y1="86589" x2="61814" y2="88921"/>
                        <a14:foregroundMark x1="33544" y1="72012" x2="33544" y2="72886"/>
                        <a14:foregroundMark x1="33544" y1="69388" x2="33544" y2="71429"/>
                        <a14:foregroundMark x1="52321" y1="67930" x2="52321" y2="70116"/>
                        <a14:foregroundMark x1="60970" y1="68513" x2="60970" y2="69971"/>
                        <a14:foregroundMark x1="60970" y1="67347" x2="60970" y2="67930"/>
                        <a14:backgroundMark x1="44093" y1="54810" x2="45148" y2="55394"/>
                        <a14:backgroundMark x1="43882" y1="46939" x2="44093" y2="47813"/>
                        <a14:backgroundMark x1="55696" y1="46064" x2="55696" y2="44606"/>
                        <a14:backgroundMark x1="56118" y1="54519" x2="54430" y2="55394"/>
                        <a14:backgroundMark x1="36498" y1="71429" x2="36498" y2="72012"/>
                        <a14:backgroundMark x1="53797" y1="68513" x2="54008" y2="68805"/>
                        <a14:backgroundMark x1="62658" y1="67930" x2="62658" y2="68513"/>
                      </a14:backgroundRemoval>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33610" y="1271722"/>
            <a:ext cx="5962390" cy="4314556"/>
          </a:xfrm>
          <a:prstGeom prst="rect">
            <a:avLst/>
          </a:prstGeom>
        </p:spPr>
      </p:pic>
      <p:sp>
        <p:nvSpPr>
          <p:cNvPr id="6" name="标题 5"/>
          <p:cNvSpPr>
            <a:spLocks noGrp="1"/>
          </p:cNvSpPr>
          <p:nvPr>
            <p:ph type="ctrTitle" idx="4294967295"/>
          </p:nvPr>
        </p:nvSpPr>
        <p:spPr>
          <a:xfrm>
            <a:off x="4920308" y="1910555"/>
            <a:ext cx="5242264" cy="3036888"/>
          </a:xfrm>
        </p:spPr>
        <p:txBody>
          <a:bodyPr>
            <a:normAutofit/>
          </a:bodyPr>
          <a:lstStyle/>
          <a:p>
            <a:r>
              <a:rPr lang="en-GB" sz="8000" b="1" dirty="0">
                <a:latin typeface="Times New Roman" panose="02020603050405020304" pitchFamily="18" charset="0"/>
                <a:cs typeface="Times New Roman" panose="02020603050405020304" pitchFamily="18" charset="0"/>
              </a:rPr>
              <a:t>Thanks!</a:t>
            </a:r>
            <a:endParaRPr lang="en-GB" sz="80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1">
            <a:duotone>
              <a:schemeClr val="bg2">
                <a:shade val="45000"/>
                <a:satMod val="135000"/>
              </a:schemeClr>
              <a:prstClr val="white"/>
            </a:duotone>
            <a:extLst>
              <a:ext uri="{BEBA8EAE-BF5A-486C-A8C5-ECC9F3942E4B}">
                <a14:imgProps xmlns:a14="http://schemas.microsoft.com/office/drawing/2010/main">
                  <a14:imgLayer r:embed="rId2">
                    <a14:imgEffect>
                      <a14:artisticFilmGrain/>
                    </a14:imgEffect>
                    <a14:imgEffect>
                      <a14:colorTemperature colorTemp="11200"/>
                    </a14:imgEffect>
                  </a14:imgLayer>
                </a14:imgProps>
              </a:ext>
              <a:ext uri="{28A0092B-C50C-407E-A947-70E740481C1C}">
                <a14:useLocalDpi xmlns:a14="http://schemas.microsoft.com/office/drawing/2010/main" val="0"/>
              </a:ext>
            </a:extLst>
          </a:blip>
          <a:srcRect l="13425" t="1301" r="17808" b="1301"/>
          <a:stretch>
            <a:fillRect/>
          </a:stretch>
        </p:blipFill>
        <p:spPr>
          <a:xfrm>
            <a:off x="7349923" y="1"/>
            <a:ext cx="4842077" cy="6858000"/>
          </a:xfrm>
          <a:prstGeom prst="rect">
            <a:avLst/>
          </a:prstGeom>
        </p:spPr>
      </p:pic>
      <p:sp>
        <p:nvSpPr>
          <p:cNvPr id="7" name="内容占位符 6"/>
          <p:cNvSpPr>
            <a:spLocks noGrp="1"/>
          </p:cNvSpPr>
          <p:nvPr>
            <p:ph idx="1"/>
          </p:nvPr>
        </p:nvSpPr>
        <p:spPr>
          <a:xfrm>
            <a:off x="630919" y="2200984"/>
            <a:ext cx="8018558" cy="5020056"/>
          </a:xfrm>
        </p:spPr>
        <p:txBody>
          <a:bodyPr>
            <a:normAutofit/>
          </a:bodyPr>
          <a:lstStyle/>
          <a:p>
            <a:pPr>
              <a:lnSpc>
                <a:spcPct val="114000"/>
              </a:lnSpc>
              <a:buFont typeface="Wingdings" panose="05000000000000000000" pitchFamily="2" charset="2"/>
              <a:buChar char="n"/>
            </a:pPr>
            <a:r>
              <a:rPr lang="en-US" altLang="zh-CN" sz="3600" b="1" dirty="0">
                <a:latin typeface="Times New Roman" panose="02020603050405020304" pitchFamily="18" charset="0"/>
                <a:cs typeface="Times New Roman" panose="02020603050405020304" pitchFamily="18" charset="0"/>
              </a:rPr>
              <a:t>Read for </a:t>
            </a:r>
            <a:r>
              <a:rPr lang="en-US" altLang="zh-CN" sz="3600" b="1" dirty="0">
                <a:solidFill>
                  <a:srgbClr val="AB2400"/>
                </a:solidFill>
                <a:latin typeface="Times New Roman" panose="02020603050405020304" pitchFamily="18" charset="0"/>
                <a:cs typeface="Times New Roman" panose="02020603050405020304" pitchFamily="18" charset="0"/>
              </a:rPr>
              <a:t>plot</a:t>
            </a:r>
            <a:r>
              <a:rPr lang="en-US" altLang="zh-CN" sz="3600" b="1" dirty="0">
                <a:latin typeface="Times New Roman" panose="02020603050405020304" pitchFamily="18" charset="0"/>
                <a:cs typeface="Times New Roman" panose="02020603050405020304" pitchFamily="18" charset="0"/>
              </a:rPr>
              <a:t> </a:t>
            </a:r>
            <a:endParaRPr lang="en-US" altLang="zh-CN" sz="3600" b="1" dirty="0">
              <a:latin typeface="Times New Roman" panose="02020603050405020304" pitchFamily="18" charset="0"/>
              <a:cs typeface="Times New Roman" panose="02020603050405020304" pitchFamily="18" charset="0"/>
            </a:endParaRPr>
          </a:p>
          <a:p>
            <a:pPr>
              <a:lnSpc>
                <a:spcPct val="114000"/>
              </a:lnSpc>
              <a:buFont typeface="Wingdings" panose="05000000000000000000" pitchFamily="2" charset="2"/>
              <a:buChar char="n"/>
            </a:pPr>
            <a:r>
              <a:rPr lang="en-US" altLang="zh-CN" sz="3600" b="1" dirty="0">
                <a:latin typeface="Times New Roman" panose="02020603050405020304" pitchFamily="18" charset="0"/>
                <a:cs typeface="Times New Roman" panose="02020603050405020304" pitchFamily="18" charset="0"/>
              </a:rPr>
              <a:t>Read for </a:t>
            </a:r>
            <a:r>
              <a:rPr lang="en-US" altLang="zh-CN" sz="3600" b="1" dirty="0">
                <a:solidFill>
                  <a:srgbClr val="AB2400"/>
                </a:solidFill>
                <a:latin typeface="Times New Roman" panose="02020603050405020304" pitchFamily="18" charset="0"/>
                <a:cs typeface="Times New Roman" panose="02020603050405020304" pitchFamily="18" charset="0"/>
              </a:rPr>
              <a:t>theme</a:t>
            </a:r>
            <a:r>
              <a:rPr lang="en-US" altLang="zh-CN" sz="3600" b="1" dirty="0">
                <a:latin typeface="Times New Roman" panose="02020603050405020304" pitchFamily="18" charset="0"/>
                <a:cs typeface="Times New Roman" panose="02020603050405020304" pitchFamily="18" charset="0"/>
              </a:rPr>
              <a:t> </a:t>
            </a:r>
            <a:endParaRPr lang="en-US" altLang="zh-CN" sz="3600" b="1" dirty="0">
              <a:latin typeface="Times New Roman" panose="02020603050405020304" pitchFamily="18" charset="0"/>
              <a:cs typeface="Times New Roman" panose="02020603050405020304" pitchFamily="18" charset="0"/>
            </a:endParaRPr>
          </a:p>
          <a:p>
            <a:pPr>
              <a:lnSpc>
                <a:spcPct val="114000"/>
              </a:lnSpc>
              <a:buFont typeface="Wingdings" panose="05000000000000000000" pitchFamily="2" charset="2"/>
              <a:buChar char="n"/>
            </a:pPr>
            <a:r>
              <a:rPr lang="en-US" altLang="zh-CN" sz="3600" b="1" dirty="0">
                <a:latin typeface="Times New Roman" panose="02020603050405020304" pitchFamily="18" charset="0"/>
                <a:cs typeface="Times New Roman" panose="02020603050405020304" pitchFamily="18" charset="0"/>
              </a:rPr>
              <a:t>Read for </a:t>
            </a:r>
            <a:r>
              <a:rPr lang="en-US" altLang="zh-CN" sz="3600" b="1" dirty="0">
                <a:solidFill>
                  <a:srgbClr val="AB2400"/>
                </a:solidFill>
                <a:latin typeface="Times New Roman" panose="02020603050405020304" pitchFamily="18" charset="0"/>
                <a:cs typeface="Times New Roman" panose="02020603050405020304" pitchFamily="18" charset="0"/>
              </a:rPr>
              <a:t>language</a:t>
            </a:r>
            <a:r>
              <a:rPr lang="en-US" altLang="zh-CN" sz="3600" b="1" dirty="0">
                <a:latin typeface="Times New Roman" panose="02020603050405020304" pitchFamily="18" charset="0"/>
                <a:cs typeface="Times New Roman" panose="02020603050405020304" pitchFamily="18" charset="0"/>
              </a:rPr>
              <a:t> </a:t>
            </a:r>
            <a:endParaRPr lang="en-US" altLang="zh-CN" sz="2800" b="1" dirty="0">
              <a:latin typeface="Times New Roman" panose="02020603050405020304" pitchFamily="18" charset="0"/>
              <a:cs typeface="Times New Roman" panose="02020603050405020304" pitchFamily="18" charset="0"/>
            </a:endParaRPr>
          </a:p>
          <a:p>
            <a:pPr marL="0" indent="0">
              <a:lnSpc>
                <a:spcPct val="114000"/>
              </a:lnSpc>
              <a:buNone/>
            </a:pPr>
            <a:endParaRPr lang="en-GB" sz="3600" b="1" dirty="0">
              <a:latin typeface="Times New Roman" panose="02020603050405020304" pitchFamily="18" charset="0"/>
              <a:cs typeface="Times New Roman" panose="02020603050405020304" pitchFamily="18" charset="0"/>
            </a:endParaRPr>
          </a:p>
        </p:txBody>
      </p:sp>
      <p:sp>
        <p:nvSpPr>
          <p:cNvPr id="8" name="文本占位符 7"/>
          <p:cNvSpPr>
            <a:spLocks noGrp="1"/>
          </p:cNvSpPr>
          <p:nvPr>
            <p:ph type="body" sz="half" idx="2"/>
          </p:nvPr>
        </p:nvSpPr>
        <p:spPr>
          <a:xfrm>
            <a:off x="8137004" y="2200984"/>
            <a:ext cx="3646024" cy="994844"/>
          </a:xfrm>
        </p:spPr>
        <p:txBody>
          <a:bodyPr>
            <a:noAutofit/>
          </a:bodyPr>
          <a:lstStyle/>
          <a:p>
            <a:r>
              <a:rPr lang="zh-CN" altLang="en-US" sz="6000" b="1" dirty="0">
                <a:latin typeface="Times New Roman" panose="02020603050405020304" pitchFamily="18" charset="0"/>
                <a:cs typeface="Times New Roman" panose="02020603050405020304" pitchFamily="18" charset="0"/>
              </a:rPr>
              <a:t>语篇解读</a:t>
            </a:r>
            <a:endParaRPr lang="en-GB" sz="6000" b="1" dirty="0">
              <a:latin typeface="Times New Roman" panose="02020603050405020304" pitchFamily="18" charset="0"/>
              <a:cs typeface="Times New Roman" panose="02020603050405020304" pitchFamily="18" charset="0"/>
            </a:endParaRPr>
          </a:p>
        </p:txBody>
      </p:sp>
      <p:cxnSp>
        <p:nvCxnSpPr>
          <p:cNvPr id="13" name="直接连接符 12"/>
          <p:cNvCxnSpPr/>
          <p:nvPr/>
        </p:nvCxnSpPr>
        <p:spPr>
          <a:xfrm>
            <a:off x="8264774" y="3162320"/>
            <a:ext cx="3074362"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14" name="文本框 13"/>
          <p:cNvSpPr txBox="1"/>
          <p:nvPr/>
        </p:nvSpPr>
        <p:spPr>
          <a:xfrm>
            <a:off x="8362528" y="3128813"/>
            <a:ext cx="2816865" cy="461665"/>
          </a:xfrm>
          <a:prstGeom prst="rect">
            <a:avLst/>
          </a:prstGeom>
          <a:noFill/>
        </p:spPr>
        <p:txBody>
          <a:bodyPr wrap="square" rtlCol="0">
            <a:spAutoFit/>
          </a:bodyPr>
          <a:lstStyle/>
          <a:p>
            <a:pPr algn="ctr"/>
            <a:r>
              <a:rPr lang="en-GB" sz="2400" b="1" dirty="0">
                <a:latin typeface="Times New Roman" panose="02020603050405020304" pitchFamily="18" charset="0"/>
                <a:cs typeface="Times New Roman" panose="02020603050405020304" pitchFamily="18" charset="0"/>
              </a:rPr>
              <a:t>Text analysis</a:t>
            </a:r>
            <a:endParaRPr lang="en-GB" sz="2400" b="1" dirty="0">
              <a:latin typeface="Times New Roman" panose="02020603050405020304" pitchFamily="18" charset="0"/>
              <a:cs typeface="Times New Roman" panose="02020603050405020304" pitchFamily="18" charset="0"/>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 y="109959"/>
            <a:ext cx="2430684" cy="720000"/>
          </a:xfrm>
          <a:prstGeom prst="rect">
            <a:avLst/>
          </a:prstGeom>
        </p:spPr>
      </p:pic>
      <p:sp>
        <p:nvSpPr>
          <p:cNvPr id="8" name="标题 7"/>
          <p:cNvSpPr>
            <a:spLocks noGrp="1"/>
          </p:cNvSpPr>
          <p:nvPr>
            <p:ph type="title" idx="4294967295"/>
          </p:nvPr>
        </p:nvSpPr>
        <p:spPr>
          <a:xfrm>
            <a:off x="0" y="273050"/>
            <a:ext cx="2074863" cy="430213"/>
          </a:xfrm>
        </p:spPr>
        <p:txBody>
          <a:bodyPr>
            <a:no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原题呈现</a:t>
            </a:r>
            <a:endParaRPr lang="en-GB" sz="2800" b="1" dirty="0">
              <a:solidFill>
                <a:srgbClr val="C00000"/>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358815" y="703263"/>
            <a:ext cx="11644132" cy="6186309"/>
          </a:xfrm>
          <a:prstGeom prst="rect">
            <a:avLst/>
          </a:prstGeom>
          <a:noFill/>
        </p:spPr>
        <p:txBody>
          <a:bodyPr wrap="square">
            <a:spAutoFit/>
          </a:bodyPr>
          <a:lstStyle/>
          <a:p>
            <a:pPr indent="0" algn="just">
              <a:lnSpc>
                <a:spcPct val="100000"/>
              </a:lnSpc>
              <a:buNone/>
            </a:pPr>
            <a:r>
              <a:rPr lang="en-US" altLang="zh-CN" sz="1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800" b="1"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“OK, everybody. It’s that time of year,” said my science teacher, Mr. Beal. “This Friday we’ll have the annual Egg Drop Challenge. Bring your best containers to class. You can work alone or work together.”</a:t>
            </a:r>
            <a:endParaRPr lang="en-US" altLang="zh-CN" sz="1800" b="1"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indent="0" algn="just">
              <a:lnSpc>
                <a:spcPct val="100000"/>
              </a:lnSpc>
              <a:buNone/>
            </a:pPr>
            <a:r>
              <a:rPr lang="en-US" altLang="zh-CN" sz="1800" b="1"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Mr. Beal’s fifth-grade Egg Drop Challenge was an institution at my school. The goal of the Challenge was simple—you had to build a protective container to keep an egg from breaking when dropped over the stadium wall.</a:t>
            </a:r>
            <a:endParaRPr lang="en-US" altLang="zh-CN" sz="1800" b="1"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indent="0" algn="just">
              <a:lnSpc>
                <a:spcPct val="100000"/>
              </a:lnSpc>
              <a:buNone/>
            </a:pPr>
            <a:r>
              <a:rPr lang="en-US" altLang="zh-CN" sz="1800" b="1"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My best friend, Cassie, and I grinned at each other. We always worked on projects together. She’s brainy; I’m creative. We’re the perfect combination, like peanut butter and marshmallow cream(</a:t>
            </a:r>
            <a:r>
              <a:rPr lang="zh-CN" altLang="en-US" sz="1800" b="1"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棉花糖霜</a:t>
            </a:r>
            <a:r>
              <a:rPr lang="en-US" altLang="zh-CN" sz="1800" b="1"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which happens to be my favorite kind of sandwich.</a:t>
            </a:r>
            <a:endParaRPr lang="en-US" altLang="zh-CN" sz="1800" b="1"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indent="0" algn="just">
              <a:lnSpc>
                <a:spcPct val="100000"/>
              </a:lnSpc>
              <a:buNone/>
            </a:pPr>
            <a:r>
              <a:rPr lang="en-US" altLang="zh-CN" sz="1800" b="1"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I made my favorite sandwich that afternoon while waiting for Cassie to come over and work on the container. Spreading the fluffy marshmallow cream gave me an idea.</a:t>
            </a:r>
            <a:endParaRPr lang="en-US" altLang="zh-CN" sz="1800" b="1"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indent="0" algn="just">
              <a:lnSpc>
                <a:spcPct val="100000"/>
              </a:lnSpc>
              <a:buNone/>
            </a:pPr>
            <a:r>
              <a:rPr lang="en-US" altLang="zh-CN" sz="1800" b="1"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“I have a brilliant design for our egg container!” I said when Cassie arrived. She looked at me eagerly. “We can cushion it with some marshmallow cream. You know, to absorb the shock of the impact,” I explained. “You’ve got to be kidding, Laura.” Cassie exclaimed. “You have a better idea?” Cassie pointed to a sketch(</a:t>
            </a:r>
            <a:r>
              <a:rPr lang="zh-CN" altLang="en-US" sz="1800" b="1"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草图</a:t>
            </a:r>
            <a:r>
              <a:rPr lang="en-US" altLang="zh-CN" sz="1800" b="1"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)in her notebook. “Actually, I do. We put the egg in a basket with parachute(</a:t>
            </a:r>
            <a:r>
              <a:rPr lang="zh-CN" altLang="en-US" sz="1800" b="1"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降落伞</a:t>
            </a:r>
            <a:r>
              <a:rPr lang="en-US" altLang="zh-CN" sz="1800" b="1"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)attached. It will simply float to safety.” “It's too easy for something to go wrong. It will never work!” I said. Cassie rolled her eyes, “The parachute is better than that stupid idea.”</a:t>
            </a:r>
            <a:endParaRPr lang="en-US" altLang="zh-CN" sz="1800" b="1"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indent="0" algn="just">
              <a:lnSpc>
                <a:spcPct val="100000"/>
              </a:lnSpc>
              <a:buNone/>
            </a:pPr>
            <a:r>
              <a:rPr lang="en-US" altLang="zh-CN" sz="1800" b="1"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I couldn't believe it. Of course we’d had our little fights in the past, but this was different. She’d never called any of my ideas “stupid” before. “Then I'll build mine and you build yours, and we’ll just see whose is better.” “Fine!” Cassie threw her notebook into her backpack and stormed out. And just like that, our friendship was broken. Like an egg dropped from the top of a stadium without marshmallow cream to protect it.</a:t>
            </a:r>
            <a:endParaRPr lang="en-US" altLang="zh-CN" sz="1800" b="1"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indent="0" algn="just">
              <a:lnSpc>
                <a:spcPct val="100000"/>
              </a:lnSpc>
              <a:buNone/>
            </a:pPr>
            <a:r>
              <a:rPr lang="zh-CN" altLang="en-US" sz="1800" b="1"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注意：</a:t>
            </a:r>
            <a:r>
              <a:rPr lang="en-US" altLang="zh-CN" sz="1800" b="1"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1800" b="1"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续写词数应为</a:t>
            </a:r>
            <a:r>
              <a:rPr lang="en-US" altLang="zh-CN" sz="1800" b="1"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150</a:t>
            </a:r>
            <a:r>
              <a:rPr lang="zh-CN" altLang="en-US" sz="1800" b="1"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左右；</a:t>
            </a:r>
            <a:r>
              <a:rPr lang="en-US" altLang="zh-CN" sz="1800" b="1"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 </a:t>
            </a:r>
            <a:r>
              <a:rPr lang="zh-CN" altLang="en-US" sz="1800" b="1"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请按如下格式在答题卡的相应位置作答。</a:t>
            </a:r>
            <a:endParaRPr lang="en-US" altLang="zh-CN" sz="1800" b="1"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indent="0" algn="just">
              <a:lnSpc>
                <a:spcPct val="100000"/>
              </a:lnSpc>
              <a:buNone/>
            </a:pPr>
            <a:r>
              <a:rPr lang="en-US" altLang="zh-CN" sz="1800" b="1"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Paragraph 1: When Friday finally came, I had to admit that Cassie’s Egg Force One looked pretty good.</a:t>
            </a:r>
            <a:endParaRPr lang="en-US" altLang="zh-CN" sz="1800" b="1"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indent="0" algn="just">
              <a:lnSpc>
                <a:spcPct val="100000"/>
              </a:lnSpc>
              <a:buNone/>
            </a:pPr>
            <a:r>
              <a:rPr lang="en-US" altLang="zh-CN" sz="1800" b="1" kern="1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Paragraph 2: By the fourth round, only Cassie and I were left. </a:t>
            </a:r>
            <a:endParaRPr lang="en-GB" dirty="0"/>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792056" y="547292"/>
            <a:ext cx="10058400" cy="685800"/>
          </a:xfrm>
          <a:solidFill>
            <a:schemeClr val="accent5">
              <a:lumMod val="20000"/>
              <a:lumOff val="80000"/>
            </a:schemeClr>
          </a:solidFill>
        </p:spPr>
        <p:txBody>
          <a:bodyPr>
            <a:normAutofit fontScale="90000"/>
          </a:bodyPr>
          <a:lstStyle/>
          <a:p>
            <a:r>
              <a:rPr lang="en-US" altLang="zh-CN" sz="4400" b="1" dirty="0">
                <a:solidFill>
                  <a:srgbClr val="AB2400"/>
                </a:solidFill>
                <a:latin typeface="Times New Roman" panose="02020603050405020304" pitchFamily="18" charset="0"/>
                <a:cs typeface="Times New Roman" panose="02020603050405020304" pitchFamily="18" charset="0"/>
              </a:rPr>
              <a:t>Read for plot </a:t>
            </a:r>
            <a:endParaRPr lang="en-GB" sz="4400" b="1" dirty="0">
              <a:solidFill>
                <a:srgbClr val="AB2400"/>
              </a:solidFill>
              <a:latin typeface="Times New Roman" panose="02020603050405020304" pitchFamily="18" charset="0"/>
              <a:cs typeface="Times New Roman" panose="02020603050405020304" pitchFamily="18" charset="0"/>
            </a:endParaRPr>
          </a:p>
        </p:txBody>
      </p:sp>
      <p:sp>
        <p:nvSpPr>
          <p:cNvPr id="10" name="内容占位符 9"/>
          <p:cNvSpPr>
            <a:spLocks noGrp="1"/>
          </p:cNvSpPr>
          <p:nvPr>
            <p:ph idx="1"/>
          </p:nvPr>
        </p:nvSpPr>
        <p:spPr>
          <a:xfrm>
            <a:off x="792056" y="1435336"/>
            <a:ext cx="10058400" cy="4562856"/>
          </a:xfrm>
        </p:spPr>
        <p:txBody>
          <a:bodyPr>
            <a:normAutofit/>
          </a:bodyPr>
          <a:lstStyle/>
          <a:p>
            <a:pPr>
              <a:lnSpc>
                <a:spcPct val="100000"/>
              </a:lnSpc>
            </a:pPr>
            <a:r>
              <a:rPr lang="en-GB" altLang="zh-CN" sz="2800" b="1" dirty="0">
                <a:solidFill>
                  <a:srgbClr val="AB2400"/>
                </a:solidFill>
                <a:latin typeface="Times New Roman" panose="02020603050405020304" pitchFamily="18" charset="0"/>
                <a:cs typeface="Times New Roman" panose="02020603050405020304" pitchFamily="18" charset="0"/>
              </a:rPr>
              <a:t>Who</a:t>
            </a:r>
            <a:r>
              <a:rPr lang="en-GB" altLang="zh-CN" sz="2800" b="1" dirty="0">
                <a:latin typeface="Times New Roman" panose="02020603050405020304" pitchFamily="18" charset="0"/>
                <a:cs typeface="Times New Roman" panose="02020603050405020304" pitchFamily="18" charset="0"/>
              </a:rPr>
              <a:t>: I(Laura), Cassie, Mr. Beal</a:t>
            </a:r>
            <a:endParaRPr lang="en-GB" sz="2800" b="1" dirty="0">
              <a:solidFill>
                <a:srgbClr val="AB2400"/>
              </a:solidFill>
              <a:latin typeface="Times New Roman" panose="02020603050405020304" pitchFamily="18" charset="0"/>
              <a:cs typeface="Times New Roman" panose="02020603050405020304" pitchFamily="18" charset="0"/>
            </a:endParaRPr>
          </a:p>
          <a:p>
            <a:pPr>
              <a:lnSpc>
                <a:spcPct val="100000"/>
              </a:lnSpc>
            </a:pPr>
            <a:r>
              <a:rPr lang="en-GB" sz="2800" b="1" dirty="0">
                <a:solidFill>
                  <a:srgbClr val="AB2400"/>
                </a:solidFill>
                <a:latin typeface="Times New Roman" panose="02020603050405020304" pitchFamily="18" charset="0"/>
                <a:cs typeface="Times New Roman" panose="02020603050405020304" pitchFamily="18" charset="0"/>
              </a:rPr>
              <a:t>When</a:t>
            </a:r>
            <a:r>
              <a:rPr lang="en-GB" sz="2800" b="1" dirty="0">
                <a:latin typeface="Times New Roman" panose="02020603050405020304" pitchFamily="18" charset="0"/>
                <a:cs typeface="Times New Roman" panose="02020603050405020304" pitchFamily="18" charset="0"/>
              </a:rPr>
              <a:t>: the annual Egg Drop Challenge</a:t>
            </a:r>
            <a:endParaRPr lang="en-GB" sz="2800" b="1" dirty="0">
              <a:latin typeface="Times New Roman" panose="02020603050405020304" pitchFamily="18" charset="0"/>
              <a:cs typeface="Times New Roman" panose="02020603050405020304" pitchFamily="18" charset="0"/>
            </a:endParaRPr>
          </a:p>
          <a:p>
            <a:pPr>
              <a:lnSpc>
                <a:spcPct val="100000"/>
              </a:lnSpc>
            </a:pPr>
            <a:r>
              <a:rPr lang="en-GB" sz="2800" b="1" dirty="0">
                <a:solidFill>
                  <a:srgbClr val="AB2400"/>
                </a:solidFill>
                <a:latin typeface="Times New Roman" panose="02020603050405020304" pitchFamily="18" charset="0"/>
                <a:cs typeface="Times New Roman" panose="02020603050405020304" pitchFamily="18" charset="0"/>
              </a:rPr>
              <a:t>Where</a:t>
            </a:r>
            <a:r>
              <a:rPr lang="en-GB" sz="2800" b="1" dirty="0">
                <a:latin typeface="Times New Roman" panose="02020603050405020304" pitchFamily="18" charset="0"/>
                <a:cs typeface="Times New Roman" panose="02020603050405020304" pitchFamily="18" charset="0"/>
              </a:rPr>
              <a:t>: school stadium</a:t>
            </a:r>
            <a:endParaRPr lang="en-GB" sz="2800" b="1" dirty="0">
              <a:latin typeface="Times New Roman" panose="02020603050405020304" pitchFamily="18" charset="0"/>
              <a:cs typeface="Times New Roman" panose="02020603050405020304" pitchFamily="18" charset="0"/>
            </a:endParaRPr>
          </a:p>
          <a:p>
            <a:pPr>
              <a:lnSpc>
                <a:spcPct val="100000"/>
              </a:lnSpc>
            </a:pPr>
            <a:r>
              <a:rPr lang="en-GB" sz="2800" b="1" dirty="0">
                <a:solidFill>
                  <a:srgbClr val="AB2400"/>
                </a:solidFill>
                <a:latin typeface="Times New Roman" panose="02020603050405020304" pitchFamily="18" charset="0"/>
                <a:cs typeface="Times New Roman" panose="02020603050405020304" pitchFamily="18" charset="0"/>
              </a:rPr>
              <a:t>What</a:t>
            </a:r>
            <a:r>
              <a:rPr lang="en-GB" sz="2800" b="1" dirty="0">
                <a:latin typeface="Times New Roman" panose="02020603050405020304" pitchFamily="18" charset="0"/>
                <a:cs typeface="Times New Roman" panose="02020603050405020304" pitchFamily="18" charset="0"/>
              </a:rPr>
              <a:t>: Cassie and I, a used-to-be perfect pair, quarrelled over different ideas for egg containers </a:t>
            </a:r>
            <a:r>
              <a:rPr lang="en-GB" altLang="zh-CN" sz="2800" b="1" dirty="0">
                <a:latin typeface="Times New Roman" panose="02020603050405020304" pitchFamily="18" charset="0"/>
                <a:cs typeface="Times New Roman" panose="02020603050405020304" pitchFamily="18" charset="0"/>
              </a:rPr>
              <a:t>in the annual Egg Drop Challenge</a:t>
            </a:r>
            <a:r>
              <a:rPr lang="en-GB" sz="2800" b="1" dirty="0">
                <a:latin typeface="Times New Roman" panose="02020603050405020304" pitchFamily="18" charset="0"/>
                <a:cs typeface="Times New Roman" panose="02020603050405020304" pitchFamily="18" charset="0"/>
              </a:rPr>
              <a:t>, and that triggered a friendship crisis.</a:t>
            </a:r>
            <a:endParaRPr lang="en-GB" sz="2800" b="1" dirty="0">
              <a:latin typeface="Times New Roman" panose="02020603050405020304" pitchFamily="18" charset="0"/>
              <a:cs typeface="Times New Roman" panose="02020603050405020304" pitchFamily="18" charset="0"/>
            </a:endParaRPr>
          </a:p>
        </p:txBody>
      </p:sp>
      <p:pic>
        <p:nvPicPr>
          <p:cNvPr id="16" name="图片 15"/>
          <p:cNvPicPr>
            <a:picLocks noChangeAspect="1"/>
          </p:cNvPicPr>
          <p:nvPr/>
        </p:nvPicPr>
        <p:blipFill>
          <a:blip r:embed="rId1" cstate="print">
            <a:extLst>
              <a:ext uri="{BEBA8EAE-BF5A-486C-A8C5-ECC9F3942E4B}">
                <a14:imgProps xmlns:a14="http://schemas.microsoft.com/office/drawing/2010/main">
                  <a14:imgLayer r:embed="rId2">
                    <a14:imgEffect>
                      <a14:artisticFilmGrain/>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9630137" y="1501469"/>
            <a:ext cx="1220319" cy="1220319"/>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p:cNvGraphicFramePr/>
          <p:nvPr/>
        </p:nvGraphicFramePr>
        <p:xfrm>
          <a:off x="2032000" y="2233914"/>
          <a:ext cx="10399210" cy="3904419"/>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5" name="标题 8"/>
          <p:cNvSpPr txBox="1"/>
          <p:nvPr/>
        </p:nvSpPr>
        <p:spPr>
          <a:xfrm>
            <a:off x="792056" y="547292"/>
            <a:ext cx="10058400" cy="685800"/>
          </a:xfrm>
          <a:prstGeom prst="rect">
            <a:avLst/>
          </a:prstGeom>
          <a:solidFill>
            <a:schemeClr val="accent5">
              <a:lumMod val="20000"/>
              <a:lumOff val="80000"/>
            </a:schemeClr>
          </a:solidFill>
        </p:spPr>
        <p:txBody>
          <a:bodyPr>
            <a:normAutofit fontScale="97500"/>
          </a:bodyPr>
          <a:lstStyle>
            <a:lvl1pPr algn="l" defTabSz="914400" rtl="0" eaLnBrk="1" latinLnBrk="0" hangingPunct="1">
              <a:lnSpc>
                <a:spcPct val="90000"/>
              </a:lnSpc>
              <a:spcBef>
                <a:spcPct val="0"/>
              </a:spcBef>
              <a:buNone/>
              <a:defRPr sz="5400" kern="1200" cap="all" baseline="0">
                <a:blipFill>
                  <a:blip r:embed="rId6">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altLang="zh-CN" sz="4400" b="1">
                <a:solidFill>
                  <a:srgbClr val="AB2400"/>
                </a:solidFill>
                <a:latin typeface="Times New Roman" panose="02020603050405020304" pitchFamily="18" charset="0"/>
                <a:cs typeface="Times New Roman" panose="02020603050405020304" pitchFamily="18" charset="0"/>
              </a:rPr>
              <a:t>Read for plot </a:t>
            </a:r>
            <a:endParaRPr lang="en-GB" sz="4400" b="1" dirty="0">
              <a:solidFill>
                <a:srgbClr val="AB2400"/>
              </a:solidFill>
              <a:latin typeface="Times New Roman" panose="02020603050405020304" pitchFamily="18" charset="0"/>
              <a:cs typeface="Times New Roman" panose="02020603050405020304" pitchFamily="18" charset="0"/>
            </a:endParaRPr>
          </a:p>
        </p:txBody>
      </p:sp>
      <p:sp>
        <p:nvSpPr>
          <p:cNvPr id="6" name="文本框 5"/>
          <p:cNvSpPr txBox="1"/>
          <p:nvPr/>
        </p:nvSpPr>
        <p:spPr>
          <a:xfrm>
            <a:off x="792056" y="1354238"/>
            <a:ext cx="10481686" cy="2241960"/>
          </a:xfrm>
          <a:prstGeom prst="rect">
            <a:avLst/>
          </a:prstGeom>
          <a:noFill/>
        </p:spPr>
        <p:txBody>
          <a:bodyPr wrap="square" rtlCol="0">
            <a:spAutoFit/>
          </a:bodyPr>
          <a:lstStyle/>
          <a:p>
            <a:pPr>
              <a:lnSpc>
                <a:spcPct val="150000"/>
              </a:lnSpc>
            </a:pPr>
            <a:r>
              <a:rPr lang="en-GB" sz="2400" b="1" dirty="0">
                <a:solidFill>
                  <a:srgbClr val="AB2400"/>
                </a:solidFill>
                <a:latin typeface="Times New Roman" panose="02020603050405020304" pitchFamily="18" charset="0"/>
                <a:cs typeface="Times New Roman" panose="02020603050405020304" pitchFamily="18" charset="0"/>
              </a:rPr>
              <a:t>Beginning</a:t>
            </a:r>
            <a:r>
              <a:rPr lang="en-GB" sz="2400" b="1" dirty="0">
                <a:latin typeface="Times New Roman" panose="02020603050405020304" pitchFamily="18" charset="0"/>
                <a:cs typeface="Times New Roman" panose="02020603050405020304" pitchFamily="18" charset="0"/>
              </a:rPr>
              <a:t>: the annual Egg Drop Challenging was to be held. </a:t>
            </a:r>
            <a:endParaRPr lang="en-GB" sz="2400" b="1" dirty="0">
              <a:latin typeface="Times New Roman" panose="02020603050405020304" pitchFamily="18" charset="0"/>
              <a:cs typeface="Times New Roman" panose="02020603050405020304" pitchFamily="18" charset="0"/>
            </a:endParaRPr>
          </a:p>
          <a:p>
            <a:pPr>
              <a:lnSpc>
                <a:spcPct val="150000"/>
              </a:lnSpc>
            </a:pPr>
            <a:r>
              <a:rPr lang="en-GB" sz="2400" b="1" dirty="0">
                <a:solidFill>
                  <a:srgbClr val="AB2400"/>
                </a:solidFill>
                <a:latin typeface="Times New Roman" panose="02020603050405020304" pitchFamily="18" charset="0"/>
                <a:cs typeface="Times New Roman" panose="02020603050405020304" pitchFamily="18" charset="0"/>
              </a:rPr>
              <a:t>Developing</a:t>
            </a:r>
            <a:r>
              <a:rPr lang="en-GB" sz="2400" b="1" dirty="0">
                <a:latin typeface="Times New Roman" panose="02020603050405020304" pitchFamily="18" charset="0"/>
                <a:cs typeface="Times New Roman" panose="02020603050405020304" pitchFamily="18" charset="0"/>
              </a:rPr>
              <a:t>: Cassie and I quarrelled over different idea for egg containers. </a:t>
            </a:r>
            <a:endParaRPr lang="en-GB" sz="2400" b="1" dirty="0">
              <a:latin typeface="Times New Roman" panose="02020603050405020304" pitchFamily="18" charset="0"/>
              <a:cs typeface="Times New Roman" panose="02020603050405020304" pitchFamily="18" charset="0"/>
            </a:endParaRPr>
          </a:p>
          <a:p>
            <a:pPr>
              <a:lnSpc>
                <a:spcPct val="150000"/>
              </a:lnSpc>
            </a:pPr>
            <a:r>
              <a:rPr lang="en-GB" sz="2400" b="1" dirty="0">
                <a:solidFill>
                  <a:srgbClr val="AB2400"/>
                </a:solidFill>
                <a:latin typeface="Times New Roman" panose="02020603050405020304" pitchFamily="18" charset="0"/>
                <a:cs typeface="Times New Roman" panose="02020603050405020304" pitchFamily="18" charset="0"/>
              </a:rPr>
              <a:t>Climax</a:t>
            </a:r>
            <a:r>
              <a:rPr lang="en-GB" sz="2400" b="1" dirty="0">
                <a:latin typeface="Times New Roman" panose="02020603050405020304" pitchFamily="18" charset="0"/>
                <a:cs typeface="Times New Roman" panose="02020603050405020304" pitchFamily="18" charset="0"/>
              </a:rPr>
              <a:t>: Cassie and I were to compete in the annual game</a:t>
            </a:r>
            <a:endParaRPr lang="en-GB" sz="2400" b="1" dirty="0">
              <a:latin typeface="Times New Roman" panose="02020603050405020304" pitchFamily="18" charset="0"/>
              <a:cs typeface="Times New Roman" panose="02020603050405020304" pitchFamily="18" charset="0"/>
            </a:endParaRPr>
          </a:p>
          <a:p>
            <a:pPr>
              <a:lnSpc>
                <a:spcPct val="150000"/>
              </a:lnSpc>
            </a:pPr>
            <a:r>
              <a:rPr lang="en-GB" sz="2400" b="1" dirty="0">
                <a:solidFill>
                  <a:srgbClr val="AB2400"/>
                </a:solidFill>
                <a:latin typeface="Times New Roman" panose="02020603050405020304" pitchFamily="18" charset="0"/>
                <a:cs typeface="Times New Roman" panose="02020603050405020304" pitchFamily="18" charset="0"/>
              </a:rPr>
              <a:t>Ending</a:t>
            </a:r>
            <a:r>
              <a:rPr lang="en-GB" sz="2400" b="1" dirty="0">
                <a:latin typeface="Times New Roman" panose="02020603050405020304" pitchFamily="18" charset="0"/>
                <a:cs typeface="Times New Roman" panose="02020603050405020304" pitchFamily="18" charset="0"/>
              </a:rPr>
              <a:t>: Cassie won/I won/both won/both lost</a:t>
            </a:r>
            <a:r>
              <a:rPr lang="en-US" sz="2400" b="1" dirty="0">
                <a:latin typeface="Times New Roman" panose="02020603050405020304" pitchFamily="18" charset="0"/>
                <a:cs typeface="Times New Roman" panose="02020603050405020304" pitchFamily="18" charset="0"/>
              </a:rPr>
              <a:t>…</a:t>
            </a:r>
            <a:endParaRPr lang="en-GB" sz="2400" b="1" dirty="0">
              <a:latin typeface="Times New Roman" panose="02020603050405020304" pitchFamily="18" charset="0"/>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792056" y="547292"/>
            <a:ext cx="10058400" cy="685800"/>
          </a:xfrm>
          <a:solidFill>
            <a:schemeClr val="accent5">
              <a:lumMod val="20000"/>
              <a:lumOff val="80000"/>
            </a:schemeClr>
          </a:solidFill>
        </p:spPr>
        <p:txBody>
          <a:bodyPr>
            <a:normAutofit/>
          </a:bodyPr>
          <a:lstStyle/>
          <a:p>
            <a:r>
              <a:rPr lang="en-US" altLang="zh-CN" sz="3600" b="1" dirty="0">
                <a:solidFill>
                  <a:srgbClr val="AB2400"/>
                </a:solidFill>
                <a:latin typeface="Times New Roman" panose="02020603050405020304" pitchFamily="18" charset="0"/>
                <a:cs typeface="Times New Roman" panose="02020603050405020304" pitchFamily="18" charset="0"/>
              </a:rPr>
              <a:t>Read for plot </a:t>
            </a:r>
            <a:endParaRPr lang="en-GB" sz="3600" b="1" dirty="0">
              <a:solidFill>
                <a:srgbClr val="AB2400"/>
              </a:solidFill>
              <a:latin typeface="Times New Roman" panose="02020603050405020304" pitchFamily="18" charset="0"/>
              <a:cs typeface="Times New Roman" panose="02020603050405020304" pitchFamily="18" charset="0"/>
            </a:endParaRPr>
          </a:p>
        </p:txBody>
      </p:sp>
      <p:sp>
        <p:nvSpPr>
          <p:cNvPr id="10" name="内容占位符 9"/>
          <p:cNvSpPr>
            <a:spLocks noGrp="1"/>
          </p:cNvSpPr>
          <p:nvPr>
            <p:ph idx="1"/>
          </p:nvPr>
        </p:nvSpPr>
        <p:spPr>
          <a:xfrm>
            <a:off x="792056" y="1368706"/>
            <a:ext cx="10058400" cy="685800"/>
          </a:xfrm>
        </p:spPr>
        <p:txBody>
          <a:bodyPr>
            <a:normAutofit/>
          </a:bodyPr>
          <a:lstStyle/>
          <a:p>
            <a:r>
              <a:rPr lang="en-GB" altLang="zh-CN" sz="3200" b="1" dirty="0">
                <a:latin typeface="Times New Roman" panose="02020603050405020304" pitchFamily="18" charset="0"/>
                <a:cs typeface="Times New Roman" panose="02020603050405020304" pitchFamily="18" charset="0"/>
              </a:rPr>
              <a:t>I (Laura) &amp; Cassie </a:t>
            </a:r>
            <a:r>
              <a:rPr lang="en-GB" altLang="zh-CN" sz="2800" b="1" dirty="0">
                <a:solidFill>
                  <a:schemeClr val="tx2">
                    <a:lumMod val="50000"/>
                  </a:schemeClr>
                </a:solidFill>
                <a:latin typeface="Times New Roman" panose="02020603050405020304" pitchFamily="18" charset="0"/>
                <a:cs typeface="Times New Roman" panose="02020603050405020304" pitchFamily="18" charset="0"/>
              </a:rPr>
              <a:t>both in fifth grade</a:t>
            </a:r>
            <a:endParaRPr lang="en-GB" altLang="zh-CN" sz="3200" b="1"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13" name="文本框 12"/>
          <p:cNvSpPr txBox="1"/>
          <p:nvPr/>
        </p:nvSpPr>
        <p:spPr>
          <a:xfrm>
            <a:off x="4791919" y="535329"/>
            <a:ext cx="6408208" cy="646331"/>
          </a:xfrm>
          <a:prstGeom prst="rect">
            <a:avLst/>
          </a:prstGeom>
          <a:noFill/>
        </p:spPr>
        <p:txBody>
          <a:bodyPr wrap="square">
            <a:spAutoFit/>
          </a:bodyPr>
          <a:lstStyle/>
          <a:p>
            <a:pPr marL="0" indent="0">
              <a:buNone/>
            </a:pPr>
            <a:r>
              <a:rPr lang="en-US" altLang="zh-CN" sz="3600" b="1" dirty="0">
                <a:solidFill>
                  <a:schemeClr val="bg1">
                    <a:lumMod val="95000"/>
                  </a:schemeClr>
                </a:solidFill>
                <a:highlight>
                  <a:srgbClr val="AB2400"/>
                </a:highlight>
                <a:latin typeface="Times New Roman" panose="02020603050405020304" pitchFamily="18" charset="0"/>
                <a:cs typeface="Times New Roman" panose="02020603050405020304" pitchFamily="18" charset="0"/>
              </a:rPr>
              <a:t>character analysis</a:t>
            </a:r>
            <a:endParaRPr lang="en-GB" altLang="zh-CN" sz="3600" b="1" dirty="0">
              <a:solidFill>
                <a:schemeClr val="bg1">
                  <a:lumMod val="95000"/>
                </a:schemeClr>
              </a:solidFill>
              <a:highlight>
                <a:srgbClr val="AB2400"/>
              </a:highlight>
              <a:latin typeface="Times New Roman" panose="02020603050405020304" pitchFamily="18" charset="0"/>
              <a:cs typeface="Times New Roman" panose="02020603050405020304" pitchFamily="18" charset="0"/>
            </a:endParaRPr>
          </a:p>
        </p:txBody>
      </p:sp>
      <p:cxnSp>
        <p:nvCxnSpPr>
          <p:cNvPr id="3" name="直接连接符 2"/>
          <p:cNvCxnSpPr/>
          <p:nvPr/>
        </p:nvCxnSpPr>
        <p:spPr>
          <a:xfrm>
            <a:off x="4791919" y="682906"/>
            <a:ext cx="0" cy="416689"/>
          </a:xfrm>
          <a:prstGeom prst="line">
            <a:avLst/>
          </a:prstGeom>
          <a:ln w="38100">
            <a:solidFill>
              <a:srgbClr val="AB2400"/>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884653" y="2046171"/>
            <a:ext cx="3594749" cy="954107"/>
          </a:xfrm>
          <a:prstGeom prst="rect">
            <a:avLst/>
          </a:prstGeom>
          <a:noFill/>
        </p:spPr>
        <p:txBody>
          <a:bodyPr wrap="square" rtlCol="0">
            <a:spAutoFit/>
          </a:bodyPr>
          <a:lstStyle/>
          <a:p>
            <a:pPr marL="514350" indent="-514350">
              <a:buFont typeface="+mj-lt"/>
              <a:buAutoNum type="alphaLcParenR"/>
            </a:pPr>
            <a:r>
              <a:rPr lang="en-GB" sz="2800" b="1" dirty="0">
                <a:solidFill>
                  <a:srgbClr val="AB2400"/>
                </a:solidFill>
                <a:latin typeface="Times New Roman" panose="02020603050405020304" pitchFamily="18" charset="0"/>
                <a:cs typeface="Times New Roman" panose="02020603050405020304" pitchFamily="18" charset="0"/>
              </a:rPr>
              <a:t>creative </a:t>
            </a:r>
            <a:endParaRPr lang="en-GB" sz="2800" b="1" dirty="0">
              <a:solidFill>
                <a:srgbClr val="AB2400"/>
              </a:solidFill>
              <a:latin typeface="Times New Roman" panose="02020603050405020304" pitchFamily="18" charset="0"/>
              <a:cs typeface="Times New Roman" panose="02020603050405020304" pitchFamily="18" charset="0"/>
            </a:endParaRPr>
          </a:p>
          <a:p>
            <a:r>
              <a:rPr lang="en-GB" sz="2800" b="1" dirty="0">
                <a:solidFill>
                  <a:srgbClr val="AB2400"/>
                </a:solidFill>
                <a:latin typeface="Times New Roman" panose="02020603050405020304" pitchFamily="18" charset="0"/>
                <a:cs typeface="Times New Roman" panose="02020603050405020304" pitchFamily="18" charset="0"/>
              </a:rPr>
              <a:t>      brainy</a:t>
            </a:r>
            <a:endParaRPr lang="en-GB" sz="2800" b="1" dirty="0">
              <a:solidFill>
                <a:srgbClr val="AB2400"/>
              </a:solidFill>
              <a:latin typeface="Times New Roman" panose="02020603050405020304" pitchFamily="18" charset="0"/>
              <a:cs typeface="Times New Roman" panose="02020603050405020304" pitchFamily="18" charset="0"/>
            </a:endParaRPr>
          </a:p>
        </p:txBody>
      </p:sp>
      <p:cxnSp>
        <p:nvCxnSpPr>
          <p:cNvPr id="16" name="直接连接符 15"/>
          <p:cNvCxnSpPr/>
          <p:nvPr/>
        </p:nvCxnSpPr>
        <p:spPr>
          <a:xfrm>
            <a:off x="3252486" y="2194503"/>
            <a:ext cx="0" cy="1122744"/>
          </a:xfrm>
          <a:prstGeom prst="line">
            <a:avLst/>
          </a:prstGeom>
          <a:ln w="38100">
            <a:solidFill>
              <a:srgbClr val="AB2400"/>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3369041" y="2193985"/>
            <a:ext cx="7481411" cy="830997"/>
          </a:xfrm>
          <a:prstGeom prst="rect">
            <a:avLst/>
          </a:prstGeom>
          <a:solidFill>
            <a:schemeClr val="accent5">
              <a:lumMod val="20000"/>
              <a:lumOff val="80000"/>
            </a:schemeClr>
          </a:solidFill>
        </p:spPr>
        <p:txBody>
          <a:bodyPr wrap="square" rtlCol="0">
            <a:spAutoFit/>
          </a:bodyPr>
          <a:lstStyle/>
          <a:p>
            <a:r>
              <a:rPr lang="en-GB" sz="2400" b="1" dirty="0">
                <a:latin typeface="Times New Roman" panose="02020603050405020304" pitchFamily="18" charset="0"/>
                <a:cs typeface="Times New Roman" panose="02020603050405020304" pitchFamily="18" charset="0"/>
              </a:rPr>
              <a:t>Both came up with ideas for egg containers soon after Mr. Beal announced the game</a:t>
            </a:r>
            <a:endParaRPr lang="en-GB" sz="2400" b="1" dirty="0">
              <a:latin typeface="Times New Roman" panose="02020603050405020304" pitchFamily="18" charset="0"/>
              <a:cs typeface="Times New Roman" panose="02020603050405020304" pitchFamily="18" charset="0"/>
            </a:endParaRPr>
          </a:p>
        </p:txBody>
      </p:sp>
      <p:sp>
        <p:nvSpPr>
          <p:cNvPr id="18" name="文本框 17"/>
          <p:cNvSpPr txBox="1"/>
          <p:nvPr/>
        </p:nvSpPr>
        <p:spPr>
          <a:xfrm>
            <a:off x="884652" y="3649465"/>
            <a:ext cx="3594749" cy="954107"/>
          </a:xfrm>
          <a:prstGeom prst="rect">
            <a:avLst/>
          </a:prstGeom>
          <a:noFill/>
        </p:spPr>
        <p:txBody>
          <a:bodyPr wrap="square" rtlCol="0">
            <a:spAutoFit/>
          </a:bodyPr>
          <a:lstStyle/>
          <a:p>
            <a:pPr marL="514350" indent="-514350">
              <a:buAutoNum type="alphaLcParenR" startAt="2"/>
            </a:pPr>
            <a:r>
              <a:rPr lang="en-GB" sz="2800" b="1" dirty="0">
                <a:solidFill>
                  <a:srgbClr val="AB2400"/>
                </a:solidFill>
                <a:latin typeface="Times New Roman" panose="02020603050405020304" pitchFamily="18" charset="0"/>
                <a:cs typeface="Times New Roman" panose="02020603050405020304" pitchFamily="18" charset="0"/>
              </a:rPr>
              <a:t>blunt </a:t>
            </a:r>
            <a:endParaRPr lang="en-GB" sz="2800" b="1" dirty="0">
              <a:solidFill>
                <a:srgbClr val="AB2400"/>
              </a:solidFill>
              <a:latin typeface="Times New Roman" panose="02020603050405020304" pitchFamily="18" charset="0"/>
              <a:cs typeface="Times New Roman" panose="02020603050405020304" pitchFamily="18" charset="0"/>
            </a:endParaRPr>
          </a:p>
          <a:p>
            <a:r>
              <a:rPr lang="en-GB" sz="2800" b="1" dirty="0">
                <a:solidFill>
                  <a:srgbClr val="AB2400"/>
                </a:solidFill>
                <a:latin typeface="Times New Roman" panose="02020603050405020304" pitchFamily="18" charset="0"/>
                <a:cs typeface="Times New Roman" panose="02020603050405020304" pitchFamily="18" charset="0"/>
              </a:rPr>
              <a:t>      stubborn</a:t>
            </a:r>
            <a:endParaRPr lang="en-GB" sz="2800" b="1" dirty="0">
              <a:solidFill>
                <a:srgbClr val="AB2400"/>
              </a:solidFill>
              <a:latin typeface="Times New Roman" panose="02020603050405020304" pitchFamily="18" charset="0"/>
              <a:cs typeface="Times New Roman" panose="02020603050405020304" pitchFamily="18" charset="0"/>
            </a:endParaRPr>
          </a:p>
        </p:txBody>
      </p:sp>
      <p:cxnSp>
        <p:nvCxnSpPr>
          <p:cNvPr id="19" name="直接连接符 18"/>
          <p:cNvCxnSpPr/>
          <p:nvPr/>
        </p:nvCxnSpPr>
        <p:spPr>
          <a:xfrm>
            <a:off x="3252486" y="3649465"/>
            <a:ext cx="0" cy="2571172"/>
          </a:xfrm>
          <a:prstGeom prst="line">
            <a:avLst/>
          </a:prstGeom>
          <a:ln w="38100">
            <a:solidFill>
              <a:srgbClr val="AB2400"/>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3392192" y="3649333"/>
            <a:ext cx="7458259" cy="2308324"/>
          </a:xfrm>
          <a:prstGeom prst="rect">
            <a:avLst/>
          </a:prstGeom>
          <a:solidFill>
            <a:schemeClr val="accent5">
              <a:lumMod val="20000"/>
              <a:lumOff val="80000"/>
            </a:schemeClr>
          </a:solidFill>
        </p:spPr>
        <p:txBody>
          <a:bodyPr wrap="square" rtlCol="0">
            <a:spAutoFit/>
          </a:bodyPr>
          <a:lstStyle/>
          <a:p>
            <a:pPr marL="342900" indent="-342900">
              <a:buFont typeface="Arial" panose="020B0604020202020204" pitchFamily="34" charset="0"/>
              <a:buChar char="•"/>
            </a:pPr>
            <a:r>
              <a:rPr lang="en-GB" sz="2400" b="1" dirty="0">
                <a:latin typeface="Times New Roman" panose="02020603050405020304" pitchFamily="18" charset="0"/>
                <a:cs typeface="Times New Roman" panose="02020603050405020304" pitchFamily="18" charset="0"/>
              </a:rPr>
              <a:t>I: “it will </a:t>
            </a:r>
            <a:r>
              <a:rPr lang="en-GB" sz="2400" b="1" dirty="0">
                <a:solidFill>
                  <a:srgbClr val="C00000"/>
                </a:solidFill>
                <a:latin typeface="Times New Roman" panose="02020603050405020304" pitchFamily="18" charset="0"/>
                <a:cs typeface="Times New Roman" panose="02020603050405020304" pitchFamily="18" charset="0"/>
              </a:rPr>
              <a:t>never</a:t>
            </a:r>
            <a:r>
              <a:rPr lang="en-GB" sz="2400" b="1" dirty="0">
                <a:latin typeface="Times New Roman" panose="02020603050405020304" pitchFamily="18" charset="0"/>
                <a:cs typeface="Times New Roman" panose="02020603050405020304" pitchFamily="18" charset="0"/>
              </a:rPr>
              <a:t> work”</a:t>
            </a:r>
            <a:endParaRPr lang="en-GB" sz="24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GB" sz="2400" b="1" dirty="0">
                <a:latin typeface="Times New Roman" panose="02020603050405020304" pitchFamily="18" charset="0"/>
                <a:cs typeface="Times New Roman" panose="02020603050405020304" pitchFamily="18" charset="0"/>
              </a:rPr>
              <a:t>Cassie: “You</a:t>
            </a:r>
            <a:r>
              <a:rPr lang="en-GB" sz="2400" b="1" dirty="0">
                <a:solidFill>
                  <a:srgbClr val="C00000"/>
                </a:solidFill>
                <a:latin typeface="Times New Roman" panose="02020603050405020304" pitchFamily="18" charset="0"/>
                <a:cs typeface="Times New Roman" panose="02020603050405020304" pitchFamily="18" charset="0"/>
              </a:rPr>
              <a:t>’ve got to be kidding</a:t>
            </a:r>
            <a:r>
              <a:rPr lang="en-GB" sz="2400" b="1" dirty="0">
                <a:latin typeface="Times New Roman" panose="02020603050405020304" pitchFamily="18" charset="0"/>
                <a:cs typeface="Times New Roman" panose="02020603050405020304" pitchFamily="18" charset="0"/>
              </a:rPr>
              <a:t>.”; “</a:t>
            </a:r>
            <a:r>
              <a:rPr lang="en-GB" sz="2400" b="1" dirty="0">
                <a:solidFill>
                  <a:srgbClr val="C00000"/>
                </a:solidFill>
                <a:latin typeface="Times New Roman" panose="02020603050405020304" pitchFamily="18" charset="0"/>
                <a:cs typeface="Times New Roman" panose="02020603050405020304" pitchFamily="18" charset="0"/>
              </a:rPr>
              <a:t>stupid</a:t>
            </a:r>
            <a:r>
              <a:rPr lang="en-GB" sz="2400" b="1" dirty="0">
                <a:latin typeface="Times New Roman" panose="02020603050405020304" pitchFamily="18" charset="0"/>
                <a:cs typeface="Times New Roman" panose="02020603050405020304" pitchFamily="18" charset="0"/>
              </a:rPr>
              <a:t> idea”</a:t>
            </a:r>
            <a:endParaRPr lang="en-GB" sz="24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GB" sz="2400" b="1" dirty="0">
                <a:latin typeface="Times New Roman" panose="02020603050405020304" pitchFamily="18" charset="0"/>
                <a:cs typeface="Times New Roman" panose="02020603050405020304" pitchFamily="18" charset="0"/>
              </a:rPr>
              <a:t>Cassie </a:t>
            </a:r>
            <a:r>
              <a:rPr lang="en-GB" sz="2400" b="1" dirty="0">
                <a:solidFill>
                  <a:srgbClr val="C00000"/>
                </a:solidFill>
                <a:latin typeface="Times New Roman" panose="02020603050405020304" pitchFamily="18" charset="0"/>
                <a:cs typeface="Times New Roman" panose="02020603050405020304" pitchFamily="18" charset="0"/>
              </a:rPr>
              <a:t>rolled her eyes</a:t>
            </a:r>
            <a:r>
              <a:rPr lang="en-GB" sz="2400" b="1" dirty="0">
                <a:latin typeface="Times New Roman" panose="02020603050405020304" pitchFamily="18" charset="0"/>
                <a:cs typeface="Times New Roman" panose="02020603050405020304" pitchFamily="18" charset="0"/>
              </a:rPr>
              <a:t>. </a:t>
            </a:r>
            <a:endParaRPr lang="en-GB" sz="24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GB" sz="2400" b="1" dirty="0">
                <a:latin typeface="Times New Roman" panose="02020603050405020304" pitchFamily="18" charset="0"/>
                <a:cs typeface="Times New Roman" panose="02020603050405020304" pitchFamily="18" charset="0"/>
              </a:rPr>
              <a:t>Cassie </a:t>
            </a:r>
            <a:r>
              <a:rPr lang="en-GB" sz="2400" b="1" dirty="0">
                <a:solidFill>
                  <a:srgbClr val="C00000"/>
                </a:solidFill>
                <a:latin typeface="Times New Roman" panose="02020603050405020304" pitchFamily="18" charset="0"/>
                <a:cs typeface="Times New Roman" panose="02020603050405020304" pitchFamily="18" charset="0"/>
              </a:rPr>
              <a:t>threw</a:t>
            </a:r>
            <a:r>
              <a:rPr lang="en-GB" sz="2400" b="1" dirty="0">
                <a:latin typeface="Times New Roman" panose="02020603050405020304" pitchFamily="18" charset="0"/>
                <a:cs typeface="Times New Roman" panose="02020603050405020304" pitchFamily="18" charset="0"/>
              </a:rPr>
              <a:t> her notebook into her backpack and </a:t>
            </a:r>
            <a:r>
              <a:rPr lang="en-GB" sz="2400" b="1" dirty="0">
                <a:solidFill>
                  <a:srgbClr val="C00000"/>
                </a:solidFill>
                <a:latin typeface="Times New Roman" panose="02020603050405020304" pitchFamily="18" charset="0"/>
                <a:cs typeface="Times New Roman" panose="02020603050405020304" pitchFamily="18" charset="0"/>
              </a:rPr>
              <a:t>stormed</a:t>
            </a:r>
            <a:r>
              <a:rPr lang="en-GB" sz="2400" b="1" dirty="0">
                <a:latin typeface="Times New Roman" panose="02020603050405020304" pitchFamily="18" charset="0"/>
                <a:cs typeface="Times New Roman" panose="02020603050405020304" pitchFamily="18" charset="0"/>
              </a:rPr>
              <a:t> </a:t>
            </a:r>
            <a:r>
              <a:rPr lang="en-GB" sz="2400" b="1" dirty="0">
                <a:solidFill>
                  <a:srgbClr val="C00000"/>
                </a:solidFill>
                <a:latin typeface="Times New Roman" panose="02020603050405020304" pitchFamily="18" charset="0"/>
                <a:cs typeface="Times New Roman" panose="02020603050405020304" pitchFamily="18" charset="0"/>
              </a:rPr>
              <a:t>out</a:t>
            </a:r>
            <a:r>
              <a:rPr lang="en-GB" sz="2400" b="1" dirty="0">
                <a:latin typeface="Times New Roman" panose="02020603050405020304" pitchFamily="18" charset="0"/>
                <a:cs typeface="Times New Roman" panose="02020603050405020304" pitchFamily="18" charset="0"/>
              </a:rPr>
              <a:t>.</a:t>
            </a:r>
            <a:endParaRPr lang="en-GB" sz="24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GB" sz="2400" b="1" dirty="0">
                <a:latin typeface="Times New Roman" panose="02020603050405020304" pitchFamily="18" charset="0"/>
                <a:cs typeface="Times New Roman" panose="02020603050405020304" pitchFamily="18" charset="0"/>
              </a:rPr>
              <a:t>Didn’t buy each other’s ideas </a:t>
            </a:r>
            <a:endParaRPr lang="en-GB" sz="2400" b="1" dirty="0">
              <a:latin typeface="Times New Roman" panose="02020603050405020304" pitchFamily="18" charset="0"/>
              <a:cs typeface="Times New Roman" panose="02020603050405020304" pitchFamily="18" charset="0"/>
            </a:endParaRPr>
          </a:p>
        </p:txBody>
      </p:sp>
      <p:pic>
        <p:nvPicPr>
          <p:cNvPr id="27" name="图片 26"/>
          <p:cNvPicPr>
            <a:picLocks noChangeAspect="1"/>
          </p:cNvPicPr>
          <p:nvPr/>
        </p:nvPicPr>
        <p:blipFill rotWithShape="1">
          <a:blip r:embed="rId1">
            <a:extLst>
              <a:ext uri="{BEBA8EAE-BF5A-486C-A8C5-ECC9F3942E4B}">
                <a14:imgProps xmlns:a14="http://schemas.microsoft.com/office/drawing/2010/main">
                  <a14:imgLayer r:embed="rId2">
                    <a14:imgEffect>
                      <a14:artisticCrisscrossEtching trans="75000"/>
                    </a14:imgEffect>
                    <a14:imgEffect>
                      <a14:backgroundRemoval t="4665" b="54519" l="31857" r="68565">
                        <a14:foregroundMark x1="35654" y1="39650" x2="34388" y2="47813"/>
                        <a14:foregroundMark x1="37975" y1="45773" x2="40506" y2="45481"/>
                        <a14:foregroundMark x1="36498" y1="37318" x2="39873" y2="38776"/>
                        <a14:foregroundMark x1="39873" y1="38776" x2="39873" y2="38776"/>
                        <a14:foregroundMark x1="34599" y1="52187" x2="40506" y2="55102"/>
                        <a14:foregroundMark x1="40506" y1="55102" x2="40506" y2="55102"/>
                        <a14:foregroundMark x1="47679" y1="41983" x2="53165" y2="42566"/>
                        <a14:foregroundMark x1="45781" y1="46064" x2="46624" y2="52770"/>
                        <a14:foregroundMark x1="48734" y1="54227" x2="51688" y2="53353"/>
                        <a14:foregroundMark x1="51688" y1="53353" x2="52321" y2="52770"/>
                        <a14:foregroundMark x1="62236" y1="39942" x2="58650" y2="45773"/>
                        <a14:foregroundMark x1="58650" y1="45773" x2="58650" y2="50437"/>
                        <a14:foregroundMark x1="58439" y1="53353" x2="62236" y2="54227"/>
                        <a14:foregroundMark x1="62236" y1="54227" x2="64135" y2="52478"/>
                        <a14:foregroundMark x1="67932" y1="24198" x2="68354" y2="25073"/>
                        <a14:foregroundMark x1="48734" y1="4665" x2="51477" y2="5248"/>
                        <a14:foregroundMark x1="32068" y1="23907" x2="31857" y2="25364"/>
                        <a14:foregroundMark x1="64557" y1="43732" x2="61181" y2="44606"/>
                        <a14:foregroundMark x1="60759" y1="36735" x2="58650" y2="40816"/>
                        <a14:foregroundMark x1="67722" y1="30321" x2="67300" y2="30321"/>
                        <a14:foregroundMark x1="68565" y1="28863" x2="63713" y2="35860"/>
                        <a14:foregroundMark x1="58650" y1="24781" x2="54430" y2="41108"/>
                        <a14:foregroundMark x1="50422" y1="23907" x2="50633" y2="34985"/>
                        <a14:foregroundMark x1="50633" y1="34985" x2="50633" y2="35277"/>
                        <a14:foregroundMark x1="41561" y1="24490" x2="45781" y2="39359"/>
                        <a14:foregroundMark x1="50844" y1="39067" x2="48945" y2="39650"/>
                        <a14:foregroundMark x1="57595" y1="43440" x2="57384" y2="47813"/>
                      </a14:backgroundRemoval>
                    </a14:imgEffect>
                    <a14:imgEffect>
                      <a14:colorTemperature colorTemp="5300"/>
                    </a14:imgEffect>
                    <a14:imgEffect>
                      <a14:sharpenSoften amount="50000"/>
                    </a14:imgEffect>
                  </a14:imgLayer>
                </a14:imgProps>
              </a:ext>
              <a:ext uri="{28A0092B-C50C-407E-A947-70E740481C1C}">
                <a14:useLocalDpi xmlns:a14="http://schemas.microsoft.com/office/drawing/2010/main" val="0"/>
              </a:ext>
            </a:extLst>
          </a:blip>
          <a:srcRect l="28362" r="28118" b="41116"/>
          <a:stretch>
            <a:fillRect/>
          </a:stretch>
        </p:blipFill>
        <p:spPr>
          <a:xfrm rot="525491">
            <a:off x="9465782" y="352455"/>
            <a:ext cx="1459243" cy="1428746"/>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animBg="1"/>
      <p:bldP spid="18" grpId="0"/>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792056" y="547292"/>
            <a:ext cx="10058400" cy="685800"/>
          </a:xfrm>
          <a:solidFill>
            <a:schemeClr val="accent5">
              <a:lumMod val="20000"/>
              <a:lumOff val="80000"/>
            </a:schemeClr>
          </a:solidFill>
        </p:spPr>
        <p:txBody>
          <a:bodyPr>
            <a:normAutofit/>
          </a:bodyPr>
          <a:lstStyle/>
          <a:p>
            <a:r>
              <a:rPr lang="en-US" altLang="zh-CN" sz="3600" b="1" dirty="0">
                <a:solidFill>
                  <a:srgbClr val="AB2400"/>
                </a:solidFill>
                <a:latin typeface="Times New Roman" panose="02020603050405020304" pitchFamily="18" charset="0"/>
                <a:cs typeface="Times New Roman" panose="02020603050405020304" pitchFamily="18" charset="0"/>
              </a:rPr>
              <a:t>Read for plot </a:t>
            </a:r>
            <a:endParaRPr lang="en-GB" sz="3600" b="1" dirty="0">
              <a:solidFill>
                <a:srgbClr val="AB2400"/>
              </a:solidFill>
              <a:latin typeface="Times New Roman" panose="02020603050405020304" pitchFamily="18" charset="0"/>
              <a:cs typeface="Times New Roman" panose="02020603050405020304" pitchFamily="18" charset="0"/>
            </a:endParaRPr>
          </a:p>
        </p:txBody>
      </p:sp>
      <p:sp>
        <p:nvSpPr>
          <p:cNvPr id="10" name="内容占位符 9"/>
          <p:cNvSpPr>
            <a:spLocks noGrp="1"/>
          </p:cNvSpPr>
          <p:nvPr>
            <p:ph idx="1"/>
          </p:nvPr>
        </p:nvSpPr>
        <p:spPr>
          <a:xfrm>
            <a:off x="792056" y="1368706"/>
            <a:ext cx="10058400" cy="685800"/>
          </a:xfrm>
        </p:spPr>
        <p:txBody>
          <a:bodyPr>
            <a:normAutofit/>
          </a:bodyPr>
          <a:lstStyle/>
          <a:p>
            <a:r>
              <a:rPr lang="en-GB" altLang="zh-CN" sz="3200" b="1" dirty="0">
                <a:solidFill>
                  <a:schemeClr val="tx2">
                    <a:lumMod val="50000"/>
                  </a:schemeClr>
                </a:solidFill>
                <a:latin typeface="Times New Roman" panose="02020603050405020304" pitchFamily="18" charset="0"/>
                <a:cs typeface="Times New Roman" panose="02020603050405020304" pitchFamily="18" charset="0"/>
              </a:rPr>
              <a:t>How did Cassie &amp; I feel in different stages?</a:t>
            </a:r>
            <a:endParaRPr lang="en-GB" altLang="zh-CN" sz="3200" b="1"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13" name="文本框 12"/>
          <p:cNvSpPr txBox="1"/>
          <p:nvPr/>
        </p:nvSpPr>
        <p:spPr>
          <a:xfrm>
            <a:off x="4791919" y="535329"/>
            <a:ext cx="6408208" cy="646331"/>
          </a:xfrm>
          <a:prstGeom prst="rect">
            <a:avLst/>
          </a:prstGeom>
          <a:noFill/>
        </p:spPr>
        <p:txBody>
          <a:bodyPr wrap="square">
            <a:spAutoFit/>
          </a:bodyPr>
          <a:lstStyle/>
          <a:p>
            <a:pPr marL="0" indent="0">
              <a:buNone/>
            </a:pPr>
            <a:r>
              <a:rPr lang="en-US" altLang="zh-CN" sz="3600" b="1" dirty="0">
                <a:solidFill>
                  <a:schemeClr val="bg1">
                    <a:lumMod val="95000"/>
                  </a:schemeClr>
                </a:solidFill>
                <a:highlight>
                  <a:srgbClr val="AB2400"/>
                </a:highlight>
                <a:latin typeface="Times New Roman" panose="02020603050405020304" pitchFamily="18" charset="0"/>
                <a:cs typeface="Times New Roman" panose="02020603050405020304" pitchFamily="18" charset="0"/>
              </a:rPr>
              <a:t>FEELINGS</a:t>
            </a:r>
            <a:endParaRPr lang="en-GB" altLang="zh-CN" sz="3600" b="1" dirty="0">
              <a:solidFill>
                <a:schemeClr val="bg1">
                  <a:lumMod val="95000"/>
                </a:schemeClr>
              </a:solidFill>
              <a:highlight>
                <a:srgbClr val="AB2400"/>
              </a:highlight>
              <a:latin typeface="Times New Roman" panose="02020603050405020304" pitchFamily="18" charset="0"/>
              <a:cs typeface="Times New Roman" panose="02020603050405020304" pitchFamily="18" charset="0"/>
            </a:endParaRPr>
          </a:p>
        </p:txBody>
      </p:sp>
      <p:cxnSp>
        <p:nvCxnSpPr>
          <p:cNvPr id="3" name="直接连接符 2"/>
          <p:cNvCxnSpPr/>
          <p:nvPr/>
        </p:nvCxnSpPr>
        <p:spPr>
          <a:xfrm>
            <a:off x="4791919" y="682906"/>
            <a:ext cx="0" cy="416689"/>
          </a:xfrm>
          <a:prstGeom prst="line">
            <a:avLst/>
          </a:prstGeom>
          <a:ln w="38100">
            <a:solidFill>
              <a:srgbClr val="AB2400"/>
            </a:solidFill>
          </a:ln>
        </p:spPr>
        <p:style>
          <a:lnRef idx="1">
            <a:schemeClr val="accent1"/>
          </a:lnRef>
          <a:fillRef idx="0">
            <a:schemeClr val="accent1"/>
          </a:fillRef>
          <a:effectRef idx="0">
            <a:schemeClr val="accent1"/>
          </a:effectRef>
          <a:fontRef idx="minor">
            <a:schemeClr val="tx1"/>
          </a:fontRef>
        </p:style>
      </p:cxnSp>
      <p:pic>
        <p:nvPicPr>
          <p:cNvPr id="27" name="图片 26"/>
          <p:cNvPicPr>
            <a:picLocks noChangeAspect="1"/>
          </p:cNvPicPr>
          <p:nvPr/>
        </p:nvPicPr>
        <p:blipFill rotWithShape="1">
          <a:blip r:embed="rId1">
            <a:extLst>
              <a:ext uri="{BEBA8EAE-BF5A-486C-A8C5-ECC9F3942E4B}">
                <a14:imgProps xmlns:a14="http://schemas.microsoft.com/office/drawing/2010/main">
                  <a14:imgLayer r:embed="rId2">
                    <a14:imgEffect>
                      <a14:artisticCrisscrossEtching trans="75000"/>
                    </a14:imgEffect>
                    <a14:imgEffect>
                      <a14:backgroundRemoval t="4665" b="54519" l="31857" r="68565">
                        <a14:foregroundMark x1="35654" y1="39650" x2="34388" y2="47813"/>
                        <a14:foregroundMark x1="37975" y1="45773" x2="40506" y2="45481"/>
                        <a14:foregroundMark x1="36498" y1="37318" x2="39873" y2="38776"/>
                        <a14:foregroundMark x1="39873" y1="38776" x2="39873" y2="38776"/>
                        <a14:foregroundMark x1="34599" y1="52187" x2="40506" y2="55102"/>
                        <a14:foregroundMark x1="40506" y1="55102" x2="40506" y2="55102"/>
                        <a14:foregroundMark x1="47679" y1="41983" x2="53165" y2="42566"/>
                        <a14:foregroundMark x1="45781" y1="46064" x2="46624" y2="52770"/>
                        <a14:foregroundMark x1="48734" y1="54227" x2="51688" y2="53353"/>
                        <a14:foregroundMark x1="51688" y1="53353" x2="52321" y2="52770"/>
                        <a14:foregroundMark x1="62236" y1="39942" x2="58650" y2="45773"/>
                        <a14:foregroundMark x1="58650" y1="45773" x2="58650" y2="50437"/>
                        <a14:foregroundMark x1="58439" y1="53353" x2="62236" y2="54227"/>
                        <a14:foregroundMark x1="62236" y1="54227" x2="64135" y2="52478"/>
                        <a14:foregroundMark x1="67932" y1="24198" x2="68354" y2="25073"/>
                        <a14:foregroundMark x1="48734" y1="4665" x2="51477" y2="5248"/>
                        <a14:foregroundMark x1="32068" y1="23907" x2="31857" y2="25364"/>
                        <a14:foregroundMark x1="64557" y1="43732" x2="61181" y2="44606"/>
                        <a14:foregroundMark x1="60759" y1="36735" x2="58650" y2="40816"/>
                        <a14:foregroundMark x1="67722" y1="30321" x2="67300" y2="30321"/>
                        <a14:foregroundMark x1="68565" y1="28863" x2="63713" y2="35860"/>
                        <a14:foregroundMark x1="58650" y1="24781" x2="54430" y2="41108"/>
                        <a14:foregroundMark x1="50422" y1="23907" x2="50633" y2="34985"/>
                        <a14:foregroundMark x1="50633" y1="34985" x2="50633" y2="35277"/>
                        <a14:foregroundMark x1="41561" y1="24490" x2="45781" y2="39359"/>
                        <a14:foregroundMark x1="50844" y1="39067" x2="48945" y2="39650"/>
                        <a14:foregroundMark x1="57595" y1="43440" x2="57384" y2="47813"/>
                      </a14:backgroundRemoval>
                    </a14:imgEffect>
                    <a14:imgEffect>
                      <a14:colorTemperature colorTemp="5300"/>
                    </a14:imgEffect>
                    <a14:imgEffect>
                      <a14:sharpenSoften amount="50000"/>
                    </a14:imgEffect>
                  </a14:imgLayer>
                </a14:imgProps>
              </a:ext>
              <a:ext uri="{28A0092B-C50C-407E-A947-70E740481C1C}">
                <a14:useLocalDpi xmlns:a14="http://schemas.microsoft.com/office/drawing/2010/main" val="0"/>
              </a:ext>
            </a:extLst>
          </a:blip>
          <a:srcRect l="28362" r="28118" b="41116"/>
          <a:stretch>
            <a:fillRect/>
          </a:stretch>
        </p:blipFill>
        <p:spPr>
          <a:xfrm rot="525491">
            <a:off x="9465782" y="352455"/>
            <a:ext cx="1459243" cy="1428746"/>
          </a:xfrm>
          <a:prstGeom prst="rect">
            <a:avLst/>
          </a:prstGeom>
        </p:spPr>
      </p:pic>
      <p:graphicFrame>
        <p:nvGraphicFramePr>
          <p:cNvPr id="2" name="图示 1"/>
          <p:cNvGraphicFramePr/>
          <p:nvPr/>
        </p:nvGraphicFramePr>
        <p:xfrm>
          <a:off x="946932" y="1256243"/>
          <a:ext cx="9903523" cy="53752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6AA860C6-4521-48A5-B29E-0824909AD99E}"/>
                                            </p:graphicEl>
                                          </p:spTgt>
                                        </p:tgtEl>
                                        <p:attrNameLst>
                                          <p:attrName>style.visibility</p:attrName>
                                        </p:attrNameLst>
                                      </p:cBhvr>
                                      <p:to>
                                        <p:strVal val="visible"/>
                                      </p:to>
                                    </p:set>
                                    <p:animEffect transition="in" filter="fade">
                                      <p:cBhvr>
                                        <p:cTn id="7" dur="500"/>
                                        <p:tgtEl>
                                          <p:spTgt spid="2">
                                            <p:graphicEl>
                                              <a:dgm id="{6AA860C6-4521-48A5-B29E-0824909AD99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382074F1-3A71-4400-80B3-D28783F8B7FD}"/>
                                            </p:graphicEl>
                                          </p:spTgt>
                                        </p:tgtEl>
                                        <p:attrNameLst>
                                          <p:attrName>style.visibility</p:attrName>
                                        </p:attrNameLst>
                                      </p:cBhvr>
                                      <p:to>
                                        <p:strVal val="visible"/>
                                      </p:to>
                                    </p:set>
                                    <p:animEffect transition="in" filter="fade">
                                      <p:cBhvr>
                                        <p:cTn id="12" dur="500"/>
                                        <p:tgtEl>
                                          <p:spTgt spid="2">
                                            <p:graphicEl>
                                              <a:dgm id="{382074F1-3A71-4400-80B3-D28783F8B7FD}"/>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graphicEl>
                                              <a:dgm id="{2DE7878F-A737-49E0-BAA0-859ED2394CF8}"/>
                                            </p:graphicEl>
                                          </p:spTgt>
                                        </p:tgtEl>
                                        <p:attrNameLst>
                                          <p:attrName>style.visibility</p:attrName>
                                        </p:attrNameLst>
                                      </p:cBhvr>
                                      <p:to>
                                        <p:strVal val="visible"/>
                                      </p:to>
                                    </p:set>
                                    <p:animEffect transition="in" filter="fade">
                                      <p:cBhvr>
                                        <p:cTn id="15" dur="500"/>
                                        <p:tgtEl>
                                          <p:spTgt spid="2">
                                            <p:graphicEl>
                                              <a:dgm id="{2DE7878F-A737-49E0-BAA0-859ED2394CF8}"/>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graphicEl>
                                              <a:dgm id="{0254DEF0-E8FD-4096-8CC3-58736EC165F5}"/>
                                            </p:graphicEl>
                                          </p:spTgt>
                                        </p:tgtEl>
                                        <p:attrNameLst>
                                          <p:attrName>style.visibility</p:attrName>
                                        </p:attrNameLst>
                                      </p:cBhvr>
                                      <p:to>
                                        <p:strVal val="visible"/>
                                      </p:to>
                                    </p:set>
                                    <p:animEffect transition="in" filter="fade">
                                      <p:cBhvr>
                                        <p:cTn id="20" dur="500"/>
                                        <p:tgtEl>
                                          <p:spTgt spid="2">
                                            <p:graphicEl>
                                              <a:dgm id="{0254DEF0-E8FD-4096-8CC3-58736EC165F5}"/>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graphicEl>
                                              <a:dgm id="{72B5C219-BAEA-4A90-82D2-3FA37E6C3291}"/>
                                            </p:graphicEl>
                                          </p:spTgt>
                                        </p:tgtEl>
                                        <p:attrNameLst>
                                          <p:attrName>style.visibility</p:attrName>
                                        </p:attrNameLst>
                                      </p:cBhvr>
                                      <p:to>
                                        <p:strVal val="visible"/>
                                      </p:to>
                                    </p:set>
                                    <p:animEffect transition="in" filter="fade">
                                      <p:cBhvr>
                                        <p:cTn id="23" dur="500"/>
                                        <p:tgtEl>
                                          <p:spTgt spid="2">
                                            <p:graphicEl>
                                              <a:dgm id="{72B5C219-BAEA-4A90-82D2-3FA37E6C3291}"/>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graphicEl>
                                              <a:dgm id="{A385C924-1609-49A3-A788-96D1E29CAE28}"/>
                                            </p:graphicEl>
                                          </p:spTgt>
                                        </p:tgtEl>
                                        <p:attrNameLst>
                                          <p:attrName>style.visibility</p:attrName>
                                        </p:attrNameLst>
                                      </p:cBhvr>
                                      <p:to>
                                        <p:strVal val="visible"/>
                                      </p:to>
                                    </p:set>
                                    <p:animEffect transition="in" filter="fade">
                                      <p:cBhvr>
                                        <p:cTn id="28" dur="500"/>
                                        <p:tgtEl>
                                          <p:spTgt spid="2">
                                            <p:graphicEl>
                                              <a:dgm id="{A385C924-1609-49A3-A788-96D1E29CAE28}"/>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graphicEl>
                                              <a:dgm id="{C85EE560-1ED4-4250-A343-C4BAE66A8EAC}"/>
                                            </p:graphicEl>
                                          </p:spTgt>
                                        </p:tgtEl>
                                        <p:attrNameLst>
                                          <p:attrName>style.visibility</p:attrName>
                                        </p:attrNameLst>
                                      </p:cBhvr>
                                      <p:to>
                                        <p:strVal val="visible"/>
                                      </p:to>
                                    </p:set>
                                    <p:animEffect transition="in" filter="fade">
                                      <p:cBhvr>
                                        <p:cTn id="31" dur="500"/>
                                        <p:tgtEl>
                                          <p:spTgt spid="2">
                                            <p:graphicEl>
                                              <a:dgm id="{C85EE560-1ED4-4250-A343-C4BAE66A8EAC}"/>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
                                            <p:graphicEl>
                                              <a:dgm id="{4DD195C0-6594-44AF-9D77-35BBF1FC9D33}"/>
                                            </p:graphicEl>
                                          </p:spTgt>
                                        </p:tgtEl>
                                        <p:attrNameLst>
                                          <p:attrName>style.visibility</p:attrName>
                                        </p:attrNameLst>
                                      </p:cBhvr>
                                      <p:to>
                                        <p:strVal val="visible"/>
                                      </p:to>
                                    </p:set>
                                    <p:animEffect transition="in" filter="fade">
                                      <p:cBhvr>
                                        <p:cTn id="36" dur="500"/>
                                        <p:tgtEl>
                                          <p:spTgt spid="2">
                                            <p:graphicEl>
                                              <a:dgm id="{4DD195C0-6594-44AF-9D77-35BBF1FC9D33}"/>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
                                            <p:graphicEl>
                                              <a:dgm id="{471D740C-08A1-44BC-8EA8-993EDF8F4729}"/>
                                            </p:graphicEl>
                                          </p:spTgt>
                                        </p:tgtEl>
                                        <p:attrNameLst>
                                          <p:attrName>style.visibility</p:attrName>
                                        </p:attrNameLst>
                                      </p:cBhvr>
                                      <p:to>
                                        <p:strVal val="visible"/>
                                      </p:to>
                                    </p:set>
                                    <p:animEffect transition="in" filter="fade">
                                      <p:cBhvr>
                                        <p:cTn id="41" dur="500"/>
                                        <p:tgtEl>
                                          <p:spTgt spid="2">
                                            <p:graphicEl>
                                              <a:dgm id="{471D740C-08A1-44BC-8EA8-993EDF8F4729}"/>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
                                            <p:graphicEl>
                                              <a:dgm id="{DAC20492-DE1D-40F4-8BB9-8D87C8C92144}"/>
                                            </p:graphicEl>
                                          </p:spTgt>
                                        </p:tgtEl>
                                        <p:attrNameLst>
                                          <p:attrName>style.visibility</p:attrName>
                                        </p:attrNameLst>
                                      </p:cBhvr>
                                      <p:to>
                                        <p:strVal val="visible"/>
                                      </p:to>
                                    </p:set>
                                    <p:animEffect transition="in" filter="fade">
                                      <p:cBhvr>
                                        <p:cTn id="46" dur="500"/>
                                        <p:tgtEl>
                                          <p:spTgt spid="2">
                                            <p:graphicEl>
                                              <a:dgm id="{DAC20492-DE1D-40F4-8BB9-8D87C8C92144}"/>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
                                            <p:graphicEl>
                                              <a:dgm id="{B72094E6-9160-46D3-8F60-FF9F028E775A}"/>
                                            </p:graphicEl>
                                          </p:spTgt>
                                        </p:tgtEl>
                                        <p:attrNameLst>
                                          <p:attrName>style.visibility</p:attrName>
                                        </p:attrNameLst>
                                      </p:cBhvr>
                                      <p:to>
                                        <p:strVal val="visible"/>
                                      </p:to>
                                    </p:set>
                                    <p:animEffect transition="in" filter="fade">
                                      <p:cBhvr>
                                        <p:cTn id="51" dur="500"/>
                                        <p:tgtEl>
                                          <p:spTgt spid="2">
                                            <p:graphicEl>
                                              <a:dgm id="{B72094E6-9160-46D3-8F60-FF9F028E775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792056" y="547292"/>
            <a:ext cx="10058400" cy="685800"/>
          </a:xfrm>
          <a:solidFill>
            <a:schemeClr val="accent5">
              <a:lumMod val="20000"/>
              <a:lumOff val="80000"/>
            </a:schemeClr>
          </a:solidFill>
        </p:spPr>
        <p:txBody>
          <a:bodyPr>
            <a:normAutofit fontScale="90000"/>
          </a:bodyPr>
          <a:lstStyle/>
          <a:p>
            <a:r>
              <a:rPr lang="en-US" altLang="zh-CN" sz="4400" b="1" dirty="0">
                <a:solidFill>
                  <a:srgbClr val="AB2400"/>
                </a:solidFill>
                <a:latin typeface="Times New Roman" panose="02020603050405020304" pitchFamily="18" charset="0"/>
                <a:cs typeface="Times New Roman" panose="02020603050405020304" pitchFamily="18" charset="0"/>
              </a:rPr>
              <a:t>Read for language </a:t>
            </a:r>
            <a:endParaRPr lang="en-GB" sz="4400" b="1" dirty="0">
              <a:solidFill>
                <a:srgbClr val="AB2400"/>
              </a:solidFill>
              <a:latin typeface="Times New Roman" panose="02020603050405020304" pitchFamily="18" charset="0"/>
              <a:cs typeface="Times New Roman" panose="02020603050405020304" pitchFamily="18" charset="0"/>
            </a:endParaRPr>
          </a:p>
        </p:txBody>
      </p:sp>
      <p:sp>
        <p:nvSpPr>
          <p:cNvPr id="4" name="内容占位符 3"/>
          <p:cNvSpPr>
            <a:spLocks noGrp="1"/>
          </p:cNvSpPr>
          <p:nvPr>
            <p:ph idx="1"/>
          </p:nvPr>
        </p:nvSpPr>
        <p:spPr>
          <a:xfrm>
            <a:off x="792056" y="1553977"/>
            <a:ext cx="11083569" cy="5101466"/>
          </a:xfrm>
        </p:spPr>
        <p:txBody>
          <a:bodyPr>
            <a:normAutofit/>
          </a:bodyPr>
          <a:lstStyle/>
          <a:p>
            <a:r>
              <a:rPr lang="en-GB" sz="2800" b="1" dirty="0">
                <a:latin typeface="Times New Roman" panose="02020603050405020304" pitchFamily="18" charset="0"/>
                <a:cs typeface="Times New Roman" panose="02020603050405020304" pitchFamily="18" charset="0"/>
              </a:rPr>
              <a:t>How to describe a fifth-grade kid: </a:t>
            </a:r>
            <a:r>
              <a:rPr lang="en-GB" sz="2800" b="1" dirty="0">
                <a:solidFill>
                  <a:schemeClr val="bg1"/>
                </a:solidFill>
                <a:highlight>
                  <a:srgbClr val="AB2400"/>
                </a:highlight>
                <a:latin typeface="Times New Roman" panose="02020603050405020304" pitchFamily="18" charset="0"/>
                <a:cs typeface="Times New Roman" panose="02020603050405020304" pitchFamily="18" charset="0"/>
              </a:rPr>
              <a:t>verbs</a:t>
            </a:r>
            <a:r>
              <a:rPr lang="en-GB" sz="2800" b="1" dirty="0">
                <a:latin typeface="Times New Roman" panose="02020603050405020304" pitchFamily="18" charset="0"/>
                <a:cs typeface="Times New Roman" panose="02020603050405020304" pitchFamily="18" charset="0"/>
              </a:rPr>
              <a:t> make it more powerful</a:t>
            </a:r>
            <a:endParaRPr lang="en-GB" sz="2800" b="1" dirty="0">
              <a:latin typeface="Times New Roman" panose="02020603050405020304" pitchFamily="18" charset="0"/>
              <a:cs typeface="Times New Roman" panose="02020603050405020304" pitchFamily="18" charset="0"/>
            </a:endParaRPr>
          </a:p>
          <a:p>
            <a:pPr lvl="1"/>
            <a:r>
              <a:rPr lang="en-GB" sz="2400" dirty="0">
                <a:latin typeface="Times New Roman" panose="02020603050405020304" pitchFamily="18" charset="0"/>
                <a:cs typeface="Times New Roman" panose="02020603050405020304" pitchFamily="18" charset="0"/>
              </a:rPr>
              <a:t>“my best friend, Cassie, and I </a:t>
            </a:r>
            <a:r>
              <a:rPr lang="en-GB" sz="2400" b="1" dirty="0">
                <a:solidFill>
                  <a:srgbClr val="AB2400"/>
                </a:solidFill>
                <a:latin typeface="Times New Roman" panose="02020603050405020304" pitchFamily="18" charset="0"/>
                <a:cs typeface="Times New Roman" panose="02020603050405020304" pitchFamily="18" charset="0"/>
              </a:rPr>
              <a:t>grinned</a:t>
            </a:r>
            <a:r>
              <a:rPr lang="en-GB" sz="2400" dirty="0">
                <a:latin typeface="Times New Roman" panose="02020603050405020304" pitchFamily="18" charset="0"/>
                <a:cs typeface="Times New Roman" panose="02020603050405020304" pitchFamily="18" charset="0"/>
              </a:rPr>
              <a:t> at each other.”</a:t>
            </a:r>
            <a:endParaRPr lang="en-GB" sz="2400" dirty="0">
              <a:latin typeface="Times New Roman" panose="02020603050405020304" pitchFamily="18" charset="0"/>
              <a:cs typeface="Times New Roman" panose="02020603050405020304" pitchFamily="18" charset="0"/>
            </a:endParaRPr>
          </a:p>
          <a:p>
            <a:pPr lvl="1"/>
            <a:r>
              <a:rPr lang="en-GB" sz="2400" dirty="0">
                <a:latin typeface="Times New Roman" panose="02020603050405020304" pitchFamily="18" charset="0"/>
                <a:cs typeface="Times New Roman" panose="02020603050405020304" pitchFamily="18" charset="0"/>
              </a:rPr>
              <a:t>“Cassie </a:t>
            </a:r>
            <a:r>
              <a:rPr lang="en-GB" sz="2400" b="1" dirty="0">
                <a:solidFill>
                  <a:srgbClr val="AB2400"/>
                </a:solidFill>
                <a:latin typeface="Times New Roman" panose="02020603050405020304" pitchFamily="18" charset="0"/>
                <a:cs typeface="Times New Roman" panose="02020603050405020304" pitchFamily="18" charset="0"/>
              </a:rPr>
              <a:t>exclaimed</a:t>
            </a:r>
            <a:r>
              <a:rPr lang="en-GB" sz="2400" dirty="0">
                <a:latin typeface="Times New Roman" panose="02020603050405020304" pitchFamily="18" charset="0"/>
                <a:cs typeface="Times New Roman" panose="02020603050405020304" pitchFamily="18" charset="0"/>
              </a:rPr>
              <a:t>.”</a:t>
            </a:r>
            <a:endParaRPr lang="en-GB" sz="2400" dirty="0">
              <a:latin typeface="Times New Roman" panose="02020603050405020304" pitchFamily="18" charset="0"/>
              <a:cs typeface="Times New Roman" panose="02020603050405020304" pitchFamily="18" charset="0"/>
            </a:endParaRPr>
          </a:p>
          <a:p>
            <a:pPr lvl="1"/>
            <a:r>
              <a:rPr lang="en-GB" sz="2400" dirty="0">
                <a:latin typeface="Times New Roman" panose="02020603050405020304" pitchFamily="18" charset="0"/>
                <a:cs typeface="Times New Roman" panose="02020603050405020304" pitchFamily="18" charset="0"/>
              </a:rPr>
              <a:t>“Cassie </a:t>
            </a:r>
            <a:r>
              <a:rPr lang="en-GB" sz="2400" b="1" dirty="0">
                <a:solidFill>
                  <a:srgbClr val="AB2400"/>
                </a:solidFill>
                <a:latin typeface="Times New Roman" panose="02020603050405020304" pitchFamily="18" charset="0"/>
                <a:cs typeface="Times New Roman" panose="02020603050405020304" pitchFamily="18" charset="0"/>
              </a:rPr>
              <a:t>rolled her eyes</a:t>
            </a:r>
            <a:r>
              <a:rPr lang="en-GB" sz="2400" dirty="0">
                <a:latin typeface="Times New Roman" panose="02020603050405020304" pitchFamily="18" charset="0"/>
                <a:cs typeface="Times New Roman" panose="02020603050405020304" pitchFamily="18" charset="0"/>
              </a:rPr>
              <a:t>.”</a:t>
            </a:r>
            <a:endParaRPr lang="en-GB" sz="2400" dirty="0">
              <a:latin typeface="Times New Roman" panose="02020603050405020304" pitchFamily="18" charset="0"/>
              <a:cs typeface="Times New Roman" panose="02020603050405020304" pitchFamily="18" charset="0"/>
            </a:endParaRPr>
          </a:p>
          <a:p>
            <a:pPr lvl="1"/>
            <a:r>
              <a:rPr lang="en-GB" sz="2400" dirty="0">
                <a:latin typeface="Times New Roman" panose="02020603050405020304" pitchFamily="18" charset="0"/>
                <a:cs typeface="Times New Roman" panose="02020603050405020304" pitchFamily="18" charset="0"/>
              </a:rPr>
              <a:t>“Cassie </a:t>
            </a:r>
            <a:r>
              <a:rPr lang="en-GB" sz="2400" b="1" dirty="0">
                <a:solidFill>
                  <a:srgbClr val="AB2400"/>
                </a:solidFill>
                <a:latin typeface="Times New Roman" panose="02020603050405020304" pitchFamily="18" charset="0"/>
                <a:cs typeface="Times New Roman" panose="02020603050405020304" pitchFamily="18" charset="0"/>
              </a:rPr>
              <a:t>threw</a:t>
            </a:r>
            <a:r>
              <a:rPr lang="en-GB" sz="2400" dirty="0">
                <a:latin typeface="Times New Roman" panose="02020603050405020304" pitchFamily="18" charset="0"/>
                <a:cs typeface="Times New Roman" panose="02020603050405020304" pitchFamily="18" charset="0"/>
              </a:rPr>
              <a:t> her notebook </a:t>
            </a:r>
            <a:r>
              <a:rPr lang="en-GB" sz="2400" b="1" dirty="0">
                <a:solidFill>
                  <a:srgbClr val="AB2400"/>
                </a:solidFill>
                <a:latin typeface="Times New Roman" panose="02020603050405020304" pitchFamily="18" charset="0"/>
                <a:cs typeface="Times New Roman" panose="02020603050405020304" pitchFamily="18" charset="0"/>
              </a:rPr>
              <a:t>into</a:t>
            </a:r>
            <a:r>
              <a:rPr lang="en-GB" sz="2400" dirty="0">
                <a:latin typeface="Times New Roman" panose="02020603050405020304" pitchFamily="18" charset="0"/>
                <a:cs typeface="Times New Roman" panose="02020603050405020304" pitchFamily="18" charset="0"/>
              </a:rPr>
              <a:t> her backpack and </a:t>
            </a:r>
            <a:r>
              <a:rPr lang="en-GB" sz="2400" b="1" dirty="0">
                <a:solidFill>
                  <a:srgbClr val="AB2400"/>
                </a:solidFill>
                <a:latin typeface="Times New Roman" panose="02020603050405020304" pitchFamily="18" charset="0"/>
                <a:cs typeface="Times New Roman" panose="02020603050405020304" pitchFamily="18" charset="0"/>
              </a:rPr>
              <a:t>stormed out</a:t>
            </a:r>
            <a:r>
              <a:rPr lang="en-GB" sz="2400" dirty="0">
                <a:latin typeface="Times New Roman" panose="02020603050405020304" pitchFamily="18" charset="0"/>
                <a:cs typeface="Times New Roman" panose="02020603050405020304" pitchFamily="18" charset="0"/>
              </a:rPr>
              <a:t>.”</a:t>
            </a:r>
            <a:endParaRPr lang="en-GB" sz="2400" dirty="0">
              <a:latin typeface="Times New Roman" panose="02020603050405020304" pitchFamily="18" charset="0"/>
              <a:cs typeface="Times New Roman" panose="02020603050405020304" pitchFamily="18" charset="0"/>
            </a:endParaRPr>
          </a:p>
          <a:p>
            <a:r>
              <a:rPr lang="en-GB" sz="2800" b="1" dirty="0">
                <a:latin typeface="Times New Roman" panose="02020603050405020304" pitchFamily="18" charset="0"/>
                <a:cs typeface="Times New Roman" panose="02020603050405020304" pitchFamily="18" charset="0"/>
              </a:rPr>
              <a:t>Figures of speech: </a:t>
            </a:r>
            <a:r>
              <a:rPr lang="en-GB" sz="2800" b="1" dirty="0">
                <a:solidFill>
                  <a:schemeClr val="bg1"/>
                </a:solidFill>
                <a:highlight>
                  <a:srgbClr val="AB2400"/>
                </a:highlight>
                <a:latin typeface="Times New Roman" panose="02020603050405020304" pitchFamily="18" charset="0"/>
                <a:cs typeface="Times New Roman" panose="02020603050405020304" pitchFamily="18" charset="0"/>
              </a:rPr>
              <a:t>simile</a:t>
            </a:r>
            <a:r>
              <a:rPr lang="en-GB" sz="2800" b="1" dirty="0">
                <a:latin typeface="Times New Roman" panose="02020603050405020304" pitchFamily="18" charset="0"/>
                <a:cs typeface="Times New Roman" panose="02020603050405020304" pitchFamily="18" charset="0"/>
              </a:rPr>
              <a:t> makes a description more vivid</a:t>
            </a:r>
            <a:endParaRPr lang="en-GB" sz="2800" b="1" dirty="0">
              <a:latin typeface="Times New Roman" panose="02020603050405020304" pitchFamily="18" charset="0"/>
              <a:cs typeface="Times New Roman" panose="02020603050405020304" pitchFamily="18" charset="0"/>
            </a:endParaRPr>
          </a:p>
          <a:p>
            <a:pPr lvl="1"/>
            <a:r>
              <a:rPr lang="en-GB" sz="2400" dirty="0">
                <a:latin typeface="Times New Roman" panose="02020603050405020304" pitchFamily="18" charset="0"/>
                <a:cs typeface="Times New Roman" panose="02020603050405020304" pitchFamily="18" charset="0"/>
              </a:rPr>
              <a:t>“we’re the perfect combination, </a:t>
            </a:r>
            <a:r>
              <a:rPr lang="en-GB" sz="2400" b="1" dirty="0">
                <a:solidFill>
                  <a:srgbClr val="AB2400"/>
                </a:solidFill>
                <a:latin typeface="Times New Roman" panose="02020603050405020304" pitchFamily="18" charset="0"/>
                <a:cs typeface="Times New Roman" panose="02020603050405020304" pitchFamily="18" charset="0"/>
              </a:rPr>
              <a:t>like</a:t>
            </a:r>
            <a:r>
              <a:rPr lang="en-GB" sz="2400" dirty="0">
                <a:latin typeface="Times New Roman" panose="02020603050405020304" pitchFamily="18" charset="0"/>
                <a:cs typeface="Times New Roman" panose="02020603050405020304" pitchFamily="18" charset="0"/>
              </a:rPr>
              <a:t> peanut butter and marshmallow cream”</a:t>
            </a:r>
            <a:endParaRPr lang="en-GB" sz="2400" dirty="0">
              <a:latin typeface="Times New Roman" panose="02020603050405020304" pitchFamily="18" charset="0"/>
              <a:cs typeface="Times New Roman" panose="02020603050405020304" pitchFamily="18" charset="0"/>
            </a:endParaRPr>
          </a:p>
          <a:p>
            <a:pPr lvl="1"/>
            <a:r>
              <a:rPr lang="en-GB" sz="2400" dirty="0">
                <a:latin typeface="Times New Roman" panose="02020603050405020304" pitchFamily="18" charset="0"/>
                <a:cs typeface="Times New Roman" panose="02020603050405020304" pitchFamily="18" charset="0"/>
              </a:rPr>
              <a:t>And </a:t>
            </a:r>
            <a:r>
              <a:rPr lang="en-GB" sz="2400" b="1" dirty="0">
                <a:solidFill>
                  <a:srgbClr val="AB2400"/>
                </a:solidFill>
                <a:latin typeface="Times New Roman" panose="02020603050405020304" pitchFamily="18" charset="0"/>
                <a:cs typeface="Times New Roman" panose="02020603050405020304" pitchFamily="18" charset="0"/>
              </a:rPr>
              <a:t>just like that</a:t>
            </a:r>
            <a:r>
              <a:rPr lang="en-GB" sz="2400" dirty="0">
                <a:latin typeface="Times New Roman" panose="02020603050405020304" pitchFamily="18" charset="0"/>
                <a:cs typeface="Times New Roman" panose="02020603050405020304" pitchFamily="18" charset="0"/>
              </a:rPr>
              <a:t>, our friendship was </a:t>
            </a:r>
            <a:r>
              <a:rPr lang="en-GB" sz="2400" b="1" dirty="0">
                <a:solidFill>
                  <a:srgbClr val="AB2400"/>
                </a:solidFill>
                <a:latin typeface="Times New Roman" panose="02020603050405020304" pitchFamily="18" charset="0"/>
                <a:cs typeface="Times New Roman" panose="02020603050405020304" pitchFamily="18" charset="0"/>
              </a:rPr>
              <a:t>broken</a:t>
            </a:r>
            <a:r>
              <a:rPr lang="en-GB" sz="2400" dirty="0">
                <a:latin typeface="Times New Roman" panose="02020603050405020304" pitchFamily="18" charset="0"/>
                <a:cs typeface="Times New Roman" panose="02020603050405020304" pitchFamily="18" charset="0"/>
              </a:rPr>
              <a:t>.</a:t>
            </a:r>
            <a:endParaRPr lang="en-GB" sz="2400" dirty="0">
              <a:latin typeface="Times New Roman" panose="02020603050405020304" pitchFamily="18" charset="0"/>
              <a:cs typeface="Times New Roman" panose="02020603050405020304" pitchFamily="18" charset="0"/>
            </a:endParaRPr>
          </a:p>
          <a:p>
            <a:pPr lvl="1"/>
            <a:r>
              <a:rPr lang="en-GB" sz="2400" dirty="0">
                <a:latin typeface="Times New Roman" panose="02020603050405020304" pitchFamily="18" charset="0"/>
                <a:cs typeface="Times New Roman" panose="02020603050405020304" pitchFamily="18" charset="0"/>
              </a:rPr>
              <a:t>“</a:t>
            </a:r>
            <a:r>
              <a:rPr lang="en-GB" sz="2400" b="1" dirty="0">
                <a:solidFill>
                  <a:srgbClr val="AB2400"/>
                </a:solidFill>
                <a:latin typeface="Times New Roman" panose="02020603050405020304" pitchFamily="18" charset="0"/>
                <a:cs typeface="Times New Roman" panose="02020603050405020304" pitchFamily="18" charset="0"/>
              </a:rPr>
              <a:t>like</a:t>
            </a:r>
            <a:r>
              <a:rPr lang="en-GB" sz="2400" dirty="0">
                <a:latin typeface="Times New Roman" panose="02020603050405020304" pitchFamily="18" charset="0"/>
                <a:cs typeface="Times New Roman" panose="02020603050405020304" pitchFamily="18" charset="0"/>
              </a:rPr>
              <a:t> an egg dropped from the top of a stadium without marshmallow cream to protect it,”</a:t>
            </a:r>
            <a:endParaRPr lang="en-GB" sz="2400" dirty="0">
              <a:latin typeface="Times New Roman" panose="02020603050405020304" pitchFamily="18" charset="0"/>
              <a:cs typeface="Times New Roman" panose="02020603050405020304" pitchFamily="18" charset="0"/>
            </a:endParaRPr>
          </a:p>
        </p:txBody>
      </p:sp>
      <p:cxnSp>
        <p:nvCxnSpPr>
          <p:cNvPr id="6" name="直接连接符 5"/>
          <p:cNvCxnSpPr/>
          <p:nvPr/>
        </p:nvCxnSpPr>
        <p:spPr>
          <a:xfrm>
            <a:off x="6632294" y="589251"/>
            <a:ext cx="0" cy="56176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7" name="文本框 6"/>
          <p:cNvSpPr txBox="1"/>
          <p:nvPr/>
        </p:nvSpPr>
        <p:spPr>
          <a:xfrm>
            <a:off x="6632294" y="628582"/>
            <a:ext cx="3732025" cy="523220"/>
          </a:xfrm>
          <a:prstGeom prst="rect">
            <a:avLst/>
          </a:prstGeom>
          <a:noFill/>
        </p:spPr>
        <p:txBody>
          <a:bodyPr wrap="square" rtlCol="0">
            <a:spAutoFit/>
          </a:bodyPr>
          <a:lstStyle/>
          <a:p>
            <a:r>
              <a:rPr lang="en-GB" sz="2800" b="1" dirty="0">
                <a:solidFill>
                  <a:schemeClr val="bg1"/>
                </a:solidFill>
                <a:highlight>
                  <a:srgbClr val="AB2400"/>
                </a:highlight>
                <a:latin typeface="Times New Roman" panose="02020603050405020304" pitchFamily="18" charset="0"/>
                <a:cs typeface="Times New Roman" panose="02020603050405020304" pitchFamily="18" charset="0"/>
              </a:rPr>
              <a:t>Language appreciation</a:t>
            </a:r>
            <a:endParaRPr lang="en-GB" sz="2800" b="1" dirty="0">
              <a:solidFill>
                <a:schemeClr val="bg1"/>
              </a:solidFill>
              <a:highlight>
                <a:srgbClr val="AB2400"/>
              </a:highlight>
              <a:latin typeface="Times New Roman" panose="02020603050405020304" pitchFamily="18" charset="0"/>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500"/>
                                        <p:tgtEl>
                                          <p:spTgt spid="4">
                                            <p:txEl>
                                              <p:pRg st="2" end="2"/>
                                            </p:txEl>
                                          </p:spTgt>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500"/>
                                        <p:tgtEl>
                                          <p:spTgt spid="4">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Effect transition="in" filter="fade">
                                      <p:cBhvr>
                                        <p:cTn id="29" dur="500"/>
                                        <p:tgtEl>
                                          <p:spTgt spid="4">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
                                            <p:txEl>
                                              <p:pRg st="6" end="6"/>
                                            </p:txEl>
                                          </p:spTgt>
                                        </p:tgtEl>
                                        <p:attrNameLst>
                                          <p:attrName>style.visibility</p:attrName>
                                        </p:attrNameLst>
                                      </p:cBhvr>
                                      <p:to>
                                        <p:strVal val="visible"/>
                                      </p:to>
                                    </p:set>
                                    <p:animEffect transition="in" filter="fade">
                                      <p:cBhvr>
                                        <p:cTn id="34" dur="500"/>
                                        <p:tgtEl>
                                          <p:spTgt spid="4">
                                            <p:txEl>
                                              <p:pRg st="6" end="6"/>
                                            </p:txEl>
                                          </p:spTgt>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4">
                                            <p:txEl>
                                              <p:pRg st="7" end="7"/>
                                            </p:txEl>
                                          </p:spTgt>
                                        </p:tgtEl>
                                        <p:attrNameLst>
                                          <p:attrName>style.visibility</p:attrName>
                                        </p:attrNameLst>
                                      </p:cBhvr>
                                      <p:to>
                                        <p:strVal val="visible"/>
                                      </p:to>
                                    </p:set>
                                    <p:animEffect transition="in" filter="fade">
                                      <p:cBhvr>
                                        <p:cTn id="38" dur="500"/>
                                        <p:tgtEl>
                                          <p:spTgt spid="4">
                                            <p:txEl>
                                              <p:pRg st="7" end="7"/>
                                            </p:txEl>
                                          </p:spTgt>
                                        </p:tgtEl>
                                      </p:cBhvr>
                                    </p:animEffect>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fade">
                                      <p:cBhvr>
                                        <p:cTn id="42"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木材纹理">
  <a:themeElements>
    <a:clrScheme name="木材纹理">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木材纹理">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木材纹理">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木材纹理</Template>
  <TotalTime>0</TotalTime>
  <Words>10090</Words>
  <Application>WPS 演示</Application>
  <PresentationFormat>自定义</PresentationFormat>
  <Paragraphs>200</Paragraphs>
  <Slides>26</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26</vt:i4>
      </vt:variant>
    </vt:vector>
  </HeadingPairs>
  <TitlesOfParts>
    <vt:vector size="40" baseType="lpstr">
      <vt:lpstr>Arial</vt:lpstr>
      <vt:lpstr>宋体</vt:lpstr>
      <vt:lpstr>Wingdings</vt:lpstr>
      <vt:lpstr>微软雅黑</vt:lpstr>
      <vt:lpstr>Times New Roman</vt:lpstr>
      <vt:lpstr>Arial Unicode MS</vt:lpstr>
      <vt:lpstr>方正姚体</vt:lpstr>
      <vt:lpstr>Rockwell Condensed</vt:lpstr>
      <vt:lpstr>Rockwell</vt:lpstr>
      <vt:lpstr>Calibri</vt:lpstr>
      <vt:lpstr>HelveticaNeue</vt:lpstr>
      <vt:lpstr>Corbel</vt:lpstr>
      <vt:lpstr>华文新魏</vt:lpstr>
      <vt:lpstr>木材纹理</vt:lpstr>
      <vt:lpstr>PowerPoint 演示文稿</vt:lpstr>
      <vt:lpstr>PowerPoint 演示文稿</vt:lpstr>
      <vt:lpstr>PowerPoint 演示文稿</vt:lpstr>
      <vt:lpstr>原题呈现</vt:lpstr>
      <vt:lpstr>Read for plot </vt:lpstr>
      <vt:lpstr>PowerPoint 演示文稿</vt:lpstr>
      <vt:lpstr>Read for plot </vt:lpstr>
      <vt:lpstr>Read for plot </vt:lpstr>
      <vt:lpstr>Read for language </vt:lpstr>
      <vt:lpstr>Read for theme </vt:lpstr>
      <vt:lpstr>PowerPoint 演示文稿</vt:lpstr>
      <vt:lpstr>Read for Clues </vt:lpstr>
      <vt:lpstr>Read for Clues </vt:lpstr>
      <vt:lpstr>PowerPoint 演示文稿</vt:lpstr>
      <vt:lpstr>how to describe Nervousness </vt:lpstr>
      <vt:lpstr>How to describe a game</vt:lpstr>
      <vt:lpstr>范文及高分作文</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Song Irene</dc:creator>
  <cp:lastModifiedBy>南山有谷堆</cp:lastModifiedBy>
  <cp:revision>124</cp:revision>
  <dcterms:created xsi:type="dcterms:W3CDTF">2021-11-24T05:57:00Z</dcterms:created>
  <dcterms:modified xsi:type="dcterms:W3CDTF">2021-11-26T12:13:30Z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2052-11.8.2.8506</vt:lpwstr>
  </property>
</Properties>
</file>