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6"/>
  </p:notesMasterIdLst>
  <p:sldIdLst>
    <p:sldId id="407" r:id="rId4"/>
    <p:sldId id="306" r:id="rId5"/>
    <p:sldId id="334" r:id="rId7"/>
    <p:sldId id="336" r:id="rId8"/>
    <p:sldId id="367" r:id="rId9"/>
    <p:sldId id="369" r:id="rId10"/>
    <p:sldId id="364" r:id="rId11"/>
    <p:sldId id="365" r:id="rId12"/>
    <p:sldId id="370" r:id="rId13"/>
    <p:sldId id="371" r:id="rId14"/>
    <p:sldId id="368" r:id="rId15"/>
    <p:sldId id="366" r:id="rId16"/>
    <p:sldId id="372" r:id="rId17"/>
    <p:sldId id="373" r:id="rId18"/>
    <p:sldId id="405" r:id="rId19"/>
    <p:sldId id="406" r:id="rId20"/>
  </p:sldIdLst>
  <p:sldSz cx="9144000" cy="514477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A"/>
    <a:srgbClr val="F4F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01"/>
        <p:guide pos="2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7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9567-E316-4F98-A1D3-9623577906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8489395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404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80"/>
            <a:ext cx="421382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690"/>
            <a:ext cx="8139178" cy="674542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280"/>
            <a:ext cx="8139178" cy="71341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80"/>
            <a:ext cx="8139178" cy="486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240"/>
            <a:ext cx="8139178" cy="378195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253"/>
            <a:ext cx="8139178" cy="468749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592"/>
            <a:ext cx="8139178" cy="808688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80"/>
            <a:ext cx="8139178" cy="486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240"/>
            <a:ext cx="3962432" cy="378093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240"/>
            <a:ext cx="3962432" cy="37809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80"/>
            <a:ext cx="8139178" cy="486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240"/>
            <a:ext cx="3962432" cy="28582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114"/>
            <a:ext cx="3962400" cy="3415019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240"/>
            <a:ext cx="3962432" cy="28582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114"/>
            <a:ext cx="3962432" cy="3415019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240"/>
            <a:ext cx="3962432" cy="3780933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240"/>
            <a:ext cx="3962432" cy="3780933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57"/>
            <a:ext cx="713238" cy="4042678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51"/>
            <a:ext cx="7371076" cy="4042678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57"/>
            <a:ext cx="8139178" cy="3780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690"/>
            <a:ext cx="8139178" cy="674542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5536" y="664332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1"/>
          <p:cNvGrpSpPr/>
          <p:nvPr userDrawn="1"/>
        </p:nvGrpSpPr>
        <p:grpSpPr>
          <a:xfrm rot="20818786" flipH="1">
            <a:off x="359532" y="161669"/>
            <a:ext cx="370706" cy="444624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  <p:sp>
        <p:nvSpPr>
          <p:cNvPr id="53" name="TextBox 52"/>
          <p:cNvSpPr txBox="1"/>
          <p:nvPr userDrawn="1"/>
        </p:nvSpPr>
        <p:spPr>
          <a:xfrm>
            <a:off x="647564" y="25377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4.png"/><Relationship Id="rId23" Type="http://schemas.openxmlformats.org/officeDocument/2006/relationships/image" Target="../media/image3.jpe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18" Type="http://schemas.openxmlformats.org/officeDocument/2006/relationships/image" Target="../media/image4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" y="0"/>
            <a:ext cx="9146824" cy="5145088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 advTm="2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80"/>
            <a:ext cx="8139178" cy="48612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240"/>
            <a:ext cx="8139178" cy="378093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551"/>
            <a:ext cx="2025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551"/>
            <a:ext cx="2970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551"/>
            <a:ext cx="2025000" cy="23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5514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6086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3168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69697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More Expressions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485" y="855980"/>
            <a:ext cx="480631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Showing understanding</a:t>
            </a:r>
            <a:endParaRPr lang="en-US" altLang="zh-CN" sz="2400" b="1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 feel terribly sorry to hear/ know/ learn that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 know well how it feels to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 know you didn't mean to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 know you have trouble in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It happens to everyone.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Everyone will have one of those periods when things seem to be going wrong.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Take it easy and things will be better. 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7945" y="1928495"/>
            <a:ext cx="11518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90280" y="3049905"/>
            <a:ext cx="47244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47945" y="3283585"/>
            <a:ext cx="7962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52485" y="3319145"/>
            <a:ext cx="610235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7945" y="1096645"/>
            <a:ext cx="1797685" cy="2692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1" animBg="1"/>
      <p:bldP spid="10" grpId="1" animBg="1"/>
      <p:bldP spid="11" grpId="1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034540"/>
            <a:ext cx="9144635" cy="3077210"/>
            <a:chOff x="359" y="2868"/>
            <a:chExt cx="13682" cy="48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" y="2868"/>
              <a:ext cx="13682" cy="484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89" y="6741"/>
              <a:ext cx="2155" cy="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61925" y="172085"/>
            <a:ext cx="352806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Group discussion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>
          <a:xfrm rot="459736">
            <a:off x="536614" y="955895"/>
            <a:ext cx="901870" cy="1053896"/>
            <a:chOff x="3082" y="1214"/>
            <a:chExt cx="1623" cy="1896"/>
          </a:xfrm>
          <a:solidFill>
            <a:schemeClr val="accent1"/>
          </a:solidFill>
        </p:grpSpPr>
        <p:grpSp>
          <p:nvGrpSpPr>
            <p:cNvPr id="7" name="Group 205"/>
            <p:cNvGrpSpPr/>
            <p:nvPr/>
          </p:nvGrpSpPr>
          <p:grpSpPr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267" name="Freeform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8" name="Freeform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9" name="Freeform 7"/>
              <p:cNvSpPr/>
              <p:nvPr/>
            </p:nvSpPr>
            <p:spPr bwMode="auto">
              <a:xfrm flipH="1"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0" name="Freeform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1" name="Freeform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2" name="Freeform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3" name="Freeform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4" name="Freeform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5" name="Freeform 13"/>
              <p:cNvSpPr/>
              <p:nvPr/>
            </p:nvSpPr>
            <p:spPr bwMode="auto">
              <a:xfrm flipH="1"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6" name="Freeform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7" name="Freeform 15"/>
              <p:cNvSpPr/>
              <p:nvPr/>
            </p:nvSpPr>
            <p:spPr bwMode="auto">
              <a:xfrm flipH="1"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8" name="Freeform 16"/>
              <p:cNvSpPr/>
              <p:nvPr/>
            </p:nvSpPr>
            <p:spPr bwMode="auto">
              <a:xfrm flipH="1"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79" name="Freeform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0" name="Freeform 18"/>
              <p:cNvSpPr/>
              <p:nvPr/>
            </p:nvSpPr>
            <p:spPr bwMode="auto">
              <a:xfrm flipH="1"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1" name="Freeform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2" name="Freeform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3" name="Freeform 21"/>
              <p:cNvSpPr/>
              <p:nvPr/>
            </p:nvSpPr>
            <p:spPr bwMode="auto">
              <a:xfrm flipH="1"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4" name="Freeform 22"/>
              <p:cNvSpPr/>
              <p:nvPr/>
            </p:nvSpPr>
            <p:spPr bwMode="auto">
              <a:xfrm flipH="1"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5" name="Freeform 23"/>
              <p:cNvSpPr/>
              <p:nvPr/>
            </p:nvSpPr>
            <p:spPr bwMode="auto">
              <a:xfrm flipH="1"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6" name="Freeform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7" name="Freeform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8" name="Freeform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89" name="Freeform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0" name="Freeform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1" name="Freeform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2" name="Freeform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3" name="Freeform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4" name="Freeform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5" name="Freeform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6" name="Freeform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7" name="Freeform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8" name="Freeform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99" name="Freeform 37"/>
              <p:cNvSpPr/>
              <p:nvPr/>
            </p:nvSpPr>
            <p:spPr bwMode="auto">
              <a:xfrm flipH="1"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0" name="Freeform 38"/>
              <p:cNvSpPr/>
              <p:nvPr/>
            </p:nvSpPr>
            <p:spPr bwMode="auto">
              <a:xfrm flipH="1"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1" name="Freeform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2" name="Freeform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3" name="Freeform 41"/>
              <p:cNvSpPr/>
              <p:nvPr/>
            </p:nvSpPr>
            <p:spPr bwMode="auto">
              <a:xfrm flipH="1"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4" name="Freeform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5" name="Freeform 43"/>
              <p:cNvSpPr/>
              <p:nvPr/>
            </p:nvSpPr>
            <p:spPr bwMode="auto">
              <a:xfrm flipH="1"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6" name="Freeform 44"/>
              <p:cNvSpPr/>
              <p:nvPr/>
            </p:nvSpPr>
            <p:spPr bwMode="auto">
              <a:xfrm flipH="1"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7" name="Freeform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8" name="Freeform 46"/>
              <p:cNvSpPr/>
              <p:nvPr/>
            </p:nvSpPr>
            <p:spPr bwMode="auto">
              <a:xfrm flipH="1"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09" name="Freeform 47"/>
              <p:cNvSpPr/>
              <p:nvPr/>
            </p:nvSpPr>
            <p:spPr bwMode="auto">
              <a:xfrm flipH="1"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0" name="Freeform 48"/>
              <p:cNvSpPr/>
              <p:nvPr/>
            </p:nvSpPr>
            <p:spPr bwMode="auto">
              <a:xfrm flipH="1"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1" name="Freeform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2" name="Freeform 50"/>
              <p:cNvSpPr/>
              <p:nvPr/>
            </p:nvSpPr>
            <p:spPr bwMode="auto">
              <a:xfrm flipH="1"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3" name="Freeform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4" name="Freeform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5" name="Freeform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6" name="Freeform 54"/>
              <p:cNvSpPr/>
              <p:nvPr/>
            </p:nvSpPr>
            <p:spPr bwMode="auto">
              <a:xfrm flipH="1"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7" name="Freeform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8" name="Freeform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19" name="Freeform 57"/>
              <p:cNvSpPr/>
              <p:nvPr/>
            </p:nvSpPr>
            <p:spPr bwMode="auto">
              <a:xfrm flipH="1"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0" name="Freeform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1" name="Freeform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2" name="Freeform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3" name="Freeform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4" name="Freeform 62"/>
              <p:cNvSpPr/>
              <p:nvPr/>
            </p:nvSpPr>
            <p:spPr bwMode="auto">
              <a:xfrm flipH="1"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5" name="Freeform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6" name="Freeform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7" name="Freeform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8" name="Freeform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29" name="Freeform 67"/>
              <p:cNvSpPr/>
              <p:nvPr/>
            </p:nvSpPr>
            <p:spPr bwMode="auto">
              <a:xfrm flipH="1"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0" name="Freeform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1" name="Freeform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2" name="Freeform 70"/>
              <p:cNvSpPr/>
              <p:nvPr/>
            </p:nvSpPr>
            <p:spPr bwMode="auto">
              <a:xfrm flipH="1"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3" name="Freeform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4" name="Freeform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5" name="Freeform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6" name="Freeform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7" name="Freeform 75"/>
              <p:cNvSpPr/>
              <p:nvPr/>
            </p:nvSpPr>
            <p:spPr bwMode="auto">
              <a:xfrm flipH="1"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8" name="Freeform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39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0" name="Freeform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1" name="Freeform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2" name="Freeform 80"/>
              <p:cNvSpPr/>
              <p:nvPr/>
            </p:nvSpPr>
            <p:spPr bwMode="auto">
              <a:xfrm flipH="1"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3" name="Freeform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4" name="Freeform 82"/>
              <p:cNvSpPr/>
              <p:nvPr/>
            </p:nvSpPr>
            <p:spPr bwMode="auto">
              <a:xfrm flipH="1"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5" name="Freeform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6" name="Freeform 84"/>
              <p:cNvSpPr/>
              <p:nvPr/>
            </p:nvSpPr>
            <p:spPr bwMode="auto">
              <a:xfrm flipH="1"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7" name="Freeform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8" name="Freeform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49" name="Freeform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0" name="Freeform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1" name="Freeform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2" name="Freeform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3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4" name="Freeform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5" name="Freeform 93"/>
              <p:cNvSpPr/>
              <p:nvPr/>
            </p:nvSpPr>
            <p:spPr bwMode="auto">
              <a:xfrm flipH="1"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6" name="Freeform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7" name="Freeform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8" name="Freeform 96"/>
              <p:cNvSpPr/>
              <p:nvPr/>
            </p:nvSpPr>
            <p:spPr bwMode="auto">
              <a:xfrm flipH="1"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59" name="Freeform 97"/>
              <p:cNvSpPr/>
              <p:nvPr/>
            </p:nvSpPr>
            <p:spPr bwMode="auto">
              <a:xfrm flipH="1"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0" name="Freeform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1" name="Freeform 99"/>
              <p:cNvSpPr/>
              <p:nvPr/>
            </p:nvSpPr>
            <p:spPr bwMode="auto">
              <a:xfrm flipH="1"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2" name="Freeform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3" name="Freeform 101"/>
              <p:cNvSpPr/>
              <p:nvPr/>
            </p:nvSpPr>
            <p:spPr bwMode="auto">
              <a:xfrm flipH="1"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4" name="Freeform 102"/>
              <p:cNvSpPr/>
              <p:nvPr/>
            </p:nvSpPr>
            <p:spPr bwMode="auto">
              <a:xfrm flipH="1"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5" name="Freeform 103"/>
              <p:cNvSpPr/>
              <p:nvPr/>
            </p:nvSpPr>
            <p:spPr bwMode="auto">
              <a:xfrm flipH="1"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6" name="Freeform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7" name="Freeform 105"/>
              <p:cNvSpPr/>
              <p:nvPr/>
            </p:nvSpPr>
            <p:spPr bwMode="auto">
              <a:xfrm flipH="1"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8" name="Freeform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69" name="Freeform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0" name="Freeform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1" name="Freeform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2" name="Freeform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3" name="Freeform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4" name="Freeform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5" name="Freeform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2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6" name="Freeform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7" name="Freeform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8" name="Freeform 116"/>
              <p:cNvSpPr/>
              <p:nvPr/>
            </p:nvSpPr>
            <p:spPr bwMode="auto">
              <a:xfrm flipH="1"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79" name="Freeform 117"/>
              <p:cNvSpPr/>
              <p:nvPr/>
            </p:nvSpPr>
            <p:spPr bwMode="auto">
              <a:xfrm flipH="1"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0" name="Freeform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1" name="Freeform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2" name="Freeform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3" name="Freeform 121"/>
              <p:cNvSpPr/>
              <p:nvPr/>
            </p:nvSpPr>
            <p:spPr bwMode="auto">
              <a:xfrm flipH="1"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4" name="Freeform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5" name="Freeform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6" name="Freeform 124"/>
              <p:cNvSpPr/>
              <p:nvPr/>
            </p:nvSpPr>
            <p:spPr bwMode="auto">
              <a:xfrm flipH="1"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7" name="Freeform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8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89" name="Freeform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0" name="Freeform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1" name="Freeform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2" name="Freeform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3" name="Freeform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4" name="Freeform 132"/>
              <p:cNvSpPr/>
              <p:nvPr/>
            </p:nvSpPr>
            <p:spPr bwMode="auto">
              <a:xfrm flipH="1"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5" name="Freeform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6" name="Freeform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7" name="Freeform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8" name="Freeform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399" name="Freeform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0" name="Freeform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1" name="Freeform 139"/>
              <p:cNvSpPr/>
              <p:nvPr/>
            </p:nvSpPr>
            <p:spPr bwMode="auto">
              <a:xfrm flipH="1"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2" name="Freeform 140"/>
              <p:cNvSpPr/>
              <p:nvPr/>
            </p:nvSpPr>
            <p:spPr bwMode="auto">
              <a:xfrm flipH="1"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3" name="Freeform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4" name="Freeform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5" name="Freeform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6" name="Freeform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7" name="Freeform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8" name="Freeform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09" name="Freeform 147"/>
              <p:cNvSpPr/>
              <p:nvPr/>
            </p:nvSpPr>
            <p:spPr bwMode="auto">
              <a:xfrm flipH="1"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0" name="Freeform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1" name="Freeform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2" name="Freeform 150"/>
              <p:cNvSpPr/>
              <p:nvPr/>
            </p:nvSpPr>
            <p:spPr bwMode="auto">
              <a:xfrm flipH="1"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3" name="Freeform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4" name="Freeform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5" name="Freeform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6" name="Freeform 154"/>
              <p:cNvSpPr/>
              <p:nvPr/>
            </p:nvSpPr>
            <p:spPr bwMode="auto">
              <a:xfrm flipH="1"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7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8" name="Freeform 156"/>
              <p:cNvSpPr/>
              <p:nvPr/>
            </p:nvSpPr>
            <p:spPr bwMode="auto">
              <a:xfrm flipH="1"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19" name="Freeform 157"/>
              <p:cNvSpPr/>
              <p:nvPr/>
            </p:nvSpPr>
            <p:spPr bwMode="auto">
              <a:xfrm flipH="1"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0" name="Freeform 158"/>
              <p:cNvSpPr/>
              <p:nvPr/>
            </p:nvSpPr>
            <p:spPr bwMode="auto">
              <a:xfrm flipH="1"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1" name="Freeform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2" name="Freeform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3" name="Freeform 161"/>
              <p:cNvSpPr/>
              <p:nvPr/>
            </p:nvSpPr>
            <p:spPr bwMode="auto">
              <a:xfrm flipH="1"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4" name="Freeform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5" name="Freeform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6" name="Freeform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7" name="Freeform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8" name="Freeform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29" name="Freeform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0" name="Freeform 168"/>
              <p:cNvSpPr/>
              <p:nvPr/>
            </p:nvSpPr>
            <p:spPr bwMode="auto">
              <a:xfrm flipH="1"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1" name="Freeform 169"/>
              <p:cNvSpPr/>
              <p:nvPr/>
            </p:nvSpPr>
            <p:spPr bwMode="auto">
              <a:xfrm flipH="1"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2" name="Freeform 170"/>
              <p:cNvSpPr/>
              <p:nvPr/>
            </p:nvSpPr>
            <p:spPr bwMode="auto">
              <a:xfrm flipH="1"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3" name="Freeform 171"/>
              <p:cNvSpPr/>
              <p:nvPr/>
            </p:nvSpPr>
            <p:spPr bwMode="auto">
              <a:xfrm flipH="1"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4" name="Freeform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5" name="Freeform 173"/>
              <p:cNvSpPr/>
              <p:nvPr/>
            </p:nvSpPr>
            <p:spPr bwMode="auto">
              <a:xfrm flipH="1"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6" name="Freeform 174"/>
              <p:cNvSpPr/>
              <p:nvPr/>
            </p:nvSpPr>
            <p:spPr bwMode="auto">
              <a:xfrm flipH="1"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7" name="Freeform 175"/>
              <p:cNvSpPr/>
              <p:nvPr/>
            </p:nvSpPr>
            <p:spPr bwMode="auto">
              <a:xfrm flipH="1"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8" name="Freeform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39" name="Freeform 177"/>
              <p:cNvSpPr/>
              <p:nvPr/>
            </p:nvSpPr>
            <p:spPr bwMode="auto">
              <a:xfrm flipH="1"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0" name="Freeform 178"/>
              <p:cNvSpPr/>
              <p:nvPr/>
            </p:nvSpPr>
            <p:spPr bwMode="auto">
              <a:xfrm flipH="1"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1" name="Freeform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2" name="Freeform 180"/>
              <p:cNvSpPr/>
              <p:nvPr/>
            </p:nvSpPr>
            <p:spPr bwMode="auto">
              <a:xfrm flipH="1"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3" name="Freeform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4" name="Freeform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5" name="Freeform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6" name="Freeform 184"/>
              <p:cNvSpPr/>
              <p:nvPr/>
            </p:nvSpPr>
            <p:spPr bwMode="auto">
              <a:xfrm flipH="1"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7" name="Freeform 185"/>
              <p:cNvSpPr/>
              <p:nvPr/>
            </p:nvSpPr>
            <p:spPr bwMode="auto">
              <a:xfrm flipH="1"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8" name="Freeform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49" name="Freeform 187"/>
              <p:cNvSpPr/>
              <p:nvPr/>
            </p:nvSpPr>
            <p:spPr bwMode="auto">
              <a:xfrm flipH="1"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0" name="Freeform 188"/>
              <p:cNvSpPr/>
              <p:nvPr/>
            </p:nvSpPr>
            <p:spPr bwMode="auto">
              <a:xfrm flipH="1"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1" name="Freeform 189"/>
              <p:cNvSpPr/>
              <p:nvPr/>
            </p:nvSpPr>
            <p:spPr bwMode="auto">
              <a:xfrm flipH="1"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2" name="Freeform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3" name="Freeform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4" name="Freeform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5" name="Freeform 193"/>
              <p:cNvSpPr/>
              <p:nvPr/>
            </p:nvSpPr>
            <p:spPr bwMode="auto">
              <a:xfrm flipH="1"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6" name="Freeform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7" name="Freeform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8" name="Freeform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59" name="Freeform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0" name="Freeform 198"/>
              <p:cNvSpPr/>
              <p:nvPr/>
            </p:nvSpPr>
            <p:spPr bwMode="auto">
              <a:xfrm flipH="1"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1" name="Freeform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2" name="Freeform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3" name="Freeform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4" name="Freeform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5" name="Freeform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466" name="Freeform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grpSp>
          <p:nvGrpSpPr>
            <p:cNvPr id="20" name="Group 406"/>
            <p:cNvGrpSpPr/>
            <p:nvPr/>
          </p:nvGrpSpPr>
          <p:grpSpPr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0" name="Freeform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" name="Freeform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69" name="Freeform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0" name="Freeform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1" name="Freeform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2" name="Freeform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3" name="Freeform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4" name="Freeform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5" name="Freeform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6" name="Freeform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7" name="Freeform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8" name="Freeform 217"/>
              <p:cNvSpPr/>
              <p:nvPr/>
            </p:nvSpPr>
            <p:spPr bwMode="auto">
              <a:xfrm flipH="1"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79" name="Freeform 218"/>
              <p:cNvSpPr/>
              <p:nvPr/>
            </p:nvSpPr>
            <p:spPr bwMode="auto">
              <a:xfrm flipH="1"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0" name="Freeform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1" name="Freeform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2" name="Freeform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3" name="Freeform 222"/>
              <p:cNvSpPr/>
              <p:nvPr/>
            </p:nvSpPr>
            <p:spPr bwMode="auto">
              <a:xfrm flipH="1"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4" name="Freeform 223"/>
              <p:cNvSpPr/>
              <p:nvPr/>
            </p:nvSpPr>
            <p:spPr bwMode="auto">
              <a:xfrm flipH="1"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5" name="Freeform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6" name="Freeform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7" name="Freeform 226"/>
              <p:cNvSpPr/>
              <p:nvPr/>
            </p:nvSpPr>
            <p:spPr bwMode="auto">
              <a:xfrm flipH="1"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8" name="Freeform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89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0" name="Freeform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1" name="Freeform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2" name="Freeform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3" name="Freeform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4" name="Freeform 233"/>
              <p:cNvSpPr/>
              <p:nvPr/>
            </p:nvSpPr>
            <p:spPr bwMode="auto">
              <a:xfrm flipH="1"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5" name="Freeform 234"/>
              <p:cNvSpPr/>
              <p:nvPr/>
            </p:nvSpPr>
            <p:spPr bwMode="auto">
              <a:xfrm flipH="1"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6" name="Freeform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7" name="Freeform 236"/>
              <p:cNvSpPr/>
              <p:nvPr/>
            </p:nvSpPr>
            <p:spPr bwMode="auto">
              <a:xfrm flipH="1"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8" name="Freeform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99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0" name="Freeform 239"/>
              <p:cNvSpPr/>
              <p:nvPr/>
            </p:nvSpPr>
            <p:spPr bwMode="auto">
              <a:xfrm flipH="1"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1" name="Freeform 240"/>
              <p:cNvSpPr/>
              <p:nvPr/>
            </p:nvSpPr>
            <p:spPr bwMode="auto">
              <a:xfrm flipH="1"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2" name="Freeform 241"/>
              <p:cNvSpPr/>
              <p:nvPr/>
            </p:nvSpPr>
            <p:spPr bwMode="auto">
              <a:xfrm flipH="1"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3" name="Freeform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4" name="Freeform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5" name="Freeform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6" name="Freeform 245"/>
              <p:cNvSpPr/>
              <p:nvPr/>
            </p:nvSpPr>
            <p:spPr bwMode="auto">
              <a:xfrm flipH="1"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7" name="Freeform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8" name="Freeform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09" name="Freeform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0" name="Freeform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1" name="Freeform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2" name="Freeform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3" name="Freeform 252"/>
              <p:cNvSpPr/>
              <p:nvPr/>
            </p:nvSpPr>
            <p:spPr bwMode="auto">
              <a:xfrm flipH="1"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4" name="Freeform 253"/>
              <p:cNvSpPr/>
              <p:nvPr/>
            </p:nvSpPr>
            <p:spPr bwMode="auto">
              <a:xfrm flipH="1"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5" name="Freeform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6" name="Freeform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7" name="Freeform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8" name="Freeform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19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0" name="Freeform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1" name="Freeform 260"/>
              <p:cNvSpPr/>
              <p:nvPr/>
            </p:nvSpPr>
            <p:spPr bwMode="auto">
              <a:xfrm flipH="1"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2" name="Freeform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3" name="Freeform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4" name="Freeform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5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6" name="Freeform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7" name="Freeform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8" name="Freeform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29" name="Freeform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0" name="Freeform 269"/>
              <p:cNvSpPr/>
              <p:nvPr/>
            </p:nvSpPr>
            <p:spPr bwMode="auto">
              <a:xfrm flipH="1"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1" name="Freeform 270"/>
              <p:cNvSpPr/>
              <p:nvPr/>
            </p:nvSpPr>
            <p:spPr bwMode="auto">
              <a:xfrm flipH="1"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2" name="Freeform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3" name="Freeform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4" name="Freeform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5" name="Freeform 274"/>
              <p:cNvSpPr/>
              <p:nvPr/>
            </p:nvSpPr>
            <p:spPr bwMode="auto">
              <a:xfrm flipH="1"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6" name="Freeform 275"/>
              <p:cNvSpPr/>
              <p:nvPr/>
            </p:nvSpPr>
            <p:spPr bwMode="auto">
              <a:xfrm flipH="1"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7" name="Freeform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8" name="Freeform 277"/>
              <p:cNvSpPr/>
              <p:nvPr/>
            </p:nvSpPr>
            <p:spPr bwMode="auto">
              <a:xfrm flipH="1"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39" name="Freeform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0" name="Freeform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1" name="Freeform 280"/>
              <p:cNvSpPr/>
              <p:nvPr/>
            </p:nvSpPr>
            <p:spPr bwMode="auto">
              <a:xfrm flipH="1"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2" name="Freeform 281"/>
              <p:cNvSpPr/>
              <p:nvPr/>
            </p:nvSpPr>
            <p:spPr bwMode="auto">
              <a:xfrm flipH="1"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3" name="Freeform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4" name="Freeform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5" name="Freeform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6" name="Freeform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7" name="Freeform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8" name="Freeform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49" name="Freeform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0" name="Freeform 289"/>
              <p:cNvSpPr/>
              <p:nvPr/>
            </p:nvSpPr>
            <p:spPr bwMode="auto">
              <a:xfrm flipH="1"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1" name="Freeform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2" name="Freeform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3" name="Freeform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4" name="Freeform 293"/>
              <p:cNvSpPr/>
              <p:nvPr/>
            </p:nvSpPr>
            <p:spPr bwMode="auto">
              <a:xfrm flipH="1"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5" name="Freeform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6" name="Freeform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7" name="Freeform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8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59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0" name="Freeform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1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2" name="Freeform 301"/>
              <p:cNvSpPr/>
              <p:nvPr/>
            </p:nvSpPr>
            <p:spPr bwMode="auto">
              <a:xfrm flipH="1"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3" name="Freeform 302"/>
              <p:cNvSpPr/>
              <p:nvPr/>
            </p:nvSpPr>
            <p:spPr bwMode="auto">
              <a:xfrm flipH="1"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4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5" name="Freeform 304"/>
              <p:cNvSpPr/>
              <p:nvPr/>
            </p:nvSpPr>
            <p:spPr bwMode="auto">
              <a:xfrm flipH="1"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6" name="Freeform 305"/>
              <p:cNvSpPr/>
              <p:nvPr/>
            </p:nvSpPr>
            <p:spPr bwMode="auto">
              <a:xfrm flipH="1"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7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8" name="Freeform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69" name="Freeform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0" name="Freeform 309"/>
              <p:cNvSpPr/>
              <p:nvPr/>
            </p:nvSpPr>
            <p:spPr bwMode="auto">
              <a:xfrm flipH="1"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1" name="Freeform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2" name="Freeform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3" name="Freeform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4" name="Freeform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5" name="Freeform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6" name="Freeform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7" name="Freeform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8" name="Freeform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79" name="Freeform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0" name="Freeform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1" name="Freeform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2" name="Freeform 321"/>
              <p:cNvSpPr/>
              <p:nvPr/>
            </p:nvSpPr>
            <p:spPr bwMode="auto">
              <a:xfrm flipH="1"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3" name="Freeform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4" name="Freeform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5" name="Freeform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6" name="Freeform 325"/>
              <p:cNvSpPr/>
              <p:nvPr/>
            </p:nvSpPr>
            <p:spPr bwMode="auto">
              <a:xfrm flipH="1"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7" name="Freeform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8" name="Freeform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89" name="Freeform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0" name="Freeform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1" name="Freeform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2" name="Freeform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3" name="Freeform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4" name="Freeform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5" name="Freeform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6" name="Freeform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7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8" name="Freeform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199" name="Freeform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0" name="Freeform 339"/>
              <p:cNvSpPr/>
              <p:nvPr/>
            </p:nvSpPr>
            <p:spPr bwMode="auto">
              <a:xfrm flipH="1"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1" name="Freeform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2" name="Freeform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3" name="Freeform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4" name="Freeform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5" name="Freeform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6" name="Freeform 345"/>
              <p:cNvSpPr/>
              <p:nvPr/>
            </p:nvSpPr>
            <p:spPr bwMode="auto">
              <a:xfrm flipH="1"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7" name="Freeform 346"/>
              <p:cNvSpPr/>
              <p:nvPr/>
            </p:nvSpPr>
            <p:spPr bwMode="auto">
              <a:xfrm flipH="1"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8" name="Freeform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09" name="Freeform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0" name="Freeform 349"/>
              <p:cNvSpPr/>
              <p:nvPr/>
            </p:nvSpPr>
            <p:spPr bwMode="auto">
              <a:xfrm flipH="1"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1" name="Freeform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2" name="Freeform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3" name="Freeform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4" name="Freeform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5" name="Freeform 354"/>
              <p:cNvSpPr/>
              <p:nvPr/>
            </p:nvSpPr>
            <p:spPr bwMode="auto">
              <a:xfrm flipH="1"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6" name="Freeform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7" name="Freeform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8" name="Freeform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19" name="Freeform 358"/>
              <p:cNvSpPr/>
              <p:nvPr/>
            </p:nvSpPr>
            <p:spPr bwMode="auto">
              <a:xfrm flipH="1"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0" name="Freeform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1" name="Freeform 360"/>
              <p:cNvSpPr/>
              <p:nvPr/>
            </p:nvSpPr>
            <p:spPr bwMode="auto">
              <a:xfrm flipH="1"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2" name="Freeform 361"/>
              <p:cNvSpPr/>
              <p:nvPr/>
            </p:nvSpPr>
            <p:spPr bwMode="auto">
              <a:xfrm flipH="1"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3" name="Freeform 362"/>
              <p:cNvSpPr/>
              <p:nvPr/>
            </p:nvSpPr>
            <p:spPr bwMode="auto">
              <a:xfrm flipH="1"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4" name="Freeform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5" name="Freeform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6" name="Freeform 365"/>
              <p:cNvSpPr/>
              <p:nvPr/>
            </p:nvSpPr>
            <p:spPr bwMode="auto">
              <a:xfrm flipH="1"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7" name="Freeform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8" name="Freeform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29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0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1" name="Freeform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2" name="Freeform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3" name="Freeform 372"/>
              <p:cNvSpPr/>
              <p:nvPr/>
            </p:nvSpPr>
            <p:spPr bwMode="auto">
              <a:xfrm flipH="1"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4" name="Freeform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5" name="Freeform 374"/>
              <p:cNvSpPr/>
              <p:nvPr/>
            </p:nvSpPr>
            <p:spPr bwMode="auto">
              <a:xfrm flipH="1"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6" name="Freeform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7" name="Freeform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8" name="Freeform 377"/>
              <p:cNvSpPr/>
              <p:nvPr/>
            </p:nvSpPr>
            <p:spPr bwMode="auto">
              <a:xfrm flipH="1"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39" name="Freeform 378"/>
              <p:cNvSpPr/>
              <p:nvPr/>
            </p:nvSpPr>
            <p:spPr bwMode="auto">
              <a:xfrm flipH="1"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0" name="Freeform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1" name="Freeform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2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3" name="Freeform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4" name="Freeform 383"/>
              <p:cNvSpPr/>
              <p:nvPr/>
            </p:nvSpPr>
            <p:spPr bwMode="auto">
              <a:xfrm flipH="1"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5" name="Freeform 384"/>
              <p:cNvSpPr/>
              <p:nvPr/>
            </p:nvSpPr>
            <p:spPr bwMode="auto">
              <a:xfrm flipH="1"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6" name="Freeform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7" name="Freeform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8" name="Freeform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49" name="Freeform 388"/>
              <p:cNvSpPr/>
              <p:nvPr/>
            </p:nvSpPr>
            <p:spPr bwMode="auto">
              <a:xfrm flipH="1"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0" name="Freeform 389"/>
              <p:cNvSpPr/>
              <p:nvPr/>
            </p:nvSpPr>
            <p:spPr bwMode="auto">
              <a:xfrm flipH="1"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1" name="Freeform 390"/>
              <p:cNvSpPr/>
              <p:nvPr/>
            </p:nvSpPr>
            <p:spPr bwMode="auto">
              <a:xfrm flipH="1"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2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3" name="Freeform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4" name="Freeform 393"/>
              <p:cNvSpPr/>
              <p:nvPr/>
            </p:nvSpPr>
            <p:spPr bwMode="auto">
              <a:xfrm flipH="1"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5" name="Freeform 394"/>
              <p:cNvSpPr/>
              <p:nvPr/>
            </p:nvSpPr>
            <p:spPr bwMode="auto">
              <a:xfrm flipH="1"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6" name="Freeform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7" name="Freeform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8" name="Freeform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59" name="Freeform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0" name="Freeform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1" name="Freeform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2" name="Freeform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3" name="Freeform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4" name="Freeform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5" name="Freeform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  <p:sp>
            <p:nvSpPr>
              <p:cNvPr id="266" name="Freeform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  <a:sym typeface="方正卡通简体" panose="03000509000000000000" pitchFamily="65" charset="-122"/>
                </a:endParaRPr>
              </a:p>
            </p:txBody>
          </p:sp>
        </p:grpSp>
        <p:sp>
          <p:nvSpPr>
            <p:cNvPr id="24" name="Freeform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1" name="Freeform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2" name="Freeform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3" name="Freeform 411"/>
            <p:cNvSpPr/>
            <p:nvPr/>
          </p:nvSpPr>
          <p:spPr bwMode="auto">
            <a:xfrm flipH="1"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4" name="Freeform 412"/>
            <p:cNvSpPr/>
            <p:nvPr/>
          </p:nvSpPr>
          <p:spPr bwMode="auto">
            <a:xfrm flipH="1"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" name="Freeform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" name="Freeform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1" name="Freeform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2" name="Freeform 416"/>
            <p:cNvSpPr/>
            <p:nvPr/>
          </p:nvSpPr>
          <p:spPr bwMode="auto">
            <a:xfrm flipH="1"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5" name="Freeform 417"/>
            <p:cNvSpPr/>
            <p:nvPr/>
          </p:nvSpPr>
          <p:spPr bwMode="auto">
            <a:xfrm flipH="1"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6" name="Freeform 418"/>
            <p:cNvSpPr/>
            <p:nvPr/>
          </p:nvSpPr>
          <p:spPr bwMode="auto">
            <a:xfrm flipH="1"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7" name="Freeform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8" name="Freeform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69" name="Freeform 421"/>
            <p:cNvSpPr/>
            <p:nvPr/>
          </p:nvSpPr>
          <p:spPr bwMode="auto">
            <a:xfrm flipH="1"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0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1" name="Freeform 423"/>
            <p:cNvSpPr/>
            <p:nvPr/>
          </p:nvSpPr>
          <p:spPr bwMode="auto">
            <a:xfrm flipH="1"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2" name="Freeform 424"/>
            <p:cNvSpPr/>
            <p:nvPr/>
          </p:nvSpPr>
          <p:spPr bwMode="auto">
            <a:xfrm flipH="1"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3" name="Freeform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4" name="Freeform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5" name="Freeform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6" name="Freeform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7" name="Freeform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8" name="Freeform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79" name="Freeform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0" name="Freeform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1" name="Freeform 433"/>
            <p:cNvSpPr/>
            <p:nvPr/>
          </p:nvSpPr>
          <p:spPr bwMode="auto">
            <a:xfrm flipH="1"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2" name="Freeform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3" name="Freeform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4" name="Freeform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5" name="Freeform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6" name="Freeform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7" name="Freeform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8" name="Freeform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89" name="Freeform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0" name="Freeform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1" name="Freeform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2" name="Freeform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3" name="Freeform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4" name="Freeform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5" name="Freeform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6" name="Freeform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7" name="Freeform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8" name="Freeform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499" name="Freeform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  <p:sp>
          <p:nvSpPr>
            <p:cNvPr id="500" name="Freeform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  <a:sym typeface="方正卡通简体" panose="03000509000000000000" pitchFamily="65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79880" y="971550"/>
            <a:ext cx="7362825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00"/>
              </a:lnSpc>
            </a:pP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Work in groups. Choose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one 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of the </a:t>
            </a:r>
            <a:r>
              <a:rPr lang="en-US" sz="28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three situations 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discuss his/ her problem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. List possible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suggestions and reasons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415665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writing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2235" y="208280"/>
            <a:ext cx="3806190" cy="47466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__________</a:t>
            </a:r>
            <a:endParaRPr lang="en-US" sz="2400" b="1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Dear _________,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You wrote that ____________.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I understand that __________.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I think ___________________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because _________________.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I'm sure that ______________.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Best wishes,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  <a:p>
            <a:pPr fontAlgn="auto">
              <a:lnSpc>
                <a:spcPts val="3300"/>
              </a:lnSpc>
            </a:pPr>
            <a:r>
              <a:rPr lang="en-US" sz="2400" b="1">
                <a:latin typeface="Arial Narrow" panose="020B0606020202030204" charset="0"/>
                <a:cs typeface="Arial Narrow" panose="020B0606020202030204" charset="0"/>
              </a:rPr>
              <a:t>__________</a:t>
            </a:r>
            <a:endParaRPr lang="en-US" sz="24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16" name="PA_椭圆 31"/>
          <p:cNvSpPr/>
          <p:nvPr>
            <p:custDataLst>
              <p:tags r:id="rId1"/>
            </p:custDataLst>
          </p:nvPr>
        </p:nvSpPr>
        <p:spPr>
          <a:xfrm>
            <a:off x="382270" y="819785"/>
            <a:ext cx="4145915" cy="411480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785" y="896620"/>
            <a:ext cx="4299585" cy="334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1900"/>
              </a:lnSpc>
            </a:pPr>
            <a:r>
              <a:rPr 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Write the date and greet the reader.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75590" y="1392555"/>
            <a:ext cx="4606290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 fontAlgn="auto">
              <a:lnSpc>
                <a:spcPts val="2500"/>
              </a:lnSpc>
              <a:buFont typeface="Wingdings" panose="05000000000000000000" charset="0"/>
              <a:buChar char="l"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Show the reader that you know what the problem is.</a:t>
            </a:r>
            <a:endParaRPr lang="en-US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 fontAlgn="auto">
              <a:lnSpc>
                <a:spcPts val="2500"/>
              </a:lnSpc>
              <a:buFont typeface="Wingdings" panose="05000000000000000000" charset="0"/>
              <a:buChar char="l"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Tell the reader that you understand </a:t>
            </a:r>
            <a:r>
              <a:rPr lang="en-US" sz="2400" dirty="0" smtClean="0">
                <a:latin typeface="Arial Narrow" panose="020B0606020202030204" charset="0"/>
                <a:cs typeface="Arial Narrow" panose="020B0606020202030204" charset="0"/>
              </a:rPr>
              <a:t>how he</a:t>
            </a: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/ she feels.</a:t>
            </a:r>
            <a:endParaRPr lang="zh-CN" altLang="en-US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 fontAlgn="auto">
              <a:lnSpc>
                <a:spcPts val="2500"/>
              </a:lnSpc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Tell the reader what you think he/ she should do.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 fontAlgn="auto">
              <a:lnSpc>
                <a:spcPts val="2500"/>
              </a:lnSpc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Explain your reason(s).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 fontAlgn="auto">
              <a:lnSpc>
                <a:spcPts val="2500"/>
              </a:lnSpc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Tell the reader what you think will happen.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85" y="4620260"/>
            <a:ext cx="2931795" cy="3346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Close and sign the letter.</a:t>
            </a:r>
            <a:endParaRPr lang="en-US"/>
          </a:p>
        </p:txBody>
      </p:sp>
      <p:sp>
        <p:nvSpPr>
          <p:cNvPr id="8" name="PA_椭圆 31"/>
          <p:cNvSpPr/>
          <p:nvPr>
            <p:custDataLst>
              <p:tags r:id="rId2"/>
            </p:custDataLst>
          </p:nvPr>
        </p:nvSpPr>
        <p:spPr>
          <a:xfrm>
            <a:off x="382270" y="4543425"/>
            <a:ext cx="3070860" cy="411480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_椭圆 31"/>
          <p:cNvSpPr/>
          <p:nvPr>
            <p:custDataLst>
              <p:tags r:id="rId3"/>
            </p:custDataLst>
          </p:nvPr>
        </p:nvSpPr>
        <p:spPr>
          <a:xfrm>
            <a:off x="193675" y="1315720"/>
            <a:ext cx="4848225" cy="3121660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74"/>
          <p:cNvGrpSpPr/>
          <p:nvPr/>
        </p:nvGrpSpPr>
        <p:grpSpPr>
          <a:xfrm rot="9435542">
            <a:off x="4318000" y="647700"/>
            <a:ext cx="862965" cy="39878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76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74"/>
          <p:cNvGrpSpPr/>
          <p:nvPr/>
        </p:nvGrpSpPr>
        <p:grpSpPr>
          <a:xfrm rot="9795541">
            <a:off x="3484880" y="4589780"/>
            <a:ext cx="1665605" cy="46609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13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74"/>
          <p:cNvGrpSpPr/>
          <p:nvPr/>
        </p:nvGrpSpPr>
        <p:grpSpPr>
          <a:xfrm rot="9435542">
            <a:off x="3757295" y="2272665"/>
            <a:ext cx="1406525" cy="60071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16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6" grpId="0" animBg="1"/>
      <p:bldP spid="216" grpId="1" animBg="1"/>
      <p:bldP spid="5" grpId="0"/>
      <p:bldP spid="5" grpId="1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415665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Exchanging ideas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04800" y="2834005"/>
            <a:ext cx="2520950" cy="2101850"/>
            <a:chOff x="610" y="3449"/>
            <a:chExt cx="4056" cy="4176"/>
          </a:xfrm>
        </p:grpSpPr>
        <p:grpSp>
          <p:nvGrpSpPr>
            <p:cNvPr id="4" name="PA_组合 185"/>
            <p:cNvGrpSpPr/>
            <p:nvPr>
              <p:custDataLst>
                <p:tags r:id="rId1"/>
              </p:custDataLst>
            </p:nvPr>
          </p:nvGrpSpPr>
          <p:grpSpPr>
            <a:xfrm flipH="1">
              <a:off x="1700" y="3449"/>
              <a:ext cx="2675" cy="3593"/>
              <a:chOff x="6078538" y="1790701"/>
              <a:chExt cx="2744788" cy="3686175"/>
            </a:xfrm>
            <a:solidFill>
              <a:schemeClr val="accent4"/>
            </a:solidFill>
          </p:grpSpPr>
          <p:sp>
            <p:nvSpPr>
              <p:cNvPr id="187" name="自由: 形状 186"/>
              <p:cNvSpPr/>
              <p:nvPr/>
            </p:nvSpPr>
            <p:spPr bwMode="auto">
              <a:xfrm>
                <a:off x="6263781" y="1846247"/>
                <a:ext cx="333863" cy="166075"/>
              </a:xfrm>
              <a:custGeom>
                <a:avLst/>
                <a:gdLst>
                  <a:gd name="connsiteX0" fmla="*/ 44360 w 333863"/>
                  <a:gd name="connsiteY0" fmla="*/ 0 h 166075"/>
                  <a:gd name="connsiteX1" fmla="*/ 333863 w 333863"/>
                  <a:gd name="connsiteY1" fmla="*/ 159155 h 166075"/>
                  <a:gd name="connsiteX2" fmla="*/ 331529 w 333863"/>
                  <a:gd name="connsiteY2" fmla="*/ 166075 h 166075"/>
                  <a:gd name="connsiteX3" fmla="*/ 301177 w 333863"/>
                  <a:gd name="connsiteY3" fmla="*/ 156849 h 166075"/>
                  <a:gd name="connsiteX4" fmla="*/ 231136 w 333863"/>
                  <a:gd name="connsiteY4" fmla="*/ 122250 h 166075"/>
                  <a:gd name="connsiteX5" fmla="*/ 133079 w 333863"/>
                  <a:gd name="connsiteY5" fmla="*/ 161462 h 166075"/>
                  <a:gd name="connsiteX6" fmla="*/ 0 w 333863"/>
                  <a:gd name="connsiteY6" fmla="*/ 96877 h 166075"/>
                  <a:gd name="connsiteX7" fmla="*/ 44360 w 333863"/>
                  <a:gd name="connsiteY7" fmla="*/ 0 h 166075"/>
                  <a:gd name="connsiteX8" fmla="*/ 59855 w 333863"/>
                  <a:gd name="connsiteY8" fmla="*/ 49230 h 166075"/>
                  <a:gd name="connsiteX9" fmla="*/ 57646 w 333863"/>
                  <a:gd name="connsiteY9" fmla="*/ 53626 h 166075"/>
                  <a:gd name="connsiteX10" fmla="*/ 106238 w 333863"/>
                  <a:gd name="connsiteY10" fmla="*/ 77805 h 166075"/>
                  <a:gd name="connsiteX11" fmla="*/ 108446 w 333863"/>
                  <a:gd name="connsiteY11" fmla="*/ 71211 h 166075"/>
                  <a:gd name="connsiteX12" fmla="*/ 59855 w 333863"/>
                  <a:gd name="connsiteY12" fmla="*/ 49230 h 166075"/>
                  <a:gd name="connsiteX13" fmla="*/ 52312 w 333863"/>
                  <a:gd name="connsiteY13" fmla="*/ 90505 h 166075"/>
                  <a:gd name="connsiteX14" fmla="*/ 48121 w 333863"/>
                  <a:gd name="connsiteY14" fmla="*/ 94814 h 166075"/>
                  <a:gd name="connsiteX15" fmla="*/ 98414 w 333863"/>
                  <a:gd name="connsiteY15" fmla="*/ 120668 h 166075"/>
                  <a:gd name="connsiteX16" fmla="*/ 100509 w 333863"/>
                  <a:gd name="connsiteY16" fmla="*/ 114205 h 166075"/>
                  <a:gd name="connsiteX17" fmla="*/ 52312 w 333863"/>
                  <a:gd name="connsiteY17" fmla="*/ 90505 h 16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3863" h="166075">
                    <a:moveTo>
                      <a:pt x="44360" y="0"/>
                    </a:moveTo>
                    <a:cubicBezTo>
                      <a:pt x="142417" y="46132"/>
                      <a:pt x="240475" y="99184"/>
                      <a:pt x="333863" y="159155"/>
                    </a:cubicBezTo>
                    <a:cubicBezTo>
                      <a:pt x="333863" y="161462"/>
                      <a:pt x="333863" y="163768"/>
                      <a:pt x="331529" y="166075"/>
                    </a:cubicBezTo>
                    <a:cubicBezTo>
                      <a:pt x="322190" y="163768"/>
                      <a:pt x="310516" y="161462"/>
                      <a:pt x="301177" y="156849"/>
                    </a:cubicBezTo>
                    <a:cubicBezTo>
                      <a:pt x="277830" y="145316"/>
                      <a:pt x="252149" y="136089"/>
                      <a:pt x="231136" y="122250"/>
                    </a:cubicBezTo>
                    <a:cubicBezTo>
                      <a:pt x="196116" y="101490"/>
                      <a:pt x="149421" y="119943"/>
                      <a:pt x="133079" y="161462"/>
                    </a:cubicBezTo>
                    <a:cubicBezTo>
                      <a:pt x="88719" y="138396"/>
                      <a:pt x="42025" y="117637"/>
                      <a:pt x="0" y="96877"/>
                    </a:cubicBezTo>
                    <a:cubicBezTo>
                      <a:pt x="14008" y="62278"/>
                      <a:pt x="28017" y="32292"/>
                      <a:pt x="44360" y="0"/>
                    </a:cubicBezTo>
                    <a:close/>
                    <a:moveTo>
                      <a:pt x="59855" y="49230"/>
                    </a:moveTo>
                    <a:cubicBezTo>
                      <a:pt x="59855" y="49230"/>
                      <a:pt x="57646" y="51428"/>
                      <a:pt x="57646" y="53626"/>
                    </a:cubicBezTo>
                    <a:cubicBezTo>
                      <a:pt x="73107" y="62419"/>
                      <a:pt x="88568" y="71211"/>
                      <a:pt x="106238" y="77805"/>
                    </a:cubicBezTo>
                    <a:cubicBezTo>
                      <a:pt x="106238" y="75607"/>
                      <a:pt x="108446" y="73409"/>
                      <a:pt x="108446" y="71211"/>
                    </a:cubicBezTo>
                    <a:cubicBezTo>
                      <a:pt x="92985" y="64617"/>
                      <a:pt x="77525" y="55824"/>
                      <a:pt x="59855" y="49230"/>
                    </a:cubicBezTo>
                    <a:close/>
                    <a:moveTo>
                      <a:pt x="52312" y="90505"/>
                    </a:moveTo>
                    <a:cubicBezTo>
                      <a:pt x="50217" y="92660"/>
                      <a:pt x="50217" y="92660"/>
                      <a:pt x="48121" y="94814"/>
                    </a:cubicBezTo>
                    <a:cubicBezTo>
                      <a:pt x="64885" y="103432"/>
                      <a:pt x="81650" y="112050"/>
                      <a:pt x="98414" y="120668"/>
                    </a:cubicBezTo>
                    <a:cubicBezTo>
                      <a:pt x="98414" y="118514"/>
                      <a:pt x="100509" y="116359"/>
                      <a:pt x="100509" y="114205"/>
                    </a:cubicBezTo>
                    <a:cubicBezTo>
                      <a:pt x="83745" y="107741"/>
                      <a:pt x="69076" y="99123"/>
                      <a:pt x="52312" y="90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自由: 形状 187"/>
              <p:cNvSpPr/>
              <p:nvPr/>
            </p:nvSpPr>
            <p:spPr bwMode="auto">
              <a:xfrm>
                <a:off x="6078538" y="1790701"/>
                <a:ext cx="1081718" cy="674688"/>
              </a:xfrm>
              <a:custGeom>
                <a:avLst/>
                <a:gdLst>
                  <a:gd name="connsiteX0" fmla="*/ 4307 w 1081718"/>
                  <a:gd name="connsiteY0" fmla="*/ 0 h 674688"/>
                  <a:gd name="connsiteX1" fmla="*/ 34454 w 1081718"/>
                  <a:gd name="connsiteY1" fmla="*/ 4297 h 674688"/>
                  <a:gd name="connsiteX2" fmla="*/ 185188 w 1081718"/>
                  <a:gd name="connsiteY2" fmla="*/ 34379 h 674688"/>
                  <a:gd name="connsiteX3" fmla="*/ 320848 w 1081718"/>
                  <a:gd name="connsiteY3" fmla="*/ 90245 h 674688"/>
                  <a:gd name="connsiteX4" fmla="*/ 534029 w 1081718"/>
                  <a:gd name="connsiteY4" fmla="*/ 212720 h 674688"/>
                  <a:gd name="connsiteX5" fmla="*/ 555563 w 1081718"/>
                  <a:gd name="connsiteY5" fmla="*/ 219166 h 674688"/>
                  <a:gd name="connsiteX6" fmla="*/ 678303 w 1081718"/>
                  <a:gd name="connsiteY6" fmla="*/ 298668 h 674688"/>
                  <a:gd name="connsiteX7" fmla="*/ 704143 w 1081718"/>
                  <a:gd name="connsiteY7" fmla="*/ 322303 h 674688"/>
                  <a:gd name="connsiteX8" fmla="*/ 990538 w 1081718"/>
                  <a:gd name="connsiteY8" fmla="*/ 502793 h 674688"/>
                  <a:gd name="connsiteX9" fmla="*/ 1057291 w 1081718"/>
                  <a:gd name="connsiteY9" fmla="*/ 550064 h 674688"/>
                  <a:gd name="connsiteX10" fmla="*/ 1076671 w 1081718"/>
                  <a:gd name="connsiteY10" fmla="*/ 620971 h 674688"/>
                  <a:gd name="connsiteX11" fmla="*/ 1007765 w 1081718"/>
                  <a:gd name="connsiteY11" fmla="*/ 674688 h 674688"/>
                  <a:gd name="connsiteX12" fmla="*/ 988384 w 1081718"/>
                  <a:gd name="connsiteY12" fmla="*/ 668242 h 674688"/>
                  <a:gd name="connsiteX13" fmla="*/ 751517 w 1081718"/>
                  <a:gd name="connsiteY13" fmla="*/ 515685 h 674688"/>
                  <a:gd name="connsiteX14" fmla="*/ 669690 w 1081718"/>
                  <a:gd name="connsiteY14" fmla="*/ 461968 h 674688"/>
                  <a:gd name="connsiteX15" fmla="*/ 639543 w 1081718"/>
                  <a:gd name="connsiteY15" fmla="*/ 466265 h 674688"/>
                  <a:gd name="connsiteX16" fmla="*/ 562023 w 1081718"/>
                  <a:gd name="connsiteY16" fmla="*/ 517834 h 674688"/>
                  <a:gd name="connsiteX17" fmla="*/ 415595 w 1081718"/>
                  <a:gd name="connsiteY17" fmla="*/ 434035 h 674688"/>
                  <a:gd name="connsiteX18" fmla="*/ 441435 w 1081718"/>
                  <a:gd name="connsiteY18" fmla="*/ 339493 h 674688"/>
                  <a:gd name="connsiteX19" fmla="*/ 378989 w 1081718"/>
                  <a:gd name="connsiteY19" fmla="*/ 300816 h 674688"/>
                  <a:gd name="connsiteX20" fmla="*/ 312235 w 1081718"/>
                  <a:gd name="connsiteY20" fmla="*/ 242802 h 674688"/>
                  <a:gd name="connsiteX21" fmla="*/ 251941 w 1081718"/>
                  <a:gd name="connsiteY21" fmla="*/ 206274 h 674688"/>
                  <a:gd name="connsiteX22" fmla="*/ 165808 w 1081718"/>
                  <a:gd name="connsiteY22" fmla="*/ 165449 h 674688"/>
                  <a:gd name="connsiteX23" fmla="*/ 146428 w 1081718"/>
                  <a:gd name="connsiteY23" fmla="*/ 146111 h 674688"/>
                  <a:gd name="connsiteX24" fmla="*/ 45220 w 1081718"/>
                  <a:gd name="connsiteY24" fmla="*/ 49420 h 674688"/>
                  <a:gd name="connsiteX25" fmla="*/ 0 w 1081718"/>
                  <a:gd name="connsiteY25" fmla="*/ 6446 h 674688"/>
                  <a:gd name="connsiteX26" fmla="*/ 4307 w 1081718"/>
                  <a:gd name="connsiteY26" fmla="*/ 0 h 674688"/>
                  <a:gd name="connsiteX27" fmla="*/ 95501 w 1081718"/>
                  <a:gd name="connsiteY27" fmla="*/ 33921 h 674688"/>
                  <a:gd name="connsiteX28" fmla="*/ 78345 w 1081718"/>
                  <a:gd name="connsiteY28" fmla="*/ 40433 h 674688"/>
                  <a:gd name="connsiteX29" fmla="*/ 84778 w 1081718"/>
                  <a:gd name="connsiteY29" fmla="*/ 57798 h 674688"/>
                  <a:gd name="connsiteX30" fmla="*/ 151259 w 1081718"/>
                  <a:gd name="connsiteY30" fmla="*/ 125089 h 674688"/>
                  <a:gd name="connsiteX31" fmla="*/ 170559 w 1081718"/>
                  <a:gd name="connsiteY31" fmla="*/ 125089 h 674688"/>
                  <a:gd name="connsiteX32" fmla="*/ 198438 w 1081718"/>
                  <a:gd name="connsiteY32" fmla="*/ 66481 h 674688"/>
                  <a:gd name="connsiteX33" fmla="*/ 183427 w 1081718"/>
                  <a:gd name="connsiteY33" fmla="*/ 49115 h 674688"/>
                  <a:gd name="connsiteX34" fmla="*/ 95501 w 1081718"/>
                  <a:gd name="connsiteY34" fmla="*/ 33921 h 674688"/>
                  <a:gd name="connsiteX35" fmla="*/ 229602 w 1081718"/>
                  <a:gd name="connsiteY35" fmla="*/ 55545 h 674688"/>
                  <a:gd name="connsiteX36" fmla="*/ 185242 w 1081718"/>
                  <a:gd name="connsiteY36" fmla="*/ 152422 h 674688"/>
                  <a:gd name="connsiteX37" fmla="*/ 318321 w 1081718"/>
                  <a:gd name="connsiteY37" fmla="*/ 217007 h 674688"/>
                  <a:gd name="connsiteX38" fmla="*/ 416378 w 1081718"/>
                  <a:gd name="connsiteY38" fmla="*/ 177795 h 674688"/>
                  <a:gd name="connsiteX39" fmla="*/ 486419 w 1081718"/>
                  <a:gd name="connsiteY39" fmla="*/ 212394 h 674688"/>
                  <a:gd name="connsiteX40" fmla="*/ 516771 w 1081718"/>
                  <a:gd name="connsiteY40" fmla="*/ 221620 h 674688"/>
                  <a:gd name="connsiteX41" fmla="*/ 519105 w 1081718"/>
                  <a:gd name="connsiteY41" fmla="*/ 214700 h 674688"/>
                  <a:gd name="connsiteX42" fmla="*/ 229602 w 1081718"/>
                  <a:gd name="connsiteY42" fmla="*/ 55545 h 674688"/>
                  <a:gd name="connsiteX43" fmla="*/ 420688 w 1081718"/>
                  <a:gd name="connsiteY43" fmla="*/ 255587 h 674688"/>
                  <a:gd name="connsiteX44" fmla="*/ 478829 w 1081718"/>
                  <a:gd name="connsiteY44" fmla="*/ 292213 h 674688"/>
                  <a:gd name="connsiteX45" fmla="*/ 487442 w 1081718"/>
                  <a:gd name="connsiteY45" fmla="*/ 382701 h 674688"/>
                  <a:gd name="connsiteX46" fmla="*/ 480982 w 1081718"/>
                  <a:gd name="connsiteY46" fmla="*/ 438717 h 674688"/>
                  <a:gd name="connsiteX47" fmla="*/ 547736 w 1081718"/>
                  <a:gd name="connsiteY47" fmla="*/ 458107 h 674688"/>
                  <a:gd name="connsiteX48" fmla="*/ 636023 w 1081718"/>
                  <a:gd name="connsiteY48" fmla="*/ 376237 h 674688"/>
                  <a:gd name="connsiteX49" fmla="*/ 638176 w 1081718"/>
                  <a:gd name="connsiteY49" fmla="*/ 361156 h 674688"/>
                  <a:gd name="connsiteX50" fmla="*/ 552042 w 1081718"/>
                  <a:gd name="connsiteY50" fmla="*/ 277132 h 674688"/>
                  <a:gd name="connsiteX51" fmla="*/ 420688 w 1081718"/>
                  <a:gd name="connsiteY51" fmla="*/ 255587 h 67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81718" h="674688">
                    <a:moveTo>
                      <a:pt x="4307" y="0"/>
                    </a:moveTo>
                    <a:cubicBezTo>
                      <a:pt x="12920" y="0"/>
                      <a:pt x="23687" y="2149"/>
                      <a:pt x="34454" y="4297"/>
                    </a:cubicBezTo>
                    <a:cubicBezTo>
                      <a:pt x="83981" y="15041"/>
                      <a:pt x="135661" y="30082"/>
                      <a:pt x="185188" y="34379"/>
                    </a:cubicBezTo>
                    <a:cubicBezTo>
                      <a:pt x="236868" y="40825"/>
                      <a:pt x="279935" y="64461"/>
                      <a:pt x="320848" y="90245"/>
                    </a:cubicBezTo>
                    <a:cubicBezTo>
                      <a:pt x="391909" y="128921"/>
                      <a:pt x="462969" y="171895"/>
                      <a:pt x="534029" y="212720"/>
                    </a:cubicBezTo>
                    <a:cubicBezTo>
                      <a:pt x="540489" y="217018"/>
                      <a:pt x="549103" y="219166"/>
                      <a:pt x="555563" y="219166"/>
                    </a:cubicBezTo>
                    <a:cubicBezTo>
                      <a:pt x="611550" y="225612"/>
                      <a:pt x="650310" y="253545"/>
                      <a:pt x="678303" y="298668"/>
                    </a:cubicBezTo>
                    <a:cubicBezTo>
                      <a:pt x="684763" y="309411"/>
                      <a:pt x="693377" y="318006"/>
                      <a:pt x="704143" y="322303"/>
                    </a:cubicBezTo>
                    <a:cubicBezTo>
                      <a:pt x="798890" y="384615"/>
                      <a:pt x="895791" y="442630"/>
                      <a:pt x="990538" y="502793"/>
                    </a:cubicBezTo>
                    <a:cubicBezTo>
                      <a:pt x="1014225" y="517834"/>
                      <a:pt x="1035758" y="532875"/>
                      <a:pt x="1057291" y="550064"/>
                    </a:cubicBezTo>
                    <a:cubicBezTo>
                      <a:pt x="1080978" y="569402"/>
                      <a:pt x="1087438" y="595187"/>
                      <a:pt x="1076671" y="620971"/>
                    </a:cubicBezTo>
                    <a:cubicBezTo>
                      <a:pt x="1063751" y="651053"/>
                      <a:pt x="1035758" y="674688"/>
                      <a:pt x="1007765" y="674688"/>
                    </a:cubicBezTo>
                    <a:cubicBezTo>
                      <a:pt x="1001305" y="674688"/>
                      <a:pt x="994844" y="672539"/>
                      <a:pt x="988384" y="668242"/>
                    </a:cubicBezTo>
                    <a:cubicBezTo>
                      <a:pt x="908711" y="616674"/>
                      <a:pt x="831190" y="567254"/>
                      <a:pt x="751517" y="515685"/>
                    </a:cubicBezTo>
                    <a:cubicBezTo>
                      <a:pt x="725677" y="498496"/>
                      <a:pt x="697683" y="481306"/>
                      <a:pt x="669690" y="461968"/>
                    </a:cubicBezTo>
                    <a:cubicBezTo>
                      <a:pt x="656770" y="453373"/>
                      <a:pt x="650310" y="457671"/>
                      <a:pt x="639543" y="466265"/>
                    </a:cubicBezTo>
                    <a:cubicBezTo>
                      <a:pt x="615856" y="485604"/>
                      <a:pt x="590016" y="507090"/>
                      <a:pt x="562023" y="517834"/>
                    </a:cubicBezTo>
                    <a:cubicBezTo>
                      <a:pt x="495269" y="541470"/>
                      <a:pt x="426362" y="504942"/>
                      <a:pt x="415595" y="434035"/>
                    </a:cubicBezTo>
                    <a:cubicBezTo>
                      <a:pt x="409135" y="403953"/>
                      <a:pt x="402675" y="365277"/>
                      <a:pt x="441435" y="339493"/>
                    </a:cubicBezTo>
                    <a:cubicBezTo>
                      <a:pt x="417749" y="324452"/>
                      <a:pt x="398369" y="313709"/>
                      <a:pt x="378989" y="300816"/>
                    </a:cubicBezTo>
                    <a:cubicBezTo>
                      <a:pt x="353148" y="285776"/>
                      <a:pt x="331615" y="266437"/>
                      <a:pt x="312235" y="242802"/>
                    </a:cubicBezTo>
                    <a:cubicBezTo>
                      <a:pt x="299315" y="225612"/>
                      <a:pt x="273475" y="217018"/>
                      <a:pt x="251941" y="206274"/>
                    </a:cubicBezTo>
                    <a:cubicBezTo>
                      <a:pt x="223948" y="191233"/>
                      <a:pt x="193801" y="178341"/>
                      <a:pt x="165808" y="165449"/>
                    </a:cubicBezTo>
                    <a:cubicBezTo>
                      <a:pt x="159348" y="161152"/>
                      <a:pt x="152888" y="152557"/>
                      <a:pt x="146428" y="146111"/>
                    </a:cubicBezTo>
                    <a:cubicBezTo>
                      <a:pt x="118434" y="107434"/>
                      <a:pt x="86134" y="75204"/>
                      <a:pt x="45220" y="49420"/>
                    </a:cubicBezTo>
                    <a:cubicBezTo>
                      <a:pt x="27994" y="36528"/>
                      <a:pt x="15074" y="21487"/>
                      <a:pt x="0" y="6446"/>
                    </a:cubicBezTo>
                    <a:cubicBezTo>
                      <a:pt x="2154" y="4297"/>
                      <a:pt x="2154" y="2149"/>
                      <a:pt x="4307" y="0"/>
                    </a:cubicBezTo>
                    <a:close/>
                    <a:moveTo>
                      <a:pt x="95501" y="33921"/>
                    </a:moveTo>
                    <a:cubicBezTo>
                      <a:pt x="91212" y="31750"/>
                      <a:pt x="82634" y="36091"/>
                      <a:pt x="78345" y="40433"/>
                    </a:cubicBezTo>
                    <a:cubicBezTo>
                      <a:pt x="76200" y="42603"/>
                      <a:pt x="80489" y="53457"/>
                      <a:pt x="84778" y="57798"/>
                    </a:cubicBezTo>
                    <a:cubicBezTo>
                      <a:pt x="106224" y="79505"/>
                      <a:pt x="129813" y="103382"/>
                      <a:pt x="151259" y="125089"/>
                    </a:cubicBezTo>
                    <a:cubicBezTo>
                      <a:pt x="157692" y="133772"/>
                      <a:pt x="166270" y="138113"/>
                      <a:pt x="170559" y="125089"/>
                    </a:cubicBezTo>
                    <a:cubicBezTo>
                      <a:pt x="181282" y="107724"/>
                      <a:pt x="187716" y="88188"/>
                      <a:pt x="198438" y="66481"/>
                    </a:cubicBezTo>
                    <a:cubicBezTo>
                      <a:pt x="192005" y="59969"/>
                      <a:pt x="189860" y="51286"/>
                      <a:pt x="183427" y="49115"/>
                    </a:cubicBezTo>
                    <a:cubicBezTo>
                      <a:pt x="155548" y="42603"/>
                      <a:pt x="125524" y="38262"/>
                      <a:pt x="95501" y="33921"/>
                    </a:cubicBezTo>
                    <a:close/>
                    <a:moveTo>
                      <a:pt x="229602" y="55545"/>
                    </a:moveTo>
                    <a:cubicBezTo>
                      <a:pt x="213259" y="87837"/>
                      <a:pt x="199250" y="117823"/>
                      <a:pt x="185242" y="152422"/>
                    </a:cubicBezTo>
                    <a:cubicBezTo>
                      <a:pt x="227267" y="173182"/>
                      <a:pt x="273961" y="193941"/>
                      <a:pt x="318321" y="217007"/>
                    </a:cubicBezTo>
                    <a:cubicBezTo>
                      <a:pt x="334663" y="175488"/>
                      <a:pt x="381358" y="157035"/>
                      <a:pt x="416378" y="177795"/>
                    </a:cubicBezTo>
                    <a:cubicBezTo>
                      <a:pt x="437391" y="191634"/>
                      <a:pt x="463072" y="200861"/>
                      <a:pt x="486419" y="212394"/>
                    </a:cubicBezTo>
                    <a:cubicBezTo>
                      <a:pt x="495758" y="217007"/>
                      <a:pt x="507432" y="219313"/>
                      <a:pt x="516771" y="221620"/>
                    </a:cubicBezTo>
                    <a:cubicBezTo>
                      <a:pt x="519105" y="219313"/>
                      <a:pt x="519105" y="217007"/>
                      <a:pt x="519105" y="214700"/>
                    </a:cubicBezTo>
                    <a:cubicBezTo>
                      <a:pt x="425717" y="154729"/>
                      <a:pt x="327659" y="101677"/>
                      <a:pt x="229602" y="55545"/>
                    </a:cubicBezTo>
                    <a:close/>
                    <a:moveTo>
                      <a:pt x="420688" y="255587"/>
                    </a:moveTo>
                    <a:cubicBezTo>
                      <a:pt x="440068" y="268514"/>
                      <a:pt x="459448" y="279286"/>
                      <a:pt x="478829" y="292213"/>
                    </a:cubicBezTo>
                    <a:cubicBezTo>
                      <a:pt x="513282" y="315912"/>
                      <a:pt x="515435" y="352538"/>
                      <a:pt x="487442" y="382701"/>
                    </a:cubicBezTo>
                    <a:cubicBezTo>
                      <a:pt x="476675" y="393473"/>
                      <a:pt x="474522" y="427945"/>
                      <a:pt x="480982" y="438717"/>
                    </a:cubicBezTo>
                    <a:cubicBezTo>
                      <a:pt x="493902" y="460262"/>
                      <a:pt x="519742" y="466725"/>
                      <a:pt x="547736" y="458107"/>
                    </a:cubicBezTo>
                    <a:cubicBezTo>
                      <a:pt x="590803" y="443026"/>
                      <a:pt x="612336" y="408554"/>
                      <a:pt x="636023" y="376237"/>
                    </a:cubicBezTo>
                    <a:cubicBezTo>
                      <a:pt x="638176" y="371928"/>
                      <a:pt x="638176" y="367620"/>
                      <a:pt x="638176" y="361156"/>
                    </a:cubicBezTo>
                    <a:cubicBezTo>
                      <a:pt x="636023" y="322376"/>
                      <a:pt x="590803" y="277132"/>
                      <a:pt x="552042" y="277132"/>
                    </a:cubicBezTo>
                    <a:cubicBezTo>
                      <a:pt x="506822" y="279286"/>
                      <a:pt x="463755" y="274977"/>
                      <a:pt x="420688" y="2555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" name="组合 188"/>
              <p:cNvGrpSpPr/>
              <p:nvPr/>
            </p:nvGrpSpPr>
            <p:grpSpPr>
              <a:xfrm>
                <a:off x="6670676" y="1868488"/>
                <a:ext cx="2152650" cy="3608388"/>
                <a:chOff x="6670676" y="1868488"/>
                <a:chExt cx="2152650" cy="3608388"/>
              </a:xfrm>
              <a:grpFill/>
            </p:grpSpPr>
            <p:sp>
              <p:nvSpPr>
                <p:cNvPr id="191" name="chenying0907 5"/>
                <p:cNvSpPr/>
                <p:nvPr/>
              </p:nvSpPr>
              <p:spPr bwMode="auto">
                <a:xfrm>
                  <a:off x="8281988" y="4449763"/>
                  <a:ext cx="314325" cy="1027113"/>
                </a:xfrm>
                <a:custGeom>
                  <a:avLst/>
                  <a:gdLst>
                    <a:gd name="T0" fmla="*/ 36 w 146"/>
                    <a:gd name="T1" fmla="*/ 124 h 478"/>
                    <a:gd name="T2" fmla="*/ 60 w 146"/>
                    <a:gd name="T3" fmla="*/ 218 h 478"/>
                    <a:gd name="T4" fmla="*/ 78 w 146"/>
                    <a:gd name="T5" fmla="*/ 328 h 478"/>
                    <a:gd name="T6" fmla="*/ 91 w 146"/>
                    <a:gd name="T7" fmla="*/ 474 h 478"/>
                    <a:gd name="T8" fmla="*/ 91 w 146"/>
                    <a:gd name="T9" fmla="*/ 477 h 478"/>
                    <a:gd name="T10" fmla="*/ 146 w 146"/>
                    <a:gd name="T11" fmla="*/ 478 h 478"/>
                    <a:gd name="T12" fmla="*/ 145 w 146"/>
                    <a:gd name="T13" fmla="*/ 472 h 478"/>
                    <a:gd name="T14" fmla="*/ 141 w 146"/>
                    <a:gd name="T15" fmla="*/ 395 h 478"/>
                    <a:gd name="T16" fmla="*/ 128 w 146"/>
                    <a:gd name="T17" fmla="*/ 284 h 478"/>
                    <a:gd name="T18" fmla="*/ 107 w 146"/>
                    <a:gd name="T19" fmla="*/ 174 h 478"/>
                    <a:gd name="T20" fmla="*/ 89 w 146"/>
                    <a:gd name="T21" fmla="*/ 106 h 478"/>
                    <a:gd name="T22" fmla="*/ 55 w 146"/>
                    <a:gd name="T23" fmla="*/ 12 h 478"/>
                    <a:gd name="T24" fmla="*/ 42 w 146"/>
                    <a:gd name="T25" fmla="*/ 2 h 478"/>
                    <a:gd name="T26" fmla="*/ 7 w 146"/>
                    <a:gd name="T27" fmla="*/ 12 h 478"/>
                    <a:gd name="T28" fmla="*/ 2 w 146"/>
                    <a:gd name="T29" fmla="*/ 27 h 478"/>
                    <a:gd name="T30" fmla="*/ 36 w 146"/>
                    <a:gd name="T31" fmla="*/ 124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6" h="478">
                      <a:moveTo>
                        <a:pt x="36" y="124"/>
                      </a:moveTo>
                      <a:cubicBezTo>
                        <a:pt x="46" y="155"/>
                        <a:pt x="54" y="186"/>
                        <a:pt x="60" y="218"/>
                      </a:cubicBezTo>
                      <a:cubicBezTo>
                        <a:pt x="68" y="254"/>
                        <a:pt x="74" y="291"/>
                        <a:pt x="78" y="328"/>
                      </a:cubicBezTo>
                      <a:cubicBezTo>
                        <a:pt x="84" y="377"/>
                        <a:pt x="87" y="425"/>
                        <a:pt x="91" y="474"/>
                      </a:cubicBezTo>
                      <a:cubicBezTo>
                        <a:pt x="91" y="475"/>
                        <a:pt x="91" y="476"/>
                        <a:pt x="91" y="477"/>
                      </a:cubicBezTo>
                      <a:cubicBezTo>
                        <a:pt x="110" y="477"/>
                        <a:pt x="128" y="477"/>
                        <a:pt x="146" y="478"/>
                      </a:cubicBezTo>
                      <a:cubicBezTo>
                        <a:pt x="146" y="476"/>
                        <a:pt x="146" y="474"/>
                        <a:pt x="145" y="472"/>
                      </a:cubicBezTo>
                      <a:cubicBezTo>
                        <a:pt x="144" y="446"/>
                        <a:pt x="144" y="421"/>
                        <a:pt x="141" y="395"/>
                      </a:cubicBezTo>
                      <a:cubicBezTo>
                        <a:pt x="138" y="358"/>
                        <a:pt x="134" y="321"/>
                        <a:pt x="128" y="284"/>
                      </a:cubicBezTo>
                      <a:cubicBezTo>
                        <a:pt x="123" y="247"/>
                        <a:pt x="115" y="211"/>
                        <a:pt x="107" y="174"/>
                      </a:cubicBezTo>
                      <a:cubicBezTo>
                        <a:pt x="102" y="151"/>
                        <a:pt x="96" y="128"/>
                        <a:pt x="89" y="106"/>
                      </a:cubicBezTo>
                      <a:cubicBezTo>
                        <a:pt x="79" y="74"/>
                        <a:pt x="67" y="43"/>
                        <a:pt x="55" y="12"/>
                      </a:cubicBezTo>
                      <a:cubicBezTo>
                        <a:pt x="54" y="7"/>
                        <a:pt x="47" y="3"/>
                        <a:pt x="42" y="2"/>
                      </a:cubicBezTo>
                      <a:cubicBezTo>
                        <a:pt x="29" y="0"/>
                        <a:pt x="17" y="4"/>
                        <a:pt x="7" y="12"/>
                      </a:cubicBezTo>
                      <a:cubicBezTo>
                        <a:pt x="2" y="15"/>
                        <a:pt x="0" y="20"/>
                        <a:pt x="2" y="27"/>
                      </a:cubicBezTo>
                      <a:cubicBezTo>
                        <a:pt x="14" y="59"/>
                        <a:pt x="26" y="91"/>
                        <a:pt x="36" y="1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chenying0907 6"/>
                <p:cNvSpPr/>
                <p:nvPr/>
              </p:nvSpPr>
              <p:spPr bwMode="auto">
                <a:xfrm>
                  <a:off x="7874001" y="4373563"/>
                  <a:ext cx="317500" cy="1095375"/>
                </a:xfrm>
                <a:custGeom>
                  <a:avLst/>
                  <a:gdLst>
                    <a:gd name="T0" fmla="*/ 54 w 147"/>
                    <a:gd name="T1" fmla="*/ 510 h 510"/>
                    <a:gd name="T2" fmla="*/ 54 w 147"/>
                    <a:gd name="T3" fmla="*/ 508 h 510"/>
                    <a:gd name="T4" fmla="*/ 69 w 147"/>
                    <a:gd name="T5" fmla="*/ 312 h 510"/>
                    <a:gd name="T6" fmla="*/ 92 w 147"/>
                    <a:gd name="T7" fmla="*/ 183 h 510"/>
                    <a:gd name="T8" fmla="*/ 121 w 147"/>
                    <a:gd name="T9" fmla="*/ 80 h 510"/>
                    <a:gd name="T10" fmla="*/ 143 w 147"/>
                    <a:gd name="T11" fmla="*/ 21 h 510"/>
                    <a:gd name="T12" fmla="*/ 137 w 147"/>
                    <a:gd name="T13" fmla="*/ 5 h 510"/>
                    <a:gd name="T14" fmla="*/ 89 w 147"/>
                    <a:gd name="T15" fmla="*/ 29 h 510"/>
                    <a:gd name="T16" fmla="*/ 49 w 147"/>
                    <a:gd name="T17" fmla="*/ 153 h 510"/>
                    <a:gd name="T18" fmla="*/ 18 w 147"/>
                    <a:gd name="T19" fmla="*/ 300 h 510"/>
                    <a:gd name="T20" fmla="*/ 2 w 147"/>
                    <a:gd name="T21" fmla="*/ 457 h 510"/>
                    <a:gd name="T22" fmla="*/ 0 w 147"/>
                    <a:gd name="T23" fmla="*/ 509 h 510"/>
                    <a:gd name="T24" fmla="*/ 54 w 147"/>
                    <a:gd name="T25" fmla="*/ 510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7" h="510">
                      <a:moveTo>
                        <a:pt x="54" y="510"/>
                      </a:moveTo>
                      <a:cubicBezTo>
                        <a:pt x="54" y="509"/>
                        <a:pt x="54" y="509"/>
                        <a:pt x="54" y="508"/>
                      </a:cubicBezTo>
                      <a:cubicBezTo>
                        <a:pt x="55" y="443"/>
                        <a:pt x="59" y="377"/>
                        <a:pt x="69" y="312"/>
                      </a:cubicBezTo>
                      <a:cubicBezTo>
                        <a:pt x="76" y="269"/>
                        <a:pt x="83" y="226"/>
                        <a:pt x="92" y="183"/>
                      </a:cubicBezTo>
                      <a:cubicBezTo>
                        <a:pt x="100" y="148"/>
                        <a:pt x="111" y="114"/>
                        <a:pt x="121" y="80"/>
                      </a:cubicBezTo>
                      <a:cubicBezTo>
                        <a:pt x="127" y="60"/>
                        <a:pt x="135" y="41"/>
                        <a:pt x="143" y="21"/>
                      </a:cubicBezTo>
                      <a:cubicBezTo>
                        <a:pt x="147" y="11"/>
                        <a:pt x="146" y="7"/>
                        <a:pt x="137" y="5"/>
                      </a:cubicBezTo>
                      <a:cubicBezTo>
                        <a:pt x="120" y="0"/>
                        <a:pt x="94" y="12"/>
                        <a:pt x="89" y="29"/>
                      </a:cubicBezTo>
                      <a:cubicBezTo>
                        <a:pt x="75" y="70"/>
                        <a:pt x="59" y="111"/>
                        <a:pt x="49" y="153"/>
                      </a:cubicBezTo>
                      <a:cubicBezTo>
                        <a:pt x="36" y="202"/>
                        <a:pt x="26" y="251"/>
                        <a:pt x="18" y="300"/>
                      </a:cubicBezTo>
                      <a:cubicBezTo>
                        <a:pt x="10" y="352"/>
                        <a:pt x="7" y="405"/>
                        <a:pt x="2" y="457"/>
                      </a:cubicBezTo>
                      <a:cubicBezTo>
                        <a:pt x="1" y="475"/>
                        <a:pt x="1" y="492"/>
                        <a:pt x="0" y="509"/>
                      </a:cubicBezTo>
                      <a:cubicBezTo>
                        <a:pt x="18" y="509"/>
                        <a:pt x="36" y="509"/>
                        <a:pt x="54" y="5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自由: 形状 192"/>
                <p:cNvSpPr/>
                <p:nvPr/>
              </p:nvSpPr>
              <p:spPr bwMode="auto">
                <a:xfrm>
                  <a:off x="7306450" y="1868488"/>
                  <a:ext cx="1314779" cy="1057273"/>
                </a:xfrm>
                <a:custGeom>
                  <a:avLst/>
                  <a:gdLst>
                    <a:gd name="connsiteX0" fmla="*/ 627997 w 1314779"/>
                    <a:gd name="connsiteY0" fmla="*/ 366713 h 1057273"/>
                    <a:gd name="connsiteX1" fmla="*/ 615073 w 1314779"/>
                    <a:gd name="connsiteY1" fmla="*/ 383913 h 1057273"/>
                    <a:gd name="connsiteX2" fmla="*/ 606457 w 1314779"/>
                    <a:gd name="connsiteY2" fmla="*/ 418312 h 1057273"/>
                    <a:gd name="connsiteX3" fmla="*/ 550452 w 1314779"/>
                    <a:gd name="connsiteY3" fmla="*/ 527960 h 1057273"/>
                    <a:gd name="connsiteX4" fmla="*/ 427672 w 1314779"/>
                    <a:gd name="connsiteY4" fmla="*/ 629008 h 1057273"/>
                    <a:gd name="connsiteX5" fmla="*/ 207961 w 1314779"/>
                    <a:gd name="connsiteY5" fmla="*/ 624708 h 1057273"/>
                    <a:gd name="connsiteX6" fmla="*/ 126108 w 1314779"/>
                    <a:gd name="connsiteY6" fmla="*/ 568809 h 1057273"/>
                    <a:gd name="connsiteX7" fmla="*/ 104567 w 1314779"/>
                    <a:gd name="connsiteY7" fmla="*/ 519360 h 1057273"/>
                    <a:gd name="connsiteX8" fmla="*/ 104567 w 1314779"/>
                    <a:gd name="connsiteY8" fmla="*/ 536560 h 1057273"/>
                    <a:gd name="connsiteX9" fmla="*/ 111029 w 1314779"/>
                    <a:gd name="connsiteY9" fmla="*/ 575259 h 1057273"/>
                    <a:gd name="connsiteX10" fmla="*/ 261812 w 1314779"/>
                    <a:gd name="connsiteY10" fmla="*/ 820355 h 1057273"/>
                    <a:gd name="connsiteX11" fmla="*/ 509525 w 1314779"/>
                    <a:gd name="connsiteY11" fmla="*/ 966552 h 1057273"/>
                    <a:gd name="connsiteX12" fmla="*/ 701234 w 1314779"/>
                    <a:gd name="connsiteY12" fmla="*/ 1009551 h 1057273"/>
                    <a:gd name="connsiteX13" fmla="*/ 989875 w 1314779"/>
                    <a:gd name="connsiteY13" fmla="*/ 964402 h 1057273"/>
                    <a:gd name="connsiteX14" fmla="*/ 1067420 w 1314779"/>
                    <a:gd name="connsiteY14" fmla="*/ 930003 h 1057273"/>
                    <a:gd name="connsiteX15" fmla="*/ 1205278 w 1314779"/>
                    <a:gd name="connsiteY15" fmla="*/ 568809 h 1057273"/>
                    <a:gd name="connsiteX16" fmla="*/ 1175121 w 1314779"/>
                    <a:gd name="connsiteY16" fmla="*/ 457011 h 1057273"/>
                    <a:gd name="connsiteX17" fmla="*/ 1168659 w 1314779"/>
                    <a:gd name="connsiteY17" fmla="*/ 459161 h 1057273"/>
                    <a:gd name="connsiteX18" fmla="*/ 1142811 w 1314779"/>
                    <a:gd name="connsiteY18" fmla="*/ 538710 h 1057273"/>
                    <a:gd name="connsiteX19" fmla="*/ 1048033 w 1314779"/>
                    <a:gd name="connsiteY19" fmla="*/ 629008 h 1057273"/>
                    <a:gd name="connsiteX20" fmla="*/ 864941 w 1314779"/>
                    <a:gd name="connsiteY20" fmla="*/ 641908 h 1057273"/>
                    <a:gd name="connsiteX21" fmla="*/ 742161 w 1314779"/>
                    <a:gd name="connsiteY21" fmla="*/ 581709 h 1057273"/>
                    <a:gd name="connsiteX22" fmla="*/ 638767 w 1314779"/>
                    <a:gd name="connsiteY22" fmla="*/ 383913 h 1057273"/>
                    <a:gd name="connsiteX23" fmla="*/ 627997 w 1314779"/>
                    <a:gd name="connsiteY23" fmla="*/ 366713 h 1057273"/>
                    <a:gd name="connsiteX24" fmla="*/ 298470 w 1314779"/>
                    <a:gd name="connsiteY24" fmla="*/ 293012 h 1057273"/>
                    <a:gd name="connsiteX25" fmla="*/ 201519 w 1314779"/>
                    <a:gd name="connsiteY25" fmla="*/ 307267 h 1057273"/>
                    <a:gd name="connsiteX26" fmla="*/ 169202 w 1314779"/>
                    <a:gd name="connsiteY26" fmla="*/ 356755 h 1057273"/>
                    <a:gd name="connsiteX27" fmla="*/ 207982 w 1314779"/>
                    <a:gd name="connsiteY27" fmla="*/ 503067 h 1057273"/>
                    <a:gd name="connsiteX28" fmla="*/ 229527 w 1314779"/>
                    <a:gd name="connsiteY28" fmla="*/ 524584 h 1057273"/>
                    <a:gd name="connsiteX29" fmla="*/ 328632 w 1314779"/>
                    <a:gd name="connsiteY29" fmla="*/ 546100 h 1057273"/>
                    <a:gd name="connsiteX30" fmla="*/ 328632 w 1314779"/>
                    <a:gd name="connsiteY30" fmla="*/ 541797 h 1057273"/>
                    <a:gd name="connsiteX31" fmla="*/ 341559 w 1314779"/>
                    <a:gd name="connsiteY31" fmla="*/ 541797 h 1057273"/>
                    <a:gd name="connsiteX32" fmla="*/ 444973 w 1314779"/>
                    <a:gd name="connsiteY32" fmla="*/ 500915 h 1057273"/>
                    <a:gd name="connsiteX33" fmla="*/ 511761 w 1314779"/>
                    <a:gd name="connsiteY33" fmla="*/ 378271 h 1057273"/>
                    <a:gd name="connsiteX34" fmla="*/ 481599 w 1314779"/>
                    <a:gd name="connsiteY34" fmla="*/ 315873 h 1057273"/>
                    <a:gd name="connsiteX35" fmla="*/ 395420 w 1314779"/>
                    <a:gd name="connsiteY35" fmla="*/ 296508 h 1057273"/>
                    <a:gd name="connsiteX36" fmla="*/ 298470 w 1314779"/>
                    <a:gd name="connsiteY36" fmla="*/ 293012 h 1057273"/>
                    <a:gd name="connsiteX37" fmla="*/ 924856 w 1314779"/>
                    <a:gd name="connsiteY37" fmla="*/ 290513 h 1057273"/>
                    <a:gd name="connsiteX38" fmla="*/ 771789 w 1314779"/>
                    <a:gd name="connsiteY38" fmla="*/ 318425 h 1057273"/>
                    <a:gd name="connsiteX39" fmla="*/ 743763 w 1314779"/>
                    <a:gd name="connsiteY39" fmla="*/ 346336 h 1057273"/>
                    <a:gd name="connsiteX40" fmla="*/ 750231 w 1314779"/>
                    <a:gd name="connsiteY40" fmla="*/ 400012 h 1057273"/>
                    <a:gd name="connsiteX41" fmla="*/ 782569 w 1314779"/>
                    <a:gd name="connsiteY41" fmla="*/ 464423 h 1057273"/>
                    <a:gd name="connsiteX42" fmla="*/ 853712 w 1314779"/>
                    <a:gd name="connsiteY42" fmla="*/ 535275 h 1057273"/>
                    <a:gd name="connsiteX43" fmla="*/ 1021870 w 1314779"/>
                    <a:gd name="connsiteY43" fmla="*/ 530981 h 1057273"/>
                    <a:gd name="connsiteX44" fmla="*/ 1045584 w 1314779"/>
                    <a:gd name="connsiteY44" fmla="*/ 509510 h 1057273"/>
                    <a:gd name="connsiteX45" fmla="*/ 1086545 w 1314779"/>
                    <a:gd name="connsiteY45" fmla="*/ 359218 h 1057273"/>
                    <a:gd name="connsiteX46" fmla="*/ 1064987 w 1314779"/>
                    <a:gd name="connsiteY46" fmla="*/ 318425 h 1057273"/>
                    <a:gd name="connsiteX47" fmla="*/ 924856 w 1314779"/>
                    <a:gd name="connsiteY47" fmla="*/ 290513 h 1057273"/>
                    <a:gd name="connsiteX48" fmla="*/ 619606 w 1314779"/>
                    <a:gd name="connsiteY48" fmla="*/ 51359 h 1057273"/>
                    <a:gd name="connsiteX49" fmla="*/ 509656 w 1314779"/>
                    <a:gd name="connsiteY49" fmla="*/ 57796 h 1057273"/>
                    <a:gd name="connsiteX50" fmla="*/ 309161 w 1314779"/>
                    <a:gd name="connsiteY50" fmla="*/ 152209 h 1057273"/>
                    <a:gd name="connsiteX51" fmla="*/ 259576 w 1314779"/>
                    <a:gd name="connsiteY51" fmla="*/ 190832 h 1057273"/>
                    <a:gd name="connsiteX52" fmla="*/ 270356 w 1314779"/>
                    <a:gd name="connsiteY52" fmla="*/ 192978 h 1057273"/>
                    <a:gd name="connsiteX53" fmla="*/ 283291 w 1314779"/>
                    <a:gd name="connsiteY53" fmla="*/ 192978 h 1057273"/>
                    <a:gd name="connsiteX54" fmla="*/ 526903 w 1314779"/>
                    <a:gd name="connsiteY54" fmla="*/ 225164 h 1057273"/>
                    <a:gd name="connsiteX55" fmla="*/ 654099 w 1314779"/>
                    <a:gd name="connsiteY55" fmla="*/ 244476 h 1057273"/>
                    <a:gd name="connsiteX56" fmla="*/ 679970 w 1314779"/>
                    <a:gd name="connsiteY56" fmla="*/ 244476 h 1057273"/>
                    <a:gd name="connsiteX57" fmla="*/ 695061 w 1314779"/>
                    <a:gd name="connsiteY57" fmla="*/ 240185 h 1057273"/>
                    <a:gd name="connsiteX58" fmla="*/ 867530 w 1314779"/>
                    <a:gd name="connsiteY58" fmla="*/ 197270 h 1057273"/>
                    <a:gd name="connsiteX59" fmla="*/ 958076 w 1314779"/>
                    <a:gd name="connsiteY59" fmla="*/ 192978 h 1057273"/>
                    <a:gd name="connsiteX60" fmla="*/ 958076 w 1314779"/>
                    <a:gd name="connsiteY60" fmla="*/ 188687 h 1057273"/>
                    <a:gd name="connsiteX61" fmla="*/ 953764 w 1314779"/>
                    <a:gd name="connsiteY61" fmla="*/ 184395 h 1057273"/>
                    <a:gd name="connsiteX62" fmla="*/ 619606 w 1314779"/>
                    <a:gd name="connsiteY62" fmla="*/ 51359 h 1057273"/>
                    <a:gd name="connsiteX63" fmla="*/ 636855 w 1314779"/>
                    <a:gd name="connsiteY63" fmla="*/ 0 h 1057273"/>
                    <a:gd name="connsiteX64" fmla="*/ 1082295 w 1314779"/>
                    <a:gd name="connsiteY64" fmla="*/ 176119 h 1057273"/>
                    <a:gd name="connsiteX65" fmla="*/ 1099510 w 1314779"/>
                    <a:gd name="connsiteY65" fmla="*/ 191154 h 1057273"/>
                    <a:gd name="connsiteX66" fmla="*/ 1185586 w 1314779"/>
                    <a:gd name="connsiteY66" fmla="*/ 240553 h 1057273"/>
                    <a:gd name="connsiteX67" fmla="*/ 1228624 w 1314779"/>
                    <a:gd name="connsiteY67" fmla="*/ 307135 h 1057273"/>
                    <a:gd name="connsiteX68" fmla="*/ 1237231 w 1314779"/>
                    <a:gd name="connsiteY68" fmla="*/ 356534 h 1057273"/>
                    <a:gd name="connsiteX69" fmla="*/ 1314699 w 1314779"/>
                    <a:gd name="connsiteY69" fmla="*/ 605678 h 1057273"/>
                    <a:gd name="connsiteX70" fmla="*/ 1198497 w 1314779"/>
                    <a:gd name="connsiteY70" fmla="*/ 893483 h 1057273"/>
                    <a:gd name="connsiteX71" fmla="*/ 1065080 w 1314779"/>
                    <a:gd name="connsiteY71" fmla="*/ 992282 h 1057273"/>
                    <a:gd name="connsiteX72" fmla="*/ 1037106 w 1314779"/>
                    <a:gd name="connsiteY72" fmla="*/ 1000873 h 1057273"/>
                    <a:gd name="connsiteX73" fmla="*/ 918752 w 1314779"/>
                    <a:gd name="connsiteY73" fmla="*/ 1028794 h 1057273"/>
                    <a:gd name="connsiteX74" fmla="*/ 813309 w 1314779"/>
                    <a:gd name="connsiteY74" fmla="*/ 1048124 h 1057273"/>
                    <a:gd name="connsiteX75" fmla="*/ 664829 w 1314779"/>
                    <a:gd name="connsiteY75" fmla="*/ 1056715 h 1057273"/>
                    <a:gd name="connsiteX76" fmla="*/ 150528 w 1314779"/>
                    <a:gd name="connsiteY76" fmla="*/ 839788 h 1057273"/>
                    <a:gd name="connsiteX77" fmla="*/ 17111 w 1314779"/>
                    <a:gd name="connsiteY77" fmla="*/ 625009 h 1057273"/>
                    <a:gd name="connsiteX78" fmla="*/ 32174 w 1314779"/>
                    <a:gd name="connsiteY78" fmla="*/ 365125 h 1057273"/>
                    <a:gd name="connsiteX79" fmla="*/ 34326 w 1314779"/>
                    <a:gd name="connsiteY79" fmla="*/ 330761 h 1057273"/>
                    <a:gd name="connsiteX80" fmla="*/ 25718 w 1314779"/>
                    <a:gd name="connsiteY80" fmla="*/ 298544 h 1057273"/>
                    <a:gd name="connsiteX81" fmla="*/ 70908 w 1314779"/>
                    <a:gd name="connsiteY81" fmla="*/ 231962 h 1057273"/>
                    <a:gd name="connsiteX82" fmla="*/ 126857 w 1314779"/>
                    <a:gd name="connsiteY82" fmla="*/ 221223 h 1057273"/>
                    <a:gd name="connsiteX83" fmla="*/ 148376 w 1314779"/>
                    <a:gd name="connsiteY83" fmla="*/ 210484 h 1057273"/>
                    <a:gd name="connsiteX84" fmla="*/ 449640 w 1314779"/>
                    <a:gd name="connsiteY84" fmla="*/ 32217 h 1057273"/>
                    <a:gd name="connsiteX85" fmla="*/ 501286 w 1314779"/>
                    <a:gd name="connsiteY85" fmla="*/ 19330 h 1057273"/>
                    <a:gd name="connsiteX86" fmla="*/ 636855 w 1314779"/>
                    <a:gd name="connsiteY86" fmla="*/ 0 h 105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314779" h="1057273">
                      <a:moveTo>
                        <a:pt x="627997" y="366713"/>
                      </a:moveTo>
                      <a:cubicBezTo>
                        <a:pt x="623689" y="373163"/>
                        <a:pt x="617227" y="377463"/>
                        <a:pt x="615073" y="383913"/>
                      </a:cubicBezTo>
                      <a:cubicBezTo>
                        <a:pt x="610765" y="394663"/>
                        <a:pt x="610765" y="407562"/>
                        <a:pt x="606457" y="418312"/>
                      </a:cubicBezTo>
                      <a:cubicBezTo>
                        <a:pt x="589225" y="454861"/>
                        <a:pt x="569838" y="491411"/>
                        <a:pt x="550452" y="527960"/>
                      </a:cubicBezTo>
                      <a:cubicBezTo>
                        <a:pt x="522450" y="577409"/>
                        <a:pt x="483677" y="613959"/>
                        <a:pt x="427672" y="629008"/>
                      </a:cubicBezTo>
                      <a:cubicBezTo>
                        <a:pt x="354435" y="648358"/>
                        <a:pt x="281198" y="646208"/>
                        <a:pt x="207961" y="624708"/>
                      </a:cubicBezTo>
                      <a:cubicBezTo>
                        <a:pt x="175650" y="616109"/>
                        <a:pt x="143340" y="601059"/>
                        <a:pt x="126108" y="568809"/>
                      </a:cubicBezTo>
                      <a:cubicBezTo>
                        <a:pt x="117491" y="553760"/>
                        <a:pt x="111029" y="536560"/>
                        <a:pt x="104567" y="519360"/>
                      </a:cubicBezTo>
                      <a:cubicBezTo>
                        <a:pt x="104567" y="527960"/>
                        <a:pt x="102413" y="532260"/>
                        <a:pt x="104567" y="536560"/>
                      </a:cubicBezTo>
                      <a:cubicBezTo>
                        <a:pt x="106721" y="549460"/>
                        <a:pt x="106721" y="562360"/>
                        <a:pt x="111029" y="575259"/>
                      </a:cubicBezTo>
                      <a:cubicBezTo>
                        <a:pt x="136878" y="672007"/>
                        <a:pt x="188575" y="753706"/>
                        <a:pt x="261812" y="820355"/>
                      </a:cubicBezTo>
                      <a:cubicBezTo>
                        <a:pt x="335049" y="887004"/>
                        <a:pt x="416902" y="934303"/>
                        <a:pt x="509525" y="966552"/>
                      </a:cubicBezTo>
                      <a:cubicBezTo>
                        <a:pt x="571992" y="990202"/>
                        <a:pt x="636613" y="1005251"/>
                        <a:pt x="701234" y="1009551"/>
                      </a:cubicBezTo>
                      <a:cubicBezTo>
                        <a:pt x="800320" y="1016001"/>
                        <a:pt x="897251" y="1003101"/>
                        <a:pt x="989875" y="964402"/>
                      </a:cubicBezTo>
                      <a:cubicBezTo>
                        <a:pt x="1015723" y="953652"/>
                        <a:pt x="1045879" y="947202"/>
                        <a:pt x="1067420" y="930003"/>
                      </a:cubicBezTo>
                      <a:cubicBezTo>
                        <a:pt x="1183737" y="837554"/>
                        <a:pt x="1231126" y="717157"/>
                        <a:pt x="1205278" y="568809"/>
                      </a:cubicBezTo>
                      <a:cubicBezTo>
                        <a:pt x="1198816" y="532260"/>
                        <a:pt x="1185891" y="495711"/>
                        <a:pt x="1175121" y="457011"/>
                      </a:cubicBezTo>
                      <a:cubicBezTo>
                        <a:pt x="1172967" y="459161"/>
                        <a:pt x="1170813" y="459161"/>
                        <a:pt x="1168659" y="459161"/>
                      </a:cubicBezTo>
                      <a:cubicBezTo>
                        <a:pt x="1160043" y="484961"/>
                        <a:pt x="1151427" y="512910"/>
                        <a:pt x="1142811" y="538710"/>
                      </a:cubicBezTo>
                      <a:cubicBezTo>
                        <a:pt x="1129886" y="588159"/>
                        <a:pt x="1095422" y="616109"/>
                        <a:pt x="1048033" y="629008"/>
                      </a:cubicBezTo>
                      <a:cubicBezTo>
                        <a:pt x="987721" y="646208"/>
                        <a:pt x="927408" y="650508"/>
                        <a:pt x="864941" y="641908"/>
                      </a:cubicBezTo>
                      <a:cubicBezTo>
                        <a:pt x="817552" y="635458"/>
                        <a:pt x="772317" y="618258"/>
                        <a:pt x="742161" y="581709"/>
                      </a:cubicBezTo>
                      <a:cubicBezTo>
                        <a:pt x="692618" y="523660"/>
                        <a:pt x="656000" y="457011"/>
                        <a:pt x="638767" y="383913"/>
                      </a:cubicBezTo>
                      <a:cubicBezTo>
                        <a:pt x="636613" y="377463"/>
                        <a:pt x="632305" y="373163"/>
                        <a:pt x="627997" y="366713"/>
                      </a:cubicBezTo>
                      <a:close/>
                      <a:moveTo>
                        <a:pt x="298470" y="293012"/>
                      </a:moveTo>
                      <a:cubicBezTo>
                        <a:pt x="266153" y="295433"/>
                        <a:pt x="233836" y="300812"/>
                        <a:pt x="201519" y="307267"/>
                      </a:cubicBezTo>
                      <a:cubicBezTo>
                        <a:pt x="175665" y="313722"/>
                        <a:pt x="162738" y="330935"/>
                        <a:pt x="169202" y="356755"/>
                      </a:cubicBezTo>
                      <a:cubicBezTo>
                        <a:pt x="179974" y="404091"/>
                        <a:pt x="192901" y="453579"/>
                        <a:pt x="207982" y="503067"/>
                      </a:cubicBezTo>
                      <a:cubicBezTo>
                        <a:pt x="210136" y="511674"/>
                        <a:pt x="220909" y="522432"/>
                        <a:pt x="229527" y="524584"/>
                      </a:cubicBezTo>
                      <a:cubicBezTo>
                        <a:pt x="261844" y="533190"/>
                        <a:pt x="296315" y="539645"/>
                        <a:pt x="328632" y="546100"/>
                      </a:cubicBezTo>
                      <a:cubicBezTo>
                        <a:pt x="328632" y="543948"/>
                        <a:pt x="328632" y="543948"/>
                        <a:pt x="328632" y="541797"/>
                      </a:cubicBezTo>
                      <a:cubicBezTo>
                        <a:pt x="332941" y="541797"/>
                        <a:pt x="337250" y="541797"/>
                        <a:pt x="341559" y="541797"/>
                      </a:cubicBezTo>
                      <a:cubicBezTo>
                        <a:pt x="380339" y="537494"/>
                        <a:pt x="421274" y="535342"/>
                        <a:pt x="444973" y="500915"/>
                      </a:cubicBezTo>
                      <a:cubicBezTo>
                        <a:pt x="470827" y="462186"/>
                        <a:pt x="492371" y="419153"/>
                        <a:pt x="511761" y="378271"/>
                      </a:cubicBezTo>
                      <a:cubicBezTo>
                        <a:pt x="524688" y="354603"/>
                        <a:pt x="507453" y="322328"/>
                        <a:pt x="481599" y="315873"/>
                      </a:cubicBezTo>
                      <a:cubicBezTo>
                        <a:pt x="453591" y="307267"/>
                        <a:pt x="423428" y="300812"/>
                        <a:pt x="395420" y="296508"/>
                      </a:cubicBezTo>
                      <a:cubicBezTo>
                        <a:pt x="363103" y="291129"/>
                        <a:pt x="330786" y="290591"/>
                        <a:pt x="298470" y="293012"/>
                      </a:cubicBezTo>
                      <a:close/>
                      <a:moveTo>
                        <a:pt x="924856" y="290513"/>
                      </a:moveTo>
                      <a:cubicBezTo>
                        <a:pt x="870959" y="301248"/>
                        <a:pt x="821374" y="309836"/>
                        <a:pt x="771789" y="318425"/>
                      </a:cubicBezTo>
                      <a:cubicBezTo>
                        <a:pt x="756698" y="320572"/>
                        <a:pt x="743763" y="331307"/>
                        <a:pt x="743763" y="346336"/>
                      </a:cubicBezTo>
                      <a:cubicBezTo>
                        <a:pt x="743763" y="363512"/>
                        <a:pt x="743763" y="382836"/>
                        <a:pt x="750231" y="400012"/>
                      </a:cubicBezTo>
                      <a:cubicBezTo>
                        <a:pt x="756698" y="423629"/>
                        <a:pt x="769634" y="445099"/>
                        <a:pt x="782569" y="464423"/>
                      </a:cubicBezTo>
                      <a:cubicBezTo>
                        <a:pt x="799816" y="494481"/>
                        <a:pt x="817063" y="524540"/>
                        <a:pt x="853712" y="535275"/>
                      </a:cubicBezTo>
                      <a:cubicBezTo>
                        <a:pt x="911921" y="552451"/>
                        <a:pt x="965817" y="546010"/>
                        <a:pt x="1021870" y="530981"/>
                      </a:cubicBezTo>
                      <a:cubicBezTo>
                        <a:pt x="1030493" y="528834"/>
                        <a:pt x="1041272" y="518099"/>
                        <a:pt x="1045584" y="509510"/>
                      </a:cubicBezTo>
                      <a:cubicBezTo>
                        <a:pt x="1060675" y="460129"/>
                        <a:pt x="1073610" y="410747"/>
                        <a:pt x="1086545" y="359218"/>
                      </a:cubicBezTo>
                      <a:cubicBezTo>
                        <a:pt x="1093013" y="339895"/>
                        <a:pt x="1084390" y="322719"/>
                        <a:pt x="1064987" y="318425"/>
                      </a:cubicBezTo>
                      <a:cubicBezTo>
                        <a:pt x="1017558" y="309836"/>
                        <a:pt x="970129" y="301248"/>
                        <a:pt x="924856" y="290513"/>
                      </a:cubicBezTo>
                      <a:close/>
                      <a:moveTo>
                        <a:pt x="619606" y="51359"/>
                      </a:moveTo>
                      <a:cubicBezTo>
                        <a:pt x="582956" y="49213"/>
                        <a:pt x="546306" y="51359"/>
                        <a:pt x="509656" y="57796"/>
                      </a:cubicBezTo>
                      <a:cubicBezTo>
                        <a:pt x="436357" y="72816"/>
                        <a:pt x="371681" y="111440"/>
                        <a:pt x="309161" y="152209"/>
                      </a:cubicBezTo>
                      <a:cubicBezTo>
                        <a:pt x="291914" y="162938"/>
                        <a:pt x="276823" y="175812"/>
                        <a:pt x="259576" y="190832"/>
                      </a:cubicBezTo>
                      <a:cubicBezTo>
                        <a:pt x="266044" y="192978"/>
                        <a:pt x="268200" y="192978"/>
                        <a:pt x="270356" y="192978"/>
                      </a:cubicBezTo>
                      <a:cubicBezTo>
                        <a:pt x="274667" y="192978"/>
                        <a:pt x="278979" y="192978"/>
                        <a:pt x="283291" y="192978"/>
                      </a:cubicBezTo>
                      <a:cubicBezTo>
                        <a:pt x="367369" y="184395"/>
                        <a:pt x="451448" y="192978"/>
                        <a:pt x="526903" y="225164"/>
                      </a:cubicBezTo>
                      <a:cubicBezTo>
                        <a:pt x="570021" y="242330"/>
                        <a:pt x="610982" y="244476"/>
                        <a:pt x="654099" y="244476"/>
                      </a:cubicBezTo>
                      <a:cubicBezTo>
                        <a:pt x="662723" y="244476"/>
                        <a:pt x="671346" y="244476"/>
                        <a:pt x="679970" y="244476"/>
                      </a:cubicBezTo>
                      <a:cubicBezTo>
                        <a:pt x="684281" y="244476"/>
                        <a:pt x="690749" y="244476"/>
                        <a:pt x="695061" y="240185"/>
                      </a:cubicBezTo>
                      <a:cubicBezTo>
                        <a:pt x="748957" y="210144"/>
                        <a:pt x="807166" y="203707"/>
                        <a:pt x="867530" y="197270"/>
                      </a:cubicBezTo>
                      <a:cubicBezTo>
                        <a:pt x="897712" y="195124"/>
                        <a:pt x="927894" y="195124"/>
                        <a:pt x="958076" y="192978"/>
                      </a:cubicBezTo>
                      <a:cubicBezTo>
                        <a:pt x="958076" y="190832"/>
                        <a:pt x="958076" y="188687"/>
                        <a:pt x="958076" y="188687"/>
                      </a:cubicBezTo>
                      <a:cubicBezTo>
                        <a:pt x="955920" y="186541"/>
                        <a:pt x="955920" y="186541"/>
                        <a:pt x="953764" y="184395"/>
                      </a:cubicBezTo>
                      <a:cubicBezTo>
                        <a:pt x="854595" y="109294"/>
                        <a:pt x="744646" y="62088"/>
                        <a:pt x="619606" y="51359"/>
                      </a:cubicBezTo>
                      <a:close/>
                      <a:moveTo>
                        <a:pt x="636855" y="0"/>
                      </a:moveTo>
                      <a:cubicBezTo>
                        <a:pt x="806854" y="6443"/>
                        <a:pt x="955334" y="68730"/>
                        <a:pt x="1082295" y="176119"/>
                      </a:cubicBezTo>
                      <a:cubicBezTo>
                        <a:pt x="1088751" y="182563"/>
                        <a:pt x="1095206" y="186858"/>
                        <a:pt x="1099510" y="191154"/>
                      </a:cubicBezTo>
                      <a:cubicBezTo>
                        <a:pt x="1123181" y="216927"/>
                        <a:pt x="1149004" y="234110"/>
                        <a:pt x="1185586" y="240553"/>
                      </a:cubicBezTo>
                      <a:cubicBezTo>
                        <a:pt x="1224320" y="246997"/>
                        <a:pt x="1235079" y="268475"/>
                        <a:pt x="1228624" y="307135"/>
                      </a:cubicBezTo>
                      <a:cubicBezTo>
                        <a:pt x="1224320" y="324317"/>
                        <a:pt x="1226472" y="339352"/>
                        <a:pt x="1237231" y="356534"/>
                      </a:cubicBezTo>
                      <a:cubicBezTo>
                        <a:pt x="1282421" y="433855"/>
                        <a:pt x="1312547" y="515471"/>
                        <a:pt x="1314699" y="605678"/>
                      </a:cubicBezTo>
                      <a:cubicBezTo>
                        <a:pt x="1316851" y="719512"/>
                        <a:pt x="1275965" y="814015"/>
                        <a:pt x="1198497" y="893483"/>
                      </a:cubicBezTo>
                      <a:cubicBezTo>
                        <a:pt x="1157611" y="934291"/>
                        <a:pt x="1114574" y="968656"/>
                        <a:pt x="1065080" y="992282"/>
                      </a:cubicBezTo>
                      <a:cubicBezTo>
                        <a:pt x="1056473" y="996577"/>
                        <a:pt x="1045713" y="1000873"/>
                        <a:pt x="1037106" y="1000873"/>
                      </a:cubicBezTo>
                      <a:cubicBezTo>
                        <a:pt x="994068" y="998725"/>
                        <a:pt x="957486" y="1022351"/>
                        <a:pt x="918752" y="1028794"/>
                      </a:cubicBezTo>
                      <a:cubicBezTo>
                        <a:pt x="882170" y="1035237"/>
                        <a:pt x="847740" y="1045976"/>
                        <a:pt x="813309" y="1048124"/>
                      </a:cubicBezTo>
                      <a:cubicBezTo>
                        <a:pt x="763816" y="1054568"/>
                        <a:pt x="714323" y="1058863"/>
                        <a:pt x="664829" y="1056715"/>
                      </a:cubicBezTo>
                      <a:cubicBezTo>
                        <a:pt x="469007" y="1045976"/>
                        <a:pt x="292553" y="979395"/>
                        <a:pt x="150528" y="839788"/>
                      </a:cubicBezTo>
                      <a:cubicBezTo>
                        <a:pt x="88123" y="779650"/>
                        <a:pt x="42934" y="708773"/>
                        <a:pt x="17111" y="625009"/>
                      </a:cubicBezTo>
                      <a:cubicBezTo>
                        <a:pt x="-8712" y="536949"/>
                        <a:pt x="-6560" y="448889"/>
                        <a:pt x="32174" y="365125"/>
                      </a:cubicBezTo>
                      <a:cubicBezTo>
                        <a:pt x="36478" y="354386"/>
                        <a:pt x="36478" y="341500"/>
                        <a:pt x="34326" y="330761"/>
                      </a:cubicBezTo>
                      <a:cubicBezTo>
                        <a:pt x="34326" y="320022"/>
                        <a:pt x="27870" y="309283"/>
                        <a:pt x="25718" y="298544"/>
                      </a:cubicBezTo>
                      <a:cubicBezTo>
                        <a:pt x="19263" y="264179"/>
                        <a:pt x="34326" y="240553"/>
                        <a:pt x="70908" y="231962"/>
                      </a:cubicBezTo>
                      <a:cubicBezTo>
                        <a:pt x="90275" y="229814"/>
                        <a:pt x="107490" y="225519"/>
                        <a:pt x="126857" y="221223"/>
                      </a:cubicBezTo>
                      <a:cubicBezTo>
                        <a:pt x="133313" y="219075"/>
                        <a:pt x="141920" y="214780"/>
                        <a:pt x="148376" y="210484"/>
                      </a:cubicBezTo>
                      <a:cubicBezTo>
                        <a:pt x="236603" y="131016"/>
                        <a:pt x="337742" y="73025"/>
                        <a:pt x="449640" y="32217"/>
                      </a:cubicBezTo>
                      <a:cubicBezTo>
                        <a:pt x="466855" y="27921"/>
                        <a:pt x="484071" y="21478"/>
                        <a:pt x="501286" y="19330"/>
                      </a:cubicBezTo>
                      <a:cubicBezTo>
                        <a:pt x="546475" y="12887"/>
                        <a:pt x="591665" y="6443"/>
                        <a:pt x="63685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chenying0907 12"/>
                <p:cNvSpPr/>
                <p:nvPr/>
              </p:nvSpPr>
              <p:spPr bwMode="auto">
                <a:xfrm>
                  <a:off x="7443788" y="2952751"/>
                  <a:ext cx="1379538" cy="1371600"/>
                </a:xfrm>
                <a:custGeom>
                  <a:avLst/>
                  <a:gdLst>
                    <a:gd name="T0" fmla="*/ 423 w 641"/>
                    <a:gd name="T1" fmla="*/ 557 h 638"/>
                    <a:gd name="T2" fmla="*/ 448 w 641"/>
                    <a:gd name="T3" fmla="*/ 559 h 638"/>
                    <a:gd name="T4" fmla="*/ 532 w 641"/>
                    <a:gd name="T5" fmla="*/ 557 h 638"/>
                    <a:gd name="T6" fmla="*/ 558 w 641"/>
                    <a:gd name="T7" fmla="*/ 550 h 638"/>
                    <a:gd name="T8" fmla="*/ 583 w 641"/>
                    <a:gd name="T9" fmla="*/ 507 h 638"/>
                    <a:gd name="T10" fmla="*/ 579 w 641"/>
                    <a:gd name="T11" fmla="*/ 405 h 638"/>
                    <a:gd name="T12" fmla="*/ 539 w 641"/>
                    <a:gd name="T13" fmla="*/ 250 h 638"/>
                    <a:gd name="T14" fmla="*/ 500 w 641"/>
                    <a:gd name="T15" fmla="*/ 174 h 638"/>
                    <a:gd name="T16" fmla="*/ 470 w 641"/>
                    <a:gd name="T17" fmla="*/ 152 h 638"/>
                    <a:gd name="T18" fmla="*/ 463 w 641"/>
                    <a:gd name="T19" fmla="*/ 122 h 638"/>
                    <a:gd name="T20" fmla="*/ 501 w 641"/>
                    <a:gd name="T21" fmla="*/ 114 h 638"/>
                    <a:gd name="T22" fmla="*/ 562 w 641"/>
                    <a:gd name="T23" fmla="*/ 170 h 638"/>
                    <a:gd name="T24" fmla="*/ 619 w 641"/>
                    <a:gd name="T25" fmla="*/ 318 h 638"/>
                    <a:gd name="T26" fmla="*/ 640 w 641"/>
                    <a:gd name="T27" fmla="*/ 482 h 638"/>
                    <a:gd name="T28" fmla="*/ 627 w 641"/>
                    <a:gd name="T29" fmla="*/ 543 h 638"/>
                    <a:gd name="T30" fmla="*/ 565 w 641"/>
                    <a:gd name="T31" fmla="*/ 591 h 638"/>
                    <a:gd name="T32" fmla="*/ 435 w 641"/>
                    <a:gd name="T33" fmla="*/ 600 h 638"/>
                    <a:gd name="T34" fmla="*/ 426 w 641"/>
                    <a:gd name="T35" fmla="*/ 599 h 638"/>
                    <a:gd name="T36" fmla="*/ 416 w 641"/>
                    <a:gd name="T37" fmla="*/ 607 h 638"/>
                    <a:gd name="T38" fmla="*/ 405 w 641"/>
                    <a:gd name="T39" fmla="*/ 629 h 638"/>
                    <a:gd name="T40" fmla="*/ 367 w 641"/>
                    <a:gd name="T41" fmla="*/ 636 h 638"/>
                    <a:gd name="T42" fmla="*/ 360 w 641"/>
                    <a:gd name="T43" fmla="*/ 627 h 638"/>
                    <a:gd name="T44" fmla="*/ 364 w 641"/>
                    <a:gd name="T45" fmla="*/ 604 h 638"/>
                    <a:gd name="T46" fmla="*/ 355 w 641"/>
                    <a:gd name="T47" fmla="*/ 593 h 638"/>
                    <a:gd name="T48" fmla="*/ 281 w 641"/>
                    <a:gd name="T49" fmla="*/ 584 h 638"/>
                    <a:gd name="T50" fmla="*/ 207 w 641"/>
                    <a:gd name="T51" fmla="*/ 576 h 638"/>
                    <a:gd name="T52" fmla="*/ 183 w 641"/>
                    <a:gd name="T53" fmla="*/ 583 h 638"/>
                    <a:gd name="T54" fmla="*/ 7 w 641"/>
                    <a:gd name="T55" fmla="*/ 561 h 638"/>
                    <a:gd name="T56" fmla="*/ 10 w 641"/>
                    <a:gd name="T57" fmla="*/ 544 h 638"/>
                    <a:gd name="T58" fmla="*/ 53 w 641"/>
                    <a:gd name="T59" fmla="*/ 531 h 638"/>
                    <a:gd name="T60" fmla="*/ 66 w 641"/>
                    <a:gd name="T61" fmla="*/ 538 h 638"/>
                    <a:gd name="T62" fmla="*/ 122 w 641"/>
                    <a:gd name="T63" fmla="*/ 579 h 638"/>
                    <a:gd name="T64" fmla="*/ 141 w 641"/>
                    <a:gd name="T65" fmla="*/ 574 h 638"/>
                    <a:gd name="T66" fmla="*/ 169 w 641"/>
                    <a:gd name="T67" fmla="*/ 544 h 638"/>
                    <a:gd name="T68" fmla="*/ 193 w 641"/>
                    <a:gd name="T69" fmla="*/ 535 h 638"/>
                    <a:gd name="T70" fmla="*/ 285 w 641"/>
                    <a:gd name="T71" fmla="*/ 541 h 638"/>
                    <a:gd name="T72" fmla="*/ 359 w 641"/>
                    <a:gd name="T73" fmla="*/ 551 h 638"/>
                    <a:gd name="T74" fmla="*/ 372 w 641"/>
                    <a:gd name="T75" fmla="*/ 540 h 638"/>
                    <a:gd name="T76" fmla="*/ 376 w 641"/>
                    <a:gd name="T77" fmla="*/ 456 h 638"/>
                    <a:gd name="T78" fmla="*/ 365 w 641"/>
                    <a:gd name="T79" fmla="*/ 320 h 638"/>
                    <a:gd name="T80" fmla="*/ 323 w 641"/>
                    <a:gd name="T81" fmla="*/ 165 h 638"/>
                    <a:gd name="T82" fmla="*/ 263 w 641"/>
                    <a:gd name="T83" fmla="*/ 25 h 638"/>
                    <a:gd name="T84" fmla="*/ 266 w 641"/>
                    <a:gd name="T85" fmla="*/ 12 h 638"/>
                    <a:gd name="T86" fmla="*/ 302 w 641"/>
                    <a:gd name="T87" fmla="*/ 1 h 638"/>
                    <a:gd name="T88" fmla="*/ 315 w 641"/>
                    <a:gd name="T89" fmla="*/ 9 h 638"/>
                    <a:gd name="T90" fmla="*/ 372 w 641"/>
                    <a:gd name="T91" fmla="*/ 136 h 638"/>
                    <a:gd name="T92" fmla="*/ 402 w 641"/>
                    <a:gd name="T93" fmla="*/ 228 h 638"/>
                    <a:gd name="T94" fmla="*/ 422 w 641"/>
                    <a:gd name="T95" fmla="*/ 335 h 638"/>
                    <a:gd name="T96" fmla="*/ 429 w 641"/>
                    <a:gd name="T97" fmla="*/ 456 h 638"/>
                    <a:gd name="T98" fmla="*/ 423 w 641"/>
                    <a:gd name="T99" fmla="*/ 550 h 638"/>
                    <a:gd name="T100" fmla="*/ 423 w 641"/>
                    <a:gd name="T101" fmla="*/ 55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1" h="638">
                      <a:moveTo>
                        <a:pt x="423" y="557"/>
                      </a:moveTo>
                      <a:cubicBezTo>
                        <a:pt x="432" y="557"/>
                        <a:pt x="440" y="559"/>
                        <a:pt x="448" y="559"/>
                      </a:cubicBezTo>
                      <a:cubicBezTo>
                        <a:pt x="476" y="558"/>
                        <a:pt x="504" y="558"/>
                        <a:pt x="532" y="557"/>
                      </a:cubicBezTo>
                      <a:cubicBezTo>
                        <a:pt x="541" y="556"/>
                        <a:pt x="550" y="553"/>
                        <a:pt x="558" y="550"/>
                      </a:cubicBezTo>
                      <a:cubicBezTo>
                        <a:pt x="579" y="543"/>
                        <a:pt x="582" y="524"/>
                        <a:pt x="583" y="507"/>
                      </a:cubicBezTo>
                      <a:cubicBezTo>
                        <a:pt x="586" y="473"/>
                        <a:pt x="585" y="439"/>
                        <a:pt x="579" y="405"/>
                      </a:cubicBezTo>
                      <a:cubicBezTo>
                        <a:pt x="571" y="352"/>
                        <a:pt x="558" y="300"/>
                        <a:pt x="539" y="250"/>
                      </a:cubicBezTo>
                      <a:cubicBezTo>
                        <a:pt x="529" y="223"/>
                        <a:pt x="517" y="197"/>
                        <a:pt x="500" y="174"/>
                      </a:cubicBezTo>
                      <a:cubicBezTo>
                        <a:pt x="492" y="164"/>
                        <a:pt x="483" y="155"/>
                        <a:pt x="470" y="152"/>
                      </a:cubicBezTo>
                      <a:cubicBezTo>
                        <a:pt x="455" y="147"/>
                        <a:pt x="451" y="133"/>
                        <a:pt x="463" y="122"/>
                      </a:cubicBezTo>
                      <a:cubicBezTo>
                        <a:pt x="474" y="112"/>
                        <a:pt x="487" y="110"/>
                        <a:pt x="501" y="114"/>
                      </a:cubicBezTo>
                      <a:cubicBezTo>
                        <a:pt x="530" y="123"/>
                        <a:pt x="548" y="145"/>
                        <a:pt x="562" y="170"/>
                      </a:cubicBezTo>
                      <a:cubicBezTo>
                        <a:pt x="589" y="216"/>
                        <a:pt x="606" y="266"/>
                        <a:pt x="619" y="318"/>
                      </a:cubicBezTo>
                      <a:cubicBezTo>
                        <a:pt x="632" y="372"/>
                        <a:pt x="641" y="427"/>
                        <a:pt x="640" y="482"/>
                      </a:cubicBezTo>
                      <a:cubicBezTo>
                        <a:pt x="639" y="503"/>
                        <a:pt x="636" y="524"/>
                        <a:pt x="627" y="543"/>
                      </a:cubicBezTo>
                      <a:cubicBezTo>
                        <a:pt x="615" y="569"/>
                        <a:pt x="592" y="583"/>
                        <a:pt x="565" y="591"/>
                      </a:cubicBezTo>
                      <a:cubicBezTo>
                        <a:pt x="523" y="603"/>
                        <a:pt x="479" y="604"/>
                        <a:pt x="435" y="600"/>
                      </a:cubicBezTo>
                      <a:cubicBezTo>
                        <a:pt x="432" y="599"/>
                        <a:pt x="429" y="599"/>
                        <a:pt x="426" y="599"/>
                      </a:cubicBezTo>
                      <a:cubicBezTo>
                        <a:pt x="419" y="598"/>
                        <a:pt x="417" y="600"/>
                        <a:pt x="416" y="607"/>
                      </a:cubicBezTo>
                      <a:cubicBezTo>
                        <a:pt x="414" y="615"/>
                        <a:pt x="414" y="625"/>
                        <a:pt x="405" y="629"/>
                      </a:cubicBezTo>
                      <a:cubicBezTo>
                        <a:pt x="393" y="635"/>
                        <a:pt x="381" y="638"/>
                        <a:pt x="367" y="636"/>
                      </a:cubicBezTo>
                      <a:cubicBezTo>
                        <a:pt x="362" y="636"/>
                        <a:pt x="360" y="633"/>
                        <a:pt x="360" y="627"/>
                      </a:cubicBezTo>
                      <a:cubicBezTo>
                        <a:pt x="361" y="619"/>
                        <a:pt x="362" y="611"/>
                        <a:pt x="364" y="604"/>
                      </a:cubicBezTo>
                      <a:cubicBezTo>
                        <a:pt x="367" y="595"/>
                        <a:pt x="363" y="593"/>
                        <a:pt x="355" y="593"/>
                      </a:cubicBezTo>
                      <a:cubicBezTo>
                        <a:pt x="331" y="590"/>
                        <a:pt x="306" y="587"/>
                        <a:pt x="281" y="584"/>
                      </a:cubicBezTo>
                      <a:cubicBezTo>
                        <a:pt x="257" y="582"/>
                        <a:pt x="232" y="579"/>
                        <a:pt x="207" y="576"/>
                      </a:cubicBezTo>
                      <a:cubicBezTo>
                        <a:pt x="197" y="575"/>
                        <a:pt x="191" y="578"/>
                        <a:pt x="183" y="583"/>
                      </a:cubicBezTo>
                      <a:cubicBezTo>
                        <a:pt x="130" y="625"/>
                        <a:pt x="47" y="613"/>
                        <a:pt x="7" y="561"/>
                      </a:cubicBezTo>
                      <a:cubicBezTo>
                        <a:pt x="0" y="552"/>
                        <a:pt x="1" y="549"/>
                        <a:pt x="10" y="544"/>
                      </a:cubicBezTo>
                      <a:cubicBezTo>
                        <a:pt x="23" y="536"/>
                        <a:pt x="37" y="530"/>
                        <a:pt x="53" y="531"/>
                      </a:cubicBezTo>
                      <a:cubicBezTo>
                        <a:pt x="57" y="531"/>
                        <a:pt x="63" y="534"/>
                        <a:pt x="66" y="538"/>
                      </a:cubicBezTo>
                      <a:cubicBezTo>
                        <a:pt x="80" y="558"/>
                        <a:pt x="100" y="570"/>
                        <a:pt x="122" y="579"/>
                      </a:cubicBezTo>
                      <a:cubicBezTo>
                        <a:pt x="129" y="582"/>
                        <a:pt x="134" y="580"/>
                        <a:pt x="141" y="574"/>
                      </a:cubicBezTo>
                      <a:cubicBezTo>
                        <a:pt x="150" y="564"/>
                        <a:pt x="161" y="556"/>
                        <a:pt x="169" y="544"/>
                      </a:cubicBezTo>
                      <a:cubicBezTo>
                        <a:pt x="173" y="538"/>
                        <a:pt x="185" y="535"/>
                        <a:pt x="193" y="535"/>
                      </a:cubicBezTo>
                      <a:cubicBezTo>
                        <a:pt x="224" y="536"/>
                        <a:pt x="254" y="538"/>
                        <a:pt x="285" y="541"/>
                      </a:cubicBezTo>
                      <a:cubicBezTo>
                        <a:pt x="310" y="544"/>
                        <a:pt x="334" y="548"/>
                        <a:pt x="359" y="551"/>
                      </a:cubicBezTo>
                      <a:cubicBezTo>
                        <a:pt x="371" y="552"/>
                        <a:pt x="371" y="552"/>
                        <a:pt x="372" y="540"/>
                      </a:cubicBezTo>
                      <a:cubicBezTo>
                        <a:pt x="373" y="512"/>
                        <a:pt x="377" y="484"/>
                        <a:pt x="376" y="456"/>
                      </a:cubicBezTo>
                      <a:cubicBezTo>
                        <a:pt x="374" y="411"/>
                        <a:pt x="372" y="365"/>
                        <a:pt x="365" y="320"/>
                      </a:cubicBezTo>
                      <a:cubicBezTo>
                        <a:pt x="357" y="267"/>
                        <a:pt x="343" y="215"/>
                        <a:pt x="323" y="165"/>
                      </a:cubicBezTo>
                      <a:cubicBezTo>
                        <a:pt x="304" y="118"/>
                        <a:pt x="283" y="72"/>
                        <a:pt x="263" y="25"/>
                      </a:cubicBezTo>
                      <a:cubicBezTo>
                        <a:pt x="260" y="19"/>
                        <a:pt x="262" y="14"/>
                        <a:pt x="266" y="12"/>
                      </a:cubicBezTo>
                      <a:cubicBezTo>
                        <a:pt x="278" y="8"/>
                        <a:pt x="290" y="4"/>
                        <a:pt x="302" y="1"/>
                      </a:cubicBezTo>
                      <a:cubicBezTo>
                        <a:pt x="306" y="0"/>
                        <a:pt x="314" y="5"/>
                        <a:pt x="315" y="9"/>
                      </a:cubicBezTo>
                      <a:cubicBezTo>
                        <a:pt x="335" y="51"/>
                        <a:pt x="355" y="93"/>
                        <a:pt x="372" y="136"/>
                      </a:cubicBezTo>
                      <a:cubicBezTo>
                        <a:pt x="384" y="166"/>
                        <a:pt x="394" y="197"/>
                        <a:pt x="402" y="228"/>
                      </a:cubicBezTo>
                      <a:cubicBezTo>
                        <a:pt x="411" y="263"/>
                        <a:pt x="418" y="299"/>
                        <a:pt x="422" y="335"/>
                      </a:cubicBezTo>
                      <a:cubicBezTo>
                        <a:pt x="427" y="375"/>
                        <a:pt x="429" y="416"/>
                        <a:pt x="429" y="456"/>
                      </a:cubicBezTo>
                      <a:cubicBezTo>
                        <a:pt x="430" y="487"/>
                        <a:pt x="425" y="519"/>
                        <a:pt x="423" y="550"/>
                      </a:cubicBezTo>
                      <a:cubicBezTo>
                        <a:pt x="423" y="552"/>
                        <a:pt x="423" y="553"/>
                        <a:pt x="423" y="5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chenying0907 19"/>
                <p:cNvSpPr/>
                <p:nvPr/>
              </p:nvSpPr>
              <p:spPr bwMode="auto">
                <a:xfrm>
                  <a:off x="6670676" y="2278063"/>
                  <a:ext cx="1325563" cy="1062038"/>
                </a:xfrm>
                <a:custGeom>
                  <a:avLst/>
                  <a:gdLst>
                    <a:gd name="T0" fmla="*/ 473 w 616"/>
                    <a:gd name="T1" fmla="*/ 492 h 494"/>
                    <a:gd name="T2" fmla="*/ 370 w 616"/>
                    <a:gd name="T3" fmla="*/ 480 h 494"/>
                    <a:gd name="T4" fmla="*/ 196 w 616"/>
                    <a:gd name="T5" fmla="*/ 361 h 494"/>
                    <a:gd name="T6" fmla="*/ 83 w 616"/>
                    <a:gd name="T7" fmla="*/ 179 h 494"/>
                    <a:gd name="T8" fmla="*/ 7 w 616"/>
                    <a:gd name="T9" fmla="*/ 32 h 494"/>
                    <a:gd name="T10" fmla="*/ 14 w 616"/>
                    <a:gd name="T11" fmla="*/ 11 h 494"/>
                    <a:gd name="T12" fmla="*/ 19 w 616"/>
                    <a:gd name="T13" fmla="*/ 9 h 494"/>
                    <a:gd name="T14" fmla="*/ 64 w 616"/>
                    <a:gd name="T15" fmla="*/ 24 h 494"/>
                    <a:gd name="T16" fmla="*/ 122 w 616"/>
                    <a:gd name="T17" fmla="*/ 133 h 494"/>
                    <a:gd name="T18" fmla="*/ 199 w 616"/>
                    <a:gd name="T19" fmla="*/ 276 h 494"/>
                    <a:gd name="T20" fmla="*/ 296 w 616"/>
                    <a:gd name="T21" fmla="*/ 394 h 494"/>
                    <a:gd name="T22" fmla="*/ 405 w 616"/>
                    <a:gd name="T23" fmla="*/ 455 h 494"/>
                    <a:gd name="T24" fmla="*/ 526 w 616"/>
                    <a:gd name="T25" fmla="*/ 468 h 494"/>
                    <a:gd name="T26" fmla="*/ 595 w 616"/>
                    <a:gd name="T27" fmla="*/ 459 h 494"/>
                    <a:gd name="T28" fmla="*/ 603 w 616"/>
                    <a:gd name="T29" fmla="*/ 458 h 494"/>
                    <a:gd name="T30" fmla="*/ 616 w 616"/>
                    <a:gd name="T31" fmla="*/ 462 h 494"/>
                    <a:gd name="T32" fmla="*/ 608 w 616"/>
                    <a:gd name="T33" fmla="*/ 473 h 494"/>
                    <a:gd name="T34" fmla="*/ 589 w 616"/>
                    <a:gd name="T35" fmla="*/ 480 h 494"/>
                    <a:gd name="T36" fmla="*/ 473 w 616"/>
                    <a:gd name="T37" fmla="*/ 492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6" h="493">
                      <a:moveTo>
                        <a:pt x="473" y="492"/>
                      </a:moveTo>
                      <a:cubicBezTo>
                        <a:pt x="439" y="494"/>
                        <a:pt x="404" y="489"/>
                        <a:pt x="370" y="480"/>
                      </a:cubicBezTo>
                      <a:cubicBezTo>
                        <a:pt x="299" y="460"/>
                        <a:pt x="242" y="418"/>
                        <a:pt x="196" y="361"/>
                      </a:cubicBezTo>
                      <a:cubicBezTo>
                        <a:pt x="150" y="305"/>
                        <a:pt x="116" y="242"/>
                        <a:pt x="83" y="179"/>
                      </a:cubicBezTo>
                      <a:cubicBezTo>
                        <a:pt x="58" y="130"/>
                        <a:pt x="32" y="81"/>
                        <a:pt x="7" y="32"/>
                      </a:cubicBezTo>
                      <a:cubicBezTo>
                        <a:pt x="0" y="20"/>
                        <a:pt x="1" y="16"/>
                        <a:pt x="14" y="11"/>
                      </a:cubicBezTo>
                      <a:cubicBezTo>
                        <a:pt x="16" y="11"/>
                        <a:pt x="17" y="10"/>
                        <a:pt x="19" y="9"/>
                      </a:cubicBezTo>
                      <a:cubicBezTo>
                        <a:pt x="43" y="0"/>
                        <a:pt x="52" y="2"/>
                        <a:pt x="64" y="24"/>
                      </a:cubicBezTo>
                      <a:cubicBezTo>
                        <a:pt x="84" y="60"/>
                        <a:pt x="103" y="97"/>
                        <a:pt x="122" y="133"/>
                      </a:cubicBezTo>
                      <a:cubicBezTo>
                        <a:pt x="147" y="181"/>
                        <a:pt x="173" y="228"/>
                        <a:pt x="199" y="276"/>
                      </a:cubicBezTo>
                      <a:cubicBezTo>
                        <a:pt x="224" y="321"/>
                        <a:pt x="258" y="360"/>
                        <a:pt x="296" y="394"/>
                      </a:cubicBezTo>
                      <a:cubicBezTo>
                        <a:pt x="328" y="422"/>
                        <a:pt x="364" y="442"/>
                        <a:pt x="405" y="455"/>
                      </a:cubicBezTo>
                      <a:cubicBezTo>
                        <a:pt x="445" y="466"/>
                        <a:pt x="485" y="471"/>
                        <a:pt x="526" y="468"/>
                      </a:cubicBezTo>
                      <a:cubicBezTo>
                        <a:pt x="549" y="467"/>
                        <a:pt x="572" y="462"/>
                        <a:pt x="595" y="459"/>
                      </a:cubicBezTo>
                      <a:cubicBezTo>
                        <a:pt x="598" y="458"/>
                        <a:pt x="601" y="458"/>
                        <a:pt x="603" y="458"/>
                      </a:cubicBezTo>
                      <a:cubicBezTo>
                        <a:pt x="608" y="459"/>
                        <a:pt x="612" y="460"/>
                        <a:pt x="616" y="462"/>
                      </a:cubicBezTo>
                      <a:cubicBezTo>
                        <a:pt x="613" y="466"/>
                        <a:pt x="612" y="471"/>
                        <a:pt x="608" y="473"/>
                      </a:cubicBezTo>
                      <a:cubicBezTo>
                        <a:pt x="602" y="476"/>
                        <a:pt x="596" y="479"/>
                        <a:pt x="589" y="480"/>
                      </a:cubicBezTo>
                      <a:cubicBezTo>
                        <a:pt x="551" y="487"/>
                        <a:pt x="513" y="493"/>
                        <a:pt x="473" y="49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chenying0907 127"/>
                <p:cNvSpPr/>
                <p:nvPr/>
              </p:nvSpPr>
              <p:spPr bwMode="auto">
                <a:xfrm>
                  <a:off x="7675563" y="2573338"/>
                  <a:ext cx="515938" cy="258763"/>
                </a:xfrm>
                <a:custGeom>
                  <a:avLst/>
                  <a:gdLst>
                    <a:gd name="T0" fmla="*/ 198 w 239"/>
                    <a:gd name="T1" fmla="*/ 56 h 121"/>
                    <a:gd name="T2" fmla="*/ 192 w 239"/>
                    <a:gd name="T3" fmla="*/ 80 h 121"/>
                    <a:gd name="T4" fmla="*/ 168 w 239"/>
                    <a:gd name="T5" fmla="*/ 90 h 121"/>
                    <a:gd name="T6" fmla="*/ 137 w 239"/>
                    <a:gd name="T7" fmla="*/ 93 h 121"/>
                    <a:gd name="T8" fmla="*/ 137 w 239"/>
                    <a:gd name="T9" fmla="*/ 108 h 121"/>
                    <a:gd name="T10" fmla="*/ 197 w 239"/>
                    <a:gd name="T11" fmla="*/ 113 h 121"/>
                    <a:gd name="T12" fmla="*/ 235 w 239"/>
                    <a:gd name="T13" fmla="*/ 30 h 121"/>
                    <a:gd name="T14" fmla="*/ 223 w 239"/>
                    <a:gd name="T15" fmla="*/ 23 h 121"/>
                    <a:gd name="T16" fmla="*/ 211 w 239"/>
                    <a:gd name="T17" fmla="*/ 28 h 121"/>
                    <a:gd name="T18" fmla="*/ 137 w 239"/>
                    <a:gd name="T19" fmla="*/ 56 h 121"/>
                    <a:gd name="T20" fmla="*/ 56 w 239"/>
                    <a:gd name="T21" fmla="*/ 38 h 121"/>
                    <a:gd name="T22" fmla="*/ 25 w 239"/>
                    <a:gd name="T23" fmla="*/ 7 h 121"/>
                    <a:gd name="T24" fmla="*/ 6 w 239"/>
                    <a:gd name="T25" fmla="*/ 5 h 121"/>
                    <a:gd name="T26" fmla="*/ 5 w 239"/>
                    <a:gd name="T27" fmla="*/ 20 h 121"/>
                    <a:gd name="T28" fmla="*/ 113 w 239"/>
                    <a:gd name="T29" fmla="*/ 75 h 121"/>
                    <a:gd name="T30" fmla="*/ 151 w 239"/>
                    <a:gd name="T31" fmla="*/ 70 h 121"/>
                    <a:gd name="T32" fmla="*/ 198 w 239"/>
                    <a:gd name="T33" fmla="*/ 5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9" h="120">
                      <a:moveTo>
                        <a:pt x="198" y="56"/>
                      </a:moveTo>
                      <a:cubicBezTo>
                        <a:pt x="196" y="65"/>
                        <a:pt x="194" y="73"/>
                        <a:pt x="192" y="80"/>
                      </a:cubicBezTo>
                      <a:cubicBezTo>
                        <a:pt x="187" y="95"/>
                        <a:pt x="182" y="97"/>
                        <a:pt x="168" y="90"/>
                      </a:cubicBezTo>
                      <a:cubicBezTo>
                        <a:pt x="158" y="84"/>
                        <a:pt x="145" y="86"/>
                        <a:pt x="137" y="93"/>
                      </a:cubicBezTo>
                      <a:cubicBezTo>
                        <a:pt x="132" y="99"/>
                        <a:pt x="131" y="105"/>
                        <a:pt x="137" y="108"/>
                      </a:cubicBezTo>
                      <a:cubicBezTo>
                        <a:pt x="156" y="119"/>
                        <a:pt x="177" y="121"/>
                        <a:pt x="197" y="113"/>
                      </a:cubicBezTo>
                      <a:cubicBezTo>
                        <a:pt x="231" y="100"/>
                        <a:pt x="239" y="54"/>
                        <a:pt x="235" y="30"/>
                      </a:cubicBezTo>
                      <a:cubicBezTo>
                        <a:pt x="234" y="27"/>
                        <a:pt x="227" y="23"/>
                        <a:pt x="223" y="23"/>
                      </a:cubicBezTo>
                      <a:cubicBezTo>
                        <a:pt x="219" y="23"/>
                        <a:pt x="215" y="26"/>
                        <a:pt x="211" y="28"/>
                      </a:cubicBezTo>
                      <a:cubicBezTo>
                        <a:pt x="188" y="41"/>
                        <a:pt x="164" y="51"/>
                        <a:pt x="137" y="56"/>
                      </a:cubicBezTo>
                      <a:cubicBezTo>
                        <a:pt x="107" y="61"/>
                        <a:pt x="80" y="56"/>
                        <a:pt x="56" y="38"/>
                      </a:cubicBezTo>
                      <a:cubicBezTo>
                        <a:pt x="45" y="29"/>
                        <a:pt x="35" y="17"/>
                        <a:pt x="25" y="7"/>
                      </a:cubicBezTo>
                      <a:cubicBezTo>
                        <a:pt x="20" y="2"/>
                        <a:pt x="11" y="0"/>
                        <a:pt x="6" y="5"/>
                      </a:cubicBezTo>
                      <a:cubicBezTo>
                        <a:pt x="0" y="9"/>
                        <a:pt x="0" y="15"/>
                        <a:pt x="5" y="20"/>
                      </a:cubicBezTo>
                      <a:cubicBezTo>
                        <a:pt x="32" y="55"/>
                        <a:pt x="67" y="76"/>
                        <a:pt x="113" y="75"/>
                      </a:cubicBezTo>
                      <a:cubicBezTo>
                        <a:pt x="126" y="75"/>
                        <a:pt x="139" y="73"/>
                        <a:pt x="151" y="70"/>
                      </a:cubicBezTo>
                      <a:cubicBezTo>
                        <a:pt x="166" y="67"/>
                        <a:pt x="181" y="61"/>
                        <a:pt x="19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chenying0907 130"/>
                <p:cNvSpPr/>
                <p:nvPr/>
              </p:nvSpPr>
              <p:spPr bwMode="auto">
                <a:xfrm>
                  <a:off x="7648576" y="2216151"/>
                  <a:ext cx="87313" cy="88900"/>
                </a:xfrm>
                <a:custGeom>
                  <a:avLst/>
                  <a:gdLst>
                    <a:gd name="T0" fmla="*/ 0 w 41"/>
                    <a:gd name="T1" fmla="*/ 19 h 41"/>
                    <a:gd name="T2" fmla="*/ 19 w 41"/>
                    <a:gd name="T3" fmla="*/ 40 h 41"/>
                    <a:gd name="T4" fmla="*/ 40 w 41"/>
                    <a:gd name="T5" fmla="*/ 21 h 41"/>
                    <a:gd name="T6" fmla="*/ 22 w 41"/>
                    <a:gd name="T7" fmla="*/ 1 h 41"/>
                    <a:gd name="T8" fmla="*/ 0 w 41"/>
                    <a:gd name="T9" fmla="*/ 1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19"/>
                      </a:moveTo>
                      <a:cubicBezTo>
                        <a:pt x="0" y="30"/>
                        <a:pt x="9" y="40"/>
                        <a:pt x="19" y="40"/>
                      </a:cubicBezTo>
                      <a:cubicBezTo>
                        <a:pt x="29" y="41"/>
                        <a:pt x="39" y="32"/>
                        <a:pt x="40" y="21"/>
                      </a:cubicBezTo>
                      <a:cubicBezTo>
                        <a:pt x="41" y="11"/>
                        <a:pt x="32" y="2"/>
                        <a:pt x="22" y="1"/>
                      </a:cubicBezTo>
                      <a:cubicBezTo>
                        <a:pt x="11" y="0"/>
                        <a:pt x="1" y="8"/>
                        <a:pt x="0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Oval 132"/>
                <p:cNvSpPr>
                  <a:spLocks noChangeArrowheads="1"/>
                </p:cNvSpPr>
                <p:nvPr/>
              </p:nvSpPr>
              <p:spPr bwMode="auto">
                <a:xfrm>
                  <a:off x="8180388" y="2222501"/>
                  <a:ext cx="93663" cy="952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chenying0907 181"/>
                <p:cNvSpPr/>
                <p:nvPr/>
              </p:nvSpPr>
              <p:spPr bwMode="auto">
                <a:xfrm>
                  <a:off x="7675563" y="2573338"/>
                  <a:ext cx="515938" cy="258763"/>
                </a:xfrm>
                <a:custGeom>
                  <a:avLst/>
                  <a:gdLst>
                    <a:gd name="T0" fmla="*/ 198 w 239"/>
                    <a:gd name="T1" fmla="*/ 56 h 121"/>
                    <a:gd name="T2" fmla="*/ 151 w 239"/>
                    <a:gd name="T3" fmla="*/ 70 h 121"/>
                    <a:gd name="T4" fmla="*/ 113 w 239"/>
                    <a:gd name="T5" fmla="*/ 75 h 121"/>
                    <a:gd name="T6" fmla="*/ 5 w 239"/>
                    <a:gd name="T7" fmla="*/ 20 h 121"/>
                    <a:gd name="T8" fmla="*/ 6 w 239"/>
                    <a:gd name="T9" fmla="*/ 5 h 121"/>
                    <a:gd name="T10" fmla="*/ 25 w 239"/>
                    <a:gd name="T11" fmla="*/ 7 h 121"/>
                    <a:gd name="T12" fmla="*/ 56 w 239"/>
                    <a:gd name="T13" fmla="*/ 38 h 121"/>
                    <a:gd name="T14" fmla="*/ 137 w 239"/>
                    <a:gd name="T15" fmla="*/ 56 h 121"/>
                    <a:gd name="T16" fmla="*/ 211 w 239"/>
                    <a:gd name="T17" fmla="*/ 28 h 121"/>
                    <a:gd name="T18" fmla="*/ 223 w 239"/>
                    <a:gd name="T19" fmla="*/ 23 h 121"/>
                    <a:gd name="T20" fmla="*/ 235 w 239"/>
                    <a:gd name="T21" fmla="*/ 30 h 121"/>
                    <a:gd name="T22" fmla="*/ 197 w 239"/>
                    <a:gd name="T23" fmla="*/ 113 h 121"/>
                    <a:gd name="T24" fmla="*/ 137 w 239"/>
                    <a:gd name="T25" fmla="*/ 108 h 121"/>
                    <a:gd name="T26" fmla="*/ 137 w 239"/>
                    <a:gd name="T27" fmla="*/ 93 h 121"/>
                    <a:gd name="T28" fmla="*/ 168 w 239"/>
                    <a:gd name="T29" fmla="*/ 90 h 121"/>
                    <a:gd name="T30" fmla="*/ 192 w 239"/>
                    <a:gd name="T31" fmla="*/ 80 h 121"/>
                    <a:gd name="T32" fmla="*/ 198 w 239"/>
                    <a:gd name="T33" fmla="*/ 5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9" h="120">
                      <a:moveTo>
                        <a:pt x="198" y="56"/>
                      </a:moveTo>
                      <a:cubicBezTo>
                        <a:pt x="181" y="61"/>
                        <a:pt x="166" y="67"/>
                        <a:pt x="151" y="70"/>
                      </a:cubicBezTo>
                      <a:cubicBezTo>
                        <a:pt x="139" y="73"/>
                        <a:pt x="126" y="75"/>
                        <a:pt x="113" y="75"/>
                      </a:cubicBezTo>
                      <a:cubicBezTo>
                        <a:pt x="67" y="76"/>
                        <a:pt x="32" y="55"/>
                        <a:pt x="5" y="20"/>
                      </a:cubicBezTo>
                      <a:cubicBezTo>
                        <a:pt x="0" y="15"/>
                        <a:pt x="0" y="9"/>
                        <a:pt x="6" y="5"/>
                      </a:cubicBezTo>
                      <a:cubicBezTo>
                        <a:pt x="11" y="0"/>
                        <a:pt x="20" y="2"/>
                        <a:pt x="25" y="7"/>
                      </a:cubicBezTo>
                      <a:cubicBezTo>
                        <a:pt x="35" y="17"/>
                        <a:pt x="45" y="29"/>
                        <a:pt x="56" y="38"/>
                      </a:cubicBezTo>
                      <a:cubicBezTo>
                        <a:pt x="80" y="56"/>
                        <a:pt x="107" y="61"/>
                        <a:pt x="137" y="56"/>
                      </a:cubicBezTo>
                      <a:cubicBezTo>
                        <a:pt x="164" y="51"/>
                        <a:pt x="188" y="41"/>
                        <a:pt x="211" y="28"/>
                      </a:cubicBezTo>
                      <a:cubicBezTo>
                        <a:pt x="215" y="26"/>
                        <a:pt x="219" y="23"/>
                        <a:pt x="223" y="23"/>
                      </a:cubicBezTo>
                      <a:cubicBezTo>
                        <a:pt x="227" y="23"/>
                        <a:pt x="234" y="27"/>
                        <a:pt x="235" y="30"/>
                      </a:cubicBezTo>
                      <a:cubicBezTo>
                        <a:pt x="239" y="54"/>
                        <a:pt x="231" y="100"/>
                        <a:pt x="197" y="113"/>
                      </a:cubicBezTo>
                      <a:cubicBezTo>
                        <a:pt x="177" y="121"/>
                        <a:pt x="156" y="119"/>
                        <a:pt x="137" y="108"/>
                      </a:cubicBezTo>
                      <a:cubicBezTo>
                        <a:pt x="131" y="105"/>
                        <a:pt x="132" y="99"/>
                        <a:pt x="137" y="93"/>
                      </a:cubicBezTo>
                      <a:cubicBezTo>
                        <a:pt x="145" y="86"/>
                        <a:pt x="158" y="84"/>
                        <a:pt x="168" y="90"/>
                      </a:cubicBezTo>
                      <a:cubicBezTo>
                        <a:pt x="182" y="97"/>
                        <a:pt x="187" y="95"/>
                        <a:pt x="192" y="80"/>
                      </a:cubicBezTo>
                      <a:cubicBezTo>
                        <a:pt x="194" y="73"/>
                        <a:pt x="196" y="65"/>
                        <a:pt x="19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chenying0907 182"/>
                <p:cNvSpPr/>
                <p:nvPr/>
              </p:nvSpPr>
              <p:spPr bwMode="auto">
                <a:xfrm>
                  <a:off x="7648576" y="2216151"/>
                  <a:ext cx="87313" cy="88900"/>
                </a:xfrm>
                <a:custGeom>
                  <a:avLst/>
                  <a:gdLst>
                    <a:gd name="T0" fmla="*/ 0 w 41"/>
                    <a:gd name="T1" fmla="*/ 19 h 41"/>
                    <a:gd name="T2" fmla="*/ 22 w 41"/>
                    <a:gd name="T3" fmla="*/ 1 h 41"/>
                    <a:gd name="T4" fmla="*/ 40 w 41"/>
                    <a:gd name="T5" fmla="*/ 21 h 41"/>
                    <a:gd name="T6" fmla="*/ 19 w 41"/>
                    <a:gd name="T7" fmla="*/ 40 h 41"/>
                    <a:gd name="T8" fmla="*/ 0 w 41"/>
                    <a:gd name="T9" fmla="*/ 1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19"/>
                      </a:moveTo>
                      <a:cubicBezTo>
                        <a:pt x="1" y="8"/>
                        <a:pt x="11" y="0"/>
                        <a:pt x="22" y="1"/>
                      </a:cubicBezTo>
                      <a:cubicBezTo>
                        <a:pt x="32" y="2"/>
                        <a:pt x="41" y="11"/>
                        <a:pt x="40" y="21"/>
                      </a:cubicBezTo>
                      <a:cubicBezTo>
                        <a:pt x="39" y="32"/>
                        <a:pt x="29" y="41"/>
                        <a:pt x="19" y="40"/>
                      </a:cubicBezTo>
                      <a:cubicBezTo>
                        <a:pt x="9" y="40"/>
                        <a:pt x="0" y="30"/>
                        <a:pt x="0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Oval 183"/>
                <p:cNvSpPr>
                  <a:spLocks noChangeArrowheads="1"/>
                </p:cNvSpPr>
                <p:nvPr/>
              </p:nvSpPr>
              <p:spPr bwMode="auto">
                <a:xfrm>
                  <a:off x="8180388" y="2222501"/>
                  <a:ext cx="93663" cy="952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90" name="chenying0907 57"/>
              <p:cNvSpPr/>
              <p:nvPr/>
            </p:nvSpPr>
            <p:spPr bwMode="auto">
              <a:xfrm>
                <a:off x="6750019" y="2121897"/>
                <a:ext cx="402347" cy="323589"/>
              </a:xfrm>
              <a:custGeom>
                <a:avLst/>
                <a:gdLst>
                  <a:gd name="T0" fmla="*/ 10 w 173"/>
                  <a:gd name="T1" fmla="*/ 0 h 140"/>
                  <a:gd name="T2" fmla="*/ 1 w 173"/>
                  <a:gd name="T3" fmla="*/ 42 h 140"/>
                  <a:gd name="T4" fmla="*/ 4 w 173"/>
                  <a:gd name="T5" fmla="*/ 48 h 140"/>
                  <a:gd name="T6" fmla="*/ 32 w 173"/>
                  <a:gd name="T7" fmla="*/ 67 h 140"/>
                  <a:gd name="T8" fmla="*/ 142 w 173"/>
                  <a:gd name="T9" fmla="*/ 138 h 140"/>
                  <a:gd name="T10" fmla="*/ 153 w 173"/>
                  <a:gd name="T11" fmla="*/ 138 h 140"/>
                  <a:gd name="T12" fmla="*/ 159 w 173"/>
                  <a:gd name="T13" fmla="*/ 95 h 140"/>
                  <a:gd name="T14" fmla="*/ 150 w 173"/>
                  <a:gd name="T15" fmla="*/ 88 h 140"/>
                  <a:gd name="T16" fmla="*/ 61 w 173"/>
                  <a:gd name="T17" fmla="*/ 32 h 140"/>
                  <a:gd name="T18" fmla="*/ 10 w 173"/>
                  <a:gd name="T1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40">
                    <a:moveTo>
                      <a:pt x="10" y="0"/>
                    </a:moveTo>
                    <a:cubicBezTo>
                      <a:pt x="13" y="16"/>
                      <a:pt x="11" y="30"/>
                      <a:pt x="1" y="42"/>
                    </a:cubicBezTo>
                    <a:cubicBezTo>
                      <a:pt x="0" y="43"/>
                      <a:pt x="2" y="47"/>
                      <a:pt x="4" y="48"/>
                    </a:cubicBezTo>
                    <a:cubicBezTo>
                      <a:pt x="13" y="55"/>
                      <a:pt x="23" y="61"/>
                      <a:pt x="32" y="67"/>
                    </a:cubicBezTo>
                    <a:cubicBezTo>
                      <a:pt x="69" y="91"/>
                      <a:pt x="105" y="114"/>
                      <a:pt x="142" y="138"/>
                    </a:cubicBezTo>
                    <a:cubicBezTo>
                      <a:pt x="145" y="139"/>
                      <a:pt x="150" y="140"/>
                      <a:pt x="153" y="138"/>
                    </a:cubicBezTo>
                    <a:cubicBezTo>
                      <a:pt x="170" y="130"/>
                      <a:pt x="173" y="108"/>
                      <a:pt x="159" y="95"/>
                    </a:cubicBezTo>
                    <a:cubicBezTo>
                      <a:pt x="156" y="92"/>
                      <a:pt x="153" y="90"/>
                      <a:pt x="150" y="88"/>
                    </a:cubicBezTo>
                    <a:cubicBezTo>
                      <a:pt x="120" y="69"/>
                      <a:pt x="91" y="51"/>
                      <a:pt x="61" y="32"/>
                    </a:cubicBezTo>
                    <a:cubicBezTo>
                      <a:pt x="45" y="22"/>
                      <a:pt x="28" y="1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2" name="PA_自由: 形状 201"/>
            <p:cNvSpPr/>
            <p:nvPr>
              <p:custDataLst>
                <p:tags r:id="rId2"/>
              </p:custDataLst>
            </p:nvPr>
          </p:nvSpPr>
          <p:spPr>
            <a:xfrm>
              <a:off x="610" y="6833"/>
              <a:ext cx="4056" cy="792"/>
            </a:xfrm>
            <a:custGeom>
              <a:avLst/>
              <a:gdLst>
                <a:gd name="connsiteX0" fmla="*/ 111760 w 3434080"/>
                <a:gd name="connsiteY0" fmla="*/ 355600 h 670560"/>
                <a:gd name="connsiteX1" fmla="*/ 162560 w 3434080"/>
                <a:gd name="connsiteY1" fmla="*/ 375920 h 670560"/>
                <a:gd name="connsiteX2" fmla="*/ 508000 w 3434080"/>
                <a:gd name="connsiteY2" fmla="*/ 355600 h 670560"/>
                <a:gd name="connsiteX3" fmla="*/ 589280 w 3434080"/>
                <a:gd name="connsiteY3" fmla="*/ 314960 h 670560"/>
                <a:gd name="connsiteX4" fmla="*/ 629920 w 3434080"/>
                <a:gd name="connsiteY4" fmla="*/ 304800 h 670560"/>
                <a:gd name="connsiteX5" fmla="*/ 660400 w 3434080"/>
                <a:gd name="connsiteY5" fmla="*/ 294640 h 670560"/>
                <a:gd name="connsiteX6" fmla="*/ 751840 w 3434080"/>
                <a:gd name="connsiteY6" fmla="*/ 274320 h 670560"/>
                <a:gd name="connsiteX7" fmla="*/ 863600 w 3434080"/>
                <a:gd name="connsiteY7" fmla="*/ 243840 h 670560"/>
                <a:gd name="connsiteX8" fmla="*/ 894080 w 3434080"/>
                <a:gd name="connsiteY8" fmla="*/ 223520 h 670560"/>
                <a:gd name="connsiteX9" fmla="*/ 955040 w 3434080"/>
                <a:gd name="connsiteY9" fmla="*/ 213360 h 670560"/>
                <a:gd name="connsiteX10" fmla="*/ 995680 w 3434080"/>
                <a:gd name="connsiteY10" fmla="*/ 203200 h 670560"/>
                <a:gd name="connsiteX11" fmla="*/ 1026160 w 3434080"/>
                <a:gd name="connsiteY11" fmla="*/ 172720 h 670560"/>
                <a:gd name="connsiteX12" fmla="*/ 1056640 w 3434080"/>
                <a:gd name="connsiteY12" fmla="*/ 162560 h 670560"/>
                <a:gd name="connsiteX13" fmla="*/ 1107440 w 3434080"/>
                <a:gd name="connsiteY13" fmla="*/ 142240 h 670560"/>
                <a:gd name="connsiteX14" fmla="*/ 1178560 w 3434080"/>
                <a:gd name="connsiteY14" fmla="*/ 152400 h 670560"/>
                <a:gd name="connsiteX15" fmla="*/ 1229360 w 3434080"/>
                <a:gd name="connsiteY15" fmla="*/ 162560 h 670560"/>
                <a:gd name="connsiteX16" fmla="*/ 1391920 w 3434080"/>
                <a:gd name="connsiteY16" fmla="*/ 152400 h 670560"/>
                <a:gd name="connsiteX17" fmla="*/ 1503680 w 3434080"/>
                <a:gd name="connsiteY17" fmla="*/ 132080 h 670560"/>
                <a:gd name="connsiteX18" fmla="*/ 1595120 w 3434080"/>
                <a:gd name="connsiteY18" fmla="*/ 101600 h 670560"/>
                <a:gd name="connsiteX19" fmla="*/ 1625600 w 3434080"/>
                <a:gd name="connsiteY19" fmla="*/ 91440 h 670560"/>
                <a:gd name="connsiteX20" fmla="*/ 1838960 w 3434080"/>
                <a:gd name="connsiteY20" fmla="*/ 81280 h 670560"/>
                <a:gd name="connsiteX21" fmla="*/ 1950720 w 3434080"/>
                <a:gd name="connsiteY21" fmla="*/ 71120 h 670560"/>
                <a:gd name="connsiteX22" fmla="*/ 2062480 w 3434080"/>
                <a:gd name="connsiteY22" fmla="*/ 50800 h 670560"/>
                <a:gd name="connsiteX23" fmla="*/ 2113280 w 3434080"/>
                <a:gd name="connsiteY23" fmla="*/ 40640 h 670560"/>
                <a:gd name="connsiteX24" fmla="*/ 2194560 w 3434080"/>
                <a:gd name="connsiteY24" fmla="*/ 30480 h 670560"/>
                <a:gd name="connsiteX25" fmla="*/ 2225040 w 3434080"/>
                <a:gd name="connsiteY25" fmla="*/ 20320 h 670560"/>
                <a:gd name="connsiteX26" fmla="*/ 2346960 w 3434080"/>
                <a:gd name="connsiteY26" fmla="*/ 0 h 670560"/>
                <a:gd name="connsiteX27" fmla="*/ 2458720 w 3434080"/>
                <a:gd name="connsiteY27" fmla="*/ 20320 h 670560"/>
                <a:gd name="connsiteX28" fmla="*/ 2519680 w 3434080"/>
                <a:gd name="connsiteY28" fmla="*/ 50800 h 670560"/>
                <a:gd name="connsiteX29" fmla="*/ 2651760 w 3434080"/>
                <a:gd name="connsiteY29" fmla="*/ 60960 h 670560"/>
                <a:gd name="connsiteX30" fmla="*/ 3261360 w 3434080"/>
                <a:gd name="connsiteY30" fmla="*/ 71120 h 670560"/>
                <a:gd name="connsiteX31" fmla="*/ 3291840 w 3434080"/>
                <a:gd name="connsiteY31" fmla="*/ 91440 h 670560"/>
                <a:gd name="connsiteX32" fmla="*/ 3383280 w 3434080"/>
                <a:gd name="connsiteY32" fmla="*/ 101600 h 670560"/>
                <a:gd name="connsiteX33" fmla="*/ 3434080 w 3434080"/>
                <a:gd name="connsiteY33" fmla="*/ 193040 h 670560"/>
                <a:gd name="connsiteX34" fmla="*/ 3200400 w 3434080"/>
                <a:gd name="connsiteY34" fmla="*/ 213360 h 670560"/>
                <a:gd name="connsiteX35" fmla="*/ 3048000 w 3434080"/>
                <a:gd name="connsiteY35" fmla="*/ 223520 h 670560"/>
                <a:gd name="connsiteX36" fmla="*/ 2844800 w 3434080"/>
                <a:gd name="connsiteY36" fmla="*/ 233680 h 670560"/>
                <a:gd name="connsiteX37" fmla="*/ 2743200 w 3434080"/>
                <a:gd name="connsiteY37" fmla="*/ 254000 h 670560"/>
                <a:gd name="connsiteX38" fmla="*/ 2661920 w 3434080"/>
                <a:gd name="connsiteY38" fmla="*/ 264160 h 670560"/>
                <a:gd name="connsiteX39" fmla="*/ 2519680 w 3434080"/>
                <a:gd name="connsiteY39" fmla="*/ 294640 h 670560"/>
                <a:gd name="connsiteX40" fmla="*/ 2458720 w 3434080"/>
                <a:gd name="connsiteY40" fmla="*/ 304800 h 670560"/>
                <a:gd name="connsiteX41" fmla="*/ 2346960 w 3434080"/>
                <a:gd name="connsiteY41" fmla="*/ 345440 h 670560"/>
                <a:gd name="connsiteX42" fmla="*/ 2296160 w 3434080"/>
                <a:gd name="connsiteY42" fmla="*/ 355600 h 670560"/>
                <a:gd name="connsiteX43" fmla="*/ 2245360 w 3434080"/>
                <a:gd name="connsiteY43" fmla="*/ 386080 h 670560"/>
                <a:gd name="connsiteX44" fmla="*/ 2164080 w 3434080"/>
                <a:gd name="connsiteY44" fmla="*/ 406400 h 670560"/>
                <a:gd name="connsiteX45" fmla="*/ 2133600 w 3434080"/>
                <a:gd name="connsiteY45" fmla="*/ 426720 h 670560"/>
                <a:gd name="connsiteX46" fmla="*/ 2072640 w 3434080"/>
                <a:gd name="connsiteY46" fmla="*/ 436880 h 670560"/>
                <a:gd name="connsiteX47" fmla="*/ 1971040 w 3434080"/>
                <a:gd name="connsiteY47" fmla="*/ 457200 h 670560"/>
                <a:gd name="connsiteX48" fmla="*/ 1899920 w 3434080"/>
                <a:gd name="connsiteY48" fmla="*/ 467360 h 670560"/>
                <a:gd name="connsiteX49" fmla="*/ 1696720 w 3434080"/>
                <a:gd name="connsiteY49" fmla="*/ 487680 h 670560"/>
                <a:gd name="connsiteX50" fmla="*/ 1605280 w 3434080"/>
                <a:gd name="connsiteY50" fmla="*/ 497840 h 670560"/>
                <a:gd name="connsiteX51" fmla="*/ 1564640 w 3434080"/>
                <a:gd name="connsiteY51" fmla="*/ 508000 h 670560"/>
                <a:gd name="connsiteX52" fmla="*/ 1422400 w 3434080"/>
                <a:gd name="connsiteY52" fmla="*/ 528320 h 670560"/>
                <a:gd name="connsiteX53" fmla="*/ 1229360 w 3434080"/>
                <a:gd name="connsiteY53" fmla="*/ 548640 h 670560"/>
                <a:gd name="connsiteX54" fmla="*/ 1158240 w 3434080"/>
                <a:gd name="connsiteY54" fmla="*/ 568960 h 670560"/>
                <a:gd name="connsiteX55" fmla="*/ 975360 w 3434080"/>
                <a:gd name="connsiteY55" fmla="*/ 589280 h 670560"/>
                <a:gd name="connsiteX56" fmla="*/ 873760 w 3434080"/>
                <a:gd name="connsiteY56" fmla="*/ 599440 h 670560"/>
                <a:gd name="connsiteX57" fmla="*/ 782320 w 3434080"/>
                <a:gd name="connsiteY57" fmla="*/ 629920 h 670560"/>
                <a:gd name="connsiteX58" fmla="*/ 640080 w 3434080"/>
                <a:gd name="connsiteY58" fmla="*/ 660400 h 670560"/>
                <a:gd name="connsiteX59" fmla="*/ 447040 w 3434080"/>
                <a:gd name="connsiteY59" fmla="*/ 670560 h 670560"/>
                <a:gd name="connsiteX60" fmla="*/ 152400 w 3434080"/>
                <a:gd name="connsiteY60" fmla="*/ 660400 h 670560"/>
                <a:gd name="connsiteX61" fmla="*/ 91440 w 3434080"/>
                <a:gd name="connsiteY61" fmla="*/ 629920 h 670560"/>
                <a:gd name="connsiteX62" fmla="*/ 60960 w 3434080"/>
                <a:gd name="connsiteY62" fmla="*/ 619760 h 670560"/>
                <a:gd name="connsiteX63" fmla="*/ 50800 w 3434080"/>
                <a:gd name="connsiteY63" fmla="*/ 589280 h 670560"/>
                <a:gd name="connsiteX64" fmla="*/ 30480 w 3434080"/>
                <a:gd name="connsiteY64" fmla="*/ 558800 h 670560"/>
                <a:gd name="connsiteX65" fmla="*/ 20320 w 3434080"/>
                <a:gd name="connsiteY65" fmla="*/ 518160 h 670560"/>
                <a:gd name="connsiteX66" fmla="*/ 0 w 3434080"/>
                <a:gd name="connsiteY66" fmla="*/ 436880 h 670560"/>
                <a:gd name="connsiteX67" fmla="*/ 152400 w 3434080"/>
                <a:gd name="connsiteY67" fmla="*/ 40640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34079" h="670560">
                  <a:moveTo>
                    <a:pt x="111760" y="355600"/>
                  </a:moveTo>
                  <a:cubicBezTo>
                    <a:pt x="128693" y="362373"/>
                    <a:pt x="144330" y="375384"/>
                    <a:pt x="162560" y="375920"/>
                  </a:cubicBezTo>
                  <a:cubicBezTo>
                    <a:pt x="387590" y="382539"/>
                    <a:pt x="376101" y="381980"/>
                    <a:pt x="508000" y="355600"/>
                  </a:cubicBezTo>
                  <a:cubicBezTo>
                    <a:pt x="535093" y="342053"/>
                    <a:pt x="559893" y="322307"/>
                    <a:pt x="589280" y="314960"/>
                  </a:cubicBezTo>
                  <a:cubicBezTo>
                    <a:pt x="602827" y="311573"/>
                    <a:pt x="616494" y="308636"/>
                    <a:pt x="629920" y="304800"/>
                  </a:cubicBezTo>
                  <a:cubicBezTo>
                    <a:pt x="640218" y="301858"/>
                    <a:pt x="650010" y="297237"/>
                    <a:pt x="660400" y="294640"/>
                  </a:cubicBezTo>
                  <a:cubicBezTo>
                    <a:pt x="718407" y="280138"/>
                    <a:pt x="699691" y="289965"/>
                    <a:pt x="751840" y="274320"/>
                  </a:cubicBezTo>
                  <a:cubicBezTo>
                    <a:pt x="854963" y="243383"/>
                    <a:pt x="771012" y="262358"/>
                    <a:pt x="863600" y="243840"/>
                  </a:cubicBezTo>
                  <a:cubicBezTo>
                    <a:pt x="873760" y="237067"/>
                    <a:pt x="882496" y="227381"/>
                    <a:pt x="894080" y="223520"/>
                  </a:cubicBezTo>
                  <a:cubicBezTo>
                    <a:pt x="913623" y="217006"/>
                    <a:pt x="934840" y="217400"/>
                    <a:pt x="955040" y="213360"/>
                  </a:cubicBezTo>
                  <a:cubicBezTo>
                    <a:pt x="968732" y="210622"/>
                    <a:pt x="982133" y="206587"/>
                    <a:pt x="995680" y="203200"/>
                  </a:cubicBezTo>
                  <a:cubicBezTo>
                    <a:pt x="1005840" y="193040"/>
                    <a:pt x="1014205" y="180690"/>
                    <a:pt x="1026160" y="172720"/>
                  </a:cubicBezTo>
                  <a:cubicBezTo>
                    <a:pt x="1035071" y="166779"/>
                    <a:pt x="1046612" y="166320"/>
                    <a:pt x="1056640" y="162560"/>
                  </a:cubicBezTo>
                  <a:cubicBezTo>
                    <a:pt x="1073717" y="156156"/>
                    <a:pt x="1090507" y="149013"/>
                    <a:pt x="1107440" y="142240"/>
                  </a:cubicBezTo>
                  <a:cubicBezTo>
                    <a:pt x="1131147" y="145627"/>
                    <a:pt x="1154938" y="148463"/>
                    <a:pt x="1178560" y="152400"/>
                  </a:cubicBezTo>
                  <a:cubicBezTo>
                    <a:pt x="1195594" y="155239"/>
                    <a:pt x="1212091" y="162560"/>
                    <a:pt x="1229360" y="162560"/>
                  </a:cubicBezTo>
                  <a:cubicBezTo>
                    <a:pt x="1283652" y="162560"/>
                    <a:pt x="1337733" y="155787"/>
                    <a:pt x="1391920" y="152400"/>
                  </a:cubicBezTo>
                  <a:cubicBezTo>
                    <a:pt x="1457315" y="130602"/>
                    <a:pt x="1388796" y="151227"/>
                    <a:pt x="1503680" y="132080"/>
                  </a:cubicBezTo>
                  <a:cubicBezTo>
                    <a:pt x="1544538" y="125270"/>
                    <a:pt x="1554179" y="116953"/>
                    <a:pt x="1595120" y="101600"/>
                  </a:cubicBezTo>
                  <a:cubicBezTo>
                    <a:pt x="1605148" y="97840"/>
                    <a:pt x="1614927" y="92329"/>
                    <a:pt x="1625600" y="91440"/>
                  </a:cubicBezTo>
                  <a:cubicBezTo>
                    <a:pt x="1696555" y="85527"/>
                    <a:pt x="1767898" y="85721"/>
                    <a:pt x="1838960" y="81280"/>
                  </a:cubicBezTo>
                  <a:cubicBezTo>
                    <a:pt x="1876294" y="78947"/>
                    <a:pt x="1913467" y="74507"/>
                    <a:pt x="1950720" y="71120"/>
                  </a:cubicBezTo>
                  <a:cubicBezTo>
                    <a:pt x="2076204" y="46023"/>
                    <a:pt x="1919492" y="76798"/>
                    <a:pt x="2062480" y="50800"/>
                  </a:cubicBezTo>
                  <a:cubicBezTo>
                    <a:pt x="2079470" y="47711"/>
                    <a:pt x="2096212" y="43266"/>
                    <a:pt x="2113280" y="40640"/>
                  </a:cubicBezTo>
                  <a:cubicBezTo>
                    <a:pt x="2140267" y="36488"/>
                    <a:pt x="2167467" y="33867"/>
                    <a:pt x="2194560" y="30480"/>
                  </a:cubicBezTo>
                  <a:cubicBezTo>
                    <a:pt x="2204720" y="27093"/>
                    <a:pt x="2214476" y="22081"/>
                    <a:pt x="2225040" y="20320"/>
                  </a:cubicBezTo>
                  <a:cubicBezTo>
                    <a:pt x="2361152" y="-2365"/>
                    <a:pt x="2275503" y="23819"/>
                    <a:pt x="2346960" y="0"/>
                  </a:cubicBezTo>
                  <a:cubicBezTo>
                    <a:pt x="2374978" y="3502"/>
                    <a:pt x="2427396" y="4658"/>
                    <a:pt x="2458720" y="20320"/>
                  </a:cubicBezTo>
                  <a:cubicBezTo>
                    <a:pt x="2488973" y="35447"/>
                    <a:pt x="2485630" y="46544"/>
                    <a:pt x="2519680" y="50800"/>
                  </a:cubicBezTo>
                  <a:cubicBezTo>
                    <a:pt x="2563496" y="56277"/>
                    <a:pt x="2607620" y="59751"/>
                    <a:pt x="2651760" y="60960"/>
                  </a:cubicBezTo>
                  <a:cubicBezTo>
                    <a:pt x="2854912" y="66526"/>
                    <a:pt x="3058160" y="67733"/>
                    <a:pt x="3261360" y="71120"/>
                  </a:cubicBezTo>
                  <a:cubicBezTo>
                    <a:pt x="3271520" y="77893"/>
                    <a:pt x="3279994" y="88478"/>
                    <a:pt x="3291840" y="91440"/>
                  </a:cubicBezTo>
                  <a:cubicBezTo>
                    <a:pt x="3321592" y="98878"/>
                    <a:pt x="3356278" y="87061"/>
                    <a:pt x="3383280" y="101600"/>
                  </a:cubicBezTo>
                  <a:cubicBezTo>
                    <a:pt x="3411665" y="116884"/>
                    <a:pt x="3424176" y="163329"/>
                    <a:pt x="3434080" y="193040"/>
                  </a:cubicBezTo>
                  <a:cubicBezTo>
                    <a:pt x="3338389" y="224937"/>
                    <a:pt x="3419828" y="200821"/>
                    <a:pt x="3200400" y="213360"/>
                  </a:cubicBezTo>
                  <a:lnTo>
                    <a:pt x="3048000" y="223520"/>
                  </a:lnTo>
                  <a:lnTo>
                    <a:pt x="2844800" y="233680"/>
                  </a:lnTo>
                  <a:cubicBezTo>
                    <a:pt x="2810933" y="240453"/>
                    <a:pt x="2777471" y="249716"/>
                    <a:pt x="2743200" y="254000"/>
                  </a:cubicBezTo>
                  <a:cubicBezTo>
                    <a:pt x="2716107" y="257387"/>
                    <a:pt x="2688784" y="259276"/>
                    <a:pt x="2661920" y="264160"/>
                  </a:cubicBezTo>
                  <a:cubicBezTo>
                    <a:pt x="2614212" y="272834"/>
                    <a:pt x="2567228" y="285130"/>
                    <a:pt x="2519680" y="294640"/>
                  </a:cubicBezTo>
                  <a:cubicBezTo>
                    <a:pt x="2499480" y="298680"/>
                    <a:pt x="2478705" y="299804"/>
                    <a:pt x="2458720" y="304800"/>
                  </a:cubicBezTo>
                  <a:cubicBezTo>
                    <a:pt x="2344859" y="333265"/>
                    <a:pt x="2447959" y="315140"/>
                    <a:pt x="2346960" y="345440"/>
                  </a:cubicBezTo>
                  <a:cubicBezTo>
                    <a:pt x="2330420" y="350402"/>
                    <a:pt x="2313093" y="352213"/>
                    <a:pt x="2296160" y="355600"/>
                  </a:cubicBezTo>
                  <a:cubicBezTo>
                    <a:pt x="2279227" y="365760"/>
                    <a:pt x="2263695" y="378746"/>
                    <a:pt x="2245360" y="386080"/>
                  </a:cubicBezTo>
                  <a:cubicBezTo>
                    <a:pt x="2187394" y="409266"/>
                    <a:pt x="2208874" y="384003"/>
                    <a:pt x="2164080" y="406400"/>
                  </a:cubicBezTo>
                  <a:cubicBezTo>
                    <a:pt x="2153158" y="411861"/>
                    <a:pt x="2145184" y="422859"/>
                    <a:pt x="2133600" y="426720"/>
                  </a:cubicBezTo>
                  <a:cubicBezTo>
                    <a:pt x="2114057" y="433234"/>
                    <a:pt x="2092887" y="433084"/>
                    <a:pt x="2072640" y="436880"/>
                  </a:cubicBezTo>
                  <a:cubicBezTo>
                    <a:pt x="2038694" y="443245"/>
                    <a:pt x="2005230" y="452316"/>
                    <a:pt x="1971040" y="457200"/>
                  </a:cubicBezTo>
                  <a:cubicBezTo>
                    <a:pt x="1947333" y="460587"/>
                    <a:pt x="1923721" y="464715"/>
                    <a:pt x="1899920" y="467360"/>
                  </a:cubicBezTo>
                  <a:cubicBezTo>
                    <a:pt x="1832265" y="474877"/>
                    <a:pt x="1764375" y="480163"/>
                    <a:pt x="1696720" y="487680"/>
                  </a:cubicBezTo>
                  <a:lnTo>
                    <a:pt x="1605280" y="497840"/>
                  </a:lnTo>
                  <a:cubicBezTo>
                    <a:pt x="1591733" y="501227"/>
                    <a:pt x="1578332" y="505262"/>
                    <a:pt x="1564640" y="508000"/>
                  </a:cubicBezTo>
                  <a:cubicBezTo>
                    <a:pt x="1511100" y="518708"/>
                    <a:pt x="1478589" y="520828"/>
                    <a:pt x="1422400" y="528320"/>
                  </a:cubicBezTo>
                  <a:cubicBezTo>
                    <a:pt x="1289673" y="546017"/>
                    <a:pt x="1411309" y="533478"/>
                    <a:pt x="1229360" y="548640"/>
                  </a:cubicBezTo>
                  <a:cubicBezTo>
                    <a:pt x="1205653" y="555413"/>
                    <a:pt x="1182348" y="563794"/>
                    <a:pt x="1158240" y="568960"/>
                  </a:cubicBezTo>
                  <a:cubicBezTo>
                    <a:pt x="1111823" y="578907"/>
                    <a:pt x="1014538" y="585549"/>
                    <a:pt x="975360" y="589280"/>
                  </a:cubicBezTo>
                  <a:lnTo>
                    <a:pt x="873760" y="599440"/>
                  </a:lnTo>
                  <a:cubicBezTo>
                    <a:pt x="737313" y="633552"/>
                    <a:pt x="948109" y="578908"/>
                    <a:pt x="782320" y="629920"/>
                  </a:cubicBezTo>
                  <a:cubicBezTo>
                    <a:pt x="752384" y="639131"/>
                    <a:pt x="675972" y="657529"/>
                    <a:pt x="640080" y="660400"/>
                  </a:cubicBezTo>
                  <a:cubicBezTo>
                    <a:pt x="575849" y="665538"/>
                    <a:pt x="511387" y="667173"/>
                    <a:pt x="447040" y="670560"/>
                  </a:cubicBezTo>
                  <a:cubicBezTo>
                    <a:pt x="348827" y="667173"/>
                    <a:pt x="250480" y="666530"/>
                    <a:pt x="152400" y="660400"/>
                  </a:cubicBezTo>
                  <a:cubicBezTo>
                    <a:pt x="123214" y="658576"/>
                    <a:pt x="116147" y="642274"/>
                    <a:pt x="91440" y="629920"/>
                  </a:cubicBezTo>
                  <a:cubicBezTo>
                    <a:pt x="81861" y="625131"/>
                    <a:pt x="71120" y="623147"/>
                    <a:pt x="60960" y="619760"/>
                  </a:cubicBezTo>
                  <a:cubicBezTo>
                    <a:pt x="57573" y="609600"/>
                    <a:pt x="55589" y="598859"/>
                    <a:pt x="50800" y="589280"/>
                  </a:cubicBezTo>
                  <a:cubicBezTo>
                    <a:pt x="45339" y="578358"/>
                    <a:pt x="35290" y="570023"/>
                    <a:pt x="30480" y="558800"/>
                  </a:cubicBezTo>
                  <a:cubicBezTo>
                    <a:pt x="24979" y="545965"/>
                    <a:pt x="24156" y="531586"/>
                    <a:pt x="20320" y="518160"/>
                  </a:cubicBezTo>
                  <a:cubicBezTo>
                    <a:pt x="-508" y="445263"/>
                    <a:pt x="20656" y="540161"/>
                    <a:pt x="0" y="436880"/>
                  </a:cubicBezTo>
                  <a:cubicBezTo>
                    <a:pt x="25153" y="361420"/>
                    <a:pt x="-550" y="406400"/>
                    <a:pt x="152400" y="406400"/>
                  </a:cubicBezTo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795394" y="1016000"/>
            <a:ext cx="5169093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buNone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Are all the parts of a letter included and organized in good order?</a:t>
            </a:r>
            <a:endParaRPr lang="en-US" sz="24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sz="12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Does the writer give reasons for the advice?</a:t>
            </a:r>
            <a:endParaRPr lang="en-US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sz="12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Does the writer use proper expressions to give suggestions?</a:t>
            </a:r>
            <a:endParaRPr lang="en-US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sz="12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Does the writer use commas and stops correctly?</a:t>
            </a:r>
            <a:endParaRPr lang="en-US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endParaRPr lang="en-US" sz="12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 algn="l" fontAlgn="auto">
              <a:lnSpc>
                <a:spcPct val="100000"/>
              </a:lnSpc>
              <a:buNone/>
            </a:pPr>
            <a:r>
              <a:rPr lang="en-US" sz="2400" dirty="0">
                <a:latin typeface="Arial Narrow" panose="020B0606020202030204" charset="0"/>
                <a:cs typeface="Arial Narrow" panose="020B0606020202030204" charset="0"/>
              </a:rPr>
              <a:t>Is the handwriting easy to read?</a:t>
            </a:r>
            <a:endParaRPr lang="en-US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grpSp>
        <p:nvGrpSpPr>
          <p:cNvPr id="7" name="Group 44"/>
          <p:cNvGrpSpPr/>
          <p:nvPr/>
        </p:nvGrpSpPr>
        <p:grpSpPr>
          <a:xfrm>
            <a:off x="3463290" y="1089660"/>
            <a:ext cx="283845" cy="406400"/>
            <a:chOff x="0" y="0"/>
            <a:chExt cx="807366" cy="906807"/>
          </a:xfrm>
        </p:grpSpPr>
        <p:sp>
          <p:nvSpPr>
            <p:cNvPr id="8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3484245" y="1906905"/>
            <a:ext cx="283845" cy="406400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3479165" y="2486025"/>
            <a:ext cx="283845" cy="406400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3511550" y="3415665"/>
            <a:ext cx="283845" cy="406400"/>
            <a:chOff x="0" y="0"/>
            <a:chExt cx="807366" cy="906807"/>
          </a:xfrm>
        </p:grpSpPr>
        <p:sp>
          <p:nvSpPr>
            <p:cNvPr id="18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0" name="Group 44"/>
          <p:cNvGrpSpPr/>
          <p:nvPr/>
        </p:nvGrpSpPr>
        <p:grpSpPr>
          <a:xfrm>
            <a:off x="3511550" y="4305300"/>
            <a:ext cx="283845" cy="406400"/>
            <a:chOff x="0" y="0"/>
            <a:chExt cx="807366" cy="906807"/>
          </a:xfrm>
        </p:grpSpPr>
        <p:sp>
          <p:nvSpPr>
            <p:cNvPr id="21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04165" y="873760"/>
            <a:ext cx="2667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           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Use the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checklist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to give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feedback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on your partner's draft.</a:t>
            </a:r>
            <a:endParaRPr lang="en-US" sz="2800" dirty="0"/>
          </a:p>
        </p:txBody>
      </p:sp>
      <p:sp>
        <p:nvSpPr>
          <p:cNvPr id="25" name="圆角矩形 24"/>
          <p:cNvSpPr/>
          <p:nvPr/>
        </p:nvSpPr>
        <p:spPr>
          <a:xfrm>
            <a:off x="3248025" y="910590"/>
            <a:ext cx="5616575" cy="3996055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38115" y="450215"/>
            <a:ext cx="1637030" cy="4603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enying0907 109"/>
          <p:cNvSpPr/>
          <p:nvPr/>
        </p:nvSpPr>
        <p:spPr>
          <a:xfrm>
            <a:off x="451485" y="873760"/>
            <a:ext cx="575310" cy="500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2"/>
            </a:solidFill>
            <a:miter lim="400000"/>
          </a:ln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973195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Revising and sharing 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7675" y="1064895"/>
            <a:ext cx="5940809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Get your draft back and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revise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it.</a:t>
            </a:r>
            <a:endParaRPr lang="en-US" sz="28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sz="12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Recommend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</a:rPr>
              <a:t> one group member to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share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</a:rPr>
              <a:t> his/ her letter of advice.</a:t>
            </a:r>
            <a:endParaRPr lang="en-US" sz="28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sz="12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Select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</a:rPr>
              <a:t> the “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Best Adviser of the Class</a:t>
            </a:r>
            <a:r>
              <a:rPr lang="en-US" sz="2800" dirty="0" smtClean="0">
                <a:latin typeface="Arial Narrow" panose="020B0606020202030204" charset="0"/>
                <a:cs typeface="Arial Narrow" panose="020B0606020202030204" charset="0"/>
              </a:rPr>
              <a:t>”.</a:t>
            </a:r>
            <a:endParaRPr lang="en-US" sz="28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sz="12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 dirty="0">
                <a:latin typeface="Arial Narrow" panose="020B0606020202030204" charset="0"/>
                <a:cs typeface="Arial Narrow" panose="020B0606020202030204" charset="0"/>
              </a:rPr>
              <a:t>Those who haven't shared in class put up the letters onto </a:t>
            </a:r>
            <a:r>
              <a:rPr lang="en-US" sz="2800" dirty="0" smtClean="0">
                <a:latin typeface="Arial Narrow" panose="020B0606020202030204" charset="0"/>
                <a:cs typeface="Arial Narrow" panose="020B0606020202030204" charset="0"/>
              </a:rPr>
              <a:t>the </a:t>
            </a:r>
            <a:r>
              <a:rPr lang="en-US" altLang="zh-CN" sz="2800" dirty="0" smtClean="0">
                <a:latin typeface="Arial Narrow" panose="020B0606020202030204" charset="0"/>
                <a:cs typeface="Arial Narrow" panose="020B0606020202030204" charset="0"/>
              </a:rPr>
              <a:t>“</a:t>
            </a:r>
            <a:r>
              <a:rPr lang="en-US" sz="2800" b="1" dirty="0" smtClean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Advice Corner</a:t>
            </a:r>
            <a:r>
              <a:rPr lang="en-US" sz="2800" dirty="0" smtClean="0">
                <a:latin typeface="Arial Narrow" panose="020B0606020202030204" charset="0"/>
                <a:cs typeface="Arial Narrow" panose="020B0606020202030204" charset="0"/>
              </a:rPr>
              <a:t>” </a:t>
            </a:r>
            <a:r>
              <a:rPr lang="en-US" sz="2800" dirty="0">
                <a:latin typeface="Arial Narrow" panose="020B0606020202030204" charset="0"/>
                <a:cs typeface="Arial Narrow" panose="020B0606020202030204" charset="0"/>
              </a:rPr>
              <a:t>in the classroom.</a:t>
            </a:r>
            <a:endParaRPr lang="en-US" sz="28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08935" y="983615"/>
            <a:ext cx="5931535" cy="3754755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445135" y="1170305"/>
            <a:ext cx="2065020" cy="3455035"/>
            <a:chOff x="477" y="1801"/>
            <a:chExt cx="3838" cy="5256"/>
          </a:xfrm>
        </p:grpSpPr>
        <p:grpSp>
          <p:nvGrpSpPr>
            <p:cNvPr id="29" name="组合 26"/>
            <p:cNvGrpSpPr/>
            <p:nvPr/>
          </p:nvGrpSpPr>
          <p:grpSpPr>
            <a:xfrm>
              <a:off x="477" y="1801"/>
              <a:ext cx="3839" cy="5256"/>
              <a:chOff x="7419975" y="803484"/>
              <a:chExt cx="930908" cy="1131679"/>
            </a:xfrm>
            <a:solidFill>
              <a:schemeClr val="accent2"/>
            </a:solidFill>
          </p:grpSpPr>
          <p:sp>
            <p:nvSpPr>
              <p:cNvPr id="31" name="Freeform 90"/>
              <p:cNvSpPr/>
              <p:nvPr/>
            </p:nvSpPr>
            <p:spPr bwMode="auto">
              <a:xfrm>
                <a:off x="7467600" y="1830388"/>
                <a:ext cx="315913" cy="104775"/>
              </a:xfrm>
              <a:custGeom>
                <a:avLst/>
                <a:gdLst>
                  <a:gd name="T0" fmla="*/ 99 w 199"/>
                  <a:gd name="T1" fmla="*/ 0 h 66"/>
                  <a:gd name="T2" fmla="*/ 125 w 199"/>
                  <a:gd name="T3" fmla="*/ 2 h 66"/>
                  <a:gd name="T4" fmla="*/ 150 w 199"/>
                  <a:gd name="T5" fmla="*/ 4 h 66"/>
                  <a:gd name="T6" fmla="*/ 170 w 199"/>
                  <a:gd name="T7" fmla="*/ 9 h 66"/>
                  <a:gd name="T8" fmla="*/ 186 w 199"/>
                  <a:gd name="T9" fmla="*/ 16 h 66"/>
                  <a:gd name="T10" fmla="*/ 196 w 199"/>
                  <a:gd name="T11" fmla="*/ 24 h 66"/>
                  <a:gd name="T12" fmla="*/ 199 w 199"/>
                  <a:gd name="T13" fmla="*/ 33 h 66"/>
                  <a:gd name="T14" fmla="*/ 196 w 199"/>
                  <a:gd name="T15" fmla="*/ 42 h 66"/>
                  <a:gd name="T16" fmla="*/ 186 w 199"/>
                  <a:gd name="T17" fmla="*/ 50 h 66"/>
                  <a:gd name="T18" fmla="*/ 170 w 199"/>
                  <a:gd name="T19" fmla="*/ 57 h 66"/>
                  <a:gd name="T20" fmla="*/ 150 w 199"/>
                  <a:gd name="T21" fmla="*/ 62 h 66"/>
                  <a:gd name="T22" fmla="*/ 125 w 199"/>
                  <a:gd name="T23" fmla="*/ 66 h 66"/>
                  <a:gd name="T24" fmla="*/ 99 w 199"/>
                  <a:gd name="T25" fmla="*/ 66 h 66"/>
                  <a:gd name="T26" fmla="*/ 73 w 199"/>
                  <a:gd name="T27" fmla="*/ 66 h 66"/>
                  <a:gd name="T28" fmla="*/ 49 w 199"/>
                  <a:gd name="T29" fmla="*/ 62 h 66"/>
                  <a:gd name="T30" fmla="*/ 28 w 199"/>
                  <a:gd name="T31" fmla="*/ 57 h 66"/>
                  <a:gd name="T32" fmla="*/ 13 w 199"/>
                  <a:gd name="T33" fmla="*/ 50 h 66"/>
                  <a:gd name="T34" fmla="*/ 4 w 199"/>
                  <a:gd name="T35" fmla="*/ 42 h 66"/>
                  <a:gd name="T36" fmla="*/ 0 w 199"/>
                  <a:gd name="T37" fmla="*/ 33 h 66"/>
                  <a:gd name="T38" fmla="*/ 4 w 199"/>
                  <a:gd name="T39" fmla="*/ 24 h 66"/>
                  <a:gd name="T40" fmla="*/ 13 w 199"/>
                  <a:gd name="T41" fmla="*/ 16 h 66"/>
                  <a:gd name="T42" fmla="*/ 28 w 199"/>
                  <a:gd name="T43" fmla="*/ 9 h 66"/>
                  <a:gd name="T44" fmla="*/ 49 w 199"/>
                  <a:gd name="T45" fmla="*/ 4 h 66"/>
                  <a:gd name="T46" fmla="*/ 73 w 199"/>
                  <a:gd name="T47" fmla="*/ 2 h 66"/>
                  <a:gd name="T48" fmla="*/ 99 w 199"/>
                  <a:gd name="T4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9" h="66">
                    <a:moveTo>
                      <a:pt x="99" y="0"/>
                    </a:moveTo>
                    <a:lnTo>
                      <a:pt x="125" y="2"/>
                    </a:lnTo>
                    <a:lnTo>
                      <a:pt x="150" y="4"/>
                    </a:lnTo>
                    <a:lnTo>
                      <a:pt x="170" y="9"/>
                    </a:lnTo>
                    <a:lnTo>
                      <a:pt x="186" y="16"/>
                    </a:lnTo>
                    <a:lnTo>
                      <a:pt x="196" y="24"/>
                    </a:lnTo>
                    <a:lnTo>
                      <a:pt x="199" y="33"/>
                    </a:lnTo>
                    <a:lnTo>
                      <a:pt x="196" y="42"/>
                    </a:lnTo>
                    <a:lnTo>
                      <a:pt x="186" y="50"/>
                    </a:lnTo>
                    <a:lnTo>
                      <a:pt x="170" y="57"/>
                    </a:lnTo>
                    <a:lnTo>
                      <a:pt x="150" y="62"/>
                    </a:lnTo>
                    <a:lnTo>
                      <a:pt x="125" y="66"/>
                    </a:lnTo>
                    <a:lnTo>
                      <a:pt x="99" y="66"/>
                    </a:lnTo>
                    <a:lnTo>
                      <a:pt x="73" y="66"/>
                    </a:lnTo>
                    <a:lnTo>
                      <a:pt x="49" y="62"/>
                    </a:lnTo>
                    <a:lnTo>
                      <a:pt x="28" y="57"/>
                    </a:lnTo>
                    <a:lnTo>
                      <a:pt x="13" y="50"/>
                    </a:lnTo>
                    <a:lnTo>
                      <a:pt x="4" y="42"/>
                    </a:lnTo>
                    <a:lnTo>
                      <a:pt x="0" y="33"/>
                    </a:lnTo>
                    <a:lnTo>
                      <a:pt x="4" y="24"/>
                    </a:lnTo>
                    <a:lnTo>
                      <a:pt x="13" y="16"/>
                    </a:lnTo>
                    <a:lnTo>
                      <a:pt x="28" y="9"/>
                    </a:lnTo>
                    <a:lnTo>
                      <a:pt x="49" y="4"/>
                    </a:lnTo>
                    <a:lnTo>
                      <a:pt x="73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3"/>
              <p:cNvSpPr/>
              <p:nvPr/>
            </p:nvSpPr>
            <p:spPr bwMode="auto">
              <a:xfrm>
                <a:off x="7683500" y="1095375"/>
                <a:ext cx="26988" cy="26988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1 h 17"/>
                  <a:gd name="T4" fmla="*/ 14 w 17"/>
                  <a:gd name="T5" fmla="*/ 3 h 17"/>
                  <a:gd name="T6" fmla="*/ 17 w 17"/>
                  <a:gd name="T7" fmla="*/ 5 h 17"/>
                  <a:gd name="T8" fmla="*/ 17 w 17"/>
                  <a:gd name="T9" fmla="*/ 9 h 17"/>
                  <a:gd name="T10" fmla="*/ 17 w 17"/>
                  <a:gd name="T11" fmla="*/ 12 h 17"/>
                  <a:gd name="T12" fmla="*/ 14 w 17"/>
                  <a:gd name="T13" fmla="*/ 16 h 17"/>
                  <a:gd name="T14" fmla="*/ 12 w 17"/>
                  <a:gd name="T15" fmla="*/ 17 h 17"/>
                  <a:gd name="T16" fmla="*/ 9 w 17"/>
                  <a:gd name="T17" fmla="*/ 17 h 17"/>
                  <a:gd name="T18" fmla="*/ 5 w 17"/>
                  <a:gd name="T19" fmla="*/ 17 h 17"/>
                  <a:gd name="T20" fmla="*/ 3 w 17"/>
                  <a:gd name="T21" fmla="*/ 16 h 17"/>
                  <a:gd name="T22" fmla="*/ 1 w 17"/>
                  <a:gd name="T23" fmla="*/ 12 h 17"/>
                  <a:gd name="T24" fmla="*/ 0 w 17"/>
                  <a:gd name="T25" fmla="*/ 9 h 17"/>
                  <a:gd name="T26" fmla="*/ 1 w 17"/>
                  <a:gd name="T27" fmla="*/ 5 h 17"/>
                  <a:gd name="T28" fmla="*/ 3 w 17"/>
                  <a:gd name="T29" fmla="*/ 3 h 17"/>
                  <a:gd name="T30" fmla="*/ 5 w 17"/>
                  <a:gd name="T31" fmla="*/ 1 h 17"/>
                  <a:gd name="T32" fmla="*/ 9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2" y="1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4" y="16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4"/>
              <p:cNvSpPr/>
              <p:nvPr/>
            </p:nvSpPr>
            <p:spPr bwMode="auto">
              <a:xfrm>
                <a:off x="7804150" y="1095375"/>
                <a:ext cx="26988" cy="26988"/>
              </a:xfrm>
              <a:custGeom>
                <a:avLst/>
                <a:gdLst>
                  <a:gd name="T0" fmla="*/ 9 w 17"/>
                  <a:gd name="T1" fmla="*/ 0 h 17"/>
                  <a:gd name="T2" fmla="*/ 12 w 17"/>
                  <a:gd name="T3" fmla="*/ 0 h 17"/>
                  <a:gd name="T4" fmla="*/ 14 w 17"/>
                  <a:gd name="T5" fmla="*/ 3 h 17"/>
                  <a:gd name="T6" fmla="*/ 17 w 17"/>
                  <a:gd name="T7" fmla="*/ 5 h 17"/>
                  <a:gd name="T8" fmla="*/ 17 w 17"/>
                  <a:gd name="T9" fmla="*/ 8 h 17"/>
                  <a:gd name="T10" fmla="*/ 17 w 17"/>
                  <a:gd name="T11" fmla="*/ 12 h 17"/>
                  <a:gd name="T12" fmla="*/ 14 w 17"/>
                  <a:gd name="T13" fmla="*/ 14 h 17"/>
                  <a:gd name="T14" fmla="*/ 12 w 17"/>
                  <a:gd name="T15" fmla="*/ 16 h 17"/>
                  <a:gd name="T16" fmla="*/ 9 w 17"/>
                  <a:gd name="T17" fmla="*/ 17 h 17"/>
                  <a:gd name="T18" fmla="*/ 5 w 17"/>
                  <a:gd name="T19" fmla="*/ 16 h 17"/>
                  <a:gd name="T20" fmla="*/ 2 w 17"/>
                  <a:gd name="T21" fmla="*/ 14 h 17"/>
                  <a:gd name="T22" fmla="*/ 1 w 17"/>
                  <a:gd name="T23" fmla="*/ 12 h 17"/>
                  <a:gd name="T24" fmla="*/ 0 w 17"/>
                  <a:gd name="T25" fmla="*/ 8 h 17"/>
                  <a:gd name="T26" fmla="*/ 1 w 17"/>
                  <a:gd name="T27" fmla="*/ 5 h 17"/>
                  <a:gd name="T28" fmla="*/ 2 w 17"/>
                  <a:gd name="T29" fmla="*/ 3 h 17"/>
                  <a:gd name="T30" fmla="*/ 5 w 17"/>
                  <a:gd name="T31" fmla="*/ 0 h 17"/>
                  <a:gd name="T32" fmla="*/ 9 w 17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7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26"/>
              <p:cNvSpPr>
                <a:spLocks noEditPoints="1"/>
              </p:cNvSpPr>
              <p:nvPr/>
            </p:nvSpPr>
            <p:spPr bwMode="auto">
              <a:xfrm>
                <a:off x="7589838" y="1014413"/>
                <a:ext cx="304800" cy="284163"/>
              </a:xfrm>
              <a:custGeom>
                <a:avLst/>
                <a:gdLst>
                  <a:gd name="T0" fmla="*/ 106 w 192"/>
                  <a:gd name="T1" fmla="*/ 16 h 179"/>
                  <a:gd name="T2" fmla="*/ 106 w 192"/>
                  <a:gd name="T3" fmla="*/ 16 h 179"/>
                  <a:gd name="T4" fmla="*/ 82 w 192"/>
                  <a:gd name="T5" fmla="*/ 12 h 179"/>
                  <a:gd name="T6" fmla="*/ 50 w 192"/>
                  <a:gd name="T7" fmla="*/ 26 h 179"/>
                  <a:gd name="T8" fmla="*/ 31 w 192"/>
                  <a:gd name="T9" fmla="*/ 42 h 179"/>
                  <a:gd name="T10" fmla="*/ 26 w 192"/>
                  <a:gd name="T11" fmla="*/ 48 h 179"/>
                  <a:gd name="T12" fmla="*/ 16 w 192"/>
                  <a:gd name="T13" fmla="*/ 68 h 179"/>
                  <a:gd name="T14" fmla="*/ 9 w 192"/>
                  <a:gd name="T15" fmla="*/ 98 h 179"/>
                  <a:gd name="T16" fmla="*/ 16 w 192"/>
                  <a:gd name="T17" fmla="*/ 123 h 179"/>
                  <a:gd name="T18" fmla="*/ 24 w 192"/>
                  <a:gd name="T19" fmla="*/ 133 h 179"/>
                  <a:gd name="T20" fmla="*/ 24 w 192"/>
                  <a:gd name="T21" fmla="*/ 135 h 179"/>
                  <a:gd name="T22" fmla="*/ 25 w 192"/>
                  <a:gd name="T23" fmla="*/ 136 h 179"/>
                  <a:gd name="T24" fmla="*/ 54 w 192"/>
                  <a:gd name="T25" fmla="*/ 162 h 179"/>
                  <a:gd name="T26" fmla="*/ 84 w 192"/>
                  <a:gd name="T27" fmla="*/ 170 h 179"/>
                  <a:gd name="T28" fmla="*/ 120 w 192"/>
                  <a:gd name="T29" fmla="*/ 162 h 179"/>
                  <a:gd name="T30" fmla="*/ 145 w 192"/>
                  <a:gd name="T31" fmla="*/ 150 h 179"/>
                  <a:gd name="T32" fmla="*/ 151 w 192"/>
                  <a:gd name="T33" fmla="*/ 146 h 179"/>
                  <a:gd name="T34" fmla="*/ 166 w 192"/>
                  <a:gd name="T35" fmla="*/ 132 h 179"/>
                  <a:gd name="T36" fmla="*/ 181 w 192"/>
                  <a:gd name="T37" fmla="*/ 103 h 179"/>
                  <a:gd name="T38" fmla="*/ 181 w 192"/>
                  <a:gd name="T39" fmla="*/ 73 h 179"/>
                  <a:gd name="T40" fmla="*/ 168 w 192"/>
                  <a:gd name="T41" fmla="*/ 47 h 179"/>
                  <a:gd name="T42" fmla="*/ 160 w 192"/>
                  <a:gd name="T43" fmla="*/ 35 h 179"/>
                  <a:gd name="T44" fmla="*/ 157 w 192"/>
                  <a:gd name="T45" fmla="*/ 34 h 179"/>
                  <a:gd name="T46" fmla="*/ 157 w 192"/>
                  <a:gd name="T47" fmla="*/ 34 h 179"/>
                  <a:gd name="T48" fmla="*/ 130 w 192"/>
                  <a:gd name="T49" fmla="*/ 16 h 179"/>
                  <a:gd name="T50" fmla="*/ 113 w 192"/>
                  <a:gd name="T51" fmla="*/ 14 h 179"/>
                  <a:gd name="T52" fmla="*/ 107 w 192"/>
                  <a:gd name="T53" fmla="*/ 16 h 179"/>
                  <a:gd name="T54" fmla="*/ 105 w 192"/>
                  <a:gd name="T55" fmla="*/ 10 h 179"/>
                  <a:gd name="T56" fmla="*/ 103 w 192"/>
                  <a:gd name="T57" fmla="*/ 0 h 179"/>
                  <a:gd name="T58" fmla="*/ 120 w 192"/>
                  <a:gd name="T59" fmla="*/ 1 h 179"/>
                  <a:gd name="T60" fmla="*/ 135 w 192"/>
                  <a:gd name="T61" fmla="*/ 6 h 179"/>
                  <a:gd name="T62" fmla="*/ 165 w 192"/>
                  <a:gd name="T63" fmla="*/ 27 h 179"/>
                  <a:gd name="T64" fmla="*/ 175 w 192"/>
                  <a:gd name="T65" fmla="*/ 40 h 179"/>
                  <a:gd name="T66" fmla="*/ 190 w 192"/>
                  <a:gd name="T67" fmla="*/ 71 h 179"/>
                  <a:gd name="T68" fmla="*/ 190 w 192"/>
                  <a:gd name="T69" fmla="*/ 105 h 179"/>
                  <a:gd name="T70" fmla="*/ 174 w 192"/>
                  <a:gd name="T71" fmla="*/ 137 h 179"/>
                  <a:gd name="T72" fmla="*/ 154 w 192"/>
                  <a:gd name="T73" fmla="*/ 156 h 179"/>
                  <a:gd name="T74" fmla="*/ 135 w 192"/>
                  <a:gd name="T75" fmla="*/ 167 h 179"/>
                  <a:gd name="T76" fmla="*/ 103 w 192"/>
                  <a:gd name="T77" fmla="*/ 178 h 179"/>
                  <a:gd name="T78" fmla="*/ 84 w 192"/>
                  <a:gd name="T79" fmla="*/ 179 h 179"/>
                  <a:gd name="T80" fmla="*/ 48 w 192"/>
                  <a:gd name="T81" fmla="*/ 171 h 179"/>
                  <a:gd name="T82" fmla="*/ 17 w 192"/>
                  <a:gd name="T83" fmla="*/ 141 h 179"/>
                  <a:gd name="T84" fmla="*/ 7 w 192"/>
                  <a:gd name="T85" fmla="*/ 128 h 179"/>
                  <a:gd name="T86" fmla="*/ 0 w 192"/>
                  <a:gd name="T87" fmla="*/ 98 h 179"/>
                  <a:gd name="T88" fmla="*/ 7 w 192"/>
                  <a:gd name="T89" fmla="*/ 64 h 179"/>
                  <a:gd name="T90" fmla="*/ 20 w 192"/>
                  <a:gd name="T91" fmla="*/ 40 h 179"/>
                  <a:gd name="T92" fmla="*/ 33 w 192"/>
                  <a:gd name="T93" fmla="*/ 26 h 179"/>
                  <a:gd name="T94" fmla="*/ 62 w 192"/>
                  <a:gd name="T95" fmla="*/ 9 h 179"/>
                  <a:gd name="T96" fmla="*/ 103 w 192"/>
                  <a:gd name="T9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179">
                    <a:moveTo>
                      <a:pt x="106" y="16"/>
                    </a:moveTo>
                    <a:lnTo>
                      <a:pt x="106" y="16"/>
                    </a:lnTo>
                    <a:lnTo>
                      <a:pt x="106" y="16"/>
                    </a:lnTo>
                    <a:lnTo>
                      <a:pt x="106" y="16"/>
                    </a:lnTo>
                    <a:close/>
                    <a:moveTo>
                      <a:pt x="103" y="10"/>
                    </a:moveTo>
                    <a:lnTo>
                      <a:pt x="82" y="12"/>
                    </a:lnTo>
                    <a:lnTo>
                      <a:pt x="64" y="18"/>
                    </a:lnTo>
                    <a:lnTo>
                      <a:pt x="50" y="26"/>
                    </a:lnTo>
                    <a:lnTo>
                      <a:pt x="39" y="34"/>
                    </a:lnTo>
                    <a:lnTo>
                      <a:pt x="31" y="42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16" y="68"/>
                    </a:lnTo>
                    <a:lnTo>
                      <a:pt x="10" y="84"/>
                    </a:lnTo>
                    <a:lnTo>
                      <a:pt x="9" y="98"/>
                    </a:lnTo>
                    <a:lnTo>
                      <a:pt x="12" y="112"/>
                    </a:lnTo>
                    <a:lnTo>
                      <a:pt x="16" y="123"/>
                    </a:lnTo>
                    <a:lnTo>
                      <a:pt x="20" y="131"/>
                    </a:lnTo>
                    <a:lnTo>
                      <a:pt x="24" y="133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5" y="135"/>
                    </a:lnTo>
                    <a:lnTo>
                      <a:pt x="25" y="136"/>
                    </a:lnTo>
                    <a:lnTo>
                      <a:pt x="38" y="152"/>
                    </a:lnTo>
                    <a:lnTo>
                      <a:pt x="54" y="162"/>
                    </a:lnTo>
                    <a:lnTo>
                      <a:pt x="68" y="167"/>
                    </a:lnTo>
                    <a:lnTo>
                      <a:pt x="84" y="170"/>
                    </a:lnTo>
                    <a:lnTo>
                      <a:pt x="103" y="167"/>
                    </a:lnTo>
                    <a:lnTo>
                      <a:pt x="120" y="162"/>
                    </a:lnTo>
                    <a:lnTo>
                      <a:pt x="135" y="156"/>
                    </a:lnTo>
                    <a:lnTo>
                      <a:pt x="145" y="150"/>
                    </a:lnTo>
                    <a:lnTo>
                      <a:pt x="149" y="148"/>
                    </a:lnTo>
                    <a:lnTo>
                      <a:pt x="151" y="146"/>
                    </a:lnTo>
                    <a:lnTo>
                      <a:pt x="151" y="146"/>
                    </a:lnTo>
                    <a:lnTo>
                      <a:pt x="166" y="132"/>
                    </a:lnTo>
                    <a:lnTo>
                      <a:pt x="175" y="116"/>
                    </a:lnTo>
                    <a:lnTo>
                      <a:pt x="181" y="103"/>
                    </a:lnTo>
                    <a:lnTo>
                      <a:pt x="182" y="90"/>
                    </a:lnTo>
                    <a:lnTo>
                      <a:pt x="181" y="73"/>
                    </a:lnTo>
                    <a:lnTo>
                      <a:pt x="174" y="59"/>
                    </a:lnTo>
                    <a:lnTo>
                      <a:pt x="168" y="47"/>
                    </a:lnTo>
                    <a:lnTo>
                      <a:pt x="161" y="38"/>
                    </a:lnTo>
                    <a:lnTo>
                      <a:pt x="160" y="35"/>
                    </a:lnTo>
                    <a:lnTo>
                      <a:pt x="158" y="34"/>
                    </a:lnTo>
                    <a:lnTo>
                      <a:pt x="157" y="34"/>
                    </a:lnTo>
                    <a:lnTo>
                      <a:pt x="157" y="34"/>
                    </a:lnTo>
                    <a:lnTo>
                      <a:pt x="157" y="34"/>
                    </a:lnTo>
                    <a:lnTo>
                      <a:pt x="144" y="22"/>
                    </a:lnTo>
                    <a:lnTo>
                      <a:pt x="130" y="16"/>
                    </a:lnTo>
                    <a:lnTo>
                      <a:pt x="118" y="14"/>
                    </a:lnTo>
                    <a:lnTo>
                      <a:pt x="113" y="14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6" y="16"/>
                    </a:lnTo>
                    <a:lnTo>
                      <a:pt x="105" y="10"/>
                    </a:lnTo>
                    <a:lnTo>
                      <a:pt x="103" y="10"/>
                    </a:lnTo>
                    <a:close/>
                    <a:moveTo>
                      <a:pt x="103" y="0"/>
                    </a:moveTo>
                    <a:lnTo>
                      <a:pt x="113" y="0"/>
                    </a:lnTo>
                    <a:lnTo>
                      <a:pt x="120" y="1"/>
                    </a:lnTo>
                    <a:lnTo>
                      <a:pt x="120" y="5"/>
                    </a:lnTo>
                    <a:lnTo>
                      <a:pt x="135" y="6"/>
                    </a:lnTo>
                    <a:lnTo>
                      <a:pt x="149" y="14"/>
                    </a:lnTo>
                    <a:lnTo>
                      <a:pt x="165" y="27"/>
                    </a:lnTo>
                    <a:lnTo>
                      <a:pt x="169" y="31"/>
                    </a:lnTo>
                    <a:lnTo>
                      <a:pt x="175" y="40"/>
                    </a:lnTo>
                    <a:lnTo>
                      <a:pt x="183" y="54"/>
                    </a:lnTo>
                    <a:lnTo>
                      <a:pt x="190" y="71"/>
                    </a:lnTo>
                    <a:lnTo>
                      <a:pt x="192" y="90"/>
                    </a:lnTo>
                    <a:lnTo>
                      <a:pt x="190" y="105"/>
                    </a:lnTo>
                    <a:lnTo>
                      <a:pt x="185" y="122"/>
                    </a:lnTo>
                    <a:lnTo>
                      <a:pt x="174" y="137"/>
                    </a:lnTo>
                    <a:lnTo>
                      <a:pt x="157" y="154"/>
                    </a:lnTo>
                    <a:lnTo>
                      <a:pt x="154" y="156"/>
                    </a:lnTo>
                    <a:lnTo>
                      <a:pt x="147" y="161"/>
                    </a:lnTo>
                    <a:lnTo>
                      <a:pt x="135" y="167"/>
                    </a:lnTo>
                    <a:lnTo>
                      <a:pt x="120" y="173"/>
                    </a:lnTo>
                    <a:lnTo>
                      <a:pt x="103" y="178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65" y="178"/>
                    </a:lnTo>
                    <a:lnTo>
                      <a:pt x="48" y="171"/>
                    </a:lnTo>
                    <a:lnTo>
                      <a:pt x="31" y="160"/>
                    </a:lnTo>
                    <a:lnTo>
                      <a:pt x="17" y="141"/>
                    </a:lnTo>
                    <a:lnTo>
                      <a:pt x="13" y="137"/>
                    </a:lnTo>
                    <a:lnTo>
                      <a:pt x="7" y="128"/>
                    </a:lnTo>
                    <a:lnTo>
                      <a:pt x="1" y="115"/>
                    </a:lnTo>
                    <a:lnTo>
                      <a:pt x="0" y="98"/>
                    </a:lnTo>
                    <a:lnTo>
                      <a:pt x="1" y="82"/>
                    </a:lnTo>
                    <a:lnTo>
                      <a:pt x="7" y="64"/>
                    </a:lnTo>
                    <a:lnTo>
                      <a:pt x="17" y="43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6" y="17"/>
                    </a:lnTo>
                    <a:lnTo>
                      <a:pt x="62" y="9"/>
                    </a:lnTo>
                    <a:lnTo>
                      <a:pt x="81" y="2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27"/>
              <p:cNvSpPr>
                <a:spLocks noEditPoints="1"/>
              </p:cNvSpPr>
              <p:nvPr/>
            </p:nvSpPr>
            <p:spPr bwMode="auto">
              <a:xfrm>
                <a:off x="7602538" y="1028700"/>
                <a:ext cx="112713" cy="101600"/>
              </a:xfrm>
              <a:custGeom>
                <a:avLst/>
                <a:gdLst>
                  <a:gd name="T0" fmla="*/ 2 w 71"/>
                  <a:gd name="T1" fmla="*/ 64 h 64"/>
                  <a:gd name="T2" fmla="*/ 2 w 71"/>
                  <a:gd name="T3" fmla="*/ 64 h 64"/>
                  <a:gd name="T4" fmla="*/ 2 w 71"/>
                  <a:gd name="T5" fmla="*/ 64 h 64"/>
                  <a:gd name="T6" fmla="*/ 2 w 71"/>
                  <a:gd name="T7" fmla="*/ 64 h 64"/>
                  <a:gd name="T8" fmla="*/ 61 w 71"/>
                  <a:gd name="T9" fmla="*/ 0 h 64"/>
                  <a:gd name="T10" fmla="*/ 71 w 71"/>
                  <a:gd name="T11" fmla="*/ 3 h 64"/>
                  <a:gd name="T12" fmla="*/ 67 w 71"/>
                  <a:gd name="T13" fmla="*/ 17 h 64"/>
                  <a:gd name="T14" fmla="*/ 61 w 71"/>
                  <a:gd name="T15" fmla="*/ 27 h 64"/>
                  <a:gd name="T16" fmla="*/ 59 w 71"/>
                  <a:gd name="T17" fmla="*/ 35 h 64"/>
                  <a:gd name="T18" fmla="*/ 56 w 71"/>
                  <a:gd name="T19" fmla="*/ 39 h 64"/>
                  <a:gd name="T20" fmla="*/ 54 w 71"/>
                  <a:gd name="T21" fmla="*/ 42 h 64"/>
                  <a:gd name="T22" fmla="*/ 51 w 71"/>
                  <a:gd name="T23" fmla="*/ 43 h 64"/>
                  <a:gd name="T24" fmla="*/ 48 w 71"/>
                  <a:gd name="T25" fmla="*/ 45 h 64"/>
                  <a:gd name="T26" fmla="*/ 46 w 71"/>
                  <a:gd name="T27" fmla="*/ 45 h 64"/>
                  <a:gd name="T28" fmla="*/ 43 w 71"/>
                  <a:gd name="T29" fmla="*/ 43 h 64"/>
                  <a:gd name="T30" fmla="*/ 42 w 71"/>
                  <a:gd name="T31" fmla="*/ 42 h 64"/>
                  <a:gd name="T32" fmla="*/ 42 w 71"/>
                  <a:gd name="T33" fmla="*/ 41 h 64"/>
                  <a:gd name="T34" fmla="*/ 40 w 71"/>
                  <a:gd name="T35" fmla="*/ 39 h 64"/>
                  <a:gd name="T36" fmla="*/ 40 w 71"/>
                  <a:gd name="T37" fmla="*/ 38 h 64"/>
                  <a:gd name="T38" fmla="*/ 40 w 71"/>
                  <a:gd name="T39" fmla="*/ 38 h 64"/>
                  <a:gd name="T40" fmla="*/ 40 w 71"/>
                  <a:gd name="T41" fmla="*/ 33 h 64"/>
                  <a:gd name="T42" fmla="*/ 40 w 71"/>
                  <a:gd name="T43" fmla="*/ 33 h 64"/>
                  <a:gd name="T44" fmla="*/ 38 w 71"/>
                  <a:gd name="T45" fmla="*/ 35 h 64"/>
                  <a:gd name="T46" fmla="*/ 36 w 71"/>
                  <a:gd name="T47" fmla="*/ 38 h 64"/>
                  <a:gd name="T48" fmla="*/ 36 w 71"/>
                  <a:gd name="T49" fmla="*/ 39 h 64"/>
                  <a:gd name="T50" fmla="*/ 26 w 71"/>
                  <a:gd name="T51" fmla="*/ 51 h 64"/>
                  <a:gd name="T52" fmla="*/ 16 w 71"/>
                  <a:gd name="T53" fmla="*/ 59 h 64"/>
                  <a:gd name="T54" fmla="*/ 6 w 71"/>
                  <a:gd name="T55" fmla="*/ 63 h 64"/>
                  <a:gd name="T56" fmla="*/ 2 w 71"/>
                  <a:gd name="T57" fmla="*/ 64 h 64"/>
                  <a:gd name="T58" fmla="*/ 0 w 71"/>
                  <a:gd name="T59" fmla="*/ 55 h 64"/>
                  <a:gd name="T60" fmla="*/ 1 w 71"/>
                  <a:gd name="T61" fmla="*/ 55 h 64"/>
                  <a:gd name="T62" fmla="*/ 2 w 71"/>
                  <a:gd name="T63" fmla="*/ 54 h 64"/>
                  <a:gd name="T64" fmla="*/ 6 w 71"/>
                  <a:gd name="T65" fmla="*/ 52 h 64"/>
                  <a:gd name="T66" fmla="*/ 10 w 71"/>
                  <a:gd name="T67" fmla="*/ 51 h 64"/>
                  <a:gd name="T68" fmla="*/ 16 w 71"/>
                  <a:gd name="T69" fmla="*/ 48 h 64"/>
                  <a:gd name="T70" fmla="*/ 19 w 71"/>
                  <a:gd name="T71" fmla="*/ 45 h 64"/>
                  <a:gd name="T72" fmla="*/ 23 w 71"/>
                  <a:gd name="T73" fmla="*/ 39 h 64"/>
                  <a:gd name="T74" fmla="*/ 27 w 71"/>
                  <a:gd name="T75" fmla="*/ 34 h 64"/>
                  <a:gd name="T76" fmla="*/ 27 w 71"/>
                  <a:gd name="T77" fmla="*/ 34 h 64"/>
                  <a:gd name="T78" fmla="*/ 27 w 71"/>
                  <a:gd name="T79" fmla="*/ 34 h 64"/>
                  <a:gd name="T80" fmla="*/ 27 w 71"/>
                  <a:gd name="T81" fmla="*/ 33 h 64"/>
                  <a:gd name="T82" fmla="*/ 29 w 71"/>
                  <a:gd name="T83" fmla="*/ 31 h 64"/>
                  <a:gd name="T84" fmla="*/ 30 w 71"/>
                  <a:gd name="T85" fmla="*/ 29 h 64"/>
                  <a:gd name="T86" fmla="*/ 33 w 71"/>
                  <a:gd name="T87" fmla="*/ 27 h 64"/>
                  <a:gd name="T88" fmla="*/ 34 w 71"/>
                  <a:gd name="T89" fmla="*/ 25 h 64"/>
                  <a:gd name="T90" fmla="*/ 36 w 71"/>
                  <a:gd name="T91" fmla="*/ 22 h 64"/>
                  <a:gd name="T92" fmla="*/ 39 w 71"/>
                  <a:gd name="T93" fmla="*/ 21 h 64"/>
                  <a:gd name="T94" fmla="*/ 40 w 71"/>
                  <a:gd name="T95" fmla="*/ 20 h 64"/>
                  <a:gd name="T96" fmla="*/ 43 w 71"/>
                  <a:gd name="T97" fmla="*/ 20 h 64"/>
                  <a:gd name="T98" fmla="*/ 46 w 71"/>
                  <a:gd name="T99" fmla="*/ 20 h 64"/>
                  <a:gd name="T100" fmla="*/ 48 w 71"/>
                  <a:gd name="T101" fmla="*/ 21 h 64"/>
                  <a:gd name="T102" fmla="*/ 50 w 71"/>
                  <a:gd name="T103" fmla="*/ 22 h 64"/>
                  <a:gd name="T104" fmla="*/ 50 w 71"/>
                  <a:gd name="T105" fmla="*/ 26 h 64"/>
                  <a:gd name="T106" fmla="*/ 51 w 71"/>
                  <a:gd name="T107" fmla="*/ 29 h 64"/>
                  <a:gd name="T108" fmla="*/ 51 w 71"/>
                  <a:gd name="T109" fmla="*/ 29 h 64"/>
                  <a:gd name="T110" fmla="*/ 55 w 71"/>
                  <a:gd name="T111" fmla="*/ 18 h 64"/>
                  <a:gd name="T112" fmla="*/ 61 w 71"/>
                  <a:gd name="T1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" h="64">
                    <a:moveTo>
                      <a:pt x="2" y="64"/>
                    </a:move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close/>
                    <a:moveTo>
                      <a:pt x="61" y="0"/>
                    </a:moveTo>
                    <a:lnTo>
                      <a:pt x="71" y="3"/>
                    </a:lnTo>
                    <a:lnTo>
                      <a:pt x="67" y="17"/>
                    </a:lnTo>
                    <a:lnTo>
                      <a:pt x="61" y="27"/>
                    </a:lnTo>
                    <a:lnTo>
                      <a:pt x="59" y="35"/>
                    </a:lnTo>
                    <a:lnTo>
                      <a:pt x="56" y="39"/>
                    </a:lnTo>
                    <a:lnTo>
                      <a:pt x="54" y="42"/>
                    </a:lnTo>
                    <a:lnTo>
                      <a:pt x="51" y="43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3" y="43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26" y="51"/>
                    </a:lnTo>
                    <a:lnTo>
                      <a:pt x="16" y="59"/>
                    </a:lnTo>
                    <a:lnTo>
                      <a:pt x="6" y="63"/>
                    </a:lnTo>
                    <a:lnTo>
                      <a:pt x="2" y="6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2" y="54"/>
                    </a:lnTo>
                    <a:lnTo>
                      <a:pt x="6" y="52"/>
                    </a:lnTo>
                    <a:lnTo>
                      <a:pt x="10" y="51"/>
                    </a:lnTo>
                    <a:lnTo>
                      <a:pt x="16" y="48"/>
                    </a:lnTo>
                    <a:lnTo>
                      <a:pt x="19" y="45"/>
                    </a:lnTo>
                    <a:lnTo>
                      <a:pt x="23" y="39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3" y="27"/>
                    </a:lnTo>
                    <a:lnTo>
                      <a:pt x="34" y="25"/>
                    </a:lnTo>
                    <a:lnTo>
                      <a:pt x="36" y="22"/>
                    </a:lnTo>
                    <a:lnTo>
                      <a:pt x="39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48" y="21"/>
                    </a:lnTo>
                    <a:lnTo>
                      <a:pt x="50" y="22"/>
                    </a:lnTo>
                    <a:lnTo>
                      <a:pt x="50" y="26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5" y="18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28"/>
              <p:cNvSpPr/>
              <p:nvPr/>
            </p:nvSpPr>
            <p:spPr bwMode="auto">
              <a:xfrm>
                <a:off x="7704138" y="981075"/>
                <a:ext cx="87313" cy="55563"/>
              </a:xfrm>
              <a:custGeom>
                <a:avLst/>
                <a:gdLst>
                  <a:gd name="T0" fmla="*/ 48 w 55"/>
                  <a:gd name="T1" fmla="*/ 0 h 35"/>
                  <a:gd name="T2" fmla="*/ 55 w 55"/>
                  <a:gd name="T3" fmla="*/ 8 h 35"/>
                  <a:gd name="T4" fmla="*/ 45 w 55"/>
                  <a:gd name="T5" fmla="*/ 14 h 35"/>
                  <a:gd name="T6" fmla="*/ 33 w 55"/>
                  <a:gd name="T7" fmla="*/ 21 h 35"/>
                  <a:gd name="T8" fmla="*/ 22 w 55"/>
                  <a:gd name="T9" fmla="*/ 26 h 35"/>
                  <a:gd name="T10" fmla="*/ 13 w 55"/>
                  <a:gd name="T11" fmla="*/ 31 h 35"/>
                  <a:gd name="T12" fmla="*/ 7 w 55"/>
                  <a:gd name="T13" fmla="*/ 34 h 35"/>
                  <a:gd name="T14" fmla="*/ 4 w 55"/>
                  <a:gd name="T15" fmla="*/ 35 h 35"/>
                  <a:gd name="T16" fmla="*/ 4 w 55"/>
                  <a:gd name="T17" fmla="*/ 35 h 35"/>
                  <a:gd name="T18" fmla="*/ 0 w 55"/>
                  <a:gd name="T19" fmla="*/ 26 h 35"/>
                  <a:gd name="T20" fmla="*/ 0 w 55"/>
                  <a:gd name="T21" fmla="*/ 26 h 35"/>
                  <a:gd name="T22" fmla="*/ 3 w 55"/>
                  <a:gd name="T23" fmla="*/ 25 h 35"/>
                  <a:gd name="T24" fmla="*/ 5 w 55"/>
                  <a:gd name="T25" fmla="*/ 23 h 35"/>
                  <a:gd name="T26" fmla="*/ 9 w 55"/>
                  <a:gd name="T27" fmla="*/ 22 h 35"/>
                  <a:gd name="T28" fmla="*/ 13 w 55"/>
                  <a:gd name="T29" fmla="*/ 21 h 35"/>
                  <a:gd name="T30" fmla="*/ 17 w 55"/>
                  <a:gd name="T31" fmla="*/ 18 h 35"/>
                  <a:gd name="T32" fmla="*/ 34 w 55"/>
                  <a:gd name="T33" fmla="*/ 9 h 35"/>
                  <a:gd name="T34" fmla="*/ 48 w 55"/>
                  <a:gd name="T3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35">
                    <a:moveTo>
                      <a:pt x="48" y="0"/>
                    </a:moveTo>
                    <a:lnTo>
                      <a:pt x="55" y="8"/>
                    </a:lnTo>
                    <a:lnTo>
                      <a:pt x="45" y="14"/>
                    </a:lnTo>
                    <a:lnTo>
                      <a:pt x="33" y="21"/>
                    </a:lnTo>
                    <a:lnTo>
                      <a:pt x="22" y="26"/>
                    </a:lnTo>
                    <a:lnTo>
                      <a:pt x="13" y="31"/>
                    </a:lnTo>
                    <a:lnTo>
                      <a:pt x="7" y="34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9" y="22"/>
                    </a:lnTo>
                    <a:lnTo>
                      <a:pt x="13" y="21"/>
                    </a:lnTo>
                    <a:lnTo>
                      <a:pt x="17" y="18"/>
                    </a:lnTo>
                    <a:lnTo>
                      <a:pt x="34" y="9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29"/>
              <p:cNvSpPr/>
              <p:nvPr/>
            </p:nvSpPr>
            <p:spPr bwMode="auto">
              <a:xfrm>
                <a:off x="7699375" y="949325"/>
                <a:ext cx="104775" cy="84138"/>
              </a:xfrm>
              <a:custGeom>
                <a:avLst/>
                <a:gdLst>
                  <a:gd name="T0" fmla="*/ 57 w 66"/>
                  <a:gd name="T1" fmla="*/ 0 h 53"/>
                  <a:gd name="T2" fmla="*/ 66 w 66"/>
                  <a:gd name="T3" fmla="*/ 5 h 53"/>
                  <a:gd name="T4" fmla="*/ 57 w 66"/>
                  <a:gd name="T5" fmla="*/ 17 h 53"/>
                  <a:gd name="T6" fmla="*/ 44 w 66"/>
                  <a:gd name="T7" fmla="*/ 25 h 53"/>
                  <a:gd name="T8" fmla="*/ 32 w 66"/>
                  <a:gd name="T9" fmla="*/ 30 h 53"/>
                  <a:gd name="T10" fmla="*/ 30 w 66"/>
                  <a:gd name="T11" fmla="*/ 33 h 53"/>
                  <a:gd name="T12" fmla="*/ 25 w 66"/>
                  <a:gd name="T13" fmla="*/ 37 h 53"/>
                  <a:gd name="T14" fmla="*/ 20 w 66"/>
                  <a:gd name="T15" fmla="*/ 42 h 53"/>
                  <a:gd name="T16" fmla="*/ 17 w 66"/>
                  <a:gd name="T17" fmla="*/ 45 h 53"/>
                  <a:gd name="T18" fmla="*/ 13 w 66"/>
                  <a:gd name="T19" fmla="*/ 47 h 53"/>
                  <a:gd name="T20" fmla="*/ 11 w 66"/>
                  <a:gd name="T21" fmla="*/ 50 h 53"/>
                  <a:gd name="T22" fmla="*/ 8 w 66"/>
                  <a:gd name="T23" fmla="*/ 51 h 53"/>
                  <a:gd name="T24" fmla="*/ 7 w 66"/>
                  <a:gd name="T25" fmla="*/ 53 h 53"/>
                  <a:gd name="T26" fmla="*/ 7 w 66"/>
                  <a:gd name="T27" fmla="*/ 53 h 53"/>
                  <a:gd name="T28" fmla="*/ 0 w 66"/>
                  <a:gd name="T29" fmla="*/ 45 h 53"/>
                  <a:gd name="T30" fmla="*/ 2 w 66"/>
                  <a:gd name="T31" fmla="*/ 45 h 53"/>
                  <a:gd name="T32" fmla="*/ 3 w 66"/>
                  <a:gd name="T33" fmla="*/ 43 h 53"/>
                  <a:gd name="T34" fmla="*/ 6 w 66"/>
                  <a:gd name="T35" fmla="*/ 41 h 53"/>
                  <a:gd name="T36" fmla="*/ 10 w 66"/>
                  <a:gd name="T37" fmla="*/ 38 h 53"/>
                  <a:gd name="T38" fmla="*/ 12 w 66"/>
                  <a:gd name="T39" fmla="*/ 36 h 53"/>
                  <a:gd name="T40" fmla="*/ 15 w 66"/>
                  <a:gd name="T41" fmla="*/ 34 h 53"/>
                  <a:gd name="T42" fmla="*/ 15 w 66"/>
                  <a:gd name="T43" fmla="*/ 29 h 53"/>
                  <a:gd name="T44" fmla="*/ 15 w 66"/>
                  <a:gd name="T45" fmla="*/ 28 h 53"/>
                  <a:gd name="T46" fmla="*/ 15 w 66"/>
                  <a:gd name="T47" fmla="*/ 25 h 53"/>
                  <a:gd name="T48" fmla="*/ 16 w 66"/>
                  <a:gd name="T49" fmla="*/ 21 h 53"/>
                  <a:gd name="T50" fmla="*/ 19 w 66"/>
                  <a:gd name="T51" fmla="*/ 19 h 53"/>
                  <a:gd name="T52" fmla="*/ 23 w 66"/>
                  <a:gd name="T53" fmla="*/ 17 h 53"/>
                  <a:gd name="T54" fmla="*/ 27 w 66"/>
                  <a:gd name="T55" fmla="*/ 17 h 53"/>
                  <a:gd name="T56" fmla="*/ 29 w 66"/>
                  <a:gd name="T57" fmla="*/ 17 h 53"/>
                  <a:gd name="T58" fmla="*/ 30 w 66"/>
                  <a:gd name="T59" fmla="*/ 17 h 53"/>
                  <a:gd name="T60" fmla="*/ 32 w 66"/>
                  <a:gd name="T61" fmla="*/ 19 h 53"/>
                  <a:gd name="T62" fmla="*/ 36 w 66"/>
                  <a:gd name="T63" fmla="*/ 19 h 53"/>
                  <a:gd name="T64" fmla="*/ 44 w 66"/>
                  <a:gd name="T65" fmla="*/ 15 h 53"/>
                  <a:gd name="T66" fmla="*/ 51 w 66"/>
                  <a:gd name="T67" fmla="*/ 8 h 53"/>
                  <a:gd name="T68" fmla="*/ 57 w 66"/>
                  <a:gd name="T6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52">
                    <a:moveTo>
                      <a:pt x="57" y="0"/>
                    </a:moveTo>
                    <a:lnTo>
                      <a:pt x="66" y="5"/>
                    </a:lnTo>
                    <a:lnTo>
                      <a:pt x="57" y="17"/>
                    </a:lnTo>
                    <a:lnTo>
                      <a:pt x="44" y="25"/>
                    </a:lnTo>
                    <a:lnTo>
                      <a:pt x="32" y="30"/>
                    </a:lnTo>
                    <a:lnTo>
                      <a:pt x="30" y="33"/>
                    </a:lnTo>
                    <a:lnTo>
                      <a:pt x="25" y="37"/>
                    </a:lnTo>
                    <a:lnTo>
                      <a:pt x="20" y="42"/>
                    </a:lnTo>
                    <a:lnTo>
                      <a:pt x="17" y="45"/>
                    </a:lnTo>
                    <a:lnTo>
                      <a:pt x="13" y="47"/>
                    </a:lnTo>
                    <a:lnTo>
                      <a:pt x="11" y="50"/>
                    </a:lnTo>
                    <a:lnTo>
                      <a:pt x="8" y="51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6" y="41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5" y="34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5"/>
                    </a:lnTo>
                    <a:lnTo>
                      <a:pt x="16" y="21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2" y="19"/>
                    </a:lnTo>
                    <a:lnTo>
                      <a:pt x="36" y="19"/>
                    </a:lnTo>
                    <a:lnTo>
                      <a:pt x="44" y="15"/>
                    </a:lnTo>
                    <a:lnTo>
                      <a:pt x="51" y="8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30"/>
              <p:cNvSpPr/>
              <p:nvPr/>
            </p:nvSpPr>
            <p:spPr bwMode="auto">
              <a:xfrm>
                <a:off x="7670800" y="1144588"/>
                <a:ext cx="163513" cy="52388"/>
              </a:xfrm>
              <a:custGeom>
                <a:avLst/>
                <a:gdLst>
                  <a:gd name="T0" fmla="*/ 18 w 103"/>
                  <a:gd name="T1" fmla="*/ 0 h 33"/>
                  <a:gd name="T2" fmla="*/ 21 w 103"/>
                  <a:gd name="T3" fmla="*/ 0 h 33"/>
                  <a:gd name="T4" fmla="*/ 22 w 103"/>
                  <a:gd name="T5" fmla="*/ 0 h 33"/>
                  <a:gd name="T6" fmla="*/ 24 w 103"/>
                  <a:gd name="T7" fmla="*/ 3 h 33"/>
                  <a:gd name="T8" fmla="*/ 33 w 103"/>
                  <a:gd name="T9" fmla="*/ 13 h 33"/>
                  <a:gd name="T10" fmla="*/ 42 w 103"/>
                  <a:gd name="T11" fmla="*/ 20 h 33"/>
                  <a:gd name="T12" fmla="*/ 51 w 103"/>
                  <a:gd name="T13" fmla="*/ 23 h 33"/>
                  <a:gd name="T14" fmla="*/ 59 w 103"/>
                  <a:gd name="T15" fmla="*/ 24 h 33"/>
                  <a:gd name="T16" fmla="*/ 62 w 103"/>
                  <a:gd name="T17" fmla="*/ 24 h 33"/>
                  <a:gd name="T18" fmla="*/ 63 w 103"/>
                  <a:gd name="T19" fmla="*/ 24 h 33"/>
                  <a:gd name="T20" fmla="*/ 66 w 103"/>
                  <a:gd name="T21" fmla="*/ 23 h 33"/>
                  <a:gd name="T22" fmla="*/ 80 w 103"/>
                  <a:gd name="T23" fmla="*/ 17 h 33"/>
                  <a:gd name="T24" fmla="*/ 89 w 103"/>
                  <a:gd name="T25" fmla="*/ 11 h 33"/>
                  <a:gd name="T26" fmla="*/ 93 w 103"/>
                  <a:gd name="T27" fmla="*/ 6 h 33"/>
                  <a:gd name="T28" fmla="*/ 94 w 103"/>
                  <a:gd name="T29" fmla="*/ 4 h 33"/>
                  <a:gd name="T30" fmla="*/ 96 w 103"/>
                  <a:gd name="T31" fmla="*/ 4 h 33"/>
                  <a:gd name="T32" fmla="*/ 103 w 103"/>
                  <a:gd name="T33" fmla="*/ 7 h 33"/>
                  <a:gd name="T34" fmla="*/ 102 w 103"/>
                  <a:gd name="T35" fmla="*/ 9 h 33"/>
                  <a:gd name="T36" fmla="*/ 100 w 103"/>
                  <a:gd name="T37" fmla="*/ 13 h 33"/>
                  <a:gd name="T38" fmla="*/ 93 w 103"/>
                  <a:gd name="T39" fmla="*/ 20 h 33"/>
                  <a:gd name="T40" fmla="*/ 83 w 103"/>
                  <a:gd name="T41" fmla="*/ 26 h 33"/>
                  <a:gd name="T42" fmla="*/ 68 w 103"/>
                  <a:gd name="T43" fmla="*/ 33 h 33"/>
                  <a:gd name="T44" fmla="*/ 67 w 103"/>
                  <a:gd name="T45" fmla="*/ 33 h 33"/>
                  <a:gd name="T46" fmla="*/ 67 w 103"/>
                  <a:gd name="T47" fmla="*/ 33 h 33"/>
                  <a:gd name="T48" fmla="*/ 66 w 103"/>
                  <a:gd name="T49" fmla="*/ 33 h 33"/>
                  <a:gd name="T50" fmla="*/ 63 w 103"/>
                  <a:gd name="T51" fmla="*/ 33 h 33"/>
                  <a:gd name="T52" fmla="*/ 59 w 103"/>
                  <a:gd name="T53" fmla="*/ 33 h 33"/>
                  <a:gd name="T54" fmla="*/ 58 w 103"/>
                  <a:gd name="T55" fmla="*/ 33 h 33"/>
                  <a:gd name="T56" fmla="*/ 48 w 103"/>
                  <a:gd name="T57" fmla="*/ 33 h 33"/>
                  <a:gd name="T58" fmla="*/ 38 w 103"/>
                  <a:gd name="T59" fmla="*/ 29 h 33"/>
                  <a:gd name="T60" fmla="*/ 28 w 103"/>
                  <a:gd name="T61" fmla="*/ 23 h 33"/>
                  <a:gd name="T62" fmla="*/ 17 w 103"/>
                  <a:gd name="T63" fmla="*/ 11 h 33"/>
                  <a:gd name="T64" fmla="*/ 16 w 103"/>
                  <a:gd name="T65" fmla="*/ 11 h 33"/>
                  <a:gd name="T66" fmla="*/ 13 w 103"/>
                  <a:gd name="T67" fmla="*/ 12 h 33"/>
                  <a:gd name="T68" fmla="*/ 11 w 103"/>
                  <a:gd name="T69" fmla="*/ 15 h 33"/>
                  <a:gd name="T70" fmla="*/ 8 w 103"/>
                  <a:gd name="T71" fmla="*/ 17 h 33"/>
                  <a:gd name="T72" fmla="*/ 0 w 103"/>
                  <a:gd name="T73" fmla="*/ 11 h 33"/>
                  <a:gd name="T74" fmla="*/ 5 w 103"/>
                  <a:gd name="T75" fmla="*/ 7 h 33"/>
                  <a:gd name="T76" fmla="*/ 9 w 103"/>
                  <a:gd name="T77" fmla="*/ 3 h 33"/>
                  <a:gd name="T78" fmla="*/ 13 w 103"/>
                  <a:gd name="T79" fmla="*/ 2 h 33"/>
                  <a:gd name="T80" fmla="*/ 16 w 103"/>
                  <a:gd name="T81" fmla="*/ 0 h 33"/>
                  <a:gd name="T82" fmla="*/ 18 w 103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3" h="33">
                    <a:moveTo>
                      <a:pt x="18" y="0"/>
                    </a:moveTo>
                    <a:lnTo>
                      <a:pt x="21" y="0"/>
                    </a:lnTo>
                    <a:lnTo>
                      <a:pt x="22" y="0"/>
                    </a:lnTo>
                    <a:lnTo>
                      <a:pt x="24" y="3"/>
                    </a:lnTo>
                    <a:lnTo>
                      <a:pt x="33" y="13"/>
                    </a:lnTo>
                    <a:lnTo>
                      <a:pt x="42" y="20"/>
                    </a:lnTo>
                    <a:lnTo>
                      <a:pt x="51" y="23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6" y="23"/>
                    </a:lnTo>
                    <a:lnTo>
                      <a:pt x="80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103" y="7"/>
                    </a:lnTo>
                    <a:lnTo>
                      <a:pt x="102" y="9"/>
                    </a:lnTo>
                    <a:lnTo>
                      <a:pt x="100" y="13"/>
                    </a:lnTo>
                    <a:lnTo>
                      <a:pt x="93" y="20"/>
                    </a:lnTo>
                    <a:lnTo>
                      <a:pt x="83" y="26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8" y="33"/>
                    </a:lnTo>
                    <a:lnTo>
                      <a:pt x="48" y="33"/>
                    </a:lnTo>
                    <a:lnTo>
                      <a:pt x="38" y="29"/>
                    </a:lnTo>
                    <a:lnTo>
                      <a:pt x="28" y="23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17"/>
                    </a:lnTo>
                    <a:lnTo>
                      <a:pt x="0" y="11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32"/>
              <p:cNvSpPr/>
              <p:nvPr/>
            </p:nvSpPr>
            <p:spPr bwMode="auto">
              <a:xfrm>
                <a:off x="7651750" y="1276350"/>
                <a:ext cx="19050" cy="22225"/>
              </a:xfrm>
              <a:custGeom>
                <a:avLst/>
                <a:gdLst>
                  <a:gd name="T0" fmla="*/ 3 w 12"/>
                  <a:gd name="T1" fmla="*/ 0 h 14"/>
                  <a:gd name="T2" fmla="*/ 12 w 12"/>
                  <a:gd name="T3" fmla="*/ 2 h 14"/>
                  <a:gd name="T4" fmla="*/ 9 w 12"/>
                  <a:gd name="T5" fmla="*/ 14 h 14"/>
                  <a:gd name="T6" fmla="*/ 0 w 12"/>
                  <a:gd name="T7" fmla="*/ 12 h 14"/>
                  <a:gd name="T8" fmla="*/ 3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3" y="0"/>
                    </a:moveTo>
                    <a:lnTo>
                      <a:pt x="12" y="2"/>
                    </a:lnTo>
                    <a:lnTo>
                      <a:pt x="9" y="14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3"/>
              <p:cNvSpPr>
                <a:spLocks noEditPoints="1"/>
              </p:cNvSpPr>
              <p:nvPr/>
            </p:nvSpPr>
            <p:spPr bwMode="auto">
              <a:xfrm>
                <a:off x="7521575" y="1285875"/>
                <a:ext cx="201613" cy="266700"/>
              </a:xfrm>
              <a:custGeom>
                <a:avLst/>
                <a:gdLst>
                  <a:gd name="T0" fmla="*/ 69 w 127"/>
                  <a:gd name="T1" fmla="*/ 9 h 168"/>
                  <a:gd name="T2" fmla="*/ 67 w 127"/>
                  <a:gd name="T3" fmla="*/ 11 h 168"/>
                  <a:gd name="T4" fmla="*/ 59 w 127"/>
                  <a:gd name="T5" fmla="*/ 13 h 168"/>
                  <a:gd name="T6" fmla="*/ 47 w 127"/>
                  <a:gd name="T7" fmla="*/ 19 h 168"/>
                  <a:gd name="T8" fmla="*/ 27 w 127"/>
                  <a:gd name="T9" fmla="*/ 37 h 168"/>
                  <a:gd name="T10" fmla="*/ 13 w 127"/>
                  <a:gd name="T11" fmla="*/ 72 h 168"/>
                  <a:gd name="T12" fmla="*/ 13 w 127"/>
                  <a:gd name="T13" fmla="*/ 72 h 168"/>
                  <a:gd name="T14" fmla="*/ 13 w 127"/>
                  <a:gd name="T15" fmla="*/ 74 h 168"/>
                  <a:gd name="T16" fmla="*/ 12 w 127"/>
                  <a:gd name="T17" fmla="*/ 78 h 168"/>
                  <a:gd name="T18" fmla="*/ 10 w 127"/>
                  <a:gd name="T19" fmla="*/ 87 h 168"/>
                  <a:gd name="T20" fmla="*/ 10 w 127"/>
                  <a:gd name="T21" fmla="*/ 104 h 168"/>
                  <a:gd name="T22" fmla="*/ 18 w 127"/>
                  <a:gd name="T23" fmla="*/ 135 h 168"/>
                  <a:gd name="T24" fmla="*/ 27 w 127"/>
                  <a:gd name="T25" fmla="*/ 156 h 168"/>
                  <a:gd name="T26" fmla="*/ 34 w 127"/>
                  <a:gd name="T27" fmla="*/ 159 h 168"/>
                  <a:gd name="T28" fmla="*/ 47 w 127"/>
                  <a:gd name="T29" fmla="*/ 157 h 168"/>
                  <a:gd name="T30" fmla="*/ 59 w 127"/>
                  <a:gd name="T31" fmla="*/ 151 h 168"/>
                  <a:gd name="T32" fmla="*/ 63 w 127"/>
                  <a:gd name="T33" fmla="*/ 150 h 168"/>
                  <a:gd name="T34" fmla="*/ 70 w 127"/>
                  <a:gd name="T35" fmla="*/ 142 h 168"/>
                  <a:gd name="T36" fmla="*/ 82 w 127"/>
                  <a:gd name="T37" fmla="*/ 129 h 168"/>
                  <a:gd name="T38" fmla="*/ 102 w 127"/>
                  <a:gd name="T39" fmla="*/ 95 h 168"/>
                  <a:gd name="T40" fmla="*/ 118 w 127"/>
                  <a:gd name="T41" fmla="*/ 42 h 168"/>
                  <a:gd name="T42" fmla="*/ 116 w 127"/>
                  <a:gd name="T43" fmla="*/ 40 h 168"/>
                  <a:gd name="T44" fmla="*/ 115 w 127"/>
                  <a:gd name="T45" fmla="*/ 33 h 168"/>
                  <a:gd name="T46" fmla="*/ 106 w 127"/>
                  <a:gd name="T47" fmla="*/ 21 h 168"/>
                  <a:gd name="T48" fmla="*/ 86 w 127"/>
                  <a:gd name="T49" fmla="*/ 12 h 168"/>
                  <a:gd name="T50" fmla="*/ 69 w 127"/>
                  <a:gd name="T51" fmla="*/ 0 h 168"/>
                  <a:gd name="T52" fmla="*/ 87 w 127"/>
                  <a:gd name="T53" fmla="*/ 2 h 168"/>
                  <a:gd name="T54" fmla="*/ 112 w 127"/>
                  <a:gd name="T55" fmla="*/ 13 h 168"/>
                  <a:gd name="T56" fmla="*/ 123 w 127"/>
                  <a:gd name="T57" fmla="*/ 27 h 168"/>
                  <a:gd name="T58" fmla="*/ 127 w 127"/>
                  <a:gd name="T59" fmla="*/ 37 h 168"/>
                  <a:gd name="T60" fmla="*/ 127 w 127"/>
                  <a:gd name="T61" fmla="*/ 42 h 168"/>
                  <a:gd name="T62" fmla="*/ 127 w 127"/>
                  <a:gd name="T63" fmla="*/ 42 h 168"/>
                  <a:gd name="T64" fmla="*/ 111 w 127"/>
                  <a:gd name="T65" fmla="*/ 99 h 168"/>
                  <a:gd name="T66" fmla="*/ 90 w 127"/>
                  <a:gd name="T67" fmla="*/ 135 h 168"/>
                  <a:gd name="T68" fmla="*/ 72 w 127"/>
                  <a:gd name="T69" fmla="*/ 155 h 168"/>
                  <a:gd name="T70" fmla="*/ 64 w 127"/>
                  <a:gd name="T71" fmla="*/ 160 h 168"/>
                  <a:gd name="T72" fmla="*/ 38 w 127"/>
                  <a:gd name="T73" fmla="*/ 168 h 168"/>
                  <a:gd name="T74" fmla="*/ 31 w 127"/>
                  <a:gd name="T75" fmla="*/ 168 h 168"/>
                  <a:gd name="T76" fmla="*/ 23 w 127"/>
                  <a:gd name="T77" fmla="*/ 165 h 168"/>
                  <a:gd name="T78" fmla="*/ 18 w 127"/>
                  <a:gd name="T79" fmla="*/ 163 h 168"/>
                  <a:gd name="T80" fmla="*/ 17 w 127"/>
                  <a:gd name="T81" fmla="*/ 161 h 168"/>
                  <a:gd name="T82" fmla="*/ 9 w 127"/>
                  <a:gd name="T83" fmla="*/ 139 h 168"/>
                  <a:gd name="T84" fmla="*/ 1 w 127"/>
                  <a:gd name="T85" fmla="*/ 105 h 168"/>
                  <a:gd name="T86" fmla="*/ 1 w 127"/>
                  <a:gd name="T87" fmla="*/ 81 h 168"/>
                  <a:gd name="T88" fmla="*/ 4 w 127"/>
                  <a:gd name="T89" fmla="*/ 70 h 168"/>
                  <a:gd name="T90" fmla="*/ 19 w 127"/>
                  <a:gd name="T91" fmla="*/ 32 h 168"/>
                  <a:gd name="T92" fmla="*/ 42 w 127"/>
                  <a:gd name="T93" fmla="*/ 11 h 168"/>
                  <a:gd name="T94" fmla="*/ 65 w 127"/>
                  <a:gd name="T95" fmla="*/ 0 h 168"/>
                  <a:gd name="T96" fmla="*/ 69 w 127"/>
                  <a:gd name="T9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7" h="168">
                    <a:moveTo>
                      <a:pt x="69" y="9"/>
                    </a:moveTo>
                    <a:lnTo>
                      <a:pt x="69" y="9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59" y="13"/>
                    </a:lnTo>
                    <a:lnTo>
                      <a:pt x="53" y="15"/>
                    </a:lnTo>
                    <a:lnTo>
                      <a:pt x="47" y="19"/>
                    </a:lnTo>
                    <a:lnTo>
                      <a:pt x="38" y="27"/>
                    </a:lnTo>
                    <a:lnTo>
                      <a:pt x="27" y="37"/>
                    </a:lnTo>
                    <a:lnTo>
                      <a:pt x="19" y="51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2" y="75"/>
                    </a:lnTo>
                    <a:lnTo>
                      <a:pt x="12" y="78"/>
                    </a:lnTo>
                    <a:lnTo>
                      <a:pt x="12" y="81"/>
                    </a:lnTo>
                    <a:lnTo>
                      <a:pt x="10" y="87"/>
                    </a:lnTo>
                    <a:lnTo>
                      <a:pt x="10" y="93"/>
                    </a:lnTo>
                    <a:lnTo>
                      <a:pt x="10" y="104"/>
                    </a:lnTo>
                    <a:lnTo>
                      <a:pt x="13" y="118"/>
                    </a:lnTo>
                    <a:lnTo>
                      <a:pt x="18" y="135"/>
                    </a:lnTo>
                    <a:lnTo>
                      <a:pt x="26" y="155"/>
                    </a:lnTo>
                    <a:lnTo>
                      <a:pt x="27" y="156"/>
                    </a:lnTo>
                    <a:lnTo>
                      <a:pt x="30" y="157"/>
                    </a:lnTo>
                    <a:lnTo>
                      <a:pt x="34" y="159"/>
                    </a:lnTo>
                    <a:lnTo>
                      <a:pt x="38" y="159"/>
                    </a:lnTo>
                    <a:lnTo>
                      <a:pt x="47" y="157"/>
                    </a:lnTo>
                    <a:lnTo>
                      <a:pt x="59" y="152"/>
                    </a:lnTo>
                    <a:lnTo>
                      <a:pt x="59" y="151"/>
                    </a:lnTo>
                    <a:lnTo>
                      <a:pt x="60" y="151"/>
                    </a:lnTo>
                    <a:lnTo>
                      <a:pt x="63" y="150"/>
                    </a:lnTo>
                    <a:lnTo>
                      <a:pt x="65" y="147"/>
                    </a:lnTo>
                    <a:lnTo>
                      <a:pt x="70" y="142"/>
                    </a:lnTo>
                    <a:lnTo>
                      <a:pt x="76" y="136"/>
                    </a:lnTo>
                    <a:lnTo>
                      <a:pt x="82" y="129"/>
                    </a:lnTo>
                    <a:lnTo>
                      <a:pt x="93" y="114"/>
                    </a:lnTo>
                    <a:lnTo>
                      <a:pt x="102" y="95"/>
                    </a:lnTo>
                    <a:lnTo>
                      <a:pt x="111" y="71"/>
                    </a:lnTo>
                    <a:lnTo>
                      <a:pt x="118" y="42"/>
                    </a:lnTo>
                    <a:lnTo>
                      <a:pt x="116" y="41"/>
                    </a:lnTo>
                    <a:lnTo>
                      <a:pt x="116" y="40"/>
                    </a:lnTo>
                    <a:lnTo>
                      <a:pt x="116" y="37"/>
                    </a:lnTo>
                    <a:lnTo>
                      <a:pt x="115" y="33"/>
                    </a:lnTo>
                    <a:lnTo>
                      <a:pt x="111" y="27"/>
                    </a:lnTo>
                    <a:lnTo>
                      <a:pt x="106" y="21"/>
                    </a:lnTo>
                    <a:lnTo>
                      <a:pt x="98" y="16"/>
                    </a:lnTo>
                    <a:lnTo>
                      <a:pt x="86" y="12"/>
                    </a:lnTo>
                    <a:lnTo>
                      <a:pt x="69" y="9"/>
                    </a:lnTo>
                    <a:close/>
                    <a:moveTo>
                      <a:pt x="69" y="0"/>
                    </a:moveTo>
                    <a:lnTo>
                      <a:pt x="69" y="0"/>
                    </a:lnTo>
                    <a:lnTo>
                      <a:pt x="87" y="2"/>
                    </a:lnTo>
                    <a:lnTo>
                      <a:pt x="102" y="7"/>
                    </a:lnTo>
                    <a:lnTo>
                      <a:pt x="112" y="13"/>
                    </a:lnTo>
                    <a:lnTo>
                      <a:pt x="119" y="21"/>
                    </a:lnTo>
                    <a:lnTo>
                      <a:pt x="123" y="27"/>
                    </a:lnTo>
                    <a:lnTo>
                      <a:pt x="125" y="33"/>
                    </a:lnTo>
                    <a:lnTo>
                      <a:pt x="127" y="37"/>
                    </a:lnTo>
                    <a:lnTo>
                      <a:pt x="127" y="41"/>
                    </a:lnTo>
                    <a:lnTo>
                      <a:pt x="127" y="42"/>
                    </a:lnTo>
                    <a:lnTo>
                      <a:pt x="127" y="42"/>
                    </a:lnTo>
                    <a:lnTo>
                      <a:pt x="127" y="42"/>
                    </a:lnTo>
                    <a:lnTo>
                      <a:pt x="120" y="74"/>
                    </a:lnTo>
                    <a:lnTo>
                      <a:pt x="111" y="99"/>
                    </a:lnTo>
                    <a:lnTo>
                      <a:pt x="101" y="119"/>
                    </a:lnTo>
                    <a:lnTo>
                      <a:pt x="90" y="135"/>
                    </a:lnTo>
                    <a:lnTo>
                      <a:pt x="80" y="147"/>
                    </a:lnTo>
                    <a:lnTo>
                      <a:pt x="72" y="155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50" y="167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1" y="168"/>
                    </a:lnTo>
                    <a:lnTo>
                      <a:pt x="27" y="167"/>
                    </a:lnTo>
                    <a:lnTo>
                      <a:pt x="23" y="165"/>
                    </a:lnTo>
                    <a:lnTo>
                      <a:pt x="21" y="164"/>
                    </a:lnTo>
                    <a:lnTo>
                      <a:pt x="18" y="163"/>
                    </a:lnTo>
                    <a:lnTo>
                      <a:pt x="18" y="161"/>
                    </a:lnTo>
                    <a:lnTo>
                      <a:pt x="17" y="161"/>
                    </a:lnTo>
                    <a:lnTo>
                      <a:pt x="17" y="160"/>
                    </a:lnTo>
                    <a:lnTo>
                      <a:pt x="9" y="139"/>
                    </a:lnTo>
                    <a:lnTo>
                      <a:pt x="4" y="121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70"/>
                    </a:lnTo>
                    <a:lnTo>
                      <a:pt x="10" y="47"/>
                    </a:lnTo>
                    <a:lnTo>
                      <a:pt x="19" y="32"/>
                    </a:lnTo>
                    <a:lnTo>
                      <a:pt x="30" y="19"/>
                    </a:lnTo>
                    <a:lnTo>
                      <a:pt x="42" y="11"/>
                    </a:lnTo>
                    <a:lnTo>
                      <a:pt x="55" y="3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4"/>
              <p:cNvSpPr/>
              <p:nvPr/>
            </p:nvSpPr>
            <p:spPr bwMode="auto">
              <a:xfrm>
                <a:off x="7616825" y="1292225"/>
                <a:ext cx="80963" cy="46038"/>
              </a:xfrm>
              <a:custGeom>
                <a:avLst/>
                <a:gdLst>
                  <a:gd name="T0" fmla="*/ 9 w 51"/>
                  <a:gd name="T1" fmla="*/ 0 h 29"/>
                  <a:gd name="T2" fmla="*/ 9 w 51"/>
                  <a:gd name="T3" fmla="*/ 0 h 29"/>
                  <a:gd name="T4" fmla="*/ 10 w 51"/>
                  <a:gd name="T5" fmla="*/ 3 h 29"/>
                  <a:gd name="T6" fmla="*/ 12 w 51"/>
                  <a:gd name="T7" fmla="*/ 7 h 29"/>
                  <a:gd name="T8" fmla="*/ 14 w 51"/>
                  <a:gd name="T9" fmla="*/ 11 h 29"/>
                  <a:gd name="T10" fmla="*/ 17 w 51"/>
                  <a:gd name="T11" fmla="*/ 15 h 29"/>
                  <a:gd name="T12" fmla="*/ 20 w 51"/>
                  <a:gd name="T13" fmla="*/ 17 h 29"/>
                  <a:gd name="T14" fmla="*/ 24 w 51"/>
                  <a:gd name="T15" fmla="*/ 19 h 29"/>
                  <a:gd name="T16" fmla="*/ 27 w 51"/>
                  <a:gd name="T17" fmla="*/ 20 h 29"/>
                  <a:gd name="T18" fmla="*/ 30 w 51"/>
                  <a:gd name="T19" fmla="*/ 20 h 29"/>
                  <a:gd name="T20" fmla="*/ 33 w 51"/>
                  <a:gd name="T21" fmla="*/ 19 h 29"/>
                  <a:gd name="T22" fmla="*/ 37 w 51"/>
                  <a:gd name="T23" fmla="*/ 17 h 29"/>
                  <a:gd name="T24" fmla="*/ 41 w 51"/>
                  <a:gd name="T25" fmla="*/ 15 h 29"/>
                  <a:gd name="T26" fmla="*/ 45 w 51"/>
                  <a:gd name="T27" fmla="*/ 11 h 29"/>
                  <a:gd name="T28" fmla="*/ 51 w 51"/>
                  <a:gd name="T29" fmla="*/ 19 h 29"/>
                  <a:gd name="T30" fmla="*/ 38 w 51"/>
                  <a:gd name="T31" fmla="*/ 26 h 29"/>
                  <a:gd name="T32" fmla="*/ 27 w 51"/>
                  <a:gd name="T33" fmla="*/ 29 h 29"/>
                  <a:gd name="T34" fmla="*/ 17 w 51"/>
                  <a:gd name="T35" fmla="*/ 28 h 29"/>
                  <a:gd name="T36" fmla="*/ 10 w 51"/>
                  <a:gd name="T37" fmla="*/ 23 h 29"/>
                  <a:gd name="T38" fmla="*/ 5 w 51"/>
                  <a:gd name="T39" fmla="*/ 16 h 29"/>
                  <a:gd name="T40" fmla="*/ 4 w 51"/>
                  <a:gd name="T41" fmla="*/ 12 h 29"/>
                  <a:gd name="T42" fmla="*/ 1 w 51"/>
                  <a:gd name="T43" fmla="*/ 8 h 29"/>
                  <a:gd name="T44" fmla="*/ 1 w 51"/>
                  <a:gd name="T45" fmla="*/ 5 h 29"/>
                  <a:gd name="T46" fmla="*/ 0 w 51"/>
                  <a:gd name="T47" fmla="*/ 3 h 29"/>
                  <a:gd name="T48" fmla="*/ 0 w 51"/>
                  <a:gd name="T49" fmla="*/ 3 h 29"/>
                  <a:gd name="T50" fmla="*/ 9 w 51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28">
                    <a:moveTo>
                      <a:pt x="9" y="0"/>
                    </a:moveTo>
                    <a:lnTo>
                      <a:pt x="9" y="0"/>
                    </a:lnTo>
                    <a:lnTo>
                      <a:pt x="10" y="3"/>
                    </a:lnTo>
                    <a:lnTo>
                      <a:pt x="12" y="7"/>
                    </a:lnTo>
                    <a:lnTo>
                      <a:pt x="14" y="11"/>
                    </a:lnTo>
                    <a:lnTo>
                      <a:pt x="17" y="15"/>
                    </a:lnTo>
                    <a:lnTo>
                      <a:pt x="20" y="17"/>
                    </a:lnTo>
                    <a:lnTo>
                      <a:pt x="24" y="19"/>
                    </a:lnTo>
                    <a:lnTo>
                      <a:pt x="27" y="20"/>
                    </a:lnTo>
                    <a:lnTo>
                      <a:pt x="30" y="20"/>
                    </a:lnTo>
                    <a:lnTo>
                      <a:pt x="33" y="19"/>
                    </a:lnTo>
                    <a:lnTo>
                      <a:pt x="37" y="17"/>
                    </a:lnTo>
                    <a:lnTo>
                      <a:pt x="41" y="15"/>
                    </a:lnTo>
                    <a:lnTo>
                      <a:pt x="45" y="11"/>
                    </a:lnTo>
                    <a:lnTo>
                      <a:pt x="51" y="19"/>
                    </a:lnTo>
                    <a:lnTo>
                      <a:pt x="38" y="26"/>
                    </a:lnTo>
                    <a:lnTo>
                      <a:pt x="27" y="29"/>
                    </a:lnTo>
                    <a:lnTo>
                      <a:pt x="17" y="28"/>
                    </a:lnTo>
                    <a:lnTo>
                      <a:pt x="10" y="23"/>
                    </a:lnTo>
                    <a:lnTo>
                      <a:pt x="5" y="16"/>
                    </a:lnTo>
                    <a:lnTo>
                      <a:pt x="4" y="12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35"/>
              <p:cNvSpPr/>
              <p:nvPr/>
            </p:nvSpPr>
            <p:spPr bwMode="auto">
              <a:xfrm>
                <a:off x="7688263" y="1323975"/>
                <a:ext cx="209550" cy="127000"/>
              </a:xfrm>
              <a:custGeom>
                <a:avLst/>
                <a:gdLst>
                  <a:gd name="T0" fmla="*/ 7 w 132"/>
                  <a:gd name="T1" fmla="*/ 0 h 80"/>
                  <a:gd name="T2" fmla="*/ 13 w 132"/>
                  <a:gd name="T3" fmla="*/ 5 h 80"/>
                  <a:gd name="T4" fmla="*/ 20 w 132"/>
                  <a:gd name="T5" fmla="*/ 17 h 80"/>
                  <a:gd name="T6" fmla="*/ 34 w 132"/>
                  <a:gd name="T7" fmla="*/ 46 h 80"/>
                  <a:gd name="T8" fmla="*/ 57 w 132"/>
                  <a:gd name="T9" fmla="*/ 69 h 80"/>
                  <a:gd name="T10" fmla="*/ 57 w 132"/>
                  <a:gd name="T11" fmla="*/ 69 h 80"/>
                  <a:gd name="T12" fmla="*/ 58 w 132"/>
                  <a:gd name="T13" fmla="*/ 69 h 80"/>
                  <a:gd name="T14" fmla="*/ 60 w 132"/>
                  <a:gd name="T15" fmla="*/ 68 h 80"/>
                  <a:gd name="T16" fmla="*/ 65 w 132"/>
                  <a:gd name="T17" fmla="*/ 63 h 80"/>
                  <a:gd name="T18" fmla="*/ 69 w 132"/>
                  <a:gd name="T19" fmla="*/ 56 h 80"/>
                  <a:gd name="T20" fmla="*/ 79 w 132"/>
                  <a:gd name="T21" fmla="*/ 40 h 80"/>
                  <a:gd name="T22" fmla="*/ 100 w 132"/>
                  <a:gd name="T23" fmla="*/ 20 h 80"/>
                  <a:gd name="T24" fmla="*/ 115 w 132"/>
                  <a:gd name="T25" fmla="*/ 5 h 80"/>
                  <a:gd name="T26" fmla="*/ 117 w 132"/>
                  <a:gd name="T27" fmla="*/ 10 h 80"/>
                  <a:gd name="T28" fmla="*/ 120 w 132"/>
                  <a:gd name="T29" fmla="*/ 13 h 80"/>
                  <a:gd name="T30" fmla="*/ 125 w 132"/>
                  <a:gd name="T31" fmla="*/ 17 h 80"/>
                  <a:gd name="T32" fmla="*/ 132 w 132"/>
                  <a:gd name="T33" fmla="*/ 20 h 80"/>
                  <a:gd name="T34" fmla="*/ 127 w 132"/>
                  <a:gd name="T35" fmla="*/ 27 h 80"/>
                  <a:gd name="T36" fmla="*/ 117 w 132"/>
                  <a:gd name="T37" fmla="*/ 22 h 80"/>
                  <a:gd name="T38" fmla="*/ 113 w 132"/>
                  <a:gd name="T39" fmla="*/ 20 h 80"/>
                  <a:gd name="T40" fmla="*/ 107 w 132"/>
                  <a:gd name="T41" fmla="*/ 26 h 80"/>
                  <a:gd name="T42" fmla="*/ 85 w 132"/>
                  <a:gd name="T43" fmla="*/ 51 h 80"/>
                  <a:gd name="T44" fmla="*/ 79 w 132"/>
                  <a:gd name="T45" fmla="*/ 59 h 80"/>
                  <a:gd name="T46" fmla="*/ 77 w 132"/>
                  <a:gd name="T47" fmla="*/ 63 h 80"/>
                  <a:gd name="T48" fmla="*/ 73 w 132"/>
                  <a:gd name="T49" fmla="*/ 69 h 80"/>
                  <a:gd name="T50" fmla="*/ 65 w 132"/>
                  <a:gd name="T51" fmla="*/ 77 h 80"/>
                  <a:gd name="T52" fmla="*/ 57 w 132"/>
                  <a:gd name="T53" fmla="*/ 80 h 80"/>
                  <a:gd name="T54" fmla="*/ 52 w 132"/>
                  <a:gd name="T55" fmla="*/ 78 h 80"/>
                  <a:gd name="T56" fmla="*/ 49 w 132"/>
                  <a:gd name="T57" fmla="*/ 76 h 80"/>
                  <a:gd name="T58" fmla="*/ 26 w 132"/>
                  <a:gd name="T59" fmla="*/ 51 h 80"/>
                  <a:gd name="T60" fmla="*/ 17 w 132"/>
                  <a:gd name="T61" fmla="*/ 31 h 80"/>
                  <a:gd name="T62" fmla="*/ 6 w 132"/>
                  <a:gd name="T63" fmla="*/ 12 h 80"/>
                  <a:gd name="T64" fmla="*/ 3 w 132"/>
                  <a:gd name="T65" fmla="*/ 9 h 80"/>
                  <a:gd name="T66" fmla="*/ 5 w 132"/>
                  <a:gd name="T67" fmla="*/ 6 h 80"/>
                  <a:gd name="T68" fmla="*/ 0 w 132"/>
                  <a:gd name="T69" fmla="*/ 1 h 80"/>
                  <a:gd name="T70" fmla="*/ 2 w 132"/>
                  <a:gd name="T7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80">
                    <a:moveTo>
                      <a:pt x="5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5"/>
                    </a:lnTo>
                    <a:lnTo>
                      <a:pt x="17" y="9"/>
                    </a:lnTo>
                    <a:lnTo>
                      <a:pt x="20" y="17"/>
                    </a:lnTo>
                    <a:lnTo>
                      <a:pt x="27" y="29"/>
                    </a:lnTo>
                    <a:lnTo>
                      <a:pt x="34" y="46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69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0" y="68"/>
                    </a:lnTo>
                    <a:lnTo>
                      <a:pt x="62" y="67"/>
                    </a:lnTo>
                    <a:lnTo>
                      <a:pt x="65" y="63"/>
                    </a:lnTo>
                    <a:lnTo>
                      <a:pt x="68" y="59"/>
                    </a:lnTo>
                    <a:lnTo>
                      <a:pt x="69" y="56"/>
                    </a:lnTo>
                    <a:lnTo>
                      <a:pt x="73" y="50"/>
                    </a:lnTo>
                    <a:lnTo>
                      <a:pt x="79" y="40"/>
                    </a:lnTo>
                    <a:lnTo>
                      <a:pt x="89" y="30"/>
                    </a:lnTo>
                    <a:lnTo>
                      <a:pt x="100" y="20"/>
                    </a:lnTo>
                    <a:lnTo>
                      <a:pt x="107" y="12"/>
                    </a:lnTo>
                    <a:lnTo>
                      <a:pt x="115" y="5"/>
                    </a:lnTo>
                    <a:lnTo>
                      <a:pt x="117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0" y="13"/>
                    </a:lnTo>
                    <a:lnTo>
                      <a:pt x="123" y="14"/>
                    </a:lnTo>
                    <a:lnTo>
                      <a:pt x="125" y="17"/>
                    </a:lnTo>
                    <a:lnTo>
                      <a:pt x="129" y="18"/>
                    </a:lnTo>
                    <a:lnTo>
                      <a:pt x="132" y="20"/>
                    </a:lnTo>
                    <a:lnTo>
                      <a:pt x="132" y="29"/>
                    </a:lnTo>
                    <a:lnTo>
                      <a:pt x="127" y="27"/>
                    </a:lnTo>
                    <a:lnTo>
                      <a:pt x="121" y="25"/>
                    </a:lnTo>
                    <a:lnTo>
                      <a:pt x="117" y="22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07" y="26"/>
                    </a:lnTo>
                    <a:lnTo>
                      <a:pt x="107" y="26"/>
                    </a:lnTo>
                    <a:lnTo>
                      <a:pt x="94" y="39"/>
                    </a:lnTo>
                    <a:lnTo>
                      <a:pt x="85" y="51"/>
                    </a:lnTo>
                    <a:lnTo>
                      <a:pt x="81" y="55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3" y="69"/>
                    </a:lnTo>
                    <a:lnTo>
                      <a:pt x="69" y="75"/>
                    </a:lnTo>
                    <a:lnTo>
                      <a:pt x="65" y="77"/>
                    </a:lnTo>
                    <a:lnTo>
                      <a:pt x="61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2" y="78"/>
                    </a:lnTo>
                    <a:lnTo>
                      <a:pt x="51" y="77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17" y="31"/>
                    </a:lnTo>
                    <a:lnTo>
                      <a:pt x="11" y="20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36"/>
              <p:cNvSpPr/>
              <p:nvPr/>
            </p:nvSpPr>
            <p:spPr bwMode="auto">
              <a:xfrm>
                <a:off x="7419975" y="1292225"/>
                <a:ext cx="138113" cy="101600"/>
              </a:xfrm>
              <a:custGeom>
                <a:avLst/>
                <a:gdLst>
                  <a:gd name="T0" fmla="*/ 19 w 87"/>
                  <a:gd name="T1" fmla="*/ 0 h 64"/>
                  <a:gd name="T2" fmla="*/ 22 w 87"/>
                  <a:gd name="T3" fmla="*/ 0 h 64"/>
                  <a:gd name="T4" fmla="*/ 23 w 87"/>
                  <a:gd name="T5" fmla="*/ 0 h 64"/>
                  <a:gd name="T6" fmla="*/ 26 w 87"/>
                  <a:gd name="T7" fmla="*/ 0 h 64"/>
                  <a:gd name="T8" fmla="*/ 48 w 87"/>
                  <a:gd name="T9" fmla="*/ 43 h 64"/>
                  <a:gd name="T10" fmla="*/ 48 w 87"/>
                  <a:gd name="T11" fmla="*/ 43 h 64"/>
                  <a:gd name="T12" fmla="*/ 49 w 87"/>
                  <a:gd name="T13" fmla="*/ 47 h 64"/>
                  <a:gd name="T14" fmla="*/ 52 w 87"/>
                  <a:gd name="T15" fmla="*/ 51 h 64"/>
                  <a:gd name="T16" fmla="*/ 53 w 87"/>
                  <a:gd name="T17" fmla="*/ 53 h 64"/>
                  <a:gd name="T18" fmla="*/ 55 w 87"/>
                  <a:gd name="T19" fmla="*/ 54 h 64"/>
                  <a:gd name="T20" fmla="*/ 55 w 87"/>
                  <a:gd name="T21" fmla="*/ 54 h 64"/>
                  <a:gd name="T22" fmla="*/ 55 w 87"/>
                  <a:gd name="T23" fmla="*/ 54 h 64"/>
                  <a:gd name="T24" fmla="*/ 56 w 87"/>
                  <a:gd name="T25" fmla="*/ 54 h 64"/>
                  <a:gd name="T26" fmla="*/ 57 w 87"/>
                  <a:gd name="T27" fmla="*/ 54 h 64"/>
                  <a:gd name="T28" fmla="*/ 57 w 87"/>
                  <a:gd name="T29" fmla="*/ 53 h 64"/>
                  <a:gd name="T30" fmla="*/ 57 w 87"/>
                  <a:gd name="T31" fmla="*/ 53 h 64"/>
                  <a:gd name="T32" fmla="*/ 58 w 87"/>
                  <a:gd name="T33" fmla="*/ 51 h 64"/>
                  <a:gd name="T34" fmla="*/ 81 w 87"/>
                  <a:gd name="T35" fmla="*/ 33 h 64"/>
                  <a:gd name="T36" fmla="*/ 81 w 87"/>
                  <a:gd name="T37" fmla="*/ 33 h 64"/>
                  <a:gd name="T38" fmla="*/ 87 w 87"/>
                  <a:gd name="T39" fmla="*/ 40 h 64"/>
                  <a:gd name="T40" fmla="*/ 65 w 87"/>
                  <a:gd name="T41" fmla="*/ 59 h 64"/>
                  <a:gd name="T42" fmla="*/ 64 w 87"/>
                  <a:gd name="T43" fmla="*/ 60 h 64"/>
                  <a:gd name="T44" fmla="*/ 62 w 87"/>
                  <a:gd name="T45" fmla="*/ 62 h 64"/>
                  <a:gd name="T46" fmla="*/ 58 w 87"/>
                  <a:gd name="T47" fmla="*/ 63 h 64"/>
                  <a:gd name="T48" fmla="*/ 55 w 87"/>
                  <a:gd name="T49" fmla="*/ 64 h 64"/>
                  <a:gd name="T50" fmla="*/ 55 w 87"/>
                  <a:gd name="T51" fmla="*/ 64 h 64"/>
                  <a:gd name="T52" fmla="*/ 52 w 87"/>
                  <a:gd name="T53" fmla="*/ 63 h 64"/>
                  <a:gd name="T54" fmla="*/ 49 w 87"/>
                  <a:gd name="T55" fmla="*/ 62 h 64"/>
                  <a:gd name="T56" fmla="*/ 45 w 87"/>
                  <a:gd name="T57" fmla="*/ 59 h 64"/>
                  <a:gd name="T58" fmla="*/ 44 w 87"/>
                  <a:gd name="T59" fmla="*/ 57 h 64"/>
                  <a:gd name="T60" fmla="*/ 41 w 87"/>
                  <a:gd name="T61" fmla="*/ 53 h 64"/>
                  <a:gd name="T62" fmla="*/ 39 w 87"/>
                  <a:gd name="T63" fmla="*/ 47 h 64"/>
                  <a:gd name="T64" fmla="*/ 19 w 87"/>
                  <a:gd name="T65" fmla="*/ 9 h 64"/>
                  <a:gd name="T66" fmla="*/ 17 w 87"/>
                  <a:gd name="T67" fmla="*/ 11 h 64"/>
                  <a:gd name="T68" fmla="*/ 13 w 87"/>
                  <a:gd name="T69" fmla="*/ 11 h 64"/>
                  <a:gd name="T70" fmla="*/ 9 w 87"/>
                  <a:gd name="T71" fmla="*/ 12 h 64"/>
                  <a:gd name="T72" fmla="*/ 3 w 87"/>
                  <a:gd name="T73" fmla="*/ 15 h 64"/>
                  <a:gd name="T74" fmla="*/ 0 w 87"/>
                  <a:gd name="T75" fmla="*/ 5 h 64"/>
                  <a:gd name="T76" fmla="*/ 6 w 87"/>
                  <a:gd name="T77" fmla="*/ 3 h 64"/>
                  <a:gd name="T78" fmla="*/ 11 w 87"/>
                  <a:gd name="T79" fmla="*/ 2 h 64"/>
                  <a:gd name="T80" fmla="*/ 15 w 87"/>
                  <a:gd name="T81" fmla="*/ 0 h 64"/>
                  <a:gd name="T82" fmla="*/ 19 w 87"/>
                  <a:gd name="T8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64">
                    <a:moveTo>
                      <a:pt x="19" y="0"/>
                    </a:move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9" y="47"/>
                    </a:lnTo>
                    <a:lnTo>
                      <a:pt x="52" y="51"/>
                    </a:lnTo>
                    <a:lnTo>
                      <a:pt x="53" y="53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1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7" y="40"/>
                    </a:lnTo>
                    <a:lnTo>
                      <a:pt x="65" y="59"/>
                    </a:lnTo>
                    <a:lnTo>
                      <a:pt x="64" y="60"/>
                    </a:lnTo>
                    <a:lnTo>
                      <a:pt x="62" y="62"/>
                    </a:lnTo>
                    <a:lnTo>
                      <a:pt x="58" y="63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52" y="63"/>
                    </a:lnTo>
                    <a:lnTo>
                      <a:pt x="49" y="62"/>
                    </a:lnTo>
                    <a:lnTo>
                      <a:pt x="45" y="59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9" y="47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3" y="11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7"/>
              <p:cNvSpPr/>
              <p:nvPr/>
            </p:nvSpPr>
            <p:spPr bwMode="auto">
              <a:xfrm>
                <a:off x="7583488" y="1539875"/>
                <a:ext cx="85725" cy="355600"/>
              </a:xfrm>
              <a:custGeom>
                <a:avLst/>
                <a:gdLst>
                  <a:gd name="T0" fmla="*/ 5 w 54"/>
                  <a:gd name="T1" fmla="*/ 0 h 224"/>
                  <a:gd name="T2" fmla="*/ 5 w 54"/>
                  <a:gd name="T3" fmla="*/ 0 h 224"/>
                  <a:gd name="T4" fmla="*/ 16 w 54"/>
                  <a:gd name="T5" fmla="*/ 3 h 224"/>
                  <a:gd name="T6" fmla="*/ 16 w 54"/>
                  <a:gd name="T7" fmla="*/ 4 h 224"/>
                  <a:gd name="T8" fmla="*/ 14 w 54"/>
                  <a:gd name="T9" fmla="*/ 7 h 224"/>
                  <a:gd name="T10" fmla="*/ 13 w 54"/>
                  <a:gd name="T11" fmla="*/ 11 h 224"/>
                  <a:gd name="T12" fmla="*/ 12 w 54"/>
                  <a:gd name="T13" fmla="*/ 17 h 224"/>
                  <a:gd name="T14" fmla="*/ 11 w 54"/>
                  <a:gd name="T15" fmla="*/ 35 h 224"/>
                  <a:gd name="T16" fmla="*/ 9 w 54"/>
                  <a:gd name="T17" fmla="*/ 59 h 224"/>
                  <a:gd name="T18" fmla="*/ 11 w 54"/>
                  <a:gd name="T19" fmla="*/ 88 h 224"/>
                  <a:gd name="T20" fmla="*/ 16 w 54"/>
                  <a:gd name="T21" fmla="*/ 122 h 224"/>
                  <a:gd name="T22" fmla="*/ 34 w 54"/>
                  <a:gd name="T23" fmla="*/ 211 h 224"/>
                  <a:gd name="T24" fmla="*/ 34 w 54"/>
                  <a:gd name="T25" fmla="*/ 212 h 224"/>
                  <a:gd name="T26" fmla="*/ 34 w 54"/>
                  <a:gd name="T27" fmla="*/ 212 h 224"/>
                  <a:gd name="T28" fmla="*/ 34 w 54"/>
                  <a:gd name="T29" fmla="*/ 215 h 224"/>
                  <a:gd name="T30" fmla="*/ 34 w 54"/>
                  <a:gd name="T31" fmla="*/ 215 h 224"/>
                  <a:gd name="T32" fmla="*/ 34 w 54"/>
                  <a:gd name="T33" fmla="*/ 215 h 224"/>
                  <a:gd name="T34" fmla="*/ 35 w 54"/>
                  <a:gd name="T35" fmla="*/ 215 h 224"/>
                  <a:gd name="T36" fmla="*/ 37 w 54"/>
                  <a:gd name="T37" fmla="*/ 215 h 224"/>
                  <a:gd name="T38" fmla="*/ 51 w 54"/>
                  <a:gd name="T39" fmla="*/ 211 h 224"/>
                  <a:gd name="T40" fmla="*/ 54 w 54"/>
                  <a:gd name="T41" fmla="*/ 220 h 224"/>
                  <a:gd name="T42" fmla="*/ 39 w 54"/>
                  <a:gd name="T43" fmla="*/ 224 h 224"/>
                  <a:gd name="T44" fmla="*/ 39 w 54"/>
                  <a:gd name="T45" fmla="*/ 224 h 224"/>
                  <a:gd name="T46" fmla="*/ 35 w 54"/>
                  <a:gd name="T47" fmla="*/ 224 h 224"/>
                  <a:gd name="T48" fmla="*/ 34 w 54"/>
                  <a:gd name="T49" fmla="*/ 224 h 224"/>
                  <a:gd name="T50" fmla="*/ 30 w 54"/>
                  <a:gd name="T51" fmla="*/ 224 h 224"/>
                  <a:gd name="T52" fmla="*/ 28 w 54"/>
                  <a:gd name="T53" fmla="*/ 223 h 224"/>
                  <a:gd name="T54" fmla="*/ 25 w 54"/>
                  <a:gd name="T55" fmla="*/ 220 h 224"/>
                  <a:gd name="T56" fmla="*/ 24 w 54"/>
                  <a:gd name="T57" fmla="*/ 216 h 224"/>
                  <a:gd name="T58" fmla="*/ 24 w 54"/>
                  <a:gd name="T59" fmla="*/ 212 h 224"/>
                  <a:gd name="T60" fmla="*/ 24 w 54"/>
                  <a:gd name="T61" fmla="*/ 211 h 224"/>
                  <a:gd name="T62" fmla="*/ 7 w 54"/>
                  <a:gd name="T63" fmla="*/ 124 h 224"/>
                  <a:gd name="T64" fmla="*/ 1 w 54"/>
                  <a:gd name="T65" fmla="*/ 89 h 224"/>
                  <a:gd name="T66" fmla="*/ 0 w 54"/>
                  <a:gd name="T67" fmla="*/ 59 h 224"/>
                  <a:gd name="T68" fmla="*/ 0 w 54"/>
                  <a:gd name="T69" fmla="*/ 39 h 224"/>
                  <a:gd name="T70" fmla="*/ 1 w 54"/>
                  <a:gd name="T71" fmla="*/ 22 h 224"/>
                  <a:gd name="T72" fmla="*/ 4 w 54"/>
                  <a:gd name="T73" fmla="*/ 11 h 224"/>
                  <a:gd name="T74" fmla="*/ 5 w 54"/>
                  <a:gd name="T75" fmla="*/ 3 h 224"/>
                  <a:gd name="T76" fmla="*/ 5 w 54"/>
                  <a:gd name="T7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224">
                    <a:moveTo>
                      <a:pt x="5" y="0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7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11" y="35"/>
                    </a:lnTo>
                    <a:lnTo>
                      <a:pt x="9" y="59"/>
                    </a:lnTo>
                    <a:lnTo>
                      <a:pt x="11" y="88"/>
                    </a:lnTo>
                    <a:lnTo>
                      <a:pt x="16" y="122"/>
                    </a:lnTo>
                    <a:lnTo>
                      <a:pt x="34" y="211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4" y="215"/>
                    </a:lnTo>
                    <a:lnTo>
                      <a:pt x="34" y="215"/>
                    </a:lnTo>
                    <a:lnTo>
                      <a:pt x="34" y="215"/>
                    </a:lnTo>
                    <a:lnTo>
                      <a:pt x="35" y="215"/>
                    </a:lnTo>
                    <a:lnTo>
                      <a:pt x="37" y="215"/>
                    </a:lnTo>
                    <a:lnTo>
                      <a:pt x="51" y="211"/>
                    </a:lnTo>
                    <a:lnTo>
                      <a:pt x="54" y="220"/>
                    </a:lnTo>
                    <a:lnTo>
                      <a:pt x="39" y="224"/>
                    </a:lnTo>
                    <a:lnTo>
                      <a:pt x="39" y="224"/>
                    </a:lnTo>
                    <a:lnTo>
                      <a:pt x="35" y="224"/>
                    </a:lnTo>
                    <a:lnTo>
                      <a:pt x="34" y="224"/>
                    </a:lnTo>
                    <a:lnTo>
                      <a:pt x="30" y="224"/>
                    </a:lnTo>
                    <a:lnTo>
                      <a:pt x="28" y="223"/>
                    </a:lnTo>
                    <a:lnTo>
                      <a:pt x="25" y="220"/>
                    </a:lnTo>
                    <a:lnTo>
                      <a:pt x="24" y="216"/>
                    </a:lnTo>
                    <a:lnTo>
                      <a:pt x="24" y="212"/>
                    </a:lnTo>
                    <a:lnTo>
                      <a:pt x="24" y="211"/>
                    </a:lnTo>
                    <a:lnTo>
                      <a:pt x="7" y="124"/>
                    </a:lnTo>
                    <a:lnTo>
                      <a:pt x="1" y="89"/>
                    </a:lnTo>
                    <a:lnTo>
                      <a:pt x="0" y="59"/>
                    </a:lnTo>
                    <a:lnTo>
                      <a:pt x="0" y="39"/>
                    </a:lnTo>
                    <a:lnTo>
                      <a:pt x="1" y="22"/>
                    </a:lnTo>
                    <a:lnTo>
                      <a:pt x="4" y="11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38"/>
              <p:cNvSpPr/>
              <p:nvPr/>
            </p:nvSpPr>
            <p:spPr bwMode="auto">
              <a:xfrm>
                <a:off x="7545388" y="1539875"/>
                <a:ext cx="57150" cy="361950"/>
              </a:xfrm>
              <a:custGeom>
                <a:avLst/>
                <a:gdLst>
                  <a:gd name="T0" fmla="*/ 11 w 36"/>
                  <a:gd name="T1" fmla="*/ 0 h 228"/>
                  <a:gd name="T2" fmla="*/ 11 w 36"/>
                  <a:gd name="T3" fmla="*/ 3 h 228"/>
                  <a:gd name="T4" fmla="*/ 12 w 36"/>
                  <a:gd name="T5" fmla="*/ 12 h 228"/>
                  <a:gd name="T6" fmla="*/ 14 w 36"/>
                  <a:gd name="T7" fmla="*/ 26 h 228"/>
                  <a:gd name="T8" fmla="*/ 16 w 36"/>
                  <a:gd name="T9" fmla="*/ 43 h 228"/>
                  <a:gd name="T10" fmla="*/ 17 w 36"/>
                  <a:gd name="T11" fmla="*/ 64 h 228"/>
                  <a:gd name="T12" fmla="*/ 20 w 36"/>
                  <a:gd name="T13" fmla="*/ 86 h 228"/>
                  <a:gd name="T14" fmla="*/ 24 w 36"/>
                  <a:gd name="T15" fmla="*/ 113 h 228"/>
                  <a:gd name="T16" fmla="*/ 27 w 36"/>
                  <a:gd name="T17" fmla="*/ 140 h 228"/>
                  <a:gd name="T18" fmla="*/ 29 w 36"/>
                  <a:gd name="T19" fmla="*/ 165 h 228"/>
                  <a:gd name="T20" fmla="*/ 32 w 36"/>
                  <a:gd name="T21" fmla="*/ 185 h 228"/>
                  <a:gd name="T22" fmla="*/ 33 w 36"/>
                  <a:gd name="T23" fmla="*/ 199 h 228"/>
                  <a:gd name="T24" fmla="*/ 35 w 36"/>
                  <a:gd name="T25" fmla="*/ 215 h 228"/>
                  <a:gd name="T26" fmla="*/ 36 w 36"/>
                  <a:gd name="T27" fmla="*/ 217 h 228"/>
                  <a:gd name="T28" fmla="*/ 36 w 36"/>
                  <a:gd name="T29" fmla="*/ 219 h 228"/>
                  <a:gd name="T30" fmla="*/ 36 w 36"/>
                  <a:gd name="T31" fmla="*/ 221 h 228"/>
                  <a:gd name="T32" fmla="*/ 35 w 36"/>
                  <a:gd name="T33" fmla="*/ 224 h 228"/>
                  <a:gd name="T34" fmla="*/ 33 w 36"/>
                  <a:gd name="T35" fmla="*/ 225 h 228"/>
                  <a:gd name="T36" fmla="*/ 29 w 36"/>
                  <a:gd name="T37" fmla="*/ 228 h 228"/>
                  <a:gd name="T38" fmla="*/ 25 w 36"/>
                  <a:gd name="T39" fmla="*/ 228 h 228"/>
                  <a:gd name="T40" fmla="*/ 25 w 36"/>
                  <a:gd name="T41" fmla="*/ 228 h 228"/>
                  <a:gd name="T42" fmla="*/ 3 w 36"/>
                  <a:gd name="T43" fmla="*/ 227 h 228"/>
                  <a:gd name="T44" fmla="*/ 3 w 36"/>
                  <a:gd name="T45" fmla="*/ 217 h 228"/>
                  <a:gd name="T46" fmla="*/ 25 w 36"/>
                  <a:gd name="T47" fmla="*/ 219 h 228"/>
                  <a:gd name="T48" fmla="*/ 25 w 36"/>
                  <a:gd name="T49" fmla="*/ 217 h 228"/>
                  <a:gd name="T50" fmla="*/ 24 w 36"/>
                  <a:gd name="T51" fmla="*/ 200 h 228"/>
                  <a:gd name="T52" fmla="*/ 23 w 36"/>
                  <a:gd name="T53" fmla="*/ 187 h 228"/>
                  <a:gd name="T54" fmla="*/ 20 w 36"/>
                  <a:gd name="T55" fmla="*/ 169 h 228"/>
                  <a:gd name="T56" fmla="*/ 17 w 36"/>
                  <a:gd name="T57" fmla="*/ 148 h 228"/>
                  <a:gd name="T58" fmla="*/ 15 w 36"/>
                  <a:gd name="T59" fmla="*/ 124 h 228"/>
                  <a:gd name="T60" fmla="*/ 12 w 36"/>
                  <a:gd name="T61" fmla="*/ 100 h 228"/>
                  <a:gd name="T62" fmla="*/ 10 w 36"/>
                  <a:gd name="T63" fmla="*/ 75 h 228"/>
                  <a:gd name="T64" fmla="*/ 7 w 36"/>
                  <a:gd name="T65" fmla="*/ 51 h 228"/>
                  <a:gd name="T66" fmla="*/ 4 w 36"/>
                  <a:gd name="T67" fmla="*/ 31 h 228"/>
                  <a:gd name="T68" fmla="*/ 3 w 36"/>
                  <a:gd name="T69" fmla="*/ 16 h 228"/>
                  <a:gd name="T70" fmla="*/ 2 w 36"/>
                  <a:gd name="T71" fmla="*/ 5 h 228"/>
                  <a:gd name="T72" fmla="*/ 0 w 36"/>
                  <a:gd name="T73" fmla="*/ 1 h 228"/>
                  <a:gd name="T74" fmla="*/ 11 w 36"/>
                  <a:gd name="T75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228">
                    <a:moveTo>
                      <a:pt x="11" y="0"/>
                    </a:moveTo>
                    <a:lnTo>
                      <a:pt x="11" y="3"/>
                    </a:lnTo>
                    <a:lnTo>
                      <a:pt x="12" y="12"/>
                    </a:lnTo>
                    <a:lnTo>
                      <a:pt x="14" y="26"/>
                    </a:lnTo>
                    <a:lnTo>
                      <a:pt x="16" y="43"/>
                    </a:lnTo>
                    <a:lnTo>
                      <a:pt x="17" y="64"/>
                    </a:lnTo>
                    <a:lnTo>
                      <a:pt x="20" y="86"/>
                    </a:lnTo>
                    <a:lnTo>
                      <a:pt x="24" y="113"/>
                    </a:lnTo>
                    <a:lnTo>
                      <a:pt x="27" y="140"/>
                    </a:lnTo>
                    <a:lnTo>
                      <a:pt x="29" y="165"/>
                    </a:lnTo>
                    <a:lnTo>
                      <a:pt x="32" y="185"/>
                    </a:lnTo>
                    <a:lnTo>
                      <a:pt x="33" y="199"/>
                    </a:lnTo>
                    <a:lnTo>
                      <a:pt x="35" y="215"/>
                    </a:lnTo>
                    <a:lnTo>
                      <a:pt x="36" y="217"/>
                    </a:lnTo>
                    <a:lnTo>
                      <a:pt x="36" y="219"/>
                    </a:lnTo>
                    <a:lnTo>
                      <a:pt x="36" y="221"/>
                    </a:lnTo>
                    <a:lnTo>
                      <a:pt x="35" y="224"/>
                    </a:lnTo>
                    <a:lnTo>
                      <a:pt x="33" y="225"/>
                    </a:lnTo>
                    <a:lnTo>
                      <a:pt x="29" y="228"/>
                    </a:lnTo>
                    <a:lnTo>
                      <a:pt x="25" y="228"/>
                    </a:lnTo>
                    <a:lnTo>
                      <a:pt x="25" y="228"/>
                    </a:lnTo>
                    <a:lnTo>
                      <a:pt x="3" y="227"/>
                    </a:lnTo>
                    <a:lnTo>
                      <a:pt x="3" y="217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4" y="200"/>
                    </a:lnTo>
                    <a:lnTo>
                      <a:pt x="23" y="187"/>
                    </a:lnTo>
                    <a:lnTo>
                      <a:pt x="20" y="169"/>
                    </a:lnTo>
                    <a:lnTo>
                      <a:pt x="17" y="148"/>
                    </a:lnTo>
                    <a:lnTo>
                      <a:pt x="15" y="124"/>
                    </a:lnTo>
                    <a:lnTo>
                      <a:pt x="12" y="100"/>
                    </a:lnTo>
                    <a:lnTo>
                      <a:pt x="10" y="75"/>
                    </a:lnTo>
                    <a:lnTo>
                      <a:pt x="7" y="51"/>
                    </a:lnTo>
                    <a:lnTo>
                      <a:pt x="4" y="31"/>
                    </a:lnTo>
                    <a:lnTo>
                      <a:pt x="3" y="16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39"/>
              <p:cNvSpPr>
                <a:spLocks noEditPoints="1"/>
              </p:cNvSpPr>
              <p:nvPr/>
            </p:nvSpPr>
            <p:spPr bwMode="auto">
              <a:xfrm>
                <a:off x="7874633" y="803484"/>
                <a:ext cx="476250" cy="552450"/>
              </a:xfrm>
              <a:custGeom>
                <a:avLst/>
                <a:gdLst>
                  <a:gd name="T0" fmla="*/ 29 w 300"/>
                  <a:gd name="T1" fmla="*/ 338 h 348"/>
                  <a:gd name="T2" fmla="*/ 19 w 300"/>
                  <a:gd name="T3" fmla="*/ 334 h 348"/>
                  <a:gd name="T4" fmla="*/ 59 w 300"/>
                  <a:gd name="T5" fmla="*/ 323 h 348"/>
                  <a:gd name="T6" fmla="*/ 80 w 300"/>
                  <a:gd name="T7" fmla="*/ 297 h 348"/>
                  <a:gd name="T8" fmla="*/ 65 w 300"/>
                  <a:gd name="T9" fmla="*/ 312 h 348"/>
                  <a:gd name="T10" fmla="*/ 69 w 300"/>
                  <a:gd name="T11" fmla="*/ 310 h 348"/>
                  <a:gd name="T12" fmla="*/ 84 w 300"/>
                  <a:gd name="T13" fmla="*/ 297 h 348"/>
                  <a:gd name="T14" fmla="*/ 108 w 300"/>
                  <a:gd name="T15" fmla="*/ 12 h 348"/>
                  <a:gd name="T16" fmla="*/ 69 w 300"/>
                  <a:gd name="T17" fmla="*/ 35 h 348"/>
                  <a:gd name="T18" fmla="*/ 60 w 300"/>
                  <a:gd name="T19" fmla="*/ 69 h 348"/>
                  <a:gd name="T20" fmla="*/ 53 w 300"/>
                  <a:gd name="T21" fmla="*/ 162 h 348"/>
                  <a:gd name="T22" fmla="*/ 74 w 300"/>
                  <a:gd name="T23" fmla="*/ 203 h 348"/>
                  <a:gd name="T24" fmla="*/ 115 w 300"/>
                  <a:gd name="T25" fmla="*/ 217 h 348"/>
                  <a:gd name="T26" fmla="*/ 125 w 300"/>
                  <a:gd name="T27" fmla="*/ 217 h 348"/>
                  <a:gd name="T28" fmla="*/ 133 w 300"/>
                  <a:gd name="T29" fmla="*/ 225 h 348"/>
                  <a:gd name="T30" fmla="*/ 128 w 300"/>
                  <a:gd name="T31" fmla="*/ 236 h 348"/>
                  <a:gd name="T32" fmla="*/ 119 w 300"/>
                  <a:gd name="T33" fmla="*/ 242 h 348"/>
                  <a:gd name="T34" fmla="*/ 110 w 300"/>
                  <a:gd name="T35" fmla="*/ 249 h 348"/>
                  <a:gd name="T36" fmla="*/ 102 w 300"/>
                  <a:gd name="T37" fmla="*/ 267 h 348"/>
                  <a:gd name="T38" fmla="*/ 91 w 300"/>
                  <a:gd name="T39" fmla="*/ 289 h 348"/>
                  <a:gd name="T40" fmla="*/ 87 w 300"/>
                  <a:gd name="T41" fmla="*/ 295 h 348"/>
                  <a:gd name="T42" fmla="*/ 111 w 300"/>
                  <a:gd name="T43" fmla="*/ 281 h 348"/>
                  <a:gd name="T44" fmla="*/ 119 w 300"/>
                  <a:gd name="T45" fmla="*/ 255 h 348"/>
                  <a:gd name="T46" fmla="*/ 129 w 300"/>
                  <a:gd name="T47" fmla="*/ 245 h 348"/>
                  <a:gd name="T48" fmla="*/ 141 w 300"/>
                  <a:gd name="T49" fmla="*/ 228 h 348"/>
                  <a:gd name="T50" fmla="*/ 146 w 300"/>
                  <a:gd name="T51" fmla="*/ 220 h 348"/>
                  <a:gd name="T52" fmla="*/ 253 w 300"/>
                  <a:gd name="T53" fmla="*/ 203 h 348"/>
                  <a:gd name="T54" fmla="*/ 289 w 300"/>
                  <a:gd name="T55" fmla="*/ 55 h 348"/>
                  <a:gd name="T56" fmla="*/ 273 w 300"/>
                  <a:gd name="T57" fmla="*/ 26 h 348"/>
                  <a:gd name="T58" fmla="*/ 258 w 300"/>
                  <a:gd name="T59" fmla="*/ 22 h 348"/>
                  <a:gd name="T60" fmla="*/ 127 w 300"/>
                  <a:gd name="T61" fmla="*/ 10 h 348"/>
                  <a:gd name="T62" fmla="*/ 127 w 300"/>
                  <a:gd name="T63" fmla="*/ 0 h 348"/>
                  <a:gd name="T64" fmla="*/ 268 w 300"/>
                  <a:gd name="T65" fmla="*/ 13 h 348"/>
                  <a:gd name="T66" fmla="*/ 296 w 300"/>
                  <a:gd name="T67" fmla="*/ 41 h 348"/>
                  <a:gd name="T68" fmla="*/ 300 w 300"/>
                  <a:gd name="T69" fmla="*/ 79 h 348"/>
                  <a:gd name="T70" fmla="*/ 258 w 300"/>
                  <a:gd name="T71" fmla="*/ 212 h 348"/>
                  <a:gd name="T72" fmla="*/ 152 w 300"/>
                  <a:gd name="T73" fmla="*/ 230 h 348"/>
                  <a:gd name="T74" fmla="*/ 139 w 300"/>
                  <a:gd name="T75" fmla="*/ 249 h 348"/>
                  <a:gd name="T76" fmla="*/ 122 w 300"/>
                  <a:gd name="T77" fmla="*/ 283 h 348"/>
                  <a:gd name="T78" fmla="*/ 91 w 300"/>
                  <a:gd name="T79" fmla="*/ 304 h 348"/>
                  <a:gd name="T80" fmla="*/ 80 w 300"/>
                  <a:gd name="T81" fmla="*/ 314 h 348"/>
                  <a:gd name="T82" fmla="*/ 69 w 300"/>
                  <a:gd name="T83" fmla="*/ 325 h 348"/>
                  <a:gd name="T84" fmla="*/ 60 w 300"/>
                  <a:gd name="T85" fmla="*/ 335 h 348"/>
                  <a:gd name="T86" fmla="*/ 29 w 300"/>
                  <a:gd name="T87" fmla="*/ 348 h 348"/>
                  <a:gd name="T88" fmla="*/ 0 w 300"/>
                  <a:gd name="T89" fmla="*/ 334 h 348"/>
                  <a:gd name="T90" fmla="*/ 2 w 300"/>
                  <a:gd name="T91" fmla="*/ 327 h 348"/>
                  <a:gd name="T92" fmla="*/ 21 w 300"/>
                  <a:gd name="T93" fmla="*/ 325 h 348"/>
                  <a:gd name="T94" fmla="*/ 39 w 300"/>
                  <a:gd name="T95" fmla="*/ 326 h 348"/>
                  <a:gd name="T96" fmla="*/ 53 w 300"/>
                  <a:gd name="T97" fmla="*/ 313 h 348"/>
                  <a:gd name="T98" fmla="*/ 65 w 300"/>
                  <a:gd name="T99" fmla="*/ 295 h 348"/>
                  <a:gd name="T100" fmla="*/ 86 w 300"/>
                  <a:gd name="T101" fmla="*/ 280 h 348"/>
                  <a:gd name="T102" fmla="*/ 93 w 300"/>
                  <a:gd name="T103" fmla="*/ 267 h 348"/>
                  <a:gd name="T104" fmla="*/ 95 w 300"/>
                  <a:gd name="T105" fmla="*/ 253 h 348"/>
                  <a:gd name="T106" fmla="*/ 108 w 300"/>
                  <a:gd name="T107" fmla="*/ 237 h 348"/>
                  <a:gd name="T108" fmla="*/ 120 w 300"/>
                  <a:gd name="T109" fmla="*/ 229 h 348"/>
                  <a:gd name="T110" fmla="*/ 110 w 300"/>
                  <a:gd name="T111" fmla="*/ 226 h 348"/>
                  <a:gd name="T112" fmla="*/ 61 w 300"/>
                  <a:gd name="T113" fmla="*/ 204 h 348"/>
                  <a:gd name="T114" fmla="*/ 44 w 300"/>
                  <a:gd name="T115" fmla="*/ 161 h 348"/>
                  <a:gd name="T116" fmla="*/ 53 w 300"/>
                  <a:gd name="T117" fmla="*/ 46 h 348"/>
                  <a:gd name="T118" fmla="*/ 90 w 300"/>
                  <a:gd name="T119" fmla="*/ 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" h="348">
                    <a:moveTo>
                      <a:pt x="13" y="334"/>
                    </a:moveTo>
                    <a:lnTo>
                      <a:pt x="18" y="336"/>
                    </a:lnTo>
                    <a:lnTo>
                      <a:pt x="23" y="338"/>
                    </a:lnTo>
                    <a:lnTo>
                      <a:pt x="29" y="338"/>
                    </a:lnTo>
                    <a:lnTo>
                      <a:pt x="32" y="338"/>
                    </a:lnTo>
                    <a:lnTo>
                      <a:pt x="32" y="338"/>
                    </a:lnTo>
                    <a:lnTo>
                      <a:pt x="25" y="335"/>
                    </a:lnTo>
                    <a:lnTo>
                      <a:pt x="19" y="334"/>
                    </a:lnTo>
                    <a:lnTo>
                      <a:pt x="15" y="334"/>
                    </a:lnTo>
                    <a:lnTo>
                      <a:pt x="13" y="334"/>
                    </a:lnTo>
                    <a:close/>
                    <a:moveTo>
                      <a:pt x="60" y="322"/>
                    </a:moveTo>
                    <a:lnTo>
                      <a:pt x="59" y="323"/>
                    </a:lnTo>
                    <a:lnTo>
                      <a:pt x="60" y="322"/>
                    </a:lnTo>
                    <a:lnTo>
                      <a:pt x="60" y="322"/>
                    </a:lnTo>
                    <a:close/>
                    <a:moveTo>
                      <a:pt x="84" y="296"/>
                    </a:moveTo>
                    <a:lnTo>
                      <a:pt x="80" y="297"/>
                    </a:lnTo>
                    <a:lnTo>
                      <a:pt x="76" y="298"/>
                    </a:lnTo>
                    <a:lnTo>
                      <a:pt x="72" y="302"/>
                    </a:lnTo>
                    <a:lnTo>
                      <a:pt x="68" y="308"/>
                    </a:lnTo>
                    <a:lnTo>
                      <a:pt x="65" y="312"/>
                    </a:lnTo>
                    <a:lnTo>
                      <a:pt x="63" y="315"/>
                    </a:lnTo>
                    <a:lnTo>
                      <a:pt x="63" y="317"/>
                    </a:lnTo>
                    <a:lnTo>
                      <a:pt x="64" y="314"/>
                    </a:lnTo>
                    <a:lnTo>
                      <a:pt x="69" y="310"/>
                    </a:lnTo>
                    <a:lnTo>
                      <a:pt x="73" y="305"/>
                    </a:lnTo>
                    <a:lnTo>
                      <a:pt x="77" y="302"/>
                    </a:lnTo>
                    <a:lnTo>
                      <a:pt x="81" y="300"/>
                    </a:lnTo>
                    <a:lnTo>
                      <a:pt x="84" y="297"/>
                    </a:lnTo>
                    <a:lnTo>
                      <a:pt x="85" y="296"/>
                    </a:lnTo>
                    <a:lnTo>
                      <a:pt x="84" y="296"/>
                    </a:lnTo>
                    <a:close/>
                    <a:moveTo>
                      <a:pt x="125" y="10"/>
                    </a:moveTo>
                    <a:lnTo>
                      <a:pt x="108" y="12"/>
                    </a:lnTo>
                    <a:lnTo>
                      <a:pt x="94" y="16"/>
                    </a:lnTo>
                    <a:lnTo>
                      <a:pt x="84" y="21"/>
                    </a:lnTo>
                    <a:lnTo>
                      <a:pt x="74" y="27"/>
                    </a:lnTo>
                    <a:lnTo>
                      <a:pt x="69" y="35"/>
                    </a:lnTo>
                    <a:lnTo>
                      <a:pt x="63" y="48"/>
                    </a:lnTo>
                    <a:lnTo>
                      <a:pt x="60" y="60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53" y="161"/>
                    </a:lnTo>
                    <a:lnTo>
                      <a:pt x="53" y="162"/>
                    </a:lnTo>
                    <a:lnTo>
                      <a:pt x="55" y="175"/>
                    </a:lnTo>
                    <a:lnTo>
                      <a:pt x="60" y="187"/>
                    </a:lnTo>
                    <a:lnTo>
                      <a:pt x="67" y="196"/>
                    </a:lnTo>
                    <a:lnTo>
                      <a:pt x="74" y="203"/>
                    </a:lnTo>
                    <a:lnTo>
                      <a:pt x="87" y="209"/>
                    </a:lnTo>
                    <a:lnTo>
                      <a:pt x="99" y="213"/>
                    </a:lnTo>
                    <a:lnTo>
                      <a:pt x="111" y="216"/>
                    </a:lnTo>
                    <a:lnTo>
                      <a:pt x="115" y="217"/>
                    </a:lnTo>
                    <a:lnTo>
                      <a:pt x="119" y="217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25" y="217"/>
                    </a:lnTo>
                    <a:lnTo>
                      <a:pt x="129" y="219"/>
                    </a:lnTo>
                    <a:lnTo>
                      <a:pt x="132" y="220"/>
                    </a:lnTo>
                    <a:lnTo>
                      <a:pt x="133" y="223"/>
                    </a:lnTo>
                    <a:lnTo>
                      <a:pt x="133" y="225"/>
                    </a:lnTo>
                    <a:lnTo>
                      <a:pt x="133" y="229"/>
                    </a:lnTo>
                    <a:lnTo>
                      <a:pt x="132" y="230"/>
                    </a:lnTo>
                    <a:lnTo>
                      <a:pt x="131" y="233"/>
                    </a:lnTo>
                    <a:lnTo>
                      <a:pt x="128" y="236"/>
                    </a:lnTo>
                    <a:lnTo>
                      <a:pt x="125" y="237"/>
                    </a:lnTo>
                    <a:lnTo>
                      <a:pt x="123" y="240"/>
                    </a:lnTo>
                    <a:lnTo>
                      <a:pt x="120" y="241"/>
                    </a:lnTo>
                    <a:lnTo>
                      <a:pt x="119" y="242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10" y="249"/>
                    </a:lnTo>
                    <a:lnTo>
                      <a:pt x="105" y="257"/>
                    </a:lnTo>
                    <a:lnTo>
                      <a:pt x="103" y="264"/>
                    </a:lnTo>
                    <a:lnTo>
                      <a:pt x="102" y="266"/>
                    </a:lnTo>
                    <a:lnTo>
                      <a:pt x="102" y="267"/>
                    </a:lnTo>
                    <a:lnTo>
                      <a:pt x="101" y="274"/>
                    </a:lnTo>
                    <a:lnTo>
                      <a:pt x="98" y="280"/>
                    </a:lnTo>
                    <a:lnTo>
                      <a:pt x="94" y="285"/>
                    </a:lnTo>
                    <a:lnTo>
                      <a:pt x="91" y="289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101" y="289"/>
                    </a:lnTo>
                    <a:lnTo>
                      <a:pt x="108" y="285"/>
                    </a:lnTo>
                    <a:lnTo>
                      <a:pt x="111" y="281"/>
                    </a:lnTo>
                    <a:lnTo>
                      <a:pt x="112" y="279"/>
                    </a:lnTo>
                    <a:lnTo>
                      <a:pt x="112" y="279"/>
                    </a:lnTo>
                    <a:lnTo>
                      <a:pt x="112" y="279"/>
                    </a:lnTo>
                    <a:lnTo>
                      <a:pt x="119" y="255"/>
                    </a:lnTo>
                    <a:lnTo>
                      <a:pt x="120" y="254"/>
                    </a:lnTo>
                    <a:lnTo>
                      <a:pt x="123" y="253"/>
                    </a:lnTo>
                    <a:lnTo>
                      <a:pt x="127" y="249"/>
                    </a:lnTo>
                    <a:lnTo>
                      <a:pt x="129" y="245"/>
                    </a:lnTo>
                    <a:lnTo>
                      <a:pt x="133" y="241"/>
                    </a:lnTo>
                    <a:lnTo>
                      <a:pt x="136" y="236"/>
                    </a:lnTo>
                    <a:lnTo>
                      <a:pt x="139" y="232"/>
                    </a:lnTo>
                    <a:lnTo>
                      <a:pt x="141" y="228"/>
                    </a:lnTo>
                    <a:lnTo>
                      <a:pt x="142" y="225"/>
                    </a:lnTo>
                    <a:lnTo>
                      <a:pt x="144" y="224"/>
                    </a:lnTo>
                    <a:lnTo>
                      <a:pt x="145" y="223"/>
                    </a:lnTo>
                    <a:lnTo>
                      <a:pt x="146" y="220"/>
                    </a:lnTo>
                    <a:lnTo>
                      <a:pt x="216" y="219"/>
                    </a:lnTo>
                    <a:lnTo>
                      <a:pt x="232" y="216"/>
                    </a:lnTo>
                    <a:lnTo>
                      <a:pt x="245" y="209"/>
                    </a:lnTo>
                    <a:lnTo>
                      <a:pt x="253" y="203"/>
                    </a:lnTo>
                    <a:lnTo>
                      <a:pt x="258" y="199"/>
                    </a:lnTo>
                    <a:lnTo>
                      <a:pt x="290" y="77"/>
                    </a:lnTo>
                    <a:lnTo>
                      <a:pt x="290" y="69"/>
                    </a:lnTo>
                    <a:lnTo>
                      <a:pt x="289" y="55"/>
                    </a:lnTo>
                    <a:lnTo>
                      <a:pt x="287" y="43"/>
                    </a:lnTo>
                    <a:lnTo>
                      <a:pt x="283" y="35"/>
                    </a:lnTo>
                    <a:lnTo>
                      <a:pt x="279" y="30"/>
                    </a:lnTo>
                    <a:lnTo>
                      <a:pt x="273" y="26"/>
                    </a:lnTo>
                    <a:lnTo>
                      <a:pt x="268" y="24"/>
                    </a:lnTo>
                    <a:lnTo>
                      <a:pt x="264" y="24"/>
                    </a:lnTo>
                    <a:lnTo>
                      <a:pt x="260" y="22"/>
                    </a:lnTo>
                    <a:lnTo>
                      <a:pt x="258" y="22"/>
                    </a:lnTo>
                    <a:lnTo>
                      <a:pt x="258" y="22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127" y="10"/>
                    </a:lnTo>
                    <a:lnTo>
                      <a:pt x="125" y="10"/>
                    </a:lnTo>
                    <a:close/>
                    <a:moveTo>
                      <a:pt x="125" y="0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256" y="13"/>
                    </a:lnTo>
                    <a:lnTo>
                      <a:pt x="258" y="13"/>
                    </a:lnTo>
                    <a:lnTo>
                      <a:pt x="260" y="13"/>
                    </a:lnTo>
                    <a:lnTo>
                      <a:pt x="268" y="13"/>
                    </a:lnTo>
                    <a:lnTo>
                      <a:pt x="276" y="16"/>
                    </a:lnTo>
                    <a:lnTo>
                      <a:pt x="285" y="22"/>
                    </a:lnTo>
                    <a:lnTo>
                      <a:pt x="292" y="30"/>
                    </a:lnTo>
                    <a:lnTo>
                      <a:pt x="296" y="41"/>
                    </a:lnTo>
                    <a:lnTo>
                      <a:pt x="300" y="54"/>
                    </a:lnTo>
                    <a:lnTo>
                      <a:pt x="300" y="69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267" y="203"/>
                    </a:lnTo>
                    <a:lnTo>
                      <a:pt x="266" y="204"/>
                    </a:lnTo>
                    <a:lnTo>
                      <a:pt x="263" y="207"/>
                    </a:lnTo>
                    <a:lnTo>
                      <a:pt x="258" y="212"/>
                    </a:lnTo>
                    <a:lnTo>
                      <a:pt x="247" y="220"/>
                    </a:lnTo>
                    <a:lnTo>
                      <a:pt x="234" y="225"/>
                    </a:lnTo>
                    <a:lnTo>
                      <a:pt x="217" y="229"/>
                    </a:lnTo>
                    <a:lnTo>
                      <a:pt x="152" y="230"/>
                    </a:lnTo>
                    <a:lnTo>
                      <a:pt x="149" y="233"/>
                    </a:lnTo>
                    <a:lnTo>
                      <a:pt x="148" y="237"/>
                    </a:lnTo>
                    <a:lnTo>
                      <a:pt x="144" y="242"/>
                    </a:lnTo>
                    <a:lnTo>
                      <a:pt x="139" y="249"/>
                    </a:lnTo>
                    <a:lnTo>
                      <a:pt x="133" y="255"/>
                    </a:lnTo>
                    <a:lnTo>
                      <a:pt x="128" y="262"/>
                    </a:lnTo>
                    <a:lnTo>
                      <a:pt x="122" y="280"/>
                    </a:lnTo>
                    <a:lnTo>
                      <a:pt x="122" y="283"/>
                    </a:lnTo>
                    <a:lnTo>
                      <a:pt x="119" y="288"/>
                    </a:lnTo>
                    <a:lnTo>
                      <a:pt x="114" y="293"/>
                    </a:lnTo>
                    <a:lnTo>
                      <a:pt x="105" y="298"/>
                    </a:lnTo>
                    <a:lnTo>
                      <a:pt x="91" y="304"/>
                    </a:lnTo>
                    <a:lnTo>
                      <a:pt x="89" y="305"/>
                    </a:lnTo>
                    <a:lnTo>
                      <a:pt x="86" y="308"/>
                    </a:lnTo>
                    <a:lnTo>
                      <a:pt x="82" y="310"/>
                    </a:lnTo>
                    <a:lnTo>
                      <a:pt x="80" y="314"/>
                    </a:lnTo>
                    <a:lnTo>
                      <a:pt x="76" y="317"/>
                    </a:lnTo>
                    <a:lnTo>
                      <a:pt x="72" y="321"/>
                    </a:lnTo>
                    <a:lnTo>
                      <a:pt x="70" y="323"/>
                    </a:lnTo>
                    <a:lnTo>
                      <a:pt x="69" y="325"/>
                    </a:lnTo>
                    <a:lnTo>
                      <a:pt x="69" y="326"/>
                    </a:lnTo>
                    <a:lnTo>
                      <a:pt x="68" y="329"/>
                    </a:lnTo>
                    <a:lnTo>
                      <a:pt x="67" y="330"/>
                    </a:lnTo>
                    <a:lnTo>
                      <a:pt x="60" y="335"/>
                    </a:lnTo>
                    <a:lnTo>
                      <a:pt x="52" y="340"/>
                    </a:lnTo>
                    <a:lnTo>
                      <a:pt x="42" y="346"/>
                    </a:lnTo>
                    <a:lnTo>
                      <a:pt x="29" y="348"/>
                    </a:lnTo>
                    <a:lnTo>
                      <a:pt x="29" y="348"/>
                    </a:lnTo>
                    <a:lnTo>
                      <a:pt x="14" y="346"/>
                    </a:lnTo>
                    <a:lnTo>
                      <a:pt x="1" y="336"/>
                    </a:lnTo>
                    <a:lnTo>
                      <a:pt x="0" y="335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2" y="327"/>
                    </a:lnTo>
                    <a:lnTo>
                      <a:pt x="5" y="325"/>
                    </a:lnTo>
                    <a:lnTo>
                      <a:pt x="8" y="323"/>
                    </a:lnTo>
                    <a:lnTo>
                      <a:pt x="13" y="323"/>
                    </a:lnTo>
                    <a:lnTo>
                      <a:pt x="21" y="325"/>
                    </a:lnTo>
                    <a:lnTo>
                      <a:pt x="34" y="327"/>
                    </a:lnTo>
                    <a:lnTo>
                      <a:pt x="34" y="327"/>
                    </a:lnTo>
                    <a:lnTo>
                      <a:pt x="36" y="327"/>
                    </a:lnTo>
                    <a:lnTo>
                      <a:pt x="39" y="326"/>
                    </a:lnTo>
                    <a:lnTo>
                      <a:pt x="44" y="323"/>
                    </a:lnTo>
                    <a:lnTo>
                      <a:pt x="48" y="319"/>
                    </a:lnTo>
                    <a:lnTo>
                      <a:pt x="52" y="315"/>
                    </a:lnTo>
                    <a:lnTo>
                      <a:pt x="53" y="313"/>
                    </a:lnTo>
                    <a:lnTo>
                      <a:pt x="55" y="310"/>
                    </a:lnTo>
                    <a:lnTo>
                      <a:pt x="57" y="306"/>
                    </a:lnTo>
                    <a:lnTo>
                      <a:pt x="60" y="301"/>
                    </a:lnTo>
                    <a:lnTo>
                      <a:pt x="65" y="295"/>
                    </a:lnTo>
                    <a:lnTo>
                      <a:pt x="73" y="289"/>
                    </a:lnTo>
                    <a:lnTo>
                      <a:pt x="81" y="287"/>
                    </a:lnTo>
                    <a:lnTo>
                      <a:pt x="84" y="283"/>
                    </a:lnTo>
                    <a:lnTo>
                      <a:pt x="86" y="280"/>
                    </a:lnTo>
                    <a:lnTo>
                      <a:pt x="89" y="276"/>
                    </a:lnTo>
                    <a:lnTo>
                      <a:pt x="90" y="272"/>
                    </a:lnTo>
                    <a:lnTo>
                      <a:pt x="91" y="270"/>
                    </a:lnTo>
                    <a:lnTo>
                      <a:pt x="93" y="267"/>
                    </a:lnTo>
                    <a:lnTo>
                      <a:pt x="93" y="266"/>
                    </a:lnTo>
                    <a:lnTo>
                      <a:pt x="93" y="262"/>
                    </a:lnTo>
                    <a:lnTo>
                      <a:pt x="94" y="258"/>
                    </a:lnTo>
                    <a:lnTo>
                      <a:pt x="95" y="253"/>
                    </a:lnTo>
                    <a:lnTo>
                      <a:pt x="98" y="249"/>
                    </a:lnTo>
                    <a:lnTo>
                      <a:pt x="101" y="245"/>
                    </a:lnTo>
                    <a:lnTo>
                      <a:pt x="103" y="240"/>
                    </a:lnTo>
                    <a:lnTo>
                      <a:pt x="108" y="237"/>
                    </a:lnTo>
                    <a:lnTo>
                      <a:pt x="114" y="233"/>
                    </a:lnTo>
                    <a:lnTo>
                      <a:pt x="115" y="233"/>
                    </a:lnTo>
                    <a:lnTo>
                      <a:pt x="118" y="230"/>
                    </a:lnTo>
                    <a:lnTo>
                      <a:pt x="120" y="229"/>
                    </a:lnTo>
                    <a:lnTo>
                      <a:pt x="123" y="228"/>
                    </a:lnTo>
                    <a:lnTo>
                      <a:pt x="122" y="228"/>
                    </a:lnTo>
                    <a:lnTo>
                      <a:pt x="118" y="226"/>
                    </a:lnTo>
                    <a:lnTo>
                      <a:pt x="110" y="226"/>
                    </a:lnTo>
                    <a:lnTo>
                      <a:pt x="97" y="224"/>
                    </a:lnTo>
                    <a:lnTo>
                      <a:pt x="84" y="219"/>
                    </a:lnTo>
                    <a:lnTo>
                      <a:pt x="72" y="213"/>
                    </a:lnTo>
                    <a:lnTo>
                      <a:pt x="61" y="204"/>
                    </a:lnTo>
                    <a:lnTo>
                      <a:pt x="52" y="194"/>
                    </a:lnTo>
                    <a:lnTo>
                      <a:pt x="46" y="179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51" y="59"/>
                    </a:lnTo>
                    <a:lnTo>
                      <a:pt x="53" y="46"/>
                    </a:lnTo>
                    <a:lnTo>
                      <a:pt x="60" y="30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90" y="7"/>
                    </a:lnTo>
                    <a:lnTo>
                      <a:pt x="106" y="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845" y="2164"/>
              <a:ext cx="1156" cy="994"/>
              <a:chOff x="10318" y="4191"/>
              <a:chExt cx="3496" cy="3288"/>
            </a:xfrm>
          </p:grpSpPr>
          <p:grpSp>
            <p:nvGrpSpPr>
              <p:cNvPr id="54" name="组 47"/>
              <p:cNvGrpSpPr/>
              <p:nvPr/>
            </p:nvGrpSpPr>
            <p:grpSpPr>
              <a:xfrm>
                <a:off x="10318" y="4191"/>
                <a:ext cx="3497" cy="3288"/>
                <a:chOff x="829100" y="2206816"/>
                <a:chExt cx="4556482" cy="4874704"/>
              </a:xfrm>
            </p:grpSpPr>
            <p:grpSp>
              <p:nvGrpSpPr>
                <p:cNvPr id="55" name="Group 32"/>
                <p:cNvGrpSpPr/>
                <p:nvPr/>
              </p:nvGrpSpPr>
              <p:grpSpPr>
                <a:xfrm rot="20904356">
                  <a:off x="829100" y="2206816"/>
                  <a:ext cx="4556482" cy="4874704"/>
                  <a:chOff x="88900" y="0"/>
                  <a:chExt cx="2639505" cy="2823847"/>
                </a:xfrm>
              </p:grpSpPr>
              <p:sp>
                <p:nvSpPr>
                  <p:cNvPr id="56" name="chenying0907 29"/>
                  <p:cNvSpPr/>
                  <p:nvPr/>
                </p:nvSpPr>
                <p:spPr>
                  <a:xfrm>
                    <a:off x="355600" y="0"/>
                    <a:ext cx="2372805" cy="2607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78" y="0"/>
                        </a:moveTo>
                        <a:cubicBezTo>
                          <a:pt x="15283" y="360"/>
                          <a:pt x="1413" y="2588"/>
                          <a:pt x="0" y="2538"/>
                        </a:cubicBezTo>
                        <a:cubicBezTo>
                          <a:pt x="1189" y="8871"/>
                          <a:pt x="2988" y="15292"/>
                          <a:pt x="4463" y="21600"/>
                        </a:cubicBezTo>
                        <a:cubicBezTo>
                          <a:pt x="10160" y="21478"/>
                          <a:pt x="15941" y="19429"/>
                          <a:pt x="21600" y="18751"/>
                        </a:cubicBezTo>
                        <a:cubicBezTo>
                          <a:pt x="21453" y="15310"/>
                          <a:pt x="18621" y="11919"/>
                          <a:pt x="17450" y="8748"/>
                        </a:cubicBezTo>
                        <a:cubicBezTo>
                          <a:pt x="16397" y="5895"/>
                          <a:pt x="16019" y="2887"/>
                          <a:pt x="15178" y="0"/>
                        </a:cubicBezTo>
                        <a:close/>
                      </a:path>
                    </a:pathLst>
                  </a:custGeom>
                  <a:noFill/>
                  <a:ln w="38100" cap="flat">
                    <a:solidFill>
                      <a:schemeClr val="accent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</a:p>
                </p:txBody>
              </p:sp>
              <p:sp>
                <p:nvSpPr>
                  <p:cNvPr id="57" name="chenying0907 30"/>
                  <p:cNvSpPr/>
                  <p:nvPr/>
                </p:nvSpPr>
                <p:spPr>
                  <a:xfrm>
                    <a:off x="88900" y="508000"/>
                    <a:ext cx="2533719" cy="2315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405" y="0"/>
                        </a:moveTo>
                        <a:lnTo>
                          <a:pt x="0" y="702"/>
                        </a:lnTo>
                        <a:cubicBezTo>
                          <a:pt x="1804" y="5235"/>
                          <a:pt x="3615" y="14498"/>
                          <a:pt x="4997" y="21600"/>
                        </a:cubicBezTo>
                        <a:cubicBezTo>
                          <a:pt x="10332" y="21463"/>
                          <a:pt x="16300" y="19156"/>
                          <a:pt x="21600" y="18393"/>
                        </a:cubicBezTo>
                        <a:lnTo>
                          <a:pt x="20804" y="16702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accent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defTabSz="3429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</a:p>
                </p:txBody>
              </p:sp>
            </p:grpSp>
            <p:sp>
              <p:nvSpPr>
                <p:cNvPr id="58" name="任意形状 41"/>
                <p:cNvSpPr/>
                <p:nvPr/>
              </p:nvSpPr>
              <p:spPr>
                <a:xfrm>
                  <a:off x="1723292" y="3446585"/>
                  <a:ext cx="949570" cy="299210"/>
                </a:xfrm>
                <a:custGeom>
                  <a:avLst/>
                  <a:gdLst>
                    <a:gd name="connsiteX0" fmla="*/ 0 w 949570"/>
                    <a:gd name="connsiteY0" fmla="*/ 281353 h 299210"/>
                    <a:gd name="connsiteX1" fmla="*/ 70339 w 949570"/>
                    <a:gd name="connsiteY1" fmla="*/ 298938 h 299210"/>
                    <a:gd name="connsiteX2" fmla="*/ 228600 w 949570"/>
                    <a:gd name="connsiteY2" fmla="*/ 246184 h 299210"/>
                    <a:gd name="connsiteX3" fmla="*/ 509954 w 949570"/>
                    <a:gd name="connsiteY3" fmla="*/ 193430 h 299210"/>
                    <a:gd name="connsiteX4" fmla="*/ 703385 w 949570"/>
                    <a:gd name="connsiteY4" fmla="*/ 123092 h 299210"/>
                    <a:gd name="connsiteX5" fmla="*/ 773723 w 949570"/>
                    <a:gd name="connsiteY5" fmla="*/ 87923 h 299210"/>
                    <a:gd name="connsiteX6" fmla="*/ 879231 w 949570"/>
                    <a:gd name="connsiteY6" fmla="*/ 52753 h 299210"/>
                    <a:gd name="connsiteX7" fmla="*/ 931985 w 949570"/>
                    <a:gd name="connsiteY7" fmla="*/ 35169 h 299210"/>
                    <a:gd name="connsiteX8" fmla="*/ 949570 w 949570"/>
                    <a:gd name="connsiteY8" fmla="*/ 0 h 299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570" h="299210">
                      <a:moveTo>
                        <a:pt x="0" y="281353"/>
                      </a:moveTo>
                      <a:cubicBezTo>
                        <a:pt x="23446" y="287215"/>
                        <a:pt x="46291" y="301343"/>
                        <a:pt x="70339" y="298938"/>
                      </a:cubicBezTo>
                      <a:cubicBezTo>
                        <a:pt x="202234" y="285749"/>
                        <a:pt x="136276" y="261571"/>
                        <a:pt x="228600" y="246184"/>
                      </a:cubicBezTo>
                      <a:cubicBezTo>
                        <a:pt x="309104" y="232767"/>
                        <a:pt x="422748" y="219592"/>
                        <a:pt x="509954" y="193430"/>
                      </a:cubicBezTo>
                      <a:cubicBezTo>
                        <a:pt x="569940" y="175434"/>
                        <a:pt x="645300" y="148908"/>
                        <a:pt x="703385" y="123092"/>
                      </a:cubicBezTo>
                      <a:cubicBezTo>
                        <a:pt x="727339" y="112446"/>
                        <a:pt x="749384" y="97658"/>
                        <a:pt x="773723" y="87923"/>
                      </a:cubicBezTo>
                      <a:cubicBezTo>
                        <a:pt x="808143" y="74155"/>
                        <a:pt x="844062" y="64476"/>
                        <a:pt x="879231" y="52753"/>
                      </a:cubicBezTo>
                      <a:cubicBezTo>
                        <a:pt x="896816" y="46891"/>
                        <a:pt x="923695" y="51748"/>
                        <a:pt x="931985" y="35169"/>
                      </a:cubicBezTo>
                      <a:lnTo>
                        <a:pt x="949570" y="0"/>
                      </a:ln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任意形状 42"/>
                <p:cNvSpPr/>
                <p:nvPr/>
              </p:nvSpPr>
              <p:spPr>
                <a:xfrm>
                  <a:off x="1969477" y="4149969"/>
                  <a:ext cx="351692" cy="123093"/>
                </a:xfrm>
                <a:custGeom>
                  <a:avLst/>
                  <a:gdLst>
                    <a:gd name="connsiteX0" fmla="*/ 0 w 351692"/>
                    <a:gd name="connsiteY0" fmla="*/ 123093 h 123093"/>
                    <a:gd name="connsiteX1" fmla="*/ 140677 w 351692"/>
                    <a:gd name="connsiteY1" fmla="*/ 87923 h 123093"/>
                    <a:gd name="connsiteX2" fmla="*/ 193431 w 351692"/>
                    <a:gd name="connsiteY2" fmla="*/ 70339 h 123093"/>
                    <a:gd name="connsiteX3" fmla="*/ 281354 w 351692"/>
                    <a:gd name="connsiteY3" fmla="*/ 52754 h 123093"/>
                    <a:gd name="connsiteX4" fmla="*/ 351692 w 351692"/>
                    <a:gd name="connsiteY4" fmla="*/ 0 h 12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692" h="123093">
                      <a:moveTo>
                        <a:pt x="0" y="123093"/>
                      </a:moveTo>
                      <a:cubicBezTo>
                        <a:pt x="46892" y="111370"/>
                        <a:pt x="94822" y="103208"/>
                        <a:pt x="140677" y="87923"/>
                      </a:cubicBezTo>
                      <a:cubicBezTo>
                        <a:pt x="158262" y="82062"/>
                        <a:pt x="175449" y="74835"/>
                        <a:pt x="193431" y="70339"/>
                      </a:cubicBezTo>
                      <a:cubicBezTo>
                        <a:pt x="222427" y="63090"/>
                        <a:pt x="252046" y="58616"/>
                        <a:pt x="281354" y="52754"/>
                      </a:cubicBezTo>
                      <a:cubicBezTo>
                        <a:pt x="341005" y="12987"/>
                        <a:pt x="319164" y="32529"/>
                        <a:pt x="351692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" name="任意形状 43"/>
                <p:cNvSpPr/>
                <p:nvPr/>
              </p:nvSpPr>
              <p:spPr>
                <a:xfrm>
                  <a:off x="2514600" y="4026314"/>
                  <a:ext cx="404446" cy="141240"/>
                </a:xfrm>
                <a:custGeom>
                  <a:avLst/>
                  <a:gdLst>
                    <a:gd name="connsiteX0" fmla="*/ 0 w 404446"/>
                    <a:gd name="connsiteY0" fmla="*/ 141240 h 141240"/>
                    <a:gd name="connsiteX1" fmla="*/ 87923 w 404446"/>
                    <a:gd name="connsiteY1" fmla="*/ 88486 h 141240"/>
                    <a:gd name="connsiteX2" fmla="*/ 158262 w 404446"/>
                    <a:gd name="connsiteY2" fmla="*/ 70901 h 141240"/>
                    <a:gd name="connsiteX3" fmla="*/ 211015 w 404446"/>
                    <a:gd name="connsiteY3" fmla="*/ 53317 h 141240"/>
                    <a:gd name="connsiteX4" fmla="*/ 281354 w 404446"/>
                    <a:gd name="connsiteY4" fmla="*/ 35732 h 141240"/>
                    <a:gd name="connsiteX5" fmla="*/ 404446 w 404446"/>
                    <a:gd name="connsiteY5" fmla="*/ 563 h 141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446" h="141240">
                      <a:moveTo>
                        <a:pt x="0" y="141240"/>
                      </a:moveTo>
                      <a:cubicBezTo>
                        <a:pt x="29308" y="123655"/>
                        <a:pt x="56690" y="102367"/>
                        <a:pt x="87923" y="88486"/>
                      </a:cubicBezTo>
                      <a:cubicBezTo>
                        <a:pt x="110008" y="78670"/>
                        <a:pt x="135024" y="77540"/>
                        <a:pt x="158262" y="70901"/>
                      </a:cubicBezTo>
                      <a:cubicBezTo>
                        <a:pt x="176084" y="65809"/>
                        <a:pt x="193193" y="58409"/>
                        <a:pt x="211015" y="53317"/>
                      </a:cubicBezTo>
                      <a:cubicBezTo>
                        <a:pt x="234253" y="46678"/>
                        <a:pt x="258725" y="44218"/>
                        <a:pt x="281354" y="35732"/>
                      </a:cubicBezTo>
                      <a:cubicBezTo>
                        <a:pt x="396109" y="-7301"/>
                        <a:pt x="306234" y="563"/>
                        <a:pt x="404446" y="563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任意形状 44"/>
                <p:cNvSpPr/>
                <p:nvPr/>
              </p:nvSpPr>
              <p:spPr>
                <a:xfrm>
                  <a:off x="3112477" y="3621846"/>
                  <a:ext cx="844061" cy="369862"/>
                </a:xfrm>
                <a:custGeom>
                  <a:avLst/>
                  <a:gdLst>
                    <a:gd name="connsiteX0" fmla="*/ 0 w 844061"/>
                    <a:gd name="connsiteY0" fmla="*/ 369862 h 369862"/>
                    <a:gd name="connsiteX1" fmla="*/ 158261 w 844061"/>
                    <a:gd name="connsiteY1" fmla="*/ 317108 h 369862"/>
                    <a:gd name="connsiteX2" fmla="*/ 298938 w 844061"/>
                    <a:gd name="connsiteY2" fmla="*/ 264354 h 369862"/>
                    <a:gd name="connsiteX3" fmla="*/ 369277 w 844061"/>
                    <a:gd name="connsiteY3" fmla="*/ 211600 h 369862"/>
                    <a:gd name="connsiteX4" fmla="*/ 474785 w 844061"/>
                    <a:gd name="connsiteY4" fmla="*/ 176431 h 369862"/>
                    <a:gd name="connsiteX5" fmla="*/ 597877 w 844061"/>
                    <a:gd name="connsiteY5" fmla="*/ 106092 h 369862"/>
                    <a:gd name="connsiteX6" fmla="*/ 703385 w 844061"/>
                    <a:gd name="connsiteY6" fmla="*/ 53339 h 369862"/>
                    <a:gd name="connsiteX7" fmla="*/ 738554 w 844061"/>
                    <a:gd name="connsiteY7" fmla="*/ 18169 h 369862"/>
                    <a:gd name="connsiteX8" fmla="*/ 844061 w 844061"/>
                    <a:gd name="connsiteY8" fmla="*/ 585 h 36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4061" h="369862">
                      <a:moveTo>
                        <a:pt x="0" y="369862"/>
                      </a:moveTo>
                      <a:cubicBezTo>
                        <a:pt x="148214" y="340219"/>
                        <a:pt x="30856" y="371710"/>
                        <a:pt x="158261" y="317108"/>
                      </a:cubicBezTo>
                      <a:cubicBezTo>
                        <a:pt x="227354" y="287496"/>
                        <a:pt x="216975" y="309889"/>
                        <a:pt x="298938" y="264354"/>
                      </a:cubicBezTo>
                      <a:cubicBezTo>
                        <a:pt x="324558" y="250121"/>
                        <a:pt x="343063" y="224707"/>
                        <a:pt x="369277" y="211600"/>
                      </a:cubicBezTo>
                      <a:cubicBezTo>
                        <a:pt x="402435" y="195021"/>
                        <a:pt x="474785" y="176431"/>
                        <a:pt x="474785" y="176431"/>
                      </a:cubicBezTo>
                      <a:cubicBezTo>
                        <a:pt x="644861" y="48873"/>
                        <a:pt x="463618" y="173222"/>
                        <a:pt x="597877" y="106092"/>
                      </a:cubicBezTo>
                      <a:cubicBezTo>
                        <a:pt x="734223" y="37919"/>
                        <a:pt x="570793" y="97535"/>
                        <a:pt x="703385" y="53339"/>
                      </a:cubicBezTo>
                      <a:cubicBezTo>
                        <a:pt x="715108" y="41616"/>
                        <a:pt x="724338" y="26699"/>
                        <a:pt x="738554" y="18169"/>
                      </a:cubicBezTo>
                      <a:cubicBezTo>
                        <a:pt x="777128" y="-4975"/>
                        <a:pt x="802050" y="585"/>
                        <a:pt x="844061" y="585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任意形状 45"/>
                <p:cNvSpPr/>
                <p:nvPr/>
              </p:nvSpPr>
              <p:spPr>
                <a:xfrm>
                  <a:off x="2233246" y="4149969"/>
                  <a:ext cx="2039816" cy="756139"/>
                </a:xfrm>
                <a:custGeom>
                  <a:avLst/>
                  <a:gdLst>
                    <a:gd name="connsiteX0" fmla="*/ 0 w 2039816"/>
                    <a:gd name="connsiteY0" fmla="*/ 756139 h 756139"/>
                    <a:gd name="connsiteX1" fmla="*/ 105508 w 2039816"/>
                    <a:gd name="connsiteY1" fmla="*/ 738554 h 756139"/>
                    <a:gd name="connsiteX2" fmla="*/ 158262 w 2039816"/>
                    <a:gd name="connsiteY2" fmla="*/ 703385 h 756139"/>
                    <a:gd name="connsiteX3" fmla="*/ 281354 w 2039816"/>
                    <a:gd name="connsiteY3" fmla="*/ 650631 h 756139"/>
                    <a:gd name="connsiteX4" fmla="*/ 386862 w 2039816"/>
                    <a:gd name="connsiteY4" fmla="*/ 615462 h 756139"/>
                    <a:gd name="connsiteX5" fmla="*/ 527539 w 2039816"/>
                    <a:gd name="connsiteY5" fmla="*/ 562708 h 756139"/>
                    <a:gd name="connsiteX6" fmla="*/ 650631 w 2039816"/>
                    <a:gd name="connsiteY6" fmla="*/ 527539 h 756139"/>
                    <a:gd name="connsiteX7" fmla="*/ 720969 w 2039816"/>
                    <a:gd name="connsiteY7" fmla="*/ 492369 h 756139"/>
                    <a:gd name="connsiteX8" fmla="*/ 773723 w 2039816"/>
                    <a:gd name="connsiteY8" fmla="*/ 474785 h 756139"/>
                    <a:gd name="connsiteX9" fmla="*/ 861646 w 2039816"/>
                    <a:gd name="connsiteY9" fmla="*/ 439616 h 756139"/>
                    <a:gd name="connsiteX10" fmla="*/ 1019908 w 2039816"/>
                    <a:gd name="connsiteY10" fmla="*/ 369277 h 756139"/>
                    <a:gd name="connsiteX11" fmla="*/ 1160585 w 2039816"/>
                    <a:gd name="connsiteY11" fmla="*/ 334108 h 756139"/>
                    <a:gd name="connsiteX12" fmla="*/ 1248508 w 2039816"/>
                    <a:gd name="connsiteY12" fmla="*/ 298939 h 756139"/>
                    <a:gd name="connsiteX13" fmla="*/ 1301262 w 2039816"/>
                    <a:gd name="connsiteY13" fmla="*/ 281354 h 756139"/>
                    <a:gd name="connsiteX14" fmla="*/ 1371600 w 2039816"/>
                    <a:gd name="connsiteY14" fmla="*/ 228600 h 756139"/>
                    <a:gd name="connsiteX15" fmla="*/ 1441939 w 2039816"/>
                    <a:gd name="connsiteY15" fmla="*/ 211016 h 756139"/>
                    <a:gd name="connsiteX16" fmla="*/ 1529862 w 2039816"/>
                    <a:gd name="connsiteY16" fmla="*/ 175846 h 756139"/>
                    <a:gd name="connsiteX17" fmla="*/ 1670539 w 2039816"/>
                    <a:gd name="connsiteY17" fmla="*/ 123093 h 756139"/>
                    <a:gd name="connsiteX18" fmla="*/ 1723292 w 2039816"/>
                    <a:gd name="connsiteY18" fmla="*/ 87923 h 756139"/>
                    <a:gd name="connsiteX19" fmla="*/ 1776046 w 2039816"/>
                    <a:gd name="connsiteY19" fmla="*/ 70339 h 756139"/>
                    <a:gd name="connsiteX20" fmla="*/ 1951892 w 2039816"/>
                    <a:gd name="connsiteY20" fmla="*/ 35169 h 756139"/>
                    <a:gd name="connsiteX21" fmla="*/ 2039816 w 2039816"/>
                    <a:gd name="connsiteY21" fmla="*/ 0 h 75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39816" h="756139">
                      <a:moveTo>
                        <a:pt x="0" y="756139"/>
                      </a:moveTo>
                      <a:cubicBezTo>
                        <a:pt x="35169" y="750277"/>
                        <a:pt x="71683" y="749829"/>
                        <a:pt x="105508" y="738554"/>
                      </a:cubicBezTo>
                      <a:cubicBezTo>
                        <a:pt x="125558" y="731871"/>
                        <a:pt x="139359" y="712836"/>
                        <a:pt x="158262" y="703385"/>
                      </a:cubicBezTo>
                      <a:cubicBezTo>
                        <a:pt x="198189" y="683421"/>
                        <a:pt x="239689" y="666656"/>
                        <a:pt x="281354" y="650631"/>
                      </a:cubicBezTo>
                      <a:cubicBezTo>
                        <a:pt x="315955" y="637323"/>
                        <a:pt x="351950" y="627931"/>
                        <a:pt x="386862" y="615462"/>
                      </a:cubicBezTo>
                      <a:cubicBezTo>
                        <a:pt x="434025" y="598618"/>
                        <a:pt x="480028" y="578545"/>
                        <a:pt x="527539" y="562708"/>
                      </a:cubicBezTo>
                      <a:cubicBezTo>
                        <a:pt x="568022" y="549214"/>
                        <a:pt x="610528" y="542122"/>
                        <a:pt x="650631" y="527539"/>
                      </a:cubicBezTo>
                      <a:cubicBezTo>
                        <a:pt x="675266" y="518581"/>
                        <a:pt x="696875" y="502695"/>
                        <a:pt x="720969" y="492369"/>
                      </a:cubicBezTo>
                      <a:cubicBezTo>
                        <a:pt x="738006" y="485067"/>
                        <a:pt x="756367" y="481293"/>
                        <a:pt x="773723" y="474785"/>
                      </a:cubicBezTo>
                      <a:cubicBezTo>
                        <a:pt x="803279" y="463702"/>
                        <a:pt x="832801" y="452436"/>
                        <a:pt x="861646" y="439616"/>
                      </a:cubicBezTo>
                      <a:cubicBezTo>
                        <a:pt x="937337" y="405975"/>
                        <a:pt x="935198" y="395342"/>
                        <a:pt x="1019908" y="369277"/>
                      </a:cubicBezTo>
                      <a:cubicBezTo>
                        <a:pt x="1066106" y="355062"/>
                        <a:pt x="1114387" y="348323"/>
                        <a:pt x="1160585" y="334108"/>
                      </a:cubicBezTo>
                      <a:cubicBezTo>
                        <a:pt x="1190754" y="324825"/>
                        <a:pt x="1218952" y="310022"/>
                        <a:pt x="1248508" y="298939"/>
                      </a:cubicBezTo>
                      <a:cubicBezTo>
                        <a:pt x="1265864" y="292431"/>
                        <a:pt x="1283677" y="287216"/>
                        <a:pt x="1301262" y="281354"/>
                      </a:cubicBezTo>
                      <a:cubicBezTo>
                        <a:pt x="1324708" y="263769"/>
                        <a:pt x="1345386" y="241707"/>
                        <a:pt x="1371600" y="228600"/>
                      </a:cubicBezTo>
                      <a:cubicBezTo>
                        <a:pt x="1393216" y="217792"/>
                        <a:pt x="1419011" y="218659"/>
                        <a:pt x="1441939" y="211016"/>
                      </a:cubicBezTo>
                      <a:cubicBezTo>
                        <a:pt x="1471885" y="201034"/>
                        <a:pt x="1501629" y="189963"/>
                        <a:pt x="1529862" y="175846"/>
                      </a:cubicBezTo>
                      <a:cubicBezTo>
                        <a:pt x="1650604" y="115475"/>
                        <a:pt x="1500912" y="157017"/>
                        <a:pt x="1670539" y="123093"/>
                      </a:cubicBezTo>
                      <a:cubicBezTo>
                        <a:pt x="1688123" y="111370"/>
                        <a:pt x="1704389" y="97374"/>
                        <a:pt x="1723292" y="87923"/>
                      </a:cubicBezTo>
                      <a:cubicBezTo>
                        <a:pt x="1739871" y="79633"/>
                        <a:pt x="1758223" y="75431"/>
                        <a:pt x="1776046" y="70339"/>
                      </a:cubicBezTo>
                      <a:cubicBezTo>
                        <a:pt x="1898674" y="35303"/>
                        <a:pt x="1796434" y="69715"/>
                        <a:pt x="1951892" y="35169"/>
                      </a:cubicBezTo>
                      <a:cubicBezTo>
                        <a:pt x="1991008" y="26477"/>
                        <a:pt x="2006504" y="16656"/>
                        <a:pt x="2039816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任意形状 46"/>
                <p:cNvSpPr/>
                <p:nvPr/>
              </p:nvSpPr>
              <p:spPr>
                <a:xfrm>
                  <a:off x="2567354" y="4730194"/>
                  <a:ext cx="1881554" cy="650698"/>
                </a:xfrm>
                <a:custGeom>
                  <a:avLst/>
                  <a:gdLst>
                    <a:gd name="connsiteX0" fmla="*/ 0 w 1881554"/>
                    <a:gd name="connsiteY0" fmla="*/ 650698 h 650698"/>
                    <a:gd name="connsiteX1" fmla="*/ 105508 w 1881554"/>
                    <a:gd name="connsiteY1" fmla="*/ 615529 h 650698"/>
                    <a:gd name="connsiteX2" fmla="*/ 351692 w 1881554"/>
                    <a:gd name="connsiteY2" fmla="*/ 545191 h 650698"/>
                    <a:gd name="connsiteX3" fmla="*/ 703384 w 1881554"/>
                    <a:gd name="connsiteY3" fmla="*/ 422098 h 650698"/>
                    <a:gd name="connsiteX4" fmla="*/ 879231 w 1881554"/>
                    <a:gd name="connsiteY4" fmla="*/ 386929 h 650698"/>
                    <a:gd name="connsiteX5" fmla="*/ 984738 w 1881554"/>
                    <a:gd name="connsiteY5" fmla="*/ 369344 h 650698"/>
                    <a:gd name="connsiteX6" fmla="*/ 1213338 w 1881554"/>
                    <a:gd name="connsiteY6" fmla="*/ 316591 h 650698"/>
                    <a:gd name="connsiteX7" fmla="*/ 1266092 w 1881554"/>
                    <a:gd name="connsiteY7" fmla="*/ 263837 h 650698"/>
                    <a:gd name="connsiteX8" fmla="*/ 1336431 w 1881554"/>
                    <a:gd name="connsiteY8" fmla="*/ 246252 h 650698"/>
                    <a:gd name="connsiteX9" fmla="*/ 1389184 w 1881554"/>
                    <a:gd name="connsiteY9" fmla="*/ 228668 h 650698"/>
                    <a:gd name="connsiteX10" fmla="*/ 1441938 w 1881554"/>
                    <a:gd name="connsiteY10" fmla="*/ 175914 h 650698"/>
                    <a:gd name="connsiteX11" fmla="*/ 1582615 w 1881554"/>
                    <a:gd name="connsiteY11" fmla="*/ 140744 h 650698"/>
                    <a:gd name="connsiteX12" fmla="*/ 1635369 w 1881554"/>
                    <a:gd name="connsiteY12" fmla="*/ 87991 h 650698"/>
                    <a:gd name="connsiteX13" fmla="*/ 1811215 w 1881554"/>
                    <a:gd name="connsiteY13" fmla="*/ 35237 h 650698"/>
                    <a:gd name="connsiteX14" fmla="*/ 1881554 w 1881554"/>
                    <a:gd name="connsiteY14" fmla="*/ 68 h 650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81554" h="650698">
                      <a:moveTo>
                        <a:pt x="0" y="650698"/>
                      </a:moveTo>
                      <a:cubicBezTo>
                        <a:pt x="35169" y="638975"/>
                        <a:pt x="70000" y="626181"/>
                        <a:pt x="105508" y="615529"/>
                      </a:cubicBezTo>
                      <a:cubicBezTo>
                        <a:pt x="187254" y="591005"/>
                        <a:pt x="271781" y="575158"/>
                        <a:pt x="351692" y="545191"/>
                      </a:cubicBezTo>
                      <a:cubicBezTo>
                        <a:pt x="428741" y="516298"/>
                        <a:pt x="641835" y="434408"/>
                        <a:pt x="703384" y="422098"/>
                      </a:cubicBezTo>
                      <a:cubicBezTo>
                        <a:pt x="762000" y="410375"/>
                        <a:pt x="820268" y="396756"/>
                        <a:pt x="879231" y="386929"/>
                      </a:cubicBezTo>
                      <a:cubicBezTo>
                        <a:pt x="914400" y="381067"/>
                        <a:pt x="950148" y="377991"/>
                        <a:pt x="984738" y="369344"/>
                      </a:cubicBezTo>
                      <a:cubicBezTo>
                        <a:pt x="1242199" y="304979"/>
                        <a:pt x="927621" y="357406"/>
                        <a:pt x="1213338" y="316591"/>
                      </a:cubicBezTo>
                      <a:cubicBezTo>
                        <a:pt x="1230923" y="299006"/>
                        <a:pt x="1244500" y="276175"/>
                        <a:pt x="1266092" y="263837"/>
                      </a:cubicBezTo>
                      <a:cubicBezTo>
                        <a:pt x="1287076" y="251846"/>
                        <a:pt x="1313193" y="252891"/>
                        <a:pt x="1336431" y="246252"/>
                      </a:cubicBezTo>
                      <a:cubicBezTo>
                        <a:pt x="1354253" y="241160"/>
                        <a:pt x="1371600" y="234529"/>
                        <a:pt x="1389184" y="228668"/>
                      </a:cubicBezTo>
                      <a:cubicBezTo>
                        <a:pt x="1406769" y="211083"/>
                        <a:pt x="1421246" y="189709"/>
                        <a:pt x="1441938" y="175914"/>
                      </a:cubicBezTo>
                      <a:cubicBezTo>
                        <a:pt x="1465112" y="160464"/>
                        <a:pt x="1569932" y="143281"/>
                        <a:pt x="1582615" y="140744"/>
                      </a:cubicBezTo>
                      <a:cubicBezTo>
                        <a:pt x="1600200" y="123160"/>
                        <a:pt x="1614281" y="101171"/>
                        <a:pt x="1635369" y="87991"/>
                      </a:cubicBezTo>
                      <a:cubicBezTo>
                        <a:pt x="1689807" y="53967"/>
                        <a:pt x="1750321" y="47415"/>
                        <a:pt x="1811215" y="35237"/>
                      </a:cubicBezTo>
                      <a:cubicBezTo>
                        <a:pt x="1868846" y="-3183"/>
                        <a:pt x="1842835" y="68"/>
                        <a:pt x="1881554" y="68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/>
                  <a:endParaRPr lang="zh-CN" altLang="en-US" sz="23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1756" y="4413"/>
                <a:ext cx="814" cy="923"/>
                <a:chOff x="0" y="0"/>
                <a:chExt cx="807366" cy="906807"/>
              </a:xfrm>
            </p:grpSpPr>
            <p:sp>
              <p:nvSpPr>
                <p:cNvPr id="65" name="chenying0907 42"/>
                <p:cNvSpPr/>
                <p:nvPr/>
              </p:nvSpPr>
              <p:spPr>
                <a:xfrm>
                  <a:off x="-1" y="101600"/>
                  <a:ext cx="792823" cy="805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46" h="19829" extrusionOk="0">
                      <a:moveTo>
                        <a:pt x="13770" y="824"/>
                      </a:moveTo>
                      <a:cubicBezTo>
                        <a:pt x="8089" y="-376"/>
                        <a:pt x="1804" y="-1265"/>
                        <a:pt x="353" y="5681"/>
                      </a:cubicBezTo>
                      <a:cubicBezTo>
                        <a:pt x="-441" y="9482"/>
                        <a:pt x="-115" y="16268"/>
                        <a:pt x="3660" y="18583"/>
                      </a:cubicBezTo>
                      <a:cubicBezTo>
                        <a:pt x="6516" y="20335"/>
                        <a:pt x="12966" y="20052"/>
                        <a:pt x="15977" y="18892"/>
                      </a:cubicBezTo>
                      <a:cubicBezTo>
                        <a:pt x="21159" y="16897"/>
                        <a:pt x="19879" y="11191"/>
                        <a:pt x="19174" y="6766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66" name="chenying0907 43"/>
                <p:cNvSpPr/>
                <p:nvPr/>
              </p:nvSpPr>
              <p:spPr>
                <a:xfrm>
                  <a:off x="165100" y="-1"/>
                  <a:ext cx="642267" cy="71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116" extrusionOk="0">
                      <a:moveTo>
                        <a:pt x="21521" y="13"/>
                      </a:moveTo>
                      <a:cubicBezTo>
                        <a:pt x="21600" y="-484"/>
                        <a:pt x="8558" y="13479"/>
                        <a:pt x="8933" y="13772"/>
                      </a:cubicBezTo>
                      <a:cubicBezTo>
                        <a:pt x="6785" y="12126"/>
                        <a:pt x="2898" y="10471"/>
                        <a:pt x="0" y="10120"/>
                      </a:cubicBezTo>
                      <a:cubicBezTo>
                        <a:pt x="1254" y="12620"/>
                        <a:pt x="2166" y="14279"/>
                        <a:pt x="4430" y="16128"/>
                      </a:cubicBezTo>
                      <a:cubicBezTo>
                        <a:pt x="4883" y="16498"/>
                        <a:pt x="10336" y="20581"/>
                        <a:pt x="9763" y="21116"/>
                      </a:cubicBezTo>
                      <a:cubicBezTo>
                        <a:pt x="14957" y="16270"/>
                        <a:pt x="20402" y="7017"/>
                        <a:pt x="21521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449072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After-class assignment 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>
          <a:xfrm>
            <a:off x="502920" y="1653540"/>
            <a:ext cx="1202690" cy="3212465"/>
            <a:chOff x="3398" y="1402"/>
            <a:chExt cx="807" cy="1781"/>
          </a:xfrm>
          <a:solidFill>
            <a:schemeClr val="accent4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234565" y="1596368"/>
            <a:ext cx="643636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假定你是李华， 你的英国朋友</a:t>
            </a:r>
            <a:r>
              <a:rPr lang="en-US" altLang="zh-CN" sz="2400" b="1" dirty="0">
                <a:latin typeface="Arial Narrow" panose="020B0606020202030204" charset="0"/>
                <a:ea typeface="黑体" panose="02010609060101010101" charset="-122"/>
                <a:cs typeface="Arial Narrow" panose="020B0606020202030204" charset="0"/>
              </a:rPr>
              <a:t>Tom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将在暑假期间来中国交流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学习。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他学了两年中文，但仍然担心中文交流时遇到困难，写信向你求助。请你用英语给</a:t>
            </a:r>
            <a:r>
              <a:rPr lang="en-US" altLang="zh-CN" sz="2400" b="1" dirty="0">
                <a:latin typeface="Arial Narrow" panose="020B0606020202030204" charset="0"/>
                <a:ea typeface="黑体" panose="02010609060101010101" charset="-122"/>
                <a:cs typeface="Arial Narrow" panose="020B0606020202030204" charset="0"/>
              </a:rPr>
              <a:t>Tom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回信，要点如下：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宽慰对方；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提出建议；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期待收获。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词数要求：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词左右。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PA_椭圆 31"/>
          <p:cNvSpPr/>
          <p:nvPr>
            <p:custDataLst>
              <p:tags r:id="rId1"/>
            </p:custDataLst>
          </p:nvPr>
        </p:nvSpPr>
        <p:spPr>
          <a:xfrm>
            <a:off x="2037715" y="1165225"/>
            <a:ext cx="6837045" cy="3121660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 10"/>
          <p:cNvGrpSpPr/>
          <p:nvPr/>
        </p:nvGrpSpPr>
        <p:grpSpPr>
          <a:xfrm>
            <a:off x="1645920" y="993140"/>
            <a:ext cx="743585" cy="620395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41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48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8" fmla="*/ 39 w 20655"/>
                  <a:gd name="connsiteY8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9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0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1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52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2"/>
          <p:cNvGrpSpPr/>
          <p:nvPr/>
        </p:nvGrpSpPr>
        <p:grpSpPr>
          <a:xfrm>
            <a:off x="733516" y="712193"/>
            <a:ext cx="2432005" cy="3687682"/>
            <a:chOff x="7448550" y="2122488"/>
            <a:chExt cx="901700" cy="1366838"/>
          </a:xfrm>
          <a:solidFill>
            <a:schemeClr val="accent2"/>
          </a:solidFill>
        </p:grpSpPr>
        <p:sp>
          <p:nvSpPr>
            <p:cNvPr id="5" name="Freeform 92"/>
            <p:cNvSpPr/>
            <p:nvPr/>
          </p:nvSpPr>
          <p:spPr bwMode="auto">
            <a:xfrm>
              <a:off x="7461250" y="3382963"/>
              <a:ext cx="317500" cy="106363"/>
            </a:xfrm>
            <a:custGeom>
              <a:avLst/>
              <a:gdLst>
                <a:gd name="T0" fmla="*/ 99 w 200"/>
                <a:gd name="T1" fmla="*/ 0 h 67"/>
                <a:gd name="T2" fmla="*/ 127 w 200"/>
                <a:gd name="T3" fmla="*/ 2 h 67"/>
                <a:gd name="T4" fmla="*/ 150 w 200"/>
                <a:gd name="T5" fmla="*/ 5 h 67"/>
                <a:gd name="T6" fmla="*/ 170 w 200"/>
                <a:gd name="T7" fmla="*/ 11 h 67"/>
                <a:gd name="T8" fmla="*/ 186 w 200"/>
                <a:gd name="T9" fmla="*/ 17 h 67"/>
                <a:gd name="T10" fmla="*/ 196 w 200"/>
                <a:gd name="T11" fmla="*/ 25 h 67"/>
                <a:gd name="T12" fmla="*/ 200 w 200"/>
                <a:gd name="T13" fmla="*/ 34 h 67"/>
                <a:gd name="T14" fmla="*/ 196 w 200"/>
                <a:gd name="T15" fmla="*/ 42 h 67"/>
                <a:gd name="T16" fmla="*/ 186 w 200"/>
                <a:gd name="T17" fmla="*/ 50 h 67"/>
                <a:gd name="T18" fmla="*/ 170 w 200"/>
                <a:gd name="T19" fmla="*/ 56 h 67"/>
                <a:gd name="T20" fmla="*/ 150 w 200"/>
                <a:gd name="T21" fmla="*/ 62 h 67"/>
                <a:gd name="T22" fmla="*/ 127 w 200"/>
                <a:gd name="T23" fmla="*/ 66 h 67"/>
                <a:gd name="T24" fmla="*/ 99 w 200"/>
                <a:gd name="T25" fmla="*/ 67 h 67"/>
                <a:gd name="T26" fmla="*/ 73 w 200"/>
                <a:gd name="T27" fmla="*/ 66 h 67"/>
                <a:gd name="T28" fmla="*/ 50 w 200"/>
                <a:gd name="T29" fmla="*/ 62 h 67"/>
                <a:gd name="T30" fmla="*/ 30 w 200"/>
                <a:gd name="T31" fmla="*/ 56 h 67"/>
                <a:gd name="T32" fmla="*/ 14 w 200"/>
                <a:gd name="T33" fmla="*/ 50 h 67"/>
                <a:gd name="T34" fmla="*/ 4 w 200"/>
                <a:gd name="T35" fmla="*/ 42 h 67"/>
                <a:gd name="T36" fmla="*/ 0 w 200"/>
                <a:gd name="T37" fmla="*/ 34 h 67"/>
                <a:gd name="T38" fmla="*/ 4 w 200"/>
                <a:gd name="T39" fmla="*/ 25 h 67"/>
                <a:gd name="T40" fmla="*/ 14 w 200"/>
                <a:gd name="T41" fmla="*/ 17 h 67"/>
                <a:gd name="T42" fmla="*/ 30 w 200"/>
                <a:gd name="T43" fmla="*/ 11 h 67"/>
                <a:gd name="T44" fmla="*/ 50 w 200"/>
                <a:gd name="T45" fmla="*/ 5 h 67"/>
                <a:gd name="T46" fmla="*/ 73 w 200"/>
                <a:gd name="T47" fmla="*/ 2 h 67"/>
                <a:gd name="T48" fmla="*/ 99 w 200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" h="67">
                  <a:moveTo>
                    <a:pt x="99" y="0"/>
                  </a:moveTo>
                  <a:lnTo>
                    <a:pt x="127" y="2"/>
                  </a:lnTo>
                  <a:lnTo>
                    <a:pt x="150" y="5"/>
                  </a:lnTo>
                  <a:lnTo>
                    <a:pt x="170" y="11"/>
                  </a:lnTo>
                  <a:lnTo>
                    <a:pt x="186" y="17"/>
                  </a:lnTo>
                  <a:lnTo>
                    <a:pt x="196" y="25"/>
                  </a:lnTo>
                  <a:lnTo>
                    <a:pt x="200" y="34"/>
                  </a:lnTo>
                  <a:lnTo>
                    <a:pt x="196" y="42"/>
                  </a:lnTo>
                  <a:lnTo>
                    <a:pt x="186" y="50"/>
                  </a:lnTo>
                  <a:lnTo>
                    <a:pt x="170" y="56"/>
                  </a:lnTo>
                  <a:lnTo>
                    <a:pt x="150" y="62"/>
                  </a:lnTo>
                  <a:lnTo>
                    <a:pt x="127" y="66"/>
                  </a:lnTo>
                  <a:lnTo>
                    <a:pt x="99" y="67"/>
                  </a:lnTo>
                  <a:lnTo>
                    <a:pt x="73" y="66"/>
                  </a:lnTo>
                  <a:lnTo>
                    <a:pt x="50" y="62"/>
                  </a:lnTo>
                  <a:lnTo>
                    <a:pt x="30" y="56"/>
                  </a:lnTo>
                  <a:lnTo>
                    <a:pt x="14" y="50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14" y="17"/>
                  </a:lnTo>
                  <a:lnTo>
                    <a:pt x="30" y="11"/>
                  </a:lnTo>
                  <a:lnTo>
                    <a:pt x="50" y="5"/>
                  </a:lnTo>
                  <a:lnTo>
                    <a:pt x="73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1"/>
            <p:cNvSpPr>
              <a:spLocks noEditPoints="1"/>
            </p:cNvSpPr>
            <p:nvPr/>
          </p:nvSpPr>
          <p:spPr bwMode="auto">
            <a:xfrm>
              <a:off x="7564438" y="2595563"/>
              <a:ext cx="26988" cy="26988"/>
            </a:xfrm>
            <a:custGeom>
              <a:avLst/>
              <a:gdLst>
                <a:gd name="T0" fmla="*/ 9 w 17"/>
                <a:gd name="T1" fmla="*/ 9 h 17"/>
                <a:gd name="T2" fmla="*/ 9 w 17"/>
                <a:gd name="T3" fmla="*/ 9 h 17"/>
                <a:gd name="T4" fmla="*/ 11 w 17"/>
                <a:gd name="T5" fmla="*/ 9 h 17"/>
                <a:gd name="T6" fmla="*/ 9 w 17"/>
                <a:gd name="T7" fmla="*/ 9 h 17"/>
                <a:gd name="T8" fmla="*/ 9 w 17"/>
                <a:gd name="T9" fmla="*/ 0 h 17"/>
                <a:gd name="T10" fmla="*/ 12 w 17"/>
                <a:gd name="T11" fmla="*/ 1 h 17"/>
                <a:gd name="T12" fmla="*/ 15 w 17"/>
                <a:gd name="T13" fmla="*/ 3 h 17"/>
                <a:gd name="T14" fmla="*/ 17 w 17"/>
                <a:gd name="T15" fmla="*/ 5 h 17"/>
                <a:gd name="T16" fmla="*/ 17 w 17"/>
                <a:gd name="T17" fmla="*/ 9 h 17"/>
                <a:gd name="T18" fmla="*/ 17 w 17"/>
                <a:gd name="T19" fmla="*/ 12 h 17"/>
                <a:gd name="T20" fmla="*/ 15 w 17"/>
                <a:gd name="T21" fmla="*/ 14 h 17"/>
                <a:gd name="T22" fmla="*/ 12 w 17"/>
                <a:gd name="T23" fmla="*/ 17 h 17"/>
                <a:gd name="T24" fmla="*/ 9 w 17"/>
                <a:gd name="T25" fmla="*/ 17 h 17"/>
                <a:gd name="T26" fmla="*/ 5 w 17"/>
                <a:gd name="T27" fmla="*/ 17 h 17"/>
                <a:gd name="T28" fmla="*/ 3 w 17"/>
                <a:gd name="T29" fmla="*/ 14 h 17"/>
                <a:gd name="T30" fmla="*/ 2 w 17"/>
                <a:gd name="T31" fmla="*/ 12 h 17"/>
                <a:gd name="T32" fmla="*/ 0 w 17"/>
                <a:gd name="T33" fmla="*/ 9 h 17"/>
                <a:gd name="T34" fmla="*/ 2 w 17"/>
                <a:gd name="T35" fmla="*/ 5 h 17"/>
                <a:gd name="T36" fmla="*/ 3 w 17"/>
                <a:gd name="T37" fmla="*/ 3 h 17"/>
                <a:gd name="T38" fmla="*/ 5 w 17"/>
                <a:gd name="T39" fmla="*/ 1 h 17"/>
                <a:gd name="T40" fmla="*/ 9 w 17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9" y="9"/>
                  </a:moveTo>
                  <a:lnTo>
                    <a:pt x="9" y="9"/>
                  </a:lnTo>
                  <a:lnTo>
                    <a:pt x="11" y="9"/>
                  </a:lnTo>
                  <a:lnTo>
                    <a:pt x="9" y="9"/>
                  </a:lnTo>
                  <a:close/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2"/>
            <p:cNvSpPr/>
            <p:nvPr/>
          </p:nvSpPr>
          <p:spPr bwMode="auto">
            <a:xfrm>
              <a:off x="7662863" y="2587625"/>
              <a:ext cx="28575" cy="26988"/>
            </a:xfrm>
            <a:custGeom>
              <a:avLst/>
              <a:gdLst>
                <a:gd name="T0" fmla="*/ 9 w 18"/>
                <a:gd name="T1" fmla="*/ 0 h 17"/>
                <a:gd name="T2" fmla="*/ 12 w 18"/>
                <a:gd name="T3" fmla="*/ 0 h 17"/>
                <a:gd name="T4" fmla="*/ 16 w 18"/>
                <a:gd name="T5" fmla="*/ 1 h 17"/>
                <a:gd name="T6" fmla="*/ 17 w 18"/>
                <a:gd name="T7" fmla="*/ 5 h 17"/>
                <a:gd name="T8" fmla="*/ 18 w 18"/>
                <a:gd name="T9" fmla="*/ 8 h 17"/>
                <a:gd name="T10" fmla="*/ 17 w 18"/>
                <a:gd name="T11" fmla="*/ 12 h 17"/>
                <a:gd name="T12" fmla="*/ 16 w 18"/>
                <a:gd name="T13" fmla="*/ 14 h 17"/>
                <a:gd name="T14" fmla="*/ 12 w 18"/>
                <a:gd name="T15" fmla="*/ 16 h 17"/>
                <a:gd name="T16" fmla="*/ 9 w 18"/>
                <a:gd name="T17" fmla="*/ 17 h 17"/>
                <a:gd name="T18" fmla="*/ 5 w 18"/>
                <a:gd name="T19" fmla="*/ 16 h 17"/>
                <a:gd name="T20" fmla="*/ 2 w 18"/>
                <a:gd name="T21" fmla="*/ 14 h 17"/>
                <a:gd name="T22" fmla="*/ 1 w 18"/>
                <a:gd name="T23" fmla="*/ 12 h 17"/>
                <a:gd name="T24" fmla="*/ 0 w 18"/>
                <a:gd name="T25" fmla="*/ 8 h 17"/>
                <a:gd name="T26" fmla="*/ 1 w 18"/>
                <a:gd name="T27" fmla="*/ 5 h 17"/>
                <a:gd name="T28" fmla="*/ 2 w 18"/>
                <a:gd name="T29" fmla="*/ 1 h 17"/>
                <a:gd name="T30" fmla="*/ 5 w 18"/>
                <a:gd name="T31" fmla="*/ 0 h 17"/>
                <a:gd name="T32" fmla="*/ 9 w 18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7">
                  <a:moveTo>
                    <a:pt x="9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0"/>
            <p:cNvSpPr>
              <a:spLocks noEditPoints="1"/>
            </p:cNvSpPr>
            <p:nvPr/>
          </p:nvSpPr>
          <p:spPr bwMode="auto">
            <a:xfrm>
              <a:off x="7497763" y="2778125"/>
              <a:ext cx="246063" cy="323850"/>
            </a:xfrm>
            <a:custGeom>
              <a:avLst/>
              <a:gdLst>
                <a:gd name="T0" fmla="*/ 76 w 155"/>
                <a:gd name="T1" fmla="*/ 12 h 204"/>
                <a:gd name="T2" fmla="*/ 45 w 155"/>
                <a:gd name="T3" fmla="*/ 24 h 204"/>
                <a:gd name="T4" fmla="*/ 27 w 155"/>
                <a:gd name="T5" fmla="*/ 37 h 204"/>
                <a:gd name="T6" fmla="*/ 23 w 155"/>
                <a:gd name="T7" fmla="*/ 42 h 204"/>
                <a:gd name="T8" fmla="*/ 19 w 155"/>
                <a:gd name="T9" fmla="*/ 51 h 204"/>
                <a:gd name="T10" fmla="*/ 11 w 155"/>
                <a:gd name="T11" fmla="*/ 91 h 204"/>
                <a:gd name="T12" fmla="*/ 24 w 155"/>
                <a:gd name="T13" fmla="*/ 134 h 204"/>
                <a:gd name="T14" fmla="*/ 25 w 155"/>
                <a:gd name="T15" fmla="*/ 136 h 204"/>
                <a:gd name="T16" fmla="*/ 25 w 155"/>
                <a:gd name="T17" fmla="*/ 139 h 204"/>
                <a:gd name="T18" fmla="*/ 28 w 155"/>
                <a:gd name="T19" fmla="*/ 146 h 204"/>
                <a:gd name="T20" fmla="*/ 36 w 155"/>
                <a:gd name="T21" fmla="*/ 167 h 204"/>
                <a:gd name="T22" fmla="*/ 51 w 155"/>
                <a:gd name="T23" fmla="*/ 186 h 204"/>
                <a:gd name="T24" fmla="*/ 71 w 155"/>
                <a:gd name="T25" fmla="*/ 195 h 204"/>
                <a:gd name="T26" fmla="*/ 92 w 155"/>
                <a:gd name="T27" fmla="*/ 189 h 204"/>
                <a:gd name="T28" fmla="*/ 104 w 155"/>
                <a:gd name="T29" fmla="*/ 181 h 204"/>
                <a:gd name="T30" fmla="*/ 108 w 155"/>
                <a:gd name="T31" fmla="*/ 177 h 204"/>
                <a:gd name="T32" fmla="*/ 114 w 155"/>
                <a:gd name="T33" fmla="*/ 169 h 204"/>
                <a:gd name="T34" fmla="*/ 125 w 155"/>
                <a:gd name="T35" fmla="*/ 153 h 204"/>
                <a:gd name="T36" fmla="*/ 142 w 155"/>
                <a:gd name="T37" fmla="*/ 110 h 204"/>
                <a:gd name="T38" fmla="*/ 144 w 155"/>
                <a:gd name="T39" fmla="*/ 70 h 204"/>
                <a:gd name="T40" fmla="*/ 142 w 155"/>
                <a:gd name="T41" fmla="*/ 54 h 204"/>
                <a:gd name="T42" fmla="*/ 140 w 155"/>
                <a:gd name="T43" fmla="*/ 50 h 204"/>
                <a:gd name="T44" fmla="*/ 137 w 155"/>
                <a:gd name="T45" fmla="*/ 43 h 204"/>
                <a:gd name="T46" fmla="*/ 130 w 155"/>
                <a:gd name="T47" fmla="*/ 32 h 204"/>
                <a:gd name="T48" fmla="*/ 114 w 155"/>
                <a:gd name="T49" fmla="*/ 17 h 204"/>
                <a:gd name="T50" fmla="*/ 89 w 155"/>
                <a:gd name="T51" fmla="*/ 11 h 204"/>
                <a:gd name="T52" fmla="*/ 105 w 155"/>
                <a:gd name="T53" fmla="*/ 3 h 204"/>
                <a:gd name="T54" fmla="*/ 130 w 155"/>
                <a:gd name="T55" fmla="*/ 17 h 204"/>
                <a:gd name="T56" fmla="*/ 146 w 155"/>
                <a:gd name="T57" fmla="*/ 38 h 204"/>
                <a:gd name="T58" fmla="*/ 151 w 155"/>
                <a:gd name="T59" fmla="*/ 51 h 204"/>
                <a:gd name="T60" fmla="*/ 151 w 155"/>
                <a:gd name="T61" fmla="*/ 53 h 204"/>
                <a:gd name="T62" fmla="*/ 155 w 155"/>
                <a:gd name="T63" fmla="*/ 84 h 204"/>
                <a:gd name="T64" fmla="*/ 146 w 155"/>
                <a:gd name="T65" fmla="*/ 131 h 204"/>
                <a:gd name="T66" fmla="*/ 127 w 155"/>
                <a:gd name="T67" fmla="*/ 167 h 204"/>
                <a:gd name="T68" fmla="*/ 113 w 155"/>
                <a:gd name="T69" fmla="*/ 186 h 204"/>
                <a:gd name="T70" fmla="*/ 96 w 155"/>
                <a:gd name="T71" fmla="*/ 198 h 204"/>
                <a:gd name="T72" fmla="*/ 71 w 155"/>
                <a:gd name="T73" fmla="*/ 204 h 204"/>
                <a:gd name="T74" fmla="*/ 45 w 155"/>
                <a:gd name="T75" fmla="*/ 194 h 204"/>
                <a:gd name="T76" fmla="*/ 27 w 155"/>
                <a:gd name="T77" fmla="*/ 170 h 204"/>
                <a:gd name="T78" fmla="*/ 17 w 155"/>
                <a:gd name="T79" fmla="*/ 146 h 204"/>
                <a:gd name="T80" fmla="*/ 7 w 155"/>
                <a:gd name="T81" fmla="*/ 123 h 204"/>
                <a:gd name="T82" fmla="*/ 0 w 155"/>
                <a:gd name="T83" fmla="*/ 91 h 204"/>
                <a:gd name="T84" fmla="*/ 6 w 155"/>
                <a:gd name="T85" fmla="*/ 60 h 204"/>
                <a:gd name="T86" fmla="*/ 15 w 155"/>
                <a:gd name="T87" fmla="*/ 38 h 204"/>
                <a:gd name="T88" fmla="*/ 19 w 155"/>
                <a:gd name="T89" fmla="*/ 30 h 204"/>
                <a:gd name="T90" fmla="*/ 20 w 155"/>
                <a:gd name="T91" fmla="*/ 29 h 204"/>
                <a:gd name="T92" fmla="*/ 58 w 155"/>
                <a:gd name="T93" fmla="*/ 7 h 204"/>
                <a:gd name="T94" fmla="*/ 89 w 155"/>
                <a:gd name="T9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204">
                  <a:moveTo>
                    <a:pt x="89" y="11"/>
                  </a:moveTo>
                  <a:lnTo>
                    <a:pt x="76" y="12"/>
                  </a:lnTo>
                  <a:lnTo>
                    <a:pt x="62" y="16"/>
                  </a:lnTo>
                  <a:lnTo>
                    <a:pt x="45" y="24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3" y="42"/>
                  </a:lnTo>
                  <a:lnTo>
                    <a:pt x="21" y="47"/>
                  </a:lnTo>
                  <a:lnTo>
                    <a:pt x="19" y="51"/>
                  </a:lnTo>
                  <a:lnTo>
                    <a:pt x="13" y="70"/>
                  </a:lnTo>
                  <a:lnTo>
                    <a:pt x="11" y="91"/>
                  </a:lnTo>
                  <a:lnTo>
                    <a:pt x="13" y="113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9"/>
                  </a:lnTo>
                  <a:lnTo>
                    <a:pt x="27" y="142"/>
                  </a:lnTo>
                  <a:lnTo>
                    <a:pt x="28" y="146"/>
                  </a:lnTo>
                  <a:lnTo>
                    <a:pt x="30" y="155"/>
                  </a:lnTo>
                  <a:lnTo>
                    <a:pt x="36" y="167"/>
                  </a:lnTo>
                  <a:lnTo>
                    <a:pt x="42" y="177"/>
                  </a:lnTo>
                  <a:lnTo>
                    <a:pt x="51" y="186"/>
                  </a:lnTo>
                  <a:lnTo>
                    <a:pt x="61" y="193"/>
                  </a:lnTo>
                  <a:lnTo>
                    <a:pt x="71" y="195"/>
                  </a:lnTo>
                  <a:lnTo>
                    <a:pt x="80" y="194"/>
                  </a:lnTo>
                  <a:lnTo>
                    <a:pt x="92" y="189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5" y="180"/>
                  </a:lnTo>
                  <a:lnTo>
                    <a:pt x="108" y="177"/>
                  </a:lnTo>
                  <a:lnTo>
                    <a:pt x="110" y="174"/>
                  </a:lnTo>
                  <a:lnTo>
                    <a:pt x="114" y="169"/>
                  </a:lnTo>
                  <a:lnTo>
                    <a:pt x="120" y="161"/>
                  </a:lnTo>
                  <a:lnTo>
                    <a:pt x="125" y="153"/>
                  </a:lnTo>
                  <a:lnTo>
                    <a:pt x="134" y="134"/>
                  </a:lnTo>
                  <a:lnTo>
                    <a:pt x="142" y="110"/>
                  </a:lnTo>
                  <a:lnTo>
                    <a:pt x="146" y="84"/>
                  </a:lnTo>
                  <a:lnTo>
                    <a:pt x="144" y="7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2" y="53"/>
                  </a:lnTo>
                  <a:lnTo>
                    <a:pt x="140" y="50"/>
                  </a:lnTo>
                  <a:lnTo>
                    <a:pt x="139" y="47"/>
                  </a:lnTo>
                  <a:lnTo>
                    <a:pt x="137" y="43"/>
                  </a:lnTo>
                  <a:lnTo>
                    <a:pt x="134" y="38"/>
                  </a:lnTo>
                  <a:lnTo>
                    <a:pt x="130" y="32"/>
                  </a:lnTo>
                  <a:lnTo>
                    <a:pt x="123" y="24"/>
                  </a:lnTo>
                  <a:lnTo>
                    <a:pt x="114" y="17"/>
                  </a:lnTo>
                  <a:lnTo>
                    <a:pt x="102" y="12"/>
                  </a:lnTo>
                  <a:lnTo>
                    <a:pt x="89" y="11"/>
                  </a:lnTo>
                  <a:close/>
                  <a:moveTo>
                    <a:pt x="89" y="0"/>
                  </a:moveTo>
                  <a:lnTo>
                    <a:pt x="105" y="3"/>
                  </a:lnTo>
                  <a:lnTo>
                    <a:pt x="120" y="8"/>
                  </a:lnTo>
                  <a:lnTo>
                    <a:pt x="130" y="17"/>
                  </a:lnTo>
                  <a:lnTo>
                    <a:pt x="138" y="26"/>
                  </a:lnTo>
                  <a:lnTo>
                    <a:pt x="146" y="38"/>
                  </a:lnTo>
                  <a:lnTo>
                    <a:pt x="150" y="47"/>
                  </a:lnTo>
                  <a:lnTo>
                    <a:pt x="151" y="51"/>
                  </a:lnTo>
                  <a:lnTo>
                    <a:pt x="147" y="53"/>
                  </a:lnTo>
                  <a:lnTo>
                    <a:pt x="151" y="53"/>
                  </a:lnTo>
                  <a:lnTo>
                    <a:pt x="155" y="68"/>
                  </a:lnTo>
                  <a:lnTo>
                    <a:pt x="155" y="84"/>
                  </a:lnTo>
                  <a:lnTo>
                    <a:pt x="152" y="109"/>
                  </a:lnTo>
                  <a:lnTo>
                    <a:pt x="146" y="131"/>
                  </a:lnTo>
                  <a:lnTo>
                    <a:pt x="138" y="151"/>
                  </a:lnTo>
                  <a:lnTo>
                    <a:pt x="127" y="167"/>
                  </a:lnTo>
                  <a:lnTo>
                    <a:pt x="120" y="178"/>
                  </a:lnTo>
                  <a:lnTo>
                    <a:pt x="113" y="186"/>
                  </a:lnTo>
                  <a:lnTo>
                    <a:pt x="110" y="189"/>
                  </a:lnTo>
                  <a:lnTo>
                    <a:pt x="96" y="198"/>
                  </a:lnTo>
                  <a:lnTo>
                    <a:pt x="84" y="203"/>
                  </a:lnTo>
                  <a:lnTo>
                    <a:pt x="71" y="204"/>
                  </a:lnTo>
                  <a:lnTo>
                    <a:pt x="57" y="202"/>
                  </a:lnTo>
                  <a:lnTo>
                    <a:pt x="45" y="194"/>
                  </a:lnTo>
                  <a:lnTo>
                    <a:pt x="34" y="184"/>
                  </a:lnTo>
                  <a:lnTo>
                    <a:pt x="27" y="170"/>
                  </a:lnTo>
                  <a:lnTo>
                    <a:pt x="21" y="157"/>
                  </a:lnTo>
                  <a:lnTo>
                    <a:pt x="17" y="146"/>
                  </a:lnTo>
                  <a:lnTo>
                    <a:pt x="15" y="139"/>
                  </a:lnTo>
                  <a:lnTo>
                    <a:pt x="7" y="123"/>
                  </a:lnTo>
                  <a:lnTo>
                    <a:pt x="3" y="106"/>
                  </a:lnTo>
                  <a:lnTo>
                    <a:pt x="0" y="91"/>
                  </a:lnTo>
                  <a:lnTo>
                    <a:pt x="3" y="75"/>
                  </a:lnTo>
                  <a:lnTo>
                    <a:pt x="6" y="60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40" y="16"/>
                  </a:lnTo>
                  <a:lnTo>
                    <a:pt x="58" y="7"/>
                  </a:lnTo>
                  <a:lnTo>
                    <a:pt x="75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41"/>
            <p:cNvSpPr/>
            <p:nvPr/>
          </p:nvSpPr>
          <p:spPr bwMode="auto">
            <a:xfrm>
              <a:off x="7572375" y="2798763"/>
              <a:ext cx="115888" cy="46038"/>
            </a:xfrm>
            <a:custGeom>
              <a:avLst/>
              <a:gdLst>
                <a:gd name="T0" fmla="*/ 10 w 73"/>
                <a:gd name="T1" fmla="*/ 0 h 29"/>
                <a:gd name="T2" fmla="*/ 10 w 73"/>
                <a:gd name="T3" fmla="*/ 0 h 29"/>
                <a:gd name="T4" fmla="*/ 11 w 73"/>
                <a:gd name="T5" fmla="*/ 3 h 29"/>
                <a:gd name="T6" fmla="*/ 12 w 73"/>
                <a:gd name="T7" fmla="*/ 7 h 29"/>
                <a:gd name="T8" fmla="*/ 16 w 73"/>
                <a:gd name="T9" fmla="*/ 10 h 29"/>
                <a:gd name="T10" fmla="*/ 19 w 73"/>
                <a:gd name="T11" fmla="*/ 13 h 29"/>
                <a:gd name="T12" fmla="*/ 24 w 73"/>
                <a:gd name="T13" fmla="*/ 16 h 29"/>
                <a:gd name="T14" fmla="*/ 29 w 73"/>
                <a:gd name="T15" fmla="*/ 19 h 29"/>
                <a:gd name="T16" fmla="*/ 35 w 73"/>
                <a:gd name="T17" fmla="*/ 20 h 29"/>
                <a:gd name="T18" fmla="*/ 42 w 73"/>
                <a:gd name="T19" fmla="*/ 17 h 29"/>
                <a:gd name="T20" fmla="*/ 53 w 73"/>
                <a:gd name="T21" fmla="*/ 12 h 29"/>
                <a:gd name="T22" fmla="*/ 66 w 73"/>
                <a:gd name="T23" fmla="*/ 0 h 29"/>
                <a:gd name="T24" fmla="*/ 73 w 73"/>
                <a:gd name="T25" fmla="*/ 7 h 29"/>
                <a:gd name="T26" fmla="*/ 59 w 73"/>
                <a:gd name="T27" fmla="*/ 20 h 29"/>
                <a:gd name="T28" fmla="*/ 46 w 73"/>
                <a:gd name="T29" fmla="*/ 27 h 29"/>
                <a:gd name="T30" fmla="*/ 35 w 73"/>
                <a:gd name="T31" fmla="*/ 29 h 29"/>
                <a:gd name="T32" fmla="*/ 24 w 73"/>
                <a:gd name="T33" fmla="*/ 28 h 29"/>
                <a:gd name="T34" fmla="*/ 15 w 73"/>
                <a:gd name="T35" fmla="*/ 23 h 29"/>
                <a:gd name="T36" fmla="*/ 8 w 73"/>
                <a:gd name="T37" fmla="*/ 16 h 29"/>
                <a:gd name="T38" fmla="*/ 6 w 73"/>
                <a:gd name="T39" fmla="*/ 13 h 29"/>
                <a:gd name="T40" fmla="*/ 3 w 73"/>
                <a:gd name="T41" fmla="*/ 10 h 29"/>
                <a:gd name="T42" fmla="*/ 2 w 73"/>
                <a:gd name="T43" fmla="*/ 7 h 29"/>
                <a:gd name="T44" fmla="*/ 0 w 73"/>
                <a:gd name="T45" fmla="*/ 6 h 29"/>
                <a:gd name="T46" fmla="*/ 0 w 73"/>
                <a:gd name="T47" fmla="*/ 4 h 29"/>
                <a:gd name="T48" fmla="*/ 0 w 73"/>
                <a:gd name="T49" fmla="*/ 4 h 29"/>
                <a:gd name="T50" fmla="*/ 10 w 73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8">
                  <a:moveTo>
                    <a:pt x="10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6" y="10"/>
                  </a:lnTo>
                  <a:lnTo>
                    <a:pt x="19" y="13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5" y="20"/>
                  </a:lnTo>
                  <a:lnTo>
                    <a:pt x="42" y="17"/>
                  </a:lnTo>
                  <a:lnTo>
                    <a:pt x="53" y="12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59" y="20"/>
                  </a:lnTo>
                  <a:lnTo>
                    <a:pt x="46" y="27"/>
                  </a:lnTo>
                  <a:lnTo>
                    <a:pt x="35" y="29"/>
                  </a:lnTo>
                  <a:lnTo>
                    <a:pt x="24" y="28"/>
                  </a:lnTo>
                  <a:lnTo>
                    <a:pt x="15" y="23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2"/>
            <p:cNvSpPr>
              <a:spLocks noEditPoints="1"/>
            </p:cNvSpPr>
            <p:nvPr/>
          </p:nvSpPr>
          <p:spPr bwMode="auto">
            <a:xfrm>
              <a:off x="7702550" y="2849563"/>
              <a:ext cx="93663" cy="220663"/>
            </a:xfrm>
            <a:custGeom>
              <a:avLst/>
              <a:gdLst>
                <a:gd name="T0" fmla="*/ 11 w 59"/>
                <a:gd name="T1" fmla="*/ 4 h 139"/>
                <a:gd name="T2" fmla="*/ 11 w 59"/>
                <a:gd name="T3" fmla="*/ 4 h 139"/>
                <a:gd name="T4" fmla="*/ 11 w 59"/>
                <a:gd name="T5" fmla="*/ 4 h 139"/>
                <a:gd name="T6" fmla="*/ 11 w 59"/>
                <a:gd name="T7" fmla="*/ 4 h 139"/>
                <a:gd name="T8" fmla="*/ 21 w 59"/>
                <a:gd name="T9" fmla="*/ 0 h 139"/>
                <a:gd name="T10" fmla="*/ 52 w 59"/>
                <a:gd name="T11" fmla="*/ 55 h 139"/>
                <a:gd name="T12" fmla="*/ 53 w 59"/>
                <a:gd name="T13" fmla="*/ 56 h 139"/>
                <a:gd name="T14" fmla="*/ 55 w 59"/>
                <a:gd name="T15" fmla="*/ 59 h 139"/>
                <a:gd name="T16" fmla="*/ 56 w 59"/>
                <a:gd name="T17" fmla="*/ 63 h 139"/>
                <a:gd name="T18" fmla="*/ 59 w 59"/>
                <a:gd name="T19" fmla="*/ 67 h 139"/>
                <a:gd name="T20" fmla="*/ 59 w 59"/>
                <a:gd name="T21" fmla="*/ 72 h 139"/>
                <a:gd name="T22" fmla="*/ 57 w 59"/>
                <a:gd name="T23" fmla="*/ 80 h 139"/>
                <a:gd name="T24" fmla="*/ 52 w 59"/>
                <a:gd name="T25" fmla="*/ 87 h 139"/>
                <a:gd name="T26" fmla="*/ 44 w 59"/>
                <a:gd name="T27" fmla="*/ 94 h 139"/>
                <a:gd name="T28" fmla="*/ 10 w 59"/>
                <a:gd name="T29" fmla="*/ 118 h 139"/>
                <a:gd name="T30" fmla="*/ 11 w 59"/>
                <a:gd name="T31" fmla="*/ 137 h 139"/>
                <a:gd name="T32" fmla="*/ 1 w 59"/>
                <a:gd name="T33" fmla="*/ 139 h 139"/>
                <a:gd name="T34" fmla="*/ 0 w 59"/>
                <a:gd name="T35" fmla="*/ 114 h 139"/>
                <a:gd name="T36" fmla="*/ 39 w 59"/>
                <a:gd name="T37" fmla="*/ 86 h 139"/>
                <a:gd name="T38" fmla="*/ 43 w 59"/>
                <a:gd name="T39" fmla="*/ 82 h 139"/>
                <a:gd name="T40" fmla="*/ 46 w 59"/>
                <a:gd name="T41" fmla="*/ 80 h 139"/>
                <a:gd name="T42" fmla="*/ 48 w 59"/>
                <a:gd name="T43" fmla="*/ 77 h 139"/>
                <a:gd name="T44" fmla="*/ 48 w 59"/>
                <a:gd name="T45" fmla="*/ 74 h 139"/>
                <a:gd name="T46" fmla="*/ 48 w 59"/>
                <a:gd name="T47" fmla="*/ 72 h 139"/>
                <a:gd name="T48" fmla="*/ 48 w 59"/>
                <a:gd name="T49" fmla="*/ 68 h 139"/>
                <a:gd name="T50" fmla="*/ 47 w 59"/>
                <a:gd name="T51" fmla="*/ 64 h 139"/>
                <a:gd name="T52" fmla="*/ 44 w 59"/>
                <a:gd name="T53" fmla="*/ 61 h 139"/>
                <a:gd name="T54" fmla="*/ 44 w 59"/>
                <a:gd name="T55" fmla="*/ 61 h 139"/>
                <a:gd name="T56" fmla="*/ 44 w 59"/>
                <a:gd name="T57" fmla="*/ 61 h 139"/>
                <a:gd name="T58" fmla="*/ 44 w 59"/>
                <a:gd name="T59" fmla="*/ 60 h 139"/>
                <a:gd name="T60" fmla="*/ 11 w 59"/>
                <a:gd name="T61" fmla="*/ 4 h 139"/>
                <a:gd name="T62" fmla="*/ 21 w 59"/>
                <a:gd name="T6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139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21" y="0"/>
                  </a:moveTo>
                  <a:lnTo>
                    <a:pt x="52" y="55"/>
                  </a:lnTo>
                  <a:lnTo>
                    <a:pt x="53" y="56"/>
                  </a:lnTo>
                  <a:lnTo>
                    <a:pt x="55" y="59"/>
                  </a:lnTo>
                  <a:lnTo>
                    <a:pt x="56" y="63"/>
                  </a:lnTo>
                  <a:lnTo>
                    <a:pt x="59" y="67"/>
                  </a:lnTo>
                  <a:lnTo>
                    <a:pt x="59" y="72"/>
                  </a:lnTo>
                  <a:lnTo>
                    <a:pt x="57" y="80"/>
                  </a:lnTo>
                  <a:lnTo>
                    <a:pt x="52" y="87"/>
                  </a:lnTo>
                  <a:lnTo>
                    <a:pt x="44" y="94"/>
                  </a:lnTo>
                  <a:lnTo>
                    <a:pt x="10" y="118"/>
                  </a:lnTo>
                  <a:lnTo>
                    <a:pt x="11" y="137"/>
                  </a:lnTo>
                  <a:lnTo>
                    <a:pt x="1" y="139"/>
                  </a:lnTo>
                  <a:lnTo>
                    <a:pt x="0" y="114"/>
                  </a:lnTo>
                  <a:lnTo>
                    <a:pt x="39" y="86"/>
                  </a:lnTo>
                  <a:lnTo>
                    <a:pt x="43" y="82"/>
                  </a:lnTo>
                  <a:lnTo>
                    <a:pt x="46" y="80"/>
                  </a:lnTo>
                  <a:lnTo>
                    <a:pt x="48" y="77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7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11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3"/>
            <p:cNvSpPr/>
            <p:nvPr/>
          </p:nvSpPr>
          <p:spPr bwMode="auto">
            <a:xfrm>
              <a:off x="7448550" y="2876550"/>
              <a:ext cx="82550" cy="177800"/>
            </a:xfrm>
            <a:custGeom>
              <a:avLst/>
              <a:gdLst>
                <a:gd name="T0" fmla="*/ 33 w 52"/>
                <a:gd name="T1" fmla="*/ 0 h 112"/>
                <a:gd name="T2" fmla="*/ 33 w 52"/>
                <a:gd name="T3" fmla="*/ 0 h 112"/>
                <a:gd name="T4" fmla="*/ 40 w 52"/>
                <a:gd name="T5" fmla="*/ 5 h 112"/>
                <a:gd name="T6" fmla="*/ 12 w 52"/>
                <a:gd name="T7" fmla="*/ 48 h 112"/>
                <a:gd name="T8" fmla="*/ 12 w 52"/>
                <a:gd name="T9" fmla="*/ 48 h 112"/>
                <a:gd name="T10" fmla="*/ 12 w 52"/>
                <a:gd name="T11" fmla="*/ 48 h 112"/>
                <a:gd name="T12" fmla="*/ 12 w 52"/>
                <a:gd name="T13" fmla="*/ 50 h 112"/>
                <a:gd name="T14" fmla="*/ 10 w 52"/>
                <a:gd name="T15" fmla="*/ 52 h 112"/>
                <a:gd name="T16" fmla="*/ 10 w 52"/>
                <a:gd name="T17" fmla="*/ 55 h 112"/>
                <a:gd name="T18" fmla="*/ 10 w 52"/>
                <a:gd name="T19" fmla="*/ 57 h 112"/>
                <a:gd name="T20" fmla="*/ 12 w 52"/>
                <a:gd name="T21" fmla="*/ 59 h 112"/>
                <a:gd name="T22" fmla="*/ 13 w 52"/>
                <a:gd name="T23" fmla="*/ 61 h 112"/>
                <a:gd name="T24" fmla="*/ 16 w 52"/>
                <a:gd name="T25" fmla="*/ 65 h 112"/>
                <a:gd name="T26" fmla="*/ 47 w 52"/>
                <a:gd name="T27" fmla="*/ 87 h 112"/>
                <a:gd name="T28" fmla="*/ 50 w 52"/>
                <a:gd name="T29" fmla="*/ 90 h 112"/>
                <a:gd name="T30" fmla="*/ 51 w 52"/>
                <a:gd name="T31" fmla="*/ 91 h 112"/>
                <a:gd name="T32" fmla="*/ 52 w 52"/>
                <a:gd name="T33" fmla="*/ 94 h 112"/>
                <a:gd name="T34" fmla="*/ 52 w 52"/>
                <a:gd name="T35" fmla="*/ 98 h 112"/>
                <a:gd name="T36" fmla="*/ 52 w 52"/>
                <a:gd name="T37" fmla="*/ 101 h 112"/>
                <a:gd name="T38" fmla="*/ 51 w 52"/>
                <a:gd name="T39" fmla="*/ 105 h 112"/>
                <a:gd name="T40" fmla="*/ 50 w 52"/>
                <a:gd name="T41" fmla="*/ 108 h 112"/>
                <a:gd name="T42" fmla="*/ 47 w 52"/>
                <a:gd name="T43" fmla="*/ 112 h 112"/>
                <a:gd name="T44" fmla="*/ 39 w 52"/>
                <a:gd name="T45" fmla="*/ 107 h 112"/>
                <a:gd name="T46" fmla="*/ 40 w 52"/>
                <a:gd name="T47" fmla="*/ 103 h 112"/>
                <a:gd name="T48" fmla="*/ 42 w 52"/>
                <a:gd name="T49" fmla="*/ 101 h 112"/>
                <a:gd name="T50" fmla="*/ 43 w 52"/>
                <a:gd name="T51" fmla="*/ 98 h 112"/>
                <a:gd name="T52" fmla="*/ 43 w 52"/>
                <a:gd name="T53" fmla="*/ 98 h 112"/>
                <a:gd name="T54" fmla="*/ 43 w 52"/>
                <a:gd name="T55" fmla="*/ 97 h 112"/>
                <a:gd name="T56" fmla="*/ 43 w 52"/>
                <a:gd name="T57" fmla="*/ 97 h 112"/>
                <a:gd name="T58" fmla="*/ 10 w 52"/>
                <a:gd name="T59" fmla="*/ 73 h 112"/>
                <a:gd name="T60" fmla="*/ 5 w 52"/>
                <a:gd name="T61" fmla="*/ 68 h 112"/>
                <a:gd name="T62" fmla="*/ 3 w 52"/>
                <a:gd name="T63" fmla="*/ 64 h 112"/>
                <a:gd name="T64" fmla="*/ 1 w 52"/>
                <a:gd name="T65" fmla="*/ 59 h 112"/>
                <a:gd name="T66" fmla="*/ 0 w 52"/>
                <a:gd name="T67" fmla="*/ 55 h 112"/>
                <a:gd name="T68" fmla="*/ 1 w 52"/>
                <a:gd name="T69" fmla="*/ 51 h 112"/>
                <a:gd name="T70" fmla="*/ 1 w 52"/>
                <a:gd name="T71" fmla="*/ 47 h 112"/>
                <a:gd name="T72" fmla="*/ 3 w 52"/>
                <a:gd name="T73" fmla="*/ 44 h 112"/>
                <a:gd name="T74" fmla="*/ 4 w 52"/>
                <a:gd name="T75" fmla="*/ 43 h 112"/>
                <a:gd name="T76" fmla="*/ 4 w 52"/>
                <a:gd name="T77" fmla="*/ 42 h 112"/>
                <a:gd name="T78" fmla="*/ 33 w 52"/>
                <a:gd name="T7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12">
                  <a:moveTo>
                    <a:pt x="33" y="0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3" y="61"/>
                  </a:lnTo>
                  <a:lnTo>
                    <a:pt x="16" y="65"/>
                  </a:lnTo>
                  <a:lnTo>
                    <a:pt x="47" y="87"/>
                  </a:lnTo>
                  <a:lnTo>
                    <a:pt x="50" y="90"/>
                  </a:lnTo>
                  <a:lnTo>
                    <a:pt x="51" y="91"/>
                  </a:lnTo>
                  <a:lnTo>
                    <a:pt x="52" y="94"/>
                  </a:lnTo>
                  <a:lnTo>
                    <a:pt x="52" y="98"/>
                  </a:lnTo>
                  <a:lnTo>
                    <a:pt x="52" y="101"/>
                  </a:lnTo>
                  <a:lnTo>
                    <a:pt x="51" y="105"/>
                  </a:lnTo>
                  <a:lnTo>
                    <a:pt x="50" y="108"/>
                  </a:lnTo>
                  <a:lnTo>
                    <a:pt x="47" y="112"/>
                  </a:lnTo>
                  <a:lnTo>
                    <a:pt x="39" y="107"/>
                  </a:lnTo>
                  <a:lnTo>
                    <a:pt x="40" y="103"/>
                  </a:lnTo>
                  <a:lnTo>
                    <a:pt x="42" y="101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10" y="73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7629525" y="3087688"/>
              <a:ext cx="49213" cy="360363"/>
            </a:xfrm>
            <a:custGeom>
              <a:avLst/>
              <a:gdLst>
                <a:gd name="T0" fmla="*/ 6 w 31"/>
                <a:gd name="T1" fmla="*/ 0 h 227"/>
                <a:gd name="T2" fmla="*/ 6 w 31"/>
                <a:gd name="T3" fmla="*/ 0 h 227"/>
                <a:gd name="T4" fmla="*/ 16 w 31"/>
                <a:gd name="T5" fmla="*/ 0 h 227"/>
                <a:gd name="T6" fmla="*/ 16 w 31"/>
                <a:gd name="T7" fmla="*/ 6 h 227"/>
                <a:gd name="T8" fmla="*/ 16 w 31"/>
                <a:gd name="T9" fmla="*/ 16 h 227"/>
                <a:gd name="T10" fmla="*/ 14 w 31"/>
                <a:gd name="T11" fmla="*/ 33 h 227"/>
                <a:gd name="T12" fmla="*/ 13 w 31"/>
                <a:gd name="T13" fmla="*/ 54 h 227"/>
                <a:gd name="T14" fmla="*/ 12 w 31"/>
                <a:gd name="T15" fmla="*/ 78 h 227"/>
                <a:gd name="T16" fmla="*/ 10 w 31"/>
                <a:gd name="T17" fmla="*/ 104 h 227"/>
                <a:gd name="T18" fmla="*/ 10 w 31"/>
                <a:gd name="T19" fmla="*/ 129 h 227"/>
                <a:gd name="T20" fmla="*/ 9 w 31"/>
                <a:gd name="T21" fmla="*/ 152 h 227"/>
                <a:gd name="T22" fmla="*/ 10 w 31"/>
                <a:gd name="T23" fmla="*/ 172 h 227"/>
                <a:gd name="T24" fmla="*/ 10 w 31"/>
                <a:gd name="T25" fmla="*/ 189 h 227"/>
                <a:gd name="T26" fmla="*/ 12 w 31"/>
                <a:gd name="T27" fmla="*/ 194 h 227"/>
                <a:gd name="T28" fmla="*/ 12 w 31"/>
                <a:gd name="T29" fmla="*/ 194 h 227"/>
                <a:gd name="T30" fmla="*/ 13 w 31"/>
                <a:gd name="T31" fmla="*/ 214 h 227"/>
                <a:gd name="T32" fmla="*/ 13 w 31"/>
                <a:gd name="T33" fmla="*/ 215 h 227"/>
                <a:gd name="T34" fmla="*/ 13 w 31"/>
                <a:gd name="T35" fmla="*/ 216 h 227"/>
                <a:gd name="T36" fmla="*/ 13 w 31"/>
                <a:gd name="T37" fmla="*/ 216 h 227"/>
                <a:gd name="T38" fmla="*/ 13 w 31"/>
                <a:gd name="T39" fmla="*/ 216 h 227"/>
                <a:gd name="T40" fmla="*/ 14 w 31"/>
                <a:gd name="T41" fmla="*/ 218 h 227"/>
                <a:gd name="T42" fmla="*/ 16 w 31"/>
                <a:gd name="T43" fmla="*/ 218 h 227"/>
                <a:gd name="T44" fmla="*/ 17 w 31"/>
                <a:gd name="T45" fmla="*/ 218 h 227"/>
                <a:gd name="T46" fmla="*/ 17 w 31"/>
                <a:gd name="T47" fmla="*/ 218 h 227"/>
                <a:gd name="T48" fmla="*/ 31 w 31"/>
                <a:gd name="T49" fmla="*/ 216 h 227"/>
                <a:gd name="T50" fmla="*/ 31 w 31"/>
                <a:gd name="T51" fmla="*/ 227 h 227"/>
                <a:gd name="T52" fmla="*/ 18 w 31"/>
                <a:gd name="T53" fmla="*/ 227 h 227"/>
                <a:gd name="T54" fmla="*/ 16 w 31"/>
                <a:gd name="T55" fmla="*/ 227 h 227"/>
                <a:gd name="T56" fmla="*/ 14 w 31"/>
                <a:gd name="T57" fmla="*/ 227 h 227"/>
                <a:gd name="T58" fmla="*/ 10 w 31"/>
                <a:gd name="T59" fmla="*/ 227 h 227"/>
                <a:gd name="T60" fmla="*/ 8 w 31"/>
                <a:gd name="T61" fmla="*/ 225 h 227"/>
                <a:gd name="T62" fmla="*/ 5 w 31"/>
                <a:gd name="T63" fmla="*/ 223 h 227"/>
                <a:gd name="T64" fmla="*/ 4 w 31"/>
                <a:gd name="T65" fmla="*/ 219 h 227"/>
                <a:gd name="T66" fmla="*/ 4 w 31"/>
                <a:gd name="T67" fmla="*/ 216 h 227"/>
                <a:gd name="T68" fmla="*/ 4 w 31"/>
                <a:gd name="T69" fmla="*/ 214 h 227"/>
                <a:gd name="T70" fmla="*/ 1 w 31"/>
                <a:gd name="T71" fmla="*/ 195 h 227"/>
                <a:gd name="T72" fmla="*/ 1 w 31"/>
                <a:gd name="T73" fmla="*/ 189 h 227"/>
                <a:gd name="T74" fmla="*/ 0 w 31"/>
                <a:gd name="T75" fmla="*/ 173 h 227"/>
                <a:gd name="T76" fmla="*/ 0 w 31"/>
                <a:gd name="T77" fmla="*/ 152 h 227"/>
                <a:gd name="T78" fmla="*/ 0 w 31"/>
                <a:gd name="T79" fmla="*/ 129 h 227"/>
                <a:gd name="T80" fmla="*/ 1 w 31"/>
                <a:gd name="T81" fmla="*/ 102 h 227"/>
                <a:gd name="T82" fmla="*/ 1 w 31"/>
                <a:gd name="T83" fmla="*/ 78 h 227"/>
                <a:gd name="T84" fmla="*/ 2 w 31"/>
                <a:gd name="T85" fmla="*/ 54 h 227"/>
                <a:gd name="T86" fmla="*/ 4 w 31"/>
                <a:gd name="T87" fmla="*/ 32 h 227"/>
                <a:gd name="T88" fmla="*/ 5 w 31"/>
                <a:gd name="T89" fmla="*/ 15 h 227"/>
                <a:gd name="T90" fmla="*/ 6 w 31"/>
                <a:gd name="T91" fmla="*/ 4 h 227"/>
                <a:gd name="T92" fmla="*/ 6 w 31"/>
                <a:gd name="T9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26">
                  <a:moveTo>
                    <a:pt x="6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4" y="33"/>
                  </a:lnTo>
                  <a:lnTo>
                    <a:pt x="13" y="54"/>
                  </a:lnTo>
                  <a:lnTo>
                    <a:pt x="12" y="78"/>
                  </a:lnTo>
                  <a:lnTo>
                    <a:pt x="10" y="104"/>
                  </a:lnTo>
                  <a:lnTo>
                    <a:pt x="10" y="129"/>
                  </a:lnTo>
                  <a:lnTo>
                    <a:pt x="9" y="152"/>
                  </a:lnTo>
                  <a:lnTo>
                    <a:pt x="10" y="172"/>
                  </a:lnTo>
                  <a:lnTo>
                    <a:pt x="10" y="189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3" y="214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14" y="218"/>
                  </a:lnTo>
                  <a:lnTo>
                    <a:pt x="16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31" y="216"/>
                  </a:lnTo>
                  <a:lnTo>
                    <a:pt x="31" y="227"/>
                  </a:lnTo>
                  <a:lnTo>
                    <a:pt x="18" y="227"/>
                  </a:lnTo>
                  <a:lnTo>
                    <a:pt x="16" y="227"/>
                  </a:lnTo>
                  <a:lnTo>
                    <a:pt x="14" y="227"/>
                  </a:lnTo>
                  <a:lnTo>
                    <a:pt x="10" y="227"/>
                  </a:lnTo>
                  <a:lnTo>
                    <a:pt x="8" y="225"/>
                  </a:lnTo>
                  <a:lnTo>
                    <a:pt x="5" y="223"/>
                  </a:lnTo>
                  <a:lnTo>
                    <a:pt x="4" y="219"/>
                  </a:lnTo>
                  <a:lnTo>
                    <a:pt x="4" y="216"/>
                  </a:lnTo>
                  <a:lnTo>
                    <a:pt x="4" y="214"/>
                  </a:lnTo>
                  <a:lnTo>
                    <a:pt x="1" y="195"/>
                  </a:lnTo>
                  <a:lnTo>
                    <a:pt x="1" y="189"/>
                  </a:lnTo>
                  <a:lnTo>
                    <a:pt x="0" y="173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1" y="102"/>
                  </a:lnTo>
                  <a:lnTo>
                    <a:pt x="1" y="78"/>
                  </a:lnTo>
                  <a:lnTo>
                    <a:pt x="2" y="54"/>
                  </a:lnTo>
                  <a:lnTo>
                    <a:pt x="4" y="32"/>
                  </a:lnTo>
                  <a:lnTo>
                    <a:pt x="5" y="15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5"/>
            <p:cNvSpPr/>
            <p:nvPr/>
          </p:nvSpPr>
          <p:spPr bwMode="auto">
            <a:xfrm>
              <a:off x="7556500" y="3092450"/>
              <a:ext cx="44450" cy="363538"/>
            </a:xfrm>
            <a:custGeom>
              <a:avLst/>
              <a:gdLst>
                <a:gd name="T0" fmla="*/ 16 w 28"/>
                <a:gd name="T1" fmla="*/ 0 h 229"/>
                <a:gd name="T2" fmla="*/ 16 w 28"/>
                <a:gd name="T3" fmla="*/ 0 h 229"/>
                <a:gd name="T4" fmla="*/ 26 w 28"/>
                <a:gd name="T5" fmla="*/ 0 h 229"/>
                <a:gd name="T6" fmla="*/ 26 w 28"/>
                <a:gd name="T7" fmla="*/ 4 h 229"/>
                <a:gd name="T8" fmla="*/ 26 w 28"/>
                <a:gd name="T9" fmla="*/ 14 h 229"/>
                <a:gd name="T10" fmla="*/ 25 w 28"/>
                <a:gd name="T11" fmla="*/ 31 h 229"/>
                <a:gd name="T12" fmla="*/ 25 w 28"/>
                <a:gd name="T13" fmla="*/ 52 h 229"/>
                <a:gd name="T14" fmla="*/ 25 w 28"/>
                <a:gd name="T15" fmla="*/ 77 h 229"/>
                <a:gd name="T16" fmla="*/ 25 w 28"/>
                <a:gd name="T17" fmla="*/ 102 h 229"/>
                <a:gd name="T18" fmla="*/ 25 w 28"/>
                <a:gd name="T19" fmla="*/ 127 h 229"/>
                <a:gd name="T20" fmla="*/ 25 w 28"/>
                <a:gd name="T21" fmla="*/ 152 h 229"/>
                <a:gd name="T22" fmla="*/ 25 w 28"/>
                <a:gd name="T23" fmla="*/ 173 h 229"/>
                <a:gd name="T24" fmla="*/ 25 w 28"/>
                <a:gd name="T25" fmla="*/ 190 h 229"/>
                <a:gd name="T26" fmla="*/ 25 w 28"/>
                <a:gd name="T27" fmla="*/ 191 h 229"/>
                <a:gd name="T28" fmla="*/ 25 w 28"/>
                <a:gd name="T29" fmla="*/ 195 h 229"/>
                <a:gd name="T30" fmla="*/ 25 w 28"/>
                <a:gd name="T31" fmla="*/ 199 h 229"/>
                <a:gd name="T32" fmla="*/ 25 w 28"/>
                <a:gd name="T33" fmla="*/ 203 h 229"/>
                <a:gd name="T34" fmla="*/ 26 w 28"/>
                <a:gd name="T35" fmla="*/ 221 h 229"/>
                <a:gd name="T36" fmla="*/ 26 w 28"/>
                <a:gd name="T37" fmla="*/ 221 h 229"/>
                <a:gd name="T38" fmla="*/ 28 w 28"/>
                <a:gd name="T39" fmla="*/ 224 h 229"/>
                <a:gd name="T40" fmla="*/ 26 w 28"/>
                <a:gd name="T41" fmla="*/ 225 h 229"/>
                <a:gd name="T42" fmla="*/ 25 w 28"/>
                <a:gd name="T43" fmla="*/ 226 h 229"/>
                <a:gd name="T44" fmla="*/ 24 w 28"/>
                <a:gd name="T45" fmla="*/ 228 h 229"/>
                <a:gd name="T46" fmla="*/ 24 w 28"/>
                <a:gd name="T47" fmla="*/ 228 h 229"/>
                <a:gd name="T48" fmla="*/ 22 w 28"/>
                <a:gd name="T49" fmla="*/ 229 h 229"/>
                <a:gd name="T50" fmla="*/ 20 w 28"/>
                <a:gd name="T51" fmla="*/ 229 h 229"/>
                <a:gd name="T52" fmla="*/ 17 w 28"/>
                <a:gd name="T53" fmla="*/ 229 h 229"/>
                <a:gd name="T54" fmla="*/ 13 w 28"/>
                <a:gd name="T55" fmla="*/ 228 h 229"/>
                <a:gd name="T56" fmla="*/ 0 w 28"/>
                <a:gd name="T57" fmla="*/ 228 h 229"/>
                <a:gd name="T58" fmla="*/ 0 w 28"/>
                <a:gd name="T59" fmla="*/ 217 h 229"/>
                <a:gd name="T60" fmla="*/ 14 w 28"/>
                <a:gd name="T61" fmla="*/ 219 h 229"/>
                <a:gd name="T62" fmla="*/ 14 w 28"/>
                <a:gd name="T63" fmla="*/ 219 h 229"/>
                <a:gd name="T64" fmla="*/ 16 w 28"/>
                <a:gd name="T65" fmla="*/ 219 h 229"/>
                <a:gd name="T66" fmla="*/ 16 w 28"/>
                <a:gd name="T67" fmla="*/ 203 h 229"/>
                <a:gd name="T68" fmla="*/ 16 w 28"/>
                <a:gd name="T69" fmla="*/ 202 h 229"/>
                <a:gd name="T70" fmla="*/ 16 w 28"/>
                <a:gd name="T71" fmla="*/ 200 h 229"/>
                <a:gd name="T72" fmla="*/ 16 w 28"/>
                <a:gd name="T73" fmla="*/ 198 h 229"/>
                <a:gd name="T74" fmla="*/ 16 w 28"/>
                <a:gd name="T75" fmla="*/ 194 h 229"/>
                <a:gd name="T76" fmla="*/ 16 w 28"/>
                <a:gd name="T77" fmla="*/ 191 h 229"/>
                <a:gd name="T78" fmla="*/ 16 w 28"/>
                <a:gd name="T79" fmla="*/ 190 h 229"/>
                <a:gd name="T80" fmla="*/ 14 w 28"/>
                <a:gd name="T81" fmla="*/ 173 h 229"/>
                <a:gd name="T82" fmla="*/ 14 w 28"/>
                <a:gd name="T83" fmla="*/ 152 h 229"/>
                <a:gd name="T84" fmla="*/ 14 w 28"/>
                <a:gd name="T85" fmla="*/ 127 h 229"/>
                <a:gd name="T86" fmla="*/ 14 w 28"/>
                <a:gd name="T87" fmla="*/ 102 h 229"/>
                <a:gd name="T88" fmla="*/ 14 w 28"/>
                <a:gd name="T89" fmla="*/ 76 h 229"/>
                <a:gd name="T90" fmla="*/ 16 w 28"/>
                <a:gd name="T91" fmla="*/ 52 h 229"/>
                <a:gd name="T92" fmla="*/ 16 w 28"/>
                <a:gd name="T93" fmla="*/ 31 h 229"/>
                <a:gd name="T94" fmla="*/ 16 w 28"/>
                <a:gd name="T95" fmla="*/ 14 h 229"/>
                <a:gd name="T96" fmla="*/ 16 w 28"/>
                <a:gd name="T97" fmla="*/ 4 h 229"/>
                <a:gd name="T98" fmla="*/ 16 w 28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229">
                  <a:moveTo>
                    <a:pt x="16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14"/>
                  </a:lnTo>
                  <a:lnTo>
                    <a:pt x="25" y="31"/>
                  </a:lnTo>
                  <a:lnTo>
                    <a:pt x="25" y="52"/>
                  </a:lnTo>
                  <a:lnTo>
                    <a:pt x="25" y="77"/>
                  </a:lnTo>
                  <a:lnTo>
                    <a:pt x="25" y="102"/>
                  </a:lnTo>
                  <a:lnTo>
                    <a:pt x="25" y="127"/>
                  </a:lnTo>
                  <a:lnTo>
                    <a:pt x="25" y="152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5" y="195"/>
                  </a:lnTo>
                  <a:lnTo>
                    <a:pt x="25" y="199"/>
                  </a:lnTo>
                  <a:lnTo>
                    <a:pt x="25" y="203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8" y="224"/>
                  </a:lnTo>
                  <a:lnTo>
                    <a:pt x="26" y="225"/>
                  </a:lnTo>
                  <a:lnTo>
                    <a:pt x="25" y="226"/>
                  </a:lnTo>
                  <a:lnTo>
                    <a:pt x="24" y="228"/>
                  </a:lnTo>
                  <a:lnTo>
                    <a:pt x="24" y="228"/>
                  </a:lnTo>
                  <a:lnTo>
                    <a:pt x="22" y="229"/>
                  </a:lnTo>
                  <a:lnTo>
                    <a:pt x="20" y="229"/>
                  </a:lnTo>
                  <a:lnTo>
                    <a:pt x="17" y="229"/>
                  </a:lnTo>
                  <a:lnTo>
                    <a:pt x="13" y="228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6" y="219"/>
                  </a:lnTo>
                  <a:lnTo>
                    <a:pt x="16" y="203"/>
                  </a:lnTo>
                  <a:lnTo>
                    <a:pt x="16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194"/>
                  </a:lnTo>
                  <a:lnTo>
                    <a:pt x="16" y="191"/>
                  </a:lnTo>
                  <a:lnTo>
                    <a:pt x="16" y="190"/>
                  </a:lnTo>
                  <a:lnTo>
                    <a:pt x="14" y="173"/>
                  </a:lnTo>
                  <a:lnTo>
                    <a:pt x="14" y="152"/>
                  </a:lnTo>
                  <a:lnTo>
                    <a:pt x="14" y="127"/>
                  </a:lnTo>
                  <a:lnTo>
                    <a:pt x="14" y="102"/>
                  </a:lnTo>
                  <a:lnTo>
                    <a:pt x="14" y="76"/>
                  </a:lnTo>
                  <a:lnTo>
                    <a:pt x="16" y="52"/>
                  </a:lnTo>
                  <a:lnTo>
                    <a:pt x="16" y="31"/>
                  </a:lnTo>
                  <a:lnTo>
                    <a:pt x="16" y="1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91413" y="2516188"/>
              <a:ext cx="288925" cy="269875"/>
            </a:xfrm>
            <a:custGeom>
              <a:avLst/>
              <a:gdLst>
                <a:gd name="T0" fmla="*/ 71 w 182"/>
                <a:gd name="T1" fmla="*/ 11 h 170"/>
                <a:gd name="T2" fmla="*/ 53 w 182"/>
                <a:gd name="T3" fmla="*/ 19 h 170"/>
                <a:gd name="T4" fmla="*/ 49 w 182"/>
                <a:gd name="T5" fmla="*/ 21 h 170"/>
                <a:gd name="T6" fmla="*/ 29 w 182"/>
                <a:gd name="T7" fmla="*/ 40 h 170"/>
                <a:gd name="T8" fmla="*/ 12 w 182"/>
                <a:gd name="T9" fmla="*/ 74 h 170"/>
                <a:gd name="T10" fmla="*/ 12 w 182"/>
                <a:gd name="T11" fmla="*/ 105 h 170"/>
                <a:gd name="T12" fmla="*/ 21 w 182"/>
                <a:gd name="T13" fmla="*/ 126 h 170"/>
                <a:gd name="T14" fmla="*/ 24 w 182"/>
                <a:gd name="T15" fmla="*/ 129 h 170"/>
                <a:gd name="T16" fmla="*/ 24 w 182"/>
                <a:gd name="T17" fmla="*/ 130 h 170"/>
                <a:gd name="T18" fmla="*/ 53 w 182"/>
                <a:gd name="T19" fmla="*/ 153 h 170"/>
                <a:gd name="T20" fmla="*/ 86 w 182"/>
                <a:gd name="T21" fmla="*/ 160 h 170"/>
                <a:gd name="T22" fmla="*/ 116 w 182"/>
                <a:gd name="T23" fmla="*/ 156 h 170"/>
                <a:gd name="T24" fmla="*/ 129 w 182"/>
                <a:gd name="T25" fmla="*/ 152 h 170"/>
                <a:gd name="T26" fmla="*/ 130 w 182"/>
                <a:gd name="T27" fmla="*/ 152 h 170"/>
                <a:gd name="T28" fmla="*/ 130 w 182"/>
                <a:gd name="T29" fmla="*/ 151 h 170"/>
                <a:gd name="T30" fmla="*/ 134 w 182"/>
                <a:gd name="T31" fmla="*/ 148 h 170"/>
                <a:gd name="T32" fmla="*/ 144 w 182"/>
                <a:gd name="T33" fmla="*/ 139 h 170"/>
                <a:gd name="T34" fmla="*/ 151 w 182"/>
                <a:gd name="T35" fmla="*/ 134 h 170"/>
                <a:gd name="T36" fmla="*/ 156 w 182"/>
                <a:gd name="T37" fmla="*/ 129 h 170"/>
                <a:gd name="T38" fmla="*/ 158 w 182"/>
                <a:gd name="T39" fmla="*/ 127 h 170"/>
                <a:gd name="T40" fmla="*/ 159 w 182"/>
                <a:gd name="T41" fmla="*/ 126 h 170"/>
                <a:gd name="T42" fmla="*/ 161 w 182"/>
                <a:gd name="T43" fmla="*/ 123 h 170"/>
                <a:gd name="T44" fmla="*/ 164 w 182"/>
                <a:gd name="T45" fmla="*/ 118 h 170"/>
                <a:gd name="T46" fmla="*/ 168 w 182"/>
                <a:gd name="T47" fmla="*/ 102 h 170"/>
                <a:gd name="T48" fmla="*/ 171 w 182"/>
                <a:gd name="T49" fmla="*/ 92 h 170"/>
                <a:gd name="T50" fmla="*/ 172 w 182"/>
                <a:gd name="T51" fmla="*/ 84 h 170"/>
                <a:gd name="T52" fmla="*/ 168 w 182"/>
                <a:gd name="T53" fmla="*/ 63 h 170"/>
                <a:gd name="T54" fmla="*/ 152 w 182"/>
                <a:gd name="T55" fmla="*/ 37 h 170"/>
                <a:gd name="T56" fmla="*/ 134 w 182"/>
                <a:gd name="T57" fmla="*/ 23 h 170"/>
                <a:gd name="T58" fmla="*/ 121 w 182"/>
                <a:gd name="T59" fmla="*/ 17 h 170"/>
                <a:gd name="T60" fmla="*/ 120 w 182"/>
                <a:gd name="T61" fmla="*/ 16 h 170"/>
                <a:gd name="T62" fmla="*/ 118 w 182"/>
                <a:gd name="T63" fmla="*/ 16 h 170"/>
                <a:gd name="T64" fmla="*/ 86 w 182"/>
                <a:gd name="T65" fmla="*/ 9 h 170"/>
                <a:gd name="T66" fmla="*/ 86 w 182"/>
                <a:gd name="T67" fmla="*/ 0 h 170"/>
                <a:gd name="T68" fmla="*/ 122 w 182"/>
                <a:gd name="T69" fmla="*/ 7 h 170"/>
                <a:gd name="T70" fmla="*/ 137 w 182"/>
                <a:gd name="T71" fmla="*/ 13 h 170"/>
                <a:gd name="T72" fmla="*/ 160 w 182"/>
                <a:gd name="T73" fmla="*/ 30 h 170"/>
                <a:gd name="T74" fmla="*/ 179 w 182"/>
                <a:gd name="T75" fmla="*/ 61 h 170"/>
                <a:gd name="T76" fmla="*/ 182 w 182"/>
                <a:gd name="T77" fmla="*/ 81 h 170"/>
                <a:gd name="T78" fmla="*/ 181 w 182"/>
                <a:gd name="T79" fmla="*/ 87 h 170"/>
                <a:gd name="T80" fmla="*/ 177 w 182"/>
                <a:gd name="T81" fmla="*/ 109 h 170"/>
                <a:gd name="T82" fmla="*/ 171 w 182"/>
                <a:gd name="T83" fmla="*/ 126 h 170"/>
                <a:gd name="T84" fmla="*/ 165 w 182"/>
                <a:gd name="T85" fmla="*/ 134 h 170"/>
                <a:gd name="T86" fmla="*/ 156 w 182"/>
                <a:gd name="T87" fmla="*/ 142 h 170"/>
                <a:gd name="T88" fmla="*/ 142 w 182"/>
                <a:gd name="T89" fmla="*/ 155 h 170"/>
                <a:gd name="T90" fmla="*/ 134 w 182"/>
                <a:gd name="T91" fmla="*/ 160 h 170"/>
                <a:gd name="T92" fmla="*/ 127 w 182"/>
                <a:gd name="T93" fmla="*/ 163 h 170"/>
                <a:gd name="T94" fmla="*/ 103 w 182"/>
                <a:gd name="T95" fmla="*/ 169 h 170"/>
                <a:gd name="T96" fmla="*/ 84 w 182"/>
                <a:gd name="T97" fmla="*/ 170 h 170"/>
                <a:gd name="T98" fmla="*/ 55 w 182"/>
                <a:gd name="T99" fmla="*/ 165 h 170"/>
                <a:gd name="T100" fmla="*/ 28 w 182"/>
                <a:gd name="T101" fmla="*/ 150 h 170"/>
                <a:gd name="T102" fmla="*/ 12 w 182"/>
                <a:gd name="T103" fmla="*/ 131 h 170"/>
                <a:gd name="T104" fmla="*/ 3 w 182"/>
                <a:gd name="T105" fmla="*/ 106 h 170"/>
                <a:gd name="T106" fmla="*/ 2 w 182"/>
                <a:gd name="T107" fmla="*/ 72 h 170"/>
                <a:gd name="T108" fmla="*/ 23 w 182"/>
                <a:gd name="T109" fmla="*/ 34 h 170"/>
                <a:gd name="T110" fmla="*/ 46 w 182"/>
                <a:gd name="T111" fmla="*/ 12 h 170"/>
                <a:gd name="T112" fmla="*/ 67 w 182"/>
                <a:gd name="T11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2" h="170">
                  <a:moveTo>
                    <a:pt x="86" y="9"/>
                  </a:moveTo>
                  <a:lnTo>
                    <a:pt x="71" y="11"/>
                  </a:lnTo>
                  <a:lnTo>
                    <a:pt x="61" y="15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29" y="40"/>
                  </a:lnTo>
                  <a:lnTo>
                    <a:pt x="17" y="58"/>
                  </a:lnTo>
                  <a:lnTo>
                    <a:pt x="12" y="74"/>
                  </a:lnTo>
                  <a:lnTo>
                    <a:pt x="10" y="89"/>
                  </a:lnTo>
                  <a:lnTo>
                    <a:pt x="12" y="105"/>
                  </a:lnTo>
                  <a:lnTo>
                    <a:pt x="17" y="118"/>
                  </a:lnTo>
                  <a:lnTo>
                    <a:pt x="21" y="126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37" y="144"/>
                  </a:lnTo>
                  <a:lnTo>
                    <a:pt x="53" y="153"/>
                  </a:lnTo>
                  <a:lnTo>
                    <a:pt x="69" y="159"/>
                  </a:lnTo>
                  <a:lnTo>
                    <a:pt x="86" y="160"/>
                  </a:lnTo>
                  <a:lnTo>
                    <a:pt x="103" y="159"/>
                  </a:lnTo>
                  <a:lnTo>
                    <a:pt x="116" y="156"/>
                  </a:lnTo>
                  <a:lnTo>
                    <a:pt x="126" y="153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30" y="152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3" y="150"/>
                  </a:lnTo>
                  <a:lnTo>
                    <a:pt x="134" y="148"/>
                  </a:lnTo>
                  <a:lnTo>
                    <a:pt x="139" y="144"/>
                  </a:lnTo>
                  <a:lnTo>
                    <a:pt x="144" y="139"/>
                  </a:lnTo>
                  <a:lnTo>
                    <a:pt x="148" y="136"/>
                  </a:lnTo>
                  <a:lnTo>
                    <a:pt x="151" y="134"/>
                  </a:lnTo>
                  <a:lnTo>
                    <a:pt x="154" y="131"/>
                  </a:lnTo>
                  <a:lnTo>
                    <a:pt x="156" y="129"/>
                  </a:lnTo>
                  <a:lnTo>
                    <a:pt x="158" y="127"/>
                  </a:lnTo>
                  <a:lnTo>
                    <a:pt x="158" y="127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0" y="126"/>
                  </a:lnTo>
                  <a:lnTo>
                    <a:pt x="161" y="123"/>
                  </a:lnTo>
                  <a:lnTo>
                    <a:pt x="163" y="121"/>
                  </a:lnTo>
                  <a:lnTo>
                    <a:pt x="164" y="118"/>
                  </a:lnTo>
                  <a:lnTo>
                    <a:pt x="167" y="110"/>
                  </a:lnTo>
                  <a:lnTo>
                    <a:pt x="168" y="102"/>
                  </a:lnTo>
                  <a:lnTo>
                    <a:pt x="169" y="97"/>
                  </a:lnTo>
                  <a:lnTo>
                    <a:pt x="171" y="92"/>
                  </a:lnTo>
                  <a:lnTo>
                    <a:pt x="172" y="88"/>
                  </a:lnTo>
                  <a:lnTo>
                    <a:pt x="172" y="84"/>
                  </a:lnTo>
                  <a:lnTo>
                    <a:pt x="172" y="81"/>
                  </a:lnTo>
                  <a:lnTo>
                    <a:pt x="168" y="63"/>
                  </a:lnTo>
                  <a:lnTo>
                    <a:pt x="161" y="49"/>
                  </a:lnTo>
                  <a:lnTo>
                    <a:pt x="152" y="37"/>
                  </a:lnTo>
                  <a:lnTo>
                    <a:pt x="143" y="29"/>
                  </a:lnTo>
                  <a:lnTo>
                    <a:pt x="134" y="23"/>
                  </a:lnTo>
                  <a:lnTo>
                    <a:pt x="126" y="19"/>
                  </a:lnTo>
                  <a:lnTo>
                    <a:pt x="121" y="17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01" y="11"/>
                  </a:lnTo>
                  <a:lnTo>
                    <a:pt x="86" y="9"/>
                  </a:lnTo>
                  <a:lnTo>
                    <a:pt x="86" y="9"/>
                  </a:lnTo>
                  <a:close/>
                  <a:moveTo>
                    <a:pt x="86" y="0"/>
                  </a:moveTo>
                  <a:lnTo>
                    <a:pt x="103" y="2"/>
                  </a:lnTo>
                  <a:lnTo>
                    <a:pt x="122" y="7"/>
                  </a:lnTo>
                  <a:lnTo>
                    <a:pt x="127" y="8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0" y="30"/>
                  </a:lnTo>
                  <a:lnTo>
                    <a:pt x="171" y="44"/>
                  </a:lnTo>
                  <a:lnTo>
                    <a:pt x="179" y="61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3"/>
                  </a:lnTo>
                  <a:lnTo>
                    <a:pt x="181" y="87"/>
                  </a:lnTo>
                  <a:lnTo>
                    <a:pt x="180" y="96"/>
                  </a:lnTo>
                  <a:lnTo>
                    <a:pt x="177" y="109"/>
                  </a:lnTo>
                  <a:lnTo>
                    <a:pt x="173" y="122"/>
                  </a:lnTo>
                  <a:lnTo>
                    <a:pt x="171" y="126"/>
                  </a:lnTo>
                  <a:lnTo>
                    <a:pt x="168" y="131"/>
                  </a:lnTo>
                  <a:lnTo>
                    <a:pt x="165" y="134"/>
                  </a:lnTo>
                  <a:lnTo>
                    <a:pt x="161" y="136"/>
                  </a:lnTo>
                  <a:lnTo>
                    <a:pt x="156" y="142"/>
                  </a:lnTo>
                  <a:lnTo>
                    <a:pt x="150" y="148"/>
                  </a:lnTo>
                  <a:lnTo>
                    <a:pt x="142" y="155"/>
                  </a:lnTo>
                  <a:lnTo>
                    <a:pt x="137" y="159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27" y="163"/>
                  </a:lnTo>
                  <a:lnTo>
                    <a:pt x="117" y="165"/>
                  </a:lnTo>
                  <a:lnTo>
                    <a:pt x="103" y="169"/>
                  </a:lnTo>
                  <a:lnTo>
                    <a:pt x="86" y="170"/>
                  </a:lnTo>
                  <a:lnTo>
                    <a:pt x="84" y="170"/>
                  </a:lnTo>
                  <a:lnTo>
                    <a:pt x="71" y="169"/>
                  </a:lnTo>
                  <a:lnTo>
                    <a:pt x="55" y="165"/>
                  </a:lnTo>
                  <a:lnTo>
                    <a:pt x="41" y="159"/>
                  </a:lnTo>
                  <a:lnTo>
                    <a:pt x="28" y="150"/>
                  </a:lnTo>
                  <a:lnTo>
                    <a:pt x="16" y="135"/>
                  </a:lnTo>
                  <a:lnTo>
                    <a:pt x="12" y="131"/>
                  </a:lnTo>
                  <a:lnTo>
                    <a:pt x="7" y="121"/>
                  </a:lnTo>
                  <a:lnTo>
                    <a:pt x="3" y="106"/>
                  </a:lnTo>
                  <a:lnTo>
                    <a:pt x="0" y="89"/>
                  </a:lnTo>
                  <a:lnTo>
                    <a:pt x="2" y="72"/>
                  </a:lnTo>
                  <a:lnTo>
                    <a:pt x="10" y="54"/>
                  </a:lnTo>
                  <a:lnTo>
                    <a:pt x="23" y="34"/>
                  </a:lnTo>
                  <a:lnTo>
                    <a:pt x="42" y="13"/>
                  </a:lnTo>
                  <a:lnTo>
                    <a:pt x="46" y="12"/>
                  </a:lnTo>
                  <a:lnTo>
                    <a:pt x="54" y="7"/>
                  </a:lnTo>
                  <a:lnTo>
                    <a:pt x="67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610475" y="2525713"/>
              <a:ext cx="120650" cy="53975"/>
            </a:xfrm>
            <a:custGeom>
              <a:avLst/>
              <a:gdLst>
                <a:gd name="T0" fmla="*/ 9 w 76"/>
                <a:gd name="T1" fmla="*/ 0 h 34"/>
                <a:gd name="T2" fmla="*/ 9 w 76"/>
                <a:gd name="T3" fmla="*/ 1 h 34"/>
                <a:gd name="T4" fmla="*/ 11 w 76"/>
                <a:gd name="T5" fmla="*/ 2 h 34"/>
                <a:gd name="T6" fmla="*/ 12 w 76"/>
                <a:gd name="T7" fmla="*/ 5 h 34"/>
                <a:gd name="T8" fmla="*/ 14 w 76"/>
                <a:gd name="T9" fmla="*/ 6 h 34"/>
                <a:gd name="T10" fmla="*/ 16 w 76"/>
                <a:gd name="T11" fmla="*/ 9 h 34"/>
                <a:gd name="T12" fmla="*/ 17 w 76"/>
                <a:gd name="T13" fmla="*/ 10 h 34"/>
                <a:gd name="T14" fmla="*/ 18 w 76"/>
                <a:gd name="T15" fmla="*/ 10 h 34"/>
                <a:gd name="T16" fmla="*/ 18 w 76"/>
                <a:gd name="T17" fmla="*/ 10 h 34"/>
                <a:gd name="T18" fmla="*/ 18 w 76"/>
                <a:gd name="T19" fmla="*/ 11 h 34"/>
                <a:gd name="T20" fmla="*/ 21 w 76"/>
                <a:gd name="T21" fmla="*/ 14 h 34"/>
                <a:gd name="T22" fmla="*/ 24 w 76"/>
                <a:gd name="T23" fmla="*/ 17 h 34"/>
                <a:gd name="T24" fmla="*/ 25 w 76"/>
                <a:gd name="T25" fmla="*/ 14 h 34"/>
                <a:gd name="T26" fmla="*/ 26 w 76"/>
                <a:gd name="T27" fmla="*/ 11 h 34"/>
                <a:gd name="T28" fmla="*/ 29 w 76"/>
                <a:gd name="T29" fmla="*/ 10 h 34"/>
                <a:gd name="T30" fmla="*/ 30 w 76"/>
                <a:gd name="T31" fmla="*/ 10 h 34"/>
                <a:gd name="T32" fmla="*/ 33 w 76"/>
                <a:gd name="T33" fmla="*/ 10 h 34"/>
                <a:gd name="T34" fmla="*/ 35 w 76"/>
                <a:gd name="T35" fmla="*/ 11 h 34"/>
                <a:gd name="T36" fmla="*/ 37 w 76"/>
                <a:gd name="T37" fmla="*/ 13 h 34"/>
                <a:gd name="T38" fmla="*/ 37 w 76"/>
                <a:gd name="T39" fmla="*/ 13 h 34"/>
                <a:gd name="T40" fmla="*/ 46 w 76"/>
                <a:gd name="T41" fmla="*/ 19 h 34"/>
                <a:gd name="T42" fmla="*/ 46 w 76"/>
                <a:gd name="T43" fmla="*/ 19 h 34"/>
                <a:gd name="T44" fmla="*/ 50 w 76"/>
                <a:gd name="T45" fmla="*/ 22 h 34"/>
                <a:gd name="T46" fmla="*/ 54 w 76"/>
                <a:gd name="T47" fmla="*/ 22 h 34"/>
                <a:gd name="T48" fmla="*/ 58 w 76"/>
                <a:gd name="T49" fmla="*/ 22 h 34"/>
                <a:gd name="T50" fmla="*/ 63 w 76"/>
                <a:gd name="T51" fmla="*/ 20 h 34"/>
                <a:gd name="T52" fmla="*/ 67 w 76"/>
                <a:gd name="T53" fmla="*/ 19 h 34"/>
                <a:gd name="T54" fmla="*/ 69 w 76"/>
                <a:gd name="T55" fmla="*/ 18 h 34"/>
                <a:gd name="T56" fmla="*/ 71 w 76"/>
                <a:gd name="T57" fmla="*/ 17 h 34"/>
                <a:gd name="T58" fmla="*/ 71 w 76"/>
                <a:gd name="T59" fmla="*/ 17 h 34"/>
                <a:gd name="T60" fmla="*/ 76 w 76"/>
                <a:gd name="T61" fmla="*/ 26 h 34"/>
                <a:gd name="T62" fmla="*/ 73 w 76"/>
                <a:gd name="T63" fmla="*/ 27 h 34"/>
                <a:gd name="T64" fmla="*/ 69 w 76"/>
                <a:gd name="T65" fmla="*/ 28 h 34"/>
                <a:gd name="T66" fmla="*/ 62 w 76"/>
                <a:gd name="T67" fmla="*/ 31 h 34"/>
                <a:gd name="T68" fmla="*/ 54 w 76"/>
                <a:gd name="T69" fmla="*/ 32 h 34"/>
                <a:gd name="T70" fmla="*/ 49 w 76"/>
                <a:gd name="T71" fmla="*/ 32 h 34"/>
                <a:gd name="T72" fmla="*/ 43 w 76"/>
                <a:gd name="T73" fmla="*/ 30 h 34"/>
                <a:gd name="T74" fmla="*/ 39 w 76"/>
                <a:gd name="T75" fmla="*/ 27 h 34"/>
                <a:gd name="T76" fmla="*/ 33 w 76"/>
                <a:gd name="T77" fmla="*/ 22 h 34"/>
                <a:gd name="T78" fmla="*/ 34 w 76"/>
                <a:gd name="T79" fmla="*/ 27 h 34"/>
                <a:gd name="T80" fmla="*/ 34 w 76"/>
                <a:gd name="T81" fmla="*/ 28 h 34"/>
                <a:gd name="T82" fmla="*/ 34 w 76"/>
                <a:gd name="T83" fmla="*/ 30 h 34"/>
                <a:gd name="T84" fmla="*/ 33 w 76"/>
                <a:gd name="T85" fmla="*/ 32 h 34"/>
                <a:gd name="T86" fmla="*/ 31 w 76"/>
                <a:gd name="T87" fmla="*/ 34 h 34"/>
                <a:gd name="T88" fmla="*/ 29 w 76"/>
                <a:gd name="T89" fmla="*/ 34 h 34"/>
                <a:gd name="T90" fmla="*/ 29 w 76"/>
                <a:gd name="T91" fmla="*/ 34 h 34"/>
                <a:gd name="T92" fmla="*/ 28 w 76"/>
                <a:gd name="T93" fmla="*/ 34 h 34"/>
                <a:gd name="T94" fmla="*/ 28 w 76"/>
                <a:gd name="T95" fmla="*/ 34 h 34"/>
                <a:gd name="T96" fmla="*/ 26 w 76"/>
                <a:gd name="T97" fmla="*/ 32 h 34"/>
                <a:gd name="T98" fmla="*/ 25 w 76"/>
                <a:gd name="T99" fmla="*/ 32 h 34"/>
                <a:gd name="T100" fmla="*/ 25 w 76"/>
                <a:gd name="T101" fmla="*/ 31 h 34"/>
                <a:gd name="T102" fmla="*/ 22 w 76"/>
                <a:gd name="T103" fmla="*/ 30 h 34"/>
                <a:gd name="T104" fmla="*/ 21 w 76"/>
                <a:gd name="T105" fmla="*/ 27 h 34"/>
                <a:gd name="T106" fmla="*/ 18 w 76"/>
                <a:gd name="T107" fmla="*/ 24 h 34"/>
                <a:gd name="T108" fmla="*/ 16 w 76"/>
                <a:gd name="T109" fmla="*/ 22 h 34"/>
                <a:gd name="T110" fmla="*/ 12 w 76"/>
                <a:gd name="T111" fmla="*/ 18 h 34"/>
                <a:gd name="T112" fmla="*/ 9 w 76"/>
                <a:gd name="T113" fmla="*/ 15 h 34"/>
                <a:gd name="T114" fmla="*/ 8 w 76"/>
                <a:gd name="T115" fmla="*/ 14 h 34"/>
                <a:gd name="T116" fmla="*/ 4 w 76"/>
                <a:gd name="T117" fmla="*/ 10 h 34"/>
                <a:gd name="T118" fmla="*/ 1 w 76"/>
                <a:gd name="T119" fmla="*/ 6 h 34"/>
                <a:gd name="T120" fmla="*/ 0 w 76"/>
                <a:gd name="T121" fmla="*/ 2 h 34"/>
                <a:gd name="T122" fmla="*/ 9 w 76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34">
                  <a:moveTo>
                    <a:pt x="9" y="0"/>
                  </a:moveTo>
                  <a:lnTo>
                    <a:pt x="9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4" y="17"/>
                  </a:lnTo>
                  <a:lnTo>
                    <a:pt x="25" y="14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50" y="22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63" y="20"/>
                  </a:lnTo>
                  <a:lnTo>
                    <a:pt x="67" y="19"/>
                  </a:lnTo>
                  <a:lnTo>
                    <a:pt x="69" y="18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6" y="26"/>
                  </a:lnTo>
                  <a:lnTo>
                    <a:pt x="73" y="27"/>
                  </a:lnTo>
                  <a:lnTo>
                    <a:pt x="69" y="28"/>
                  </a:lnTo>
                  <a:lnTo>
                    <a:pt x="62" y="31"/>
                  </a:lnTo>
                  <a:lnTo>
                    <a:pt x="54" y="32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3" y="22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2" y="30"/>
                  </a:lnTo>
                  <a:lnTo>
                    <a:pt x="21" y="27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477125" y="2455863"/>
              <a:ext cx="139700" cy="73025"/>
            </a:xfrm>
            <a:custGeom>
              <a:avLst/>
              <a:gdLst>
                <a:gd name="T0" fmla="*/ 9 w 88"/>
                <a:gd name="T1" fmla="*/ 0 h 46"/>
                <a:gd name="T2" fmla="*/ 11 w 88"/>
                <a:gd name="T3" fmla="*/ 3 h 46"/>
                <a:gd name="T4" fmla="*/ 12 w 88"/>
                <a:gd name="T5" fmla="*/ 7 h 46"/>
                <a:gd name="T6" fmla="*/ 15 w 88"/>
                <a:gd name="T7" fmla="*/ 11 h 46"/>
                <a:gd name="T8" fmla="*/ 19 w 88"/>
                <a:gd name="T9" fmla="*/ 15 h 46"/>
                <a:gd name="T10" fmla="*/ 24 w 88"/>
                <a:gd name="T11" fmla="*/ 19 h 46"/>
                <a:gd name="T12" fmla="*/ 28 w 88"/>
                <a:gd name="T13" fmla="*/ 21 h 46"/>
                <a:gd name="T14" fmla="*/ 32 w 88"/>
                <a:gd name="T15" fmla="*/ 24 h 46"/>
                <a:gd name="T16" fmla="*/ 36 w 88"/>
                <a:gd name="T17" fmla="*/ 25 h 46"/>
                <a:gd name="T18" fmla="*/ 38 w 88"/>
                <a:gd name="T19" fmla="*/ 27 h 46"/>
                <a:gd name="T20" fmla="*/ 40 w 88"/>
                <a:gd name="T21" fmla="*/ 28 h 46"/>
                <a:gd name="T22" fmla="*/ 41 w 88"/>
                <a:gd name="T23" fmla="*/ 28 h 46"/>
                <a:gd name="T24" fmla="*/ 45 w 88"/>
                <a:gd name="T25" fmla="*/ 29 h 46"/>
                <a:gd name="T26" fmla="*/ 49 w 88"/>
                <a:gd name="T27" fmla="*/ 30 h 46"/>
                <a:gd name="T28" fmla="*/ 50 w 88"/>
                <a:gd name="T29" fmla="*/ 28 h 46"/>
                <a:gd name="T30" fmla="*/ 50 w 88"/>
                <a:gd name="T31" fmla="*/ 27 h 46"/>
                <a:gd name="T32" fmla="*/ 50 w 88"/>
                <a:gd name="T33" fmla="*/ 25 h 46"/>
                <a:gd name="T34" fmla="*/ 51 w 88"/>
                <a:gd name="T35" fmla="*/ 25 h 46"/>
                <a:gd name="T36" fmla="*/ 51 w 88"/>
                <a:gd name="T37" fmla="*/ 24 h 46"/>
                <a:gd name="T38" fmla="*/ 54 w 88"/>
                <a:gd name="T39" fmla="*/ 23 h 46"/>
                <a:gd name="T40" fmla="*/ 55 w 88"/>
                <a:gd name="T41" fmla="*/ 21 h 46"/>
                <a:gd name="T42" fmla="*/ 58 w 88"/>
                <a:gd name="T43" fmla="*/ 20 h 46"/>
                <a:gd name="T44" fmla="*/ 62 w 88"/>
                <a:gd name="T45" fmla="*/ 20 h 46"/>
                <a:gd name="T46" fmla="*/ 63 w 88"/>
                <a:gd name="T47" fmla="*/ 20 h 46"/>
                <a:gd name="T48" fmla="*/ 66 w 88"/>
                <a:gd name="T49" fmla="*/ 21 h 46"/>
                <a:gd name="T50" fmla="*/ 67 w 88"/>
                <a:gd name="T51" fmla="*/ 23 h 46"/>
                <a:gd name="T52" fmla="*/ 70 w 88"/>
                <a:gd name="T53" fmla="*/ 25 h 46"/>
                <a:gd name="T54" fmla="*/ 71 w 88"/>
                <a:gd name="T55" fmla="*/ 29 h 46"/>
                <a:gd name="T56" fmla="*/ 71 w 88"/>
                <a:gd name="T57" fmla="*/ 30 h 46"/>
                <a:gd name="T58" fmla="*/ 71 w 88"/>
                <a:gd name="T59" fmla="*/ 32 h 46"/>
                <a:gd name="T60" fmla="*/ 70 w 88"/>
                <a:gd name="T61" fmla="*/ 33 h 46"/>
                <a:gd name="T62" fmla="*/ 68 w 88"/>
                <a:gd name="T63" fmla="*/ 36 h 46"/>
                <a:gd name="T64" fmla="*/ 75 w 88"/>
                <a:gd name="T65" fmla="*/ 36 h 46"/>
                <a:gd name="T66" fmla="*/ 81 w 88"/>
                <a:gd name="T67" fmla="*/ 36 h 46"/>
                <a:gd name="T68" fmla="*/ 84 w 88"/>
                <a:gd name="T69" fmla="*/ 36 h 46"/>
                <a:gd name="T70" fmla="*/ 87 w 88"/>
                <a:gd name="T71" fmla="*/ 36 h 46"/>
                <a:gd name="T72" fmla="*/ 87 w 88"/>
                <a:gd name="T73" fmla="*/ 36 h 46"/>
                <a:gd name="T74" fmla="*/ 87 w 88"/>
                <a:gd name="T75" fmla="*/ 36 h 46"/>
                <a:gd name="T76" fmla="*/ 88 w 88"/>
                <a:gd name="T77" fmla="*/ 46 h 46"/>
                <a:gd name="T78" fmla="*/ 87 w 88"/>
                <a:gd name="T79" fmla="*/ 46 h 46"/>
                <a:gd name="T80" fmla="*/ 84 w 88"/>
                <a:gd name="T81" fmla="*/ 46 h 46"/>
                <a:gd name="T82" fmla="*/ 81 w 88"/>
                <a:gd name="T83" fmla="*/ 46 h 46"/>
                <a:gd name="T84" fmla="*/ 74 w 88"/>
                <a:gd name="T85" fmla="*/ 46 h 46"/>
                <a:gd name="T86" fmla="*/ 63 w 88"/>
                <a:gd name="T87" fmla="*/ 45 h 46"/>
                <a:gd name="T88" fmla="*/ 55 w 88"/>
                <a:gd name="T89" fmla="*/ 41 h 46"/>
                <a:gd name="T90" fmla="*/ 54 w 88"/>
                <a:gd name="T91" fmla="*/ 41 h 46"/>
                <a:gd name="T92" fmla="*/ 49 w 88"/>
                <a:gd name="T93" fmla="*/ 41 h 46"/>
                <a:gd name="T94" fmla="*/ 43 w 88"/>
                <a:gd name="T95" fmla="*/ 40 h 46"/>
                <a:gd name="T96" fmla="*/ 37 w 88"/>
                <a:gd name="T97" fmla="*/ 37 h 46"/>
                <a:gd name="T98" fmla="*/ 36 w 88"/>
                <a:gd name="T99" fmla="*/ 37 h 46"/>
                <a:gd name="T100" fmla="*/ 34 w 88"/>
                <a:gd name="T101" fmla="*/ 36 h 46"/>
                <a:gd name="T102" fmla="*/ 32 w 88"/>
                <a:gd name="T103" fmla="*/ 34 h 46"/>
                <a:gd name="T104" fmla="*/ 28 w 88"/>
                <a:gd name="T105" fmla="*/ 33 h 46"/>
                <a:gd name="T106" fmla="*/ 24 w 88"/>
                <a:gd name="T107" fmla="*/ 30 h 46"/>
                <a:gd name="T108" fmla="*/ 19 w 88"/>
                <a:gd name="T109" fmla="*/ 28 h 46"/>
                <a:gd name="T110" fmla="*/ 11 w 88"/>
                <a:gd name="T111" fmla="*/ 20 h 46"/>
                <a:gd name="T112" fmla="*/ 3 w 88"/>
                <a:gd name="T113" fmla="*/ 11 h 46"/>
                <a:gd name="T114" fmla="*/ 0 w 88"/>
                <a:gd name="T115" fmla="*/ 0 h 46"/>
                <a:gd name="T116" fmla="*/ 9 w 88"/>
                <a:gd name="T1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46">
                  <a:moveTo>
                    <a:pt x="9" y="0"/>
                  </a:moveTo>
                  <a:lnTo>
                    <a:pt x="11" y="3"/>
                  </a:lnTo>
                  <a:lnTo>
                    <a:pt x="12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4" y="19"/>
                  </a:lnTo>
                  <a:lnTo>
                    <a:pt x="28" y="21"/>
                  </a:lnTo>
                  <a:lnTo>
                    <a:pt x="32" y="24"/>
                  </a:lnTo>
                  <a:lnTo>
                    <a:pt x="36" y="25"/>
                  </a:lnTo>
                  <a:lnTo>
                    <a:pt x="38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5" y="29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5" y="21"/>
                  </a:lnTo>
                  <a:lnTo>
                    <a:pt x="58" y="20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6" y="21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2"/>
                  </a:lnTo>
                  <a:lnTo>
                    <a:pt x="70" y="33"/>
                  </a:lnTo>
                  <a:lnTo>
                    <a:pt x="68" y="36"/>
                  </a:lnTo>
                  <a:lnTo>
                    <a:pt x="75" y="36"/>
                  </a:lnTo>
                  <a:lnTo>
                    <a:pt x="81" y="36"/>
                  </a:lnTo>
                  <a:lnTo>
                    <a:pt x="84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4" y="46"/>
                  </a:lnTo>
                  <a:lnTo>
                    <a:pt x="63" y="45"/>
                  </a:lnTo>
                  <a:lnTo>
                    <a:pt x="55" y="41"/>
                  </a:lnTo>
                  <a:lnTo>
                    <a:pt x="54" y="41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2" y="34"/>
                  </a:lnTo>
                  <a:lnTo>
                    <a:pt x="28" y="33"/>
                  </a:lnTo>
                  <a:lnTo>
                    <a:pt x="24" y="30"/>
                  </a:lnTo>
                  <a:lnTo>
                    <a:pt x="19" y="28"/>
                  </a:lnTo>
                  <a:lnTo>
                    <a:pt x="11" y="2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556500" y="2644775"/>
              <a:ext cx="149225" cy="63500"/>
            </a:xfrm>
            <a:custGeom>
              <a:avLst/>
              <a:gdLst>
                <a:gd name="T0" fmla="*/ 86 w 94"/>
                <a:gd name="T1" fmla="*/ 0 h 40"/>
                <a:gd name="T2" fmla="*/ 94 w 94"/>
                <a:gd name="T3" fmla="*/ 6 h 40"/>
                <a:gd name="T4" fmla="*/ 81 w 94"/>
                <a:gd name="T5" fmla="*/ 21 h 40"/>
                <a:gd name="T6" fmla="*/ 68 w 94"/>
                <a:gd name="T7" fmla="*/ 32 h 40"/>
                <a:gd name="T8" fmla="*/ 55 w 94"/>
                <a:gd name="T9" fmla="*/ 38 h 40"/>
                <a:gd name="T10" fmla="*/ 42 w 94"/>
                <a:gd name="T11" fmla="*/ 40 h 40"/>
                <a:gd name="T12" fmla="*/ 42 w 94"/>
                <a:gd name="T13" fmla="*/ 40 h 40"/>
                <a:gd name="T14" fmla="*/ 28 w 94"/>
                <a:gd name="T15" fmla="*/ 38 h 40"/>
                <a:gd name="T16" fmla="*/ 16 w 94"/>
                <a:gd name="T17" fmla="*/ 33 h 40"/>
                <a:gd name="T18" fmla="*/ 8 w 94"/>
                <a:gd name="T19" fmla="*/ 28 h 40"/>
                <a:gd name="T20" fmla="*/ 1 w 94"/>
                <a:gd name="T21" fmla="*/ 24 h 40"/>
                <a:gd name="T22" fmla="*/ 0 w 94"/>
                <a:gd name="T23" fmla="*/ 21 h 40"/>
                <a:gd name="T24" fmla="*/ 0 w 94"/>
                <a:gd name="T25" fmla="*/ 21 h 40"/>
                <a:gd name="T26" fmla="*/ 7 w 94"/>
                <a:gd name="T27" fmla="*/ 15 h 40"/>
                <a:gd name="T28" fmla="*/ 7 w 94"/>
                <a:gd name="T29" fmla="*/ 16 h 40"/>
                <a:gd name="T30" fmla="*/ 9 w 94"/>
                <a:gd name="T31" fmla="*/ 17 h 40"/>
                <a:gd name="T32" fmla="*/ 12 w 94"/>
                <a:gd name="T33" fmla="*/ 20 h 40"/>
                <a:gd name="T34" fmla="*/ 17 w 94"/>
                <a:gd name="T35" fmla="*/ 23 h 40"/>
                <a:gd name="T36" fmla="*/ 28 w 94"/>
                <a:gd name="T37" fmla="*/ 28 h 40"/>
                <a:gd name="T38" fmla="*/ 42 w 94"/>
                <a:gd name="T39" fmla="*/ 31 h 40"/>
                <a:gd name="T40" fmla="*/ 52 w 94"/>
                <a:gd name="T41" fmla="*/ 29 h 40"/>
                <a:gd name="T42" fmla="*/ 63 w 94"/>
                <a:gd name="T43" fmla="*/ 24 h 40"/>
                <a:gd name="T44" fmla="*/ 75 w 94"/>
                <a:gd name="T45" fmla="*/ 15 h 40"/>
                <a:gd name="T46" fmla="*/ 86 w 94"/>
                <a:gd name="T4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0">
                  <a:moveTo>
                    <a:pt x="86" y="0"/>
                  </a:moveTo>
                  <a:lnTo>
                    <a:pt x="94" y="6"/>
                  </a:lnTo>
                  <a:lnTo>
                    <a:pt x="81" y="21"/>
                  </a:lnTo>
                  <a:lnTo>
                    <a:pt x="68" y="32"/>
                  </a:lnTo>
                  <a:lnTo>
                    <a:pt x="55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28" y="38"/>
                  </a:lnTo>
                  <a:lnTo>
                    <a:pt x="16" y="33"/>
                  </a:lnTo>
                  <a:lnTo>
                    <a:pt x="8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7" y="23"/>
                  </a:lnTo>
                  <a:lnTo>
                    <a:pt x="28" y="28"/>
                  </a:lnTo>
                  <a:lnTo>
                    <a:pt x="42" y="31"/>
                  </a:lnTo>
                  <a:lnTo>
                    <a:pt x="52" y="29"/>
                  </a:lnTo>
                  <a:lnTo>
                    <a:pt x="63" y="24"/>
                  </a:lnTo>
                  <a:lnTo>
                    <a:pt x="75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685088" y="2633663"/>
              <a:ext cx="25400" cy="23813"/>
            </a:xfrm>
            <a:custGeom>
              <a:avLst/>
              <a:gdLst>
                <a:gd name="T0" fmla="*/ 5 w 16"/>
                <a:gd name="T1" fmla="*/ 0 h 15"/>
                <a:gd name="T2" fmla="*/ 16 w 16"/>
                <a:gd name="T3" fmla="*/ 7 h 15"/>
                <a:gd name="T4" fmla="*/ 11 w 16"/>
                <a:gd name="T5" fmla="*/ 15 h 15"/>
                <a:gd name="T6" fmla="*/ 0 w 16"/>
                <a:gd name="T7" fmla="*/ 7 h 15"/>
                <a:gd name="T8" fmla="*/ 5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0"/>
                  </a:moveTo>
                  <a:lnTo>
                    <a:pt x="16" y="7"/>
                  </a:lnTo>
                  <a:lnTo>
                    <a:pt x="11" y="1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>
              <a:spLocks noEditPoints="1"/>
            </p:cNvSpPr>
            <p:nvPr/>
          </p:nvSpPr>
          <p:spPr bwMode="auto">
            <a:xfrm>
              <a:off x="7583488" y="2684463"/>
              <a:ext cx="93663" cy="71438"/>
            </a:xfrm>
            <a:custGeom>
              <a:avLst/>
              <a:gdLst>
                <a:gd name="T0" fmla="*/ 0 w 59"/>
                <a:gd name="T1" fmla="*/ 7 h 45"/>
                <a:gd name="T2" fmla="*/ 0 w 59"/>
                <a:gd name="T3" fmla="*/ 7 h 45"/>
                <a:gd name="T4" fmla="*/ 0 w 59"/>
                <a:gd name="T5" fmla="*/ 7 h 45"/>
                <a:gd name="T6" fmla="*/ 0 w 59"/>
                <a:gd name="T7" fmla="*/ 7 h 45"/>
                <a:gd name="T8" fmla="*/ 50 w 59"/>
                <a:gd name="T9" fmla="*/ 0 h 45"/>
                <a:gd name="T10" fmla="*/ 59 w 59"/>
                <a:gd name="T11" fmla="*/ 2 h 45"/>
                <a:gd name="T12" fmla="*/ 56 w 59"/>
                <a:gd name="T13" fmla="*/ 16 h 45"/>
                <a:gd name="T14" fmla="*/ 51 w 59"/>
                <a:gd name="T15" fmla="*/ 28 h 45"/>
                <a:gd name="T16" fmla="*/ 45 w 59"/>
                <a:gd name="T17" fmla="*/ 36 h 45"/>
                <a:gd name="T18" fmla="*/ 38 w 59"/>
                <a:gd name="T19" fmla="*/ 41 h 45"/>
                <a:gd name="T20" fmla="*/ 33 w 59"/>
                <a:gd name="T21" fmla="*/ 44 h 45"/>
                <a:gd name="T22" fmla="*/ 31 w 59"/>
                <a:gd name="T23" fmla="*/ 45 h 45"/>
                <a:gd name="T24" fmla="*/ 29 w 59"/>
                <a:gd name="T25" fmla="*/ 45 h 45"/>
                <a:gd name="T26" fmla="*/ 28 w 59"/>
                <a:gd name="T27" fmla="*/ 45 h 45"/>
                <a:gd name="T28" fmla="*/ 18 w 59"/>
                <a:gd name="T29" fmla="*/ 40 h 45"/>
                <a:gd name="T30" fmla="*/ 11 w 59"/>
                <a:gd name="T31" fmla="*/ 32 h 45"/>
                <a:gd name="T32" fmla="*/ 5 w 59"/>
                <a:gd name="T33" fmla="*/ 24 h 45"/>
                <a:gd name="T34" fmla="*/ 4 w 59"/>
                <a:gd name="T35" fmla="*/ 19 h 45"/>
                <a:gd name="T36" fmla="*/ 1 w 59"/>
                <a:gd name="T37" fmla="*/ 13 h 45"/>
                <a:gd name="T38" fmla="*/ 1 w 59"/>
                <a:gd name="T39" fmla="*/ 11 h 45"/>
                <a:gd name="T40" fmla="*/ 0 w 59"/>
                <a:gd name="T41" fmla="*/ 8 h 45"/>
                <a:gd name="T42" fmla="*/ 0 w 59"/>
                <a:gd name="T43" fmla="*/ 7 h 45"/>
                <a:gd name="T44" fmla="*/ 9 w 59"/>
                <a:gd name="T45" fmla="*/ 6 h 45"/>
                <a:gd name="T46" fmla="*/ 9 w 59"/>
                <a:gd name="T47" fmla="*/ 6 h 45"/>
                <a:gd name="T48" fmla="*/ 11 w 59"/>
                <a:gd name="T49" fmla="*/ 7 h 45"/>
                <a:gd name="T50" fmla="*/ 11 w 59"/>
                <a:gd name="T51" fmla="*/ 10 h 45"/>
                <a:gd name="T52" fmla="*/ 12 w 59"/>
                <a:gd name="T53" fmla="*/ 13 h 45"/>
                <a:gd name="T54" fmla="*/ 14 w 59"/>
                <a:gd name="T55" fmla="*/ 19 h 45"/>
                <a:gd name="T56" fmla="*/ 17 w 59"/>
                <a:gd name="T57" fmla="*/ 24 h 45"/>
                <a:gd name="T58" fmla="*/ 21 w 59"/>
                <a:gd name="T59" fmla="*/ 29 h 45"/>
                <a:gd name="T60" fmla="*/ 25 w 59"/>
                <a:gd name="T61" fmla="*/ 33 h 45"/>
                <a:gd name="T62" fmla="*/ 29 w 59"/>
                <a:gd name="T63" fmla="*/ 36 h 45"/>
                <a:gd name="T64" fmla="*/ 30 w 59"/>
                <a:gd name="T65" fmla="*/ 34 h 45"/>
                <a:gd name="T66" fmla="*/ 34 w 59"/>
                <a:gd name="T67" fmla="*/ 32 h 45"/>
                <a:gd name="T68" fmla="*/ 38 w 59"/>
                <a:gd name="T69" fmla="*/ 29 h 45"/>
                <a:gd name="T70" fmla="*/ 43 w 59"/>
                <a:gd name="T71" fmla="*/ 23 h 45"/>
                <a:gd name="T72" fmla="*/ 47 w 59"/>
                <a:gd name="T73" fmla="*/ 13 h 45"/>
                <a:gd name="T74" fmla="*/ 50 w 59"/>
                <a:gd name="T7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45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50" y="0"/>
                  </a:moveTo>
                  <a:lnTo>
                    <a:pt x="59" y="2"/>
                  </a:lnTo>
                  <a:lnTo>
                    <a:pt x="56" y="16"/>
                  </a:lnTo>
                  <a:lnTo>
                    <a:pt x="51" y="28"/>
                  </a:lnTo>
                  <a:lnTo>
                    <a:pt x="45" y="36"/>
                  </a:lnTo>
                  <a:lnTo>
                    <a:pt x="38" y="41"/>
                  </a:lnTo>
                  <a:lnTo>
                    <a:pt x="33" y="44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18" y="40"/>
                  </a:lnTo>
                  <a:lnTo>
                    <a:pt x="11" y="32"/>
                  </a:lnTo>
                  <a:lnTo>
                    <a:pt x="5" y="24"/>
                  </a:lnTo>
                  <a:lnTo>
                    <a:pt x="4" y="19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4" y="19"/>
                  </a:lnTo>
                  <a:lnTo>
                    <a:pt x="17" y="24"/>
                  </a:lnTo>
                  <a:lnTo>
                    <a:pt x="21" y="29"/>
                  </a:lnTo>
                  <a:lnTo>
                    <a:pt x="25" y="33"/>
                  </a:lnTo>
                  <a:lnTo>
                    <a:pt x="29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47" y="1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2"/>
            <p:cNvSpPr>
              <a:spLocks noEditPoints="1"/>
            </p:cNvSpPr>
            <p:nvPr/>
          </p:nvSpPr>
          <p:spPr bwMode="auto">
            <a:xfrm>
              <a:off x="7758113" y="2709863"/>
              <a:ext cx="44450" cy="52388"/>
            </a:xfrm>
            <a:custGeom>
              <a:avLst/>
              <a:gdLst>
                <a:gd name="T0" fmla="*/ 12 w 28"/>
                <a:gd name="T1" fmla="*/ 11 h 33"/>
                <a:gd name="T2" fmla="*/ 12 w 28"/>
                <a:gd name="T3" fmla="*/ 11 h 33"/>
                <a:gd name="T4" fmla="*/ 11 w 28"/>
                <a:gd name="T5" fmla="*/ 11 h 33"/>
                <a:gd name="T6" fmla="*/ 11 w 28"/>
                <a:gd name="T7" fmla="*/ 11 h 33"/>
                <a:gd name="T8" fmla="*/ 11 w 28"/>
                <a:gd name="T9" fmla="*/ 11 h 33"/>
                <a:gd name="T10" fmla="*/ 11 w 28"/>
                <a:gd name="T11" fmla="*/ 12 h 33"/>
                <a:gd name="T12" fmla="*/ 9 w 28"/>
                <a:gd name="T13" fmla="*/ 14 h 33"/>
                <a:gd name="T14" fmla="*/ 9 w 28"/>
                <a:gd name="T15" fmla="*/ 16 h 33"/>
                <a:gd name="T16" fmla="*/ 11 w 28"/>
                <a:gd name="T17" fmla="*/ 17 h 33"/>
                <a:gd name="T18" fmla="*/ 11 w 28"/>
                <a:gd name="T19" fmla="*/ 18 h 33"/>
                <a:gd name="T20" fmla="*/ 11 w 28"/>
                <a:gd name="T21" fmla="*/ 21 h 33"/>
                <a:gd name="T22" fmla="*/ 12 w 28"/>
                <a:gd name="T23" fmla="*/ 22 h 33"/>
                <a:gd name="T24" fmla="*/ 12 w 28"/>
                <a:gd name="T25" fmla="*/ 22 h 33"/>
                <a:gd name="T26" fmla="*/ 13 w 28"/>
                <a:gd name="T27" fmla="*/ 21 h 33"/>
                <a:gd name="T28" fmla="*/ 16 w 28"/>
                <a:gd name="T29" fmla="*/ 20 h 33"/>
                <a:gd name="T30" fmla="*/ 16 w 28"/>
                <a:gd name="T31" fmla="*/ 18 h 33"/>
                <a:gd name="T32" fmla="*/ 17 w 28"/>
                <a:gd name="T33" fmla="*/ 18 h 33"/>
                <a:gd name="T34" fmla="*/ 17 w 28"/>
                <a:gd name="T35" fmla="*/ 18 h 33"/>
                <a:gd name="T36" fmla="*/ 17 w 28"/>
                <a:gd name="T37" fmla="*/ 18 h 33"/>
                <a:gd name="T38" fmla="*/ 17 w 28"/>
                <a:gd name="T39" fmla="*/ 17 h 33"/>
                <a:gd name="T40" fmla="*/ 18 w 28"/>
                <a:gd name="T41" fmla="*/ 16 h 33"/>
                <a:gd name="T42" fmla="*/ 17 w 28"/>
                <a:gd name="T43" fmla="*/ 13 h 33"/>
                <a:gd name="T44" fmla="*/ 16 w 28"/>
                <a:gd name="T45" fmla="*/ 12 h 33"/>
                <a:gd name="T46" fmla="*/ 13 w 28"/>
                <a:gd name="T47" fmla="*/ 11 h 33"/>
                <a:gd name="T48" fmla="*/ 12 w 28"/>
                <a:gd name="T49" fmla="*/ 11 h 33"/>
                <a:gd name="T50" fmla="*/ 12 w 28"/>
                <a:gd name="T51" fmla="*/ 0 h 33"/>
                <a:gd name="T52" fmla="*/ 16 w 28"/>
                <a:gd name="T53" fmla="*/ 1 h 33"/>
                <a:gd name="T54" fmla="*/ 18 w 28"/>
                <a:gd name="T55" fmla="*/ 3 h 33"/>
                <a:gd name="T56" fmla="*/ 22 w 28"/>
                <a:gd name="T57" fmla="*/ 4 h 33"/>
                <a:gd name="T58" fmla="*/ 24 w 28"/>
                <a:gd name="T59" fmla="*/ 5 h 33"/>
                <a:gd name="T60" fmla="*/ 25 w 28"/>
                <a:gd name="T61" fmla="*/ 5 h 33"/>
                <a:gd name="T62" fmla="*/ 26 w 28"/>
                <a:gd name="T63" fmla="*/ 7 h 33"/>
                <a:gd name="T64" fmla="*/ 26 w 28"/>
                <a:gd name="T65" fmla="*/ 8 h 33"/>
                <a:gd name="T66" fmla="*/ 28 w 28"/>
                <a:gd name="T67" fmla="*/ 12 h 33"/>
                <a:gd name="T68" fmla="*/ 28 w 28"/>
                <a:gd name="T69" fmla="*/ 16 h 33"/>
                <a:gd name="T70" fmla="*/ 28 w 28"/>
                <a:gd name="T71" fmla="*/ 18 h 33"/>
                <a:gd name="T72" fmla="*/ 26 w 28"/>
                <a:gd name="T73" fmla="*/ 22 h 33"/>
                <a:gd name="T74" fmla="*/ 25 w 28"/>
                <a:gd name="T75" fmla="*/ 25 h 33"/>
                <a:gd name="T76" fmla="*/ 24 w 28"/>
                <a:gd name="T77" fmla="*/ 26 h 33"/>
                <a:gd name="T78" fmla="*/ 22 w 28"/>
                <a:gd name="T79" fmla="*/ 28 h 33"/>
                <a:gd name="T80" fmla="*/ 18 w 28"/>
                <a:gd name="T81" fmla="*/ 30 h 33"/>
                <a:gd name="T82" fmla="*/ 16 w 28"/>
                <a:gd name="T83" fmla="*/ 31 h 33"/>
                <a:gd name="T84" fmla="*/ 12 w 28"/>
                <a:gd name="T85" fmla="*/ 33 h 33"/>
                <a:gd name="T86" fmla="*/ 12 w 28"/>
                <a:gd name="T87" fmla="*/ 33 h 33"/>
                <a:gd name="T88" fmla="*/ 9 w 28"/>
                <a:gd name="T89" fmla="*/ 31 h 33"/>
                <a:gd name="T90" fmla="*/ 7 w 28"/>
                <a:gd name="T91" fmla="*/ 30 h 33"/>
                <a:gd name="T92" fmla="*/ 4 w 28"/>
                <a:gd name="T93" fmla="*/ 29 h 33"/>
                <a:gd name="T94" fmla="*/ 3 w 28"/>
                <a:gd name="T95" fmla="*/ 26 h 33"/>
                <a:gd name="T96" fmla="*/ 1 w 28"/>
                <a:gd name="T97" fmla="*/ 24 h 33"/>
                <a:gd name="T98" fmla="*/ 0 w 28"/>
                <a:gd name="T99" fmla="*/ 21 h 33"/>
                <a:gd name="T100" fmla="*/ 0 w 28"/>
                <a:gd name="T101" fmla="*/ 18 h 33"/>
                <a:gd name="T102" fmla="*/ 0 w 28"/>
                <a:gd name="T103" fmla="*/ 17 h 33"/>
                <a:gd name="T104" fmla="*/ 0 w 28"/>
                <a:gd name="T105" fmla="*/ 14 h 33"/>
                <a:gd name="T106" fmla="*/ 0 w 28"/>
                <a:gd name="T107" fmla="*/ 11 h 33"/>
                <a:gd name="T108" fmla="*/ 1 w 28"/>
                <a:gd name="T109" fmla="*/ 7 h 33"/>
                <a:gd name="T110" fmla="*/ 3 w 28"/>
                <a:gd name="T111" fmla="*/ 4 h 33"/>
                <a:gd name="T112" fmla="*/ 5 w 28"/>
                <a:gd name="T113" fmla="*/ 1 h 33"/>
                <a:gd name="T114" fmla="*/ 8 w 28"/>
                <a:gd name="T115" fmla="*/ 1 h 33"/>
                <a:gd name="T116" fmla="*/ 12 w 28"/>
                <a:gd name="T1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33">
                  <a:moveTo>
                    <a:pt x="12" y="11"/>
                  </a:move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2" y="11"/>
                  </a:lnTo>
                  <a:close/>
                  <a:moveTo>
                    <a:pt x="12" y="0"/>
                  </a:move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7799388" y="2624138"/>
              <a:ext cx="73025" cy="85725"/>
            </a:xfrm>
            <a:custGeom>
              <a:avLst/>
              <a:gdLst>
                <a:gd name="T0" fmla="*/ 17 w 46"/>
                <a:gd name="T1" fmla="*/ 11 h 54"/>
                <a:gd name="T2" fmla="*/ 16 w 46"/>
                <a:gd name="T3" fmla="*/ 12 h 54"/>
                <a:gd name="T4" fmla="*/ 12 w 46"/>
                <a:gd name="T5" fmla="*/ 17 h 54"/>
                <a:gd name="T6" fmla="*/ 11 w 46"/>
                <a:gd name="T7" fmla="*/ 23 h 54"/>
                <a:gd name="T8" fmla="*/ 11 w 46"/>
                <a:gd name="T9" fmla="*/ 29 h 54"/>
                <a:gd name="T10" fmla="*/ 11 w 46"/>
                <a:gd name="T11" fmla="*/ 37 h 54"/>
                <a:gd name="T12" fmla="*/ 13 w 46"/>
                <a:gd name="T13" fmla="*/ 42 h 54"/>
                <a:gd name="T14" fmla="*/ 17 w 46"/>
                <a:gd name="T15" fmla="*/ 45 h 54"/>
                <a:gd name="T16" fmla="*/ 21 w 46"/>
                <a:gd name="T17" fmla="*/ 44 h 54"/>
                <a:gd name="T18" fmla="*/ 26 w 46"/>
                <a:gd name="T19" fmla="*/ 41 h 54"/>
                <a:gd name="T20" fmla="*/ 30 w 46"/>
                <a:gd name="T21" fmla="*/ 34 h 54"/>
                <a:gd name="T22" fmla="*/ 34 w 46"/>
                <a:gd name="T23" fmla="*/ 27 h 54"/>
                <a:gd name="T24" fmla="*/ 36 w 46"/>
                <a:gd name="T25" fmla="*/ 19 h 54"/>
                <a:gd name="T26" fmla="*/ 34 w 46"/>
                <a:gd name="T27" fmla="*/ 13 h 54"/>
                <a:gd name="T28" fmla="*/ 26 w 46"/>
                <a:gd name="T29" fmla="*/ 17 h 54"/>
                <a:gd name="T30" fmla="*/ 26 w 46"/>
                <a:gd name="T31" fmla="*/ 16 h 54"/>
                <a:gd name="T32" fmla="*/ 24 w 46"/>
                <a:gd name="T33" fmla="*/ 13 h 54"/>
                <a:gd name="T34" fmla="*/ 20 w 46"/>
                <a:gd name="T35" fmla="*/ 11 h 54"/>
                <a:gd name="T36" fmla="*/ 24 w 46"/>
                <a:gd name="T37" fmla="*/ 0 h 54"/>
                <a:gd name="T38" fmla="*/ 36 w 46"/>
                <a:gd name="T39" fmla="*/ 3 h 54"/>
                <a:gd name="T40" fmla="*/ 43 w 46"/>
                <a:gd name="T41" fmla="*/ 10 h 54"/>
                <a:gd name="T42" fmla="*/ 46 w 46"/>
                <a:gd name="T43" fmla="*/ 19 h 54"/>
                <a:gd name="T44" fmla="*/ 41 w 46"/>
                <a:gd name="T45" fmla="*/ 36 h 54"/>
                <a:gd name="T46" fmla="*/ 33 w 46"/>
                <a:gd name="T47" fmla="*/ 48 h 54"/>
                <a:gd name="T48" fmla="*/ 30 w 46"/>
                <a:gd name="T49" fmla="*/ 50 h 54"/>
                <a:gd name="T50" fmla="*/ 24 w 46"/>
                <a:gd name="T51" fmla="*/ 54 h 54"/>
                <a:gd name="T52" fmla="*/ 17 w 46"/>
                <a:gd name="T53" fmla="*/ 54 h 54"/>
                <a:gd name="T54" fmla="*/ 9 w 46"/>
                <a:gd name="T55" fmla="*/ 53 h 54"/>
                <a:gd name="T56" fmla="*/ 4 w 46"/>
                <a:gd name="T57" fmla="*/ 48 h 54"/>
                <a:gd name="T58" fmla="*/ 2 w 46"/>
                <a:gd name="T59" fmla="*/ 38 h 54"/>
                <a:gd name="T60" fmla="*/ 0 w 46"/>
                <a:gd name="T61" fmla="*/ 29 h 54"/>
                <a:gd name="T62" fmla="*/ 0 w 46"/>
                <a:gd name="T63" fmla="*/ 23 h 54"/>
                <a:gd name="T64" fmla="*/ 2 w 46"/>
                <a:gd name="T65" fmla="*/ 20 h 54"/>
                <a:gd name="T66" fmla="*/ 2 w 46"/>
                <a:gd name="T67" fmla="*/ 19 h 54"/>
                <a:gd name="T68" fmla="*/ 5 w 46"/>
                <a:gd name="T69" fmla="*/ 10 h 54"/>
                <a:gd name="T70" fmla="*/ 12 w 46"/>
                <a:gd name="T71" fmla="*/ 3 h 54"/>
                <a:gd name="T72" fmla="*/ 19 w 46"/>
                <a:gd name="T73" fmla="*/ 0 h 54"/>
                <a:gd name="T74" fmla="*/ 24 w 46"/>
                <a:gd name="T7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54">
                  <a:moveTo>
                    <a:pt x="19" y="11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8" y="38"/>
                  </a:lnTo>
                  <a:lnTo>
                    <a:pt x="30" y="34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19" y="11"/>
                  </a:lnTo>
                  <a:close/>
                  <a:moveTo>
                    <a:pt x="24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9"/>
                  </a:lnTo>
                  <a:lnTo>
                    <a:pt x="43" y="28"/>
                  </a:lnTo>
                  <a:lnTo>
                    <a:pt x="41" y="36"/>
                  </a:lnTo>
                  <a:lnTo>
                    <a:pt x="37" y="42"/>
                  </a:lnTo>
                  <a:lnTo>
                    <a:pt x="33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51"/>
                  </a:lnTo>
                  <a:lnTo>
                    <a:pt x="24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3" y="54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4"/>
            <p:cNvSpPr>
              <a:spLocks noEditPoints="1"/>
            </p:cNvSpPr>
            <p:nvPr/>
          </p:nvSpPr>
          <p:spPr bwMode="auto">
            <a:xfrm>
              <a:off x="7731125" y="2122488"/>
              <a:ext cx="619125" cy="517525"/>
            </a:xfrm>
            <a:custGeom>
              <a:avLst/>
              <a:gdLst>
                <a:gd name="T0" fmla="*/ 190 w 390"/>
                <a:gd name="T1" fmla="*/ 14 h 326"/>
                <a:gd name="T2" fmla="*/ 136 w 390"/>
                <a:gd name="T3" fmla="*/ 15 h 326"/>
                <a:gd name="T4" fmla="*/ 93 w 390"/>
                <a:gd name="T5" fmla="*/ 51 h 326"/>
                <a:gd name="T6" fmla="*/ 90 w 390"/>
                <a:gd name="T7" fmla="*/ 57 h 326"/>
                <a:gd name="T8" fmla="*/ 80 w 390"/>
                <a:gd name="T9" fmla="*/ 65 h 326"/>
                <a:gd name="T10" fmla="*/ 46 w 390"/>
                <a:gd name="T11" fmla="*/ 74 h 326"/>
                <a:gd name="T12" fmla="*/ 42 w 390"/>
                <a:gd name="T13" fmla="*/ 77 h 326"/>
                <a:gd name="T14" fmla="*/ 21 w 390"/>
                <a:gd name="T15" fmla="*/ 94 h 326"/>
                <a:gd name="T16" fmla="*/ 18 w 390"/>
                <a:gd name="T17" fmla="*/ 165 h 326"/>
                <a:gd name="T18" fmla="*/ 24 w 390"/>
                <a:gd name="T19" fmla="*/ 184 h 326"/>
                <a:gd name="T20" fmla="*/ 17 w 390"/>
                <a:gd name="T21" fmla="*/ 197 h 326"/>
                <a:gd name="T22" fmla="*/ 20 w 390"/>
                <a:gd name="T23" fmla="*/ 238 h 326"/>
                <a:gd name="T24" fmla="*/ 46 w 390"/>
                <a:gd name="T25" fmla="*/ 259 h 326"/>
                <a:gd name="T26" fmla="*/ 54 w 390"/>
                <a:gd name="T27" fmla="*/ 271 h 326"/>
                <a:gd name="T28" fmla="*/ 67 w 390"/>
                <a:gd name="T29" fmla="*/ 290 h 326"/>
                <a:gd name="T30" fmla="*/ 136 w 390"/>
                <a:gd name="T31" fmla="*/ 310 h 326"/>
                <a:gd name="T32" fmla="*/ 173 w 390"/>
                <a:gd name="T33" fmla="*/ 299 h 326"/>
                <a:gd name="T34" fmla="*/ 186 w 390"/>
                <a:gd name="T35" fmla="*/ 303 h 326"/>
                <a:gd name="T36" fmla="*/ 244 w 390"/>
                <a:gd name="T37" fmla="*/ 315 h 326"/>
                <a:gd name="T38" fmla="*/ 317 w 390"/>
                <a:gd name="T39" fmla="*/ 265 h 326"/>
                <a:gd name="T40" fmla="*/ 335 w 390"/>
                <a:gd name="T41" fmla="*/ 242 h 326"/>
                <a:gd name="T42" fmla="*/ 368 w 390"/>
                <a:gd name="T43" fmla="*/ 209 h 326"/>
                <a:gd name="T44" fmla="*/ 354 w 390"/>
                <a:gd name="T45" fmla="*/ 129 h 326"/>
                <a:gd name="T46" fmla="*/ 343 w 390"/>
                <a:gd name="T47" fmla="*/ 121 h 326"/>
                <a:gd name="T48" fmla="*/ 347 w 390"/>
                <a:gd name="T49" fmla="*/ 103 h 326"/>
                <a:gd name="T50" fmla="*/ 330 w 390"/>
                <a:gd name="T51" fmla="*/ 51 h 326"/>
                <a:gd name="T52" fmla="*/ 287 w 390"/>
                <a:gd name="T53" fmla="*/ 26 h 326"/>
                <a:gd name="T54" fmla="*/ 219 w 390"/>
                <a:gd name="T55" fmla="*/ 9 h 326"/>
                <a:gd name="T56" fmla="*/ 234 w 390"/>
                <a:gd name="T57" fmla="*/ 0 h 326"/>
                <a:gd name="T58" fmla="*/ 291 w 390"/>
                <a:gd name="T59" fmla="*/ 17 h 326"/>
                <a:gd name="T60" fmla="*/ 352 w 390"/>
                <a:gd name="T61" fmla="*/ 72 h 326"/>
                <a:gd name="T62" fmla="*/ 356 w 390"/>
                <a:gd name="T63" fmla="*/ 108 h 326"/>
                <a:gd name="T64" fmla="*/ 352 w 390"/>
                <a:gd name="T65" fmla="*/ 119 h 326"/>
                <a:gd name="T66" fmla="*/ 355 w 390"/>
                <a:gd name="T67" fmla="*/ 120 h 326"/>
                <a:gd name="T68" fmla="*/ 390 w 390"/>
                <a:gd name="T69" fmla="*/ 174 h 326"/>
                <a:gd name="T70" fmla="*/ 354 w 390"/>
                <a:gd name="T71" fmla="*/ 239 h 326"/>
                <a:gd name="T72" fmla="*/ 335 w 390"/>
                <a:gd name="T73" fmla="*/ 254 h 326"/>
                <a:gd name="T74" fmla="*/ 326 w 390"/>
                <a:gd name="T75" fmla="*/ 268 h 326"/>
                <a:gd name="T76" fmla="*/ 304 w 390"/>
                <a:gd name="T77" fmla="*/ 303 h 326"/>
                <a:gd name="T78" fmla="*/ 244 w 390"/>
                <a:gd name="T79" fmla="*/ 326 h 326"/>
                <a:gd name="T80" fmla="*/ 179 w 390"/>
                <a:gd name="T81" fmla="*/ 311 h 326"/>
                <a:gd name="T82" fmla="*/ 168 w 390"/>
                <a:gd name="T83" fmla="*/ 311 h 326"/>
                <a:gd name="T84" fmla="*/ 164 w 390"/>
                <a:gd name="T85" fmla="*/ 312 h 326"/>
                <a:gd name="T86" fmla="*/ 69 w 390"/>
                <a:gd name="T87" fmla="*/ 306 h 326"/>
                <a:gd name="T88" fmla="*/ 45 w 390"/>
                <a:gd name="T89" fmla="*/ 272 h 326"/>
                <a:gd name="T90" fmla="*/ 42 w 390"/>
                <a:gd name="T91" fmla="*/ 268 h 326"/>
                <a:gd name="T92" fmla="*/ 10 w 390"/>
                <a:gd name="T93" fmla="*/ 243 h 326"/>
                <a:gd name="T94" fmla="*/ 10 w 390"/>
                <a:gd name="T95" fmla="*/ 188 h 326"/>
                <a:gd name="T96" fmla="*/ 13 w 390"/>
                <a:gd name="T97" fmla="*/ 174 h 326"/>
                <a:gd name="T98" fmla="*/ 9 w 390"/>
                <a:gd name="T99" fmla="*/ 170 h 326"/>
                <a:gd name="T100" fmla="*/ 13 w 390"/>
                <a:gd name="T101" fmla="*/ 87 h 326"/>
                <a:gd name="T102" fmla="*/ 38 w 390"/>
                <a:gd name="T103" fmla="*/ 68 h 326"/>
                <a:gd name="T104" fmla="*/ 81 w 390"/>
                <a:gd name="T105" fmla="*/ 55 h 326"/>
                <a:gd name="T106" fmla="*/ 101 w 390"/>
                <a:gd name="T107" fmla="*/ 26 h 326"/>
                <a:gd name="T108" fmla="*/ 179 w 390"/>
                <a:gd name="T109" fmla="*/ 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326">
                  <a:moveTo>
                    <a:pt x="199" y="7"/>
                  </a:moveTo>
                  <a:lnTo>
                    <a:pt x="195" y="17"/>
                  </a:lnTo>
                  <a:lnTo>
                    <a:pt x="194" y="15"/>
                  </a:lnTo>
                  <a:lnTo>
                    <a:pt x="193" y="15"/>
                  </a:lnTo>
                  <a:lnTo>
                    <a:pt x="190" y="14"/>
                  </a:lnTo>
                  <a:lnTo>
                    <a:pt x="186" y="13"/>
                  </a:lnTo>
                  <a:lnTo>
                    <a:pt x="175" y="11"/>
                  </a:lnTo>
                  <a:lnTo>
                    <a:pt x="164" y="10"/>
                  </a:lnTo>
                  <a:lnTo>
                    <a:pt x="151" y="11"/>
                  </a:lnTo>
                  <a:lnTo>
                    <a:pt x="136" y="15"/>
                  </a:lnTo>
                  <a:lnTo>
                    <a:pt x="122" y="22"/>
                  </a:lnTo>
                  <a:lnTo>
                    <a:pt x="107" y="34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2"/>
                  </a:lnTo>
                  <a:lnTo>
                    <a:pt x="90" y="55"/>
                  </a:lnTo>
                  <a:lnTo>
                    <a:pt x="90" y="56"/>
                  </a:lnTo>
                  <a:lnTo>
                    <a:pt x="90" y="57"/>
                  </a:lnTo>
                  <a:lnTo>
                    <a:pt x="94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5"/>
                  </a:lnTo>
                  <a:lnTo>
                    <a:pt x="80" y="65"/>
                  </a:lnTo>
                  <a:lnTo>
                    <a:pt x="75" y="66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1" y="72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2" y="77"/>
                  </a:lnTo>
                  <a:lnTo>
                    <a:pt x="39" y="78"/>
                  </a:lnTo>
                  <a:lnTo>
                    <a:pt x="35" y="79"/>
                  </a:lnTo>
                  <a:lnTo>
                    <a:pt x="31" y="83"/>
                  </a:lnTo>
                  <a:lnTo>
                    <a:pt x="28" y="86"/>
                  </a:lnTo>
                  <a:lnTo>
                    <a:pt x="21" y="94"/>
                  </a:lnTo>
                  <a:lnTo>
                    <a:pt x="16" y="102"/>
                  </a:lnTo>
                  <a:lnTo>
                    <a:pt x="12" y="113"/>
                  </a:lnTo>
                  <a:lnTo>
                    <a:pt x="9" y="127"/>
                  </a:lnTo>
                  <a:lnTo>
                    <a:pt x="12" y="144"/>
                  </a:lnTo>
                  <a:lnTo>
                    <a:pt x="18" y="165"/>
                  </a:lnTo>
                  <a:lnTo>
                    <a:pt x="20" y="167"/>
                  </a:lnTo>
                  <a:lnTo>
                    <a:pt x="22" y="170"/>
                  </a:lnTo>
                  <a:lnTo>
                    <a:pt x="24" y="174"/>
                  </a:lnTo>
                  <a:lnTo>
                    <a:pt x="24" y="179"/>
                  </a:lnTo>
                  <a:lnTo>
                    <a:pt x="24" y="184"/>
                  </a:lnTo>
                  <a:lnTo>
                    <a:pt x="21" y="189"/>
                  </a:lnTo>
                  <a:lnTo>
                    <a:pt x="21" y="191"/>
                  </a:lnTo>
                  <a:lnTo>
                    <a:pt x="20" y="192"/>
                  </a:lnTo>
                  <a:lnTo>
                    <a:pt x="18" y="195"/>
                  </a:lnTo>
                  <a:lnTo>
                    <a:pt x="17" y="197"/>
                  </a:lnTo>
                  <a:lnTo>
                    <a:pt x="16" y="204"/>
                  </a:lnTo>
                  <a:lnTo>
                    <a:pt x="14" y="210"/>
                  </a:lnTo>
                  <a:lnTo>
                    <a:pt x="13" y="217"/>
                  </a:lnTo>
                  <a:lnTo>
                    <a:pt x="14" y="227"/>
                  </a:lnTo>
                  <a:lnTo>
                    <a:pt x="20" y="238"/>
                  </a:lnTo>
                  <a:lnTo>
                    <a:pt x="28" y="248"/>
                  </a:lnTo>
                  <a:lnTo>
                    <a:pt x="42" y="257"/>
                  </a:lnTo>
                  <a:lnTo>
                    <a:pt x="42" y="257"/>
                  </a:lnTo>
                  <a:lnTo>
                    <a:pt x="45" y="257"/>
                  </a:lnTo>
                  <a:lnTo>
                    <a:pt x="46" y="259"/>
                  </a:lnTo>
                  <a:lnTo>
                    <a:pt x="48" y="260"/>
                  </a:lnTo>
                  <a:lnTo>
                    <a:pt x="51" y="263"/>
                  </a:lnTo>
                  <a:lnTo>
                    <a:pt x="52" y="265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5" y="273"/>
                  </a:lnTo>
                  <a:lnTo>
                    <a:pt x="56" y="276"/>
                  </a:lnTo>
                  <a:lnTo>
                    <a:pt x="59" y="280"/>
                  </a:lnTo>
                  <a:lnTo>
                    <a:pt x="63" y="285"/>
                  </a:lnTo>
                  <a:lnTo>
                    <a:pt x="67" y="290"/>
                  </a:lnTo>
                  <a:lnTo>
                    <a:pt x="76" y="299"/>
                  </a:lnTo>
                  <a:lnTo>
                    <a:pt x="86" y="306"/>
                  </a:lnTo>
                  <a:lnTo>
                    <a:pt x="100" y="311"/>
                  </a:lnTo>
                  <a:lnTo>
                    <a:pt x="117" y="312"/>
                  </a:lnTo>
                  <a:lnTo>
                    <a:pt x="136" y="310"/>
                  </a:lnTo>
                  <a:lnTo>
                    <a:pt x="160" y="303"/>
                  </a:lnTo>
                  <a:lnTo>
                    <a:pt x="162" y="302"/>
                  </a:lnTo>
                  <a:lnTo>
                    <a:pt x="165" y="301"/>
                  </a:lnTo>
                  <a:lnTo>
                    <a:pt x="168" y="301"/>
                  </a:lnTo>
                  <a:lnTo>
                    <a:pt x="173" y="299"/>
                  </a:lnTo>
                  <a:lnTo>
                    <a:pt x="177" y="301"/>
                  </a:lnTo>
                  <a:lnTo>
                    <a:pt x="182" y="302"/>
                  </a:lnTo>
                  <a:lnTo>
                    <a:pt x="182" y="302"/>
                  </a:lnTo>
                  <a:lnTo>
                    <a:pt x="183" y="303"/>
                  </a:lnTo>
                  <a:lnTo>
                    <a:pt x="186" y="303"/>
                  </a:lnTo>
                  <a:lnTo>
                    <a:pt x="190" y="306"/>
                  </a:lnTo>
                  <a:lnTo>
                    <a:pt x="195" y="307"/>
                  </a:lnTo>
                  <a:lnTo>
                    <a:pt x="200" y="309"/>
                  </a:lnTo>
                  <a:lnTo>
                    <a:pt x="220" y="314"/>
                  </a:lnTo>
                  <a:lnTo>
                    <a:pt x="244" y="315"/>
                  </a:lnTo>
                  <a:lnTo>
                    <a:pt x="261" y="314"/>
                  </a:lnTo>
                  <a:lnTo>
                    <a:pt x="276" y="310"/>
                  </a:lnTo>
                  <a:lnTo>
                    <a:pt x="292" y="301"/>
                  </a:lnTo>
                  <a:lnTo>
                    <a:pt x="305" y="286"/>
                  </a:lnTo>
                  <a:lnTo>
                    <a:pt x="317" y="265"/>
                  </a:lnTo>
                  <a:lnTo>
                    <a:pt x="318" y="260"/>
                  </a:lnTo>
                  <a:lnTo>
                    <a:pt x="323" y="252"/>
                  </a:lnTo>
                  <a:lnTo>
                    <a:pt x="331" y="244"/>
                  </a:lnTo>
                  <a:lnTo>
                    <a:pt x="333" y="243"/>
                  </a:lnTo>
                  <a:lnTo>
                    <a:pt x="335" y="242"/>
                  </a:lnTo>
                  <a:lnTo>
                    <a:pt x="339" y="239"/>
                  </a:lnTo>
                  <a:lnTo>
                    <a:pt x="344" y="234"/>
                  </a:lnTo>
                  <a:lnTo>
                    <a:pt x="350" y="229"/>
                  </a:lnTo>
                  <a:lnTo>
                    <a:pt x="356" y="223"/>
                  </a:lnTo>
                  <a:lnTo>
                    <a:pt x="368" y="209"/>
                  </a:lnTo>
                  <a:lnTo>
                    <a:pt x="377" y="192"/>
                  </a:lnTo>
                  <a:lnTo>
                    <a:pt x="380" y="174"/>
                  </a:lnTo>
                  <a:lnTo>
                    <a:pt x="378" y="159"/>
                  </a:lnTo>
                  <a:lnTo>
                    <a:pt x="369" y="145"/>
                  </a:lnTo>
                  <a:lnTo>
                    <a:pt x="354" y="129"/>
                  </a:lnTo>
                  <a:lnTo>
                    <a:pt x="351" y="129"/>
                  </a:lnTo>
                  <a:lnTo>
                    <a:pt x="348" y="128"/>
                  </a:lnTo>
                  <a:lnTo>
                    <a:pt x="346" y="127"/>
                  </a:lnTo>
                  <a:lnTo>
                    <a:pt x="344" y="125"/>
                  </a:lnTo>
                  <a:lnTo>
                    <a:pt x="343" y="121"/>
                  </a:lnTo>
                  <a:lnTo>
                    <a:pt x="342" y="119"/>
                  </a:lnTo>
                  <a:lnTo>
                    <a:pt x="343" y="115"/>
                  </a:lnTo>
                  <a:lnTo>
                    <a:pt x="344" y="111"/>
                  </a:lnTo>
                  <a:lnTo>
                    <a:pt x="346" y="106"/>
                  </a:lnTo>
                  <a:lnTo>
                    <a:pt x="347" y="103"/>
                  </a:lnTo>
                  <a:lnTo>
                    <a:pt x="347" y="99"/>
                  </a:lnTo>
                  <a:lnTo>
                    <a:pt x="346" y="89"/>
                  </a:lnTo>
                  <a:lnTo>
                    <a:pt x="343" y="76"/>
                  </a:lnTo>
                  <a:lnTo>
                    <a:pt x="337" y="61"/>
                  </a:lnTo>
                  <a:lnTo>
                    <a:pt x="330" y="51"/>
                  </a:lnTo>
                  <a:lnTo>
                    <a:pt x="320" y="40"/>
                  </a:lnTo>
                  <a:lnTo>
                    <a:pt x="305" y="32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4" y="24"/>
                  </a:lnTo>
                  <a:lnTo>
                    <a:pt x="276" y="21"/>
                  </a:lnTo>
                  <a:lnTo>
                    <a:pt x="265" y="17"/>
                  </a:lnTo>
                  <a:lnTo>
                    <a:pt x="242" y="11"/>
                  </a:lnTo>
                  <a:lnTo>
                    <a:pt x="219" y="9"/>
                  </a:lnTo>
                  <a:lnTo>
                    <a:pt x="208" y="10"/>
                  </a:lnTo>
                  <a:lnTo>
                    <a:pt x="199" y="11"/>
                  </a:lnTo>
                  <a:lnTo>
                    <a:pt x="199" y="7"/>
                  </a:lnTo>
                  <a:close/>
                  <a:moveTo>
                    <a:pt x="219" y="0"/>
                  </a:moveTo>
                  <a:lnTo>
                    <a:pt x="234" y="0"/>
                  </a:lnTo>
                  <a:lnTo>
                    <a:pt x="250" y="4"/>
                  </a:lnTo>
                  <a:lnTo>
                    <a:pt x="265" y="7"/>
                  </a:lnTo>
                  <a:lnTo>
                    <a:pt x="276" y="11"/>
                  </a:lnTo>
                  <a:lnTo>
                    <a:pt x="286" y="14"/>
                  </a:lnTo>
                  <a:lnTo>
                    <a:pt x="291" y="17"/>
                  </a:lnTo>
                  <a:lnTo>
                    <a:pt x="310" y="23"/>
                  </a:lnTo>
                  <a:lnTo>
                    <a:pt x="326" y="32"/>
                  </a:lnTo>
                  <a:lnTo>
                    <a:pt x="338" y="44"/>
                  </a:lnTo>
                  <a:lnTo>
                    <a:pt x="346" y="56"/>
                  </a:lnTo>
                  <a:lnTo>
                    <a:pt x="352" y="72"/>
                  </a:lnTo>
                  <a:lnTo>
                    <a:pt x="356" y="87"/>
                  </a:lnTo>
                  <a:lnTo>
                    <a:pt x="356" y="99"/>
                  </a:lnTo>
                  <a:lnTo>
                    <a:pt x="356" y="104"/>
                  </a:lnTo>
                  <a:lnTo>
                    <a:pt x="356" y="107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5" y="110"/>
                  </a:lnTo>
                  <a:lnTo>
                    <a:pt x="354" y="113"/>
                  </a:lnTo>
                  <a:lnTo>
                    <a:pt x="352" y="116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20"/>
                  </a:lnTo>
                  <a:lnTo>
                    <a:pt x="354" y="120"/>
                  </a:lnTo>
                  <a:lnTo>
                    <a:pt x="355" y="120"/>
                  </a:lnTo>
                  <a:lnTo>
                    <a:pt x="358" y="120"/>
                  </a:lnTo>
                  <a:lnTo>
                    <a:pt x="359" y="121"/>
                  </a:lnTo>
                  <a:lnTo>
                    <a:pt x="377" y="138"/>
                  </a:lnTo>
                  <a:lnTo>
                    <a:pt x="388" y="155"/>
                  </a:lnTo>
                  <a:lnTo>
                    <a:pt x="390" y="174"/>
                  </a:lnTo>
                  <a:lnTo>
                    <a:pt x="388" y="191"/>
                  </a:lnTo>
                  <a:lnTo>
                    <a:pt x="381" y="205"/>
                  </a:lnTo>
                  <a:lnTo>
                    <a:pt x="373" y="218"/>
                  </a:lnTo>
                  <a:lnTo>
                    <a:pt x="363" y="230"/>
                  </a:lnTo>
                  <a:lnTo>
                    <a:pt x="354" y="239"/>
                  </a:lnTo>
                  <a:lnTo>
                    <a:pt x="344" y="247"/>
                  </a:lnTo>
                  <a:lnTo>
                    <a:pt x="339" y="251"/>
                  </a:lnTo>
                  <a:lnTo>
                    <a:pt x="337" y="252"/>
                  </a:lnTo>
                  <a:lnTo>
                    <a:pt x="337" y="254"/>
                  </a:lnTo>
                  <a:lnTo>
                    <a:pt x="335" y="254"/>
                  </a:lnTo>
                  <a:lnTo>
                    <a:pt x="333" y="255"/>
                  </a:lnTo>
                  <a:lnTo>
                    <a:pt x="330" y="259"/>
                  </a:lnTo>
                  <a:lnTo>
                    <a:pt x="327" y="263"/>
                  </a:lnTo>
                  <a:lnTo>
                    <a:pt x="326" y="267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16" y="289"/>
                  </a:lnTo>
                  <a:lnTo>
                    <a:pt x="304" y="303"/>
                  </a:lnTo>
                  <a:lnTo>
                    <a:pt x="289" y="314"/>
                  </a:lnTo>
                  <a:lnTo>
                    <a:pt x="275" y="320"/>
                  </a:lnTo>
                  <a:lnTo>
                    <a:pt x="259" y="324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27" y="324"/>
                  </a:lnTo>
                  <a:lnTo>
                    <a:pt x="211" y="322"/>
                  </a:lnTo>
                  <a:lnTo>
                    <a:pt x="198" y="318"/>
                  </a:lnTo>
                  <a:lnTo>
                    <a:pt x="187" y="315"/>
                  </a:lnTo>
                  <a:lnTo>
                    <a:pt x="179" y="311"/>
                  </a:lnTo>
                  <a:lnTo>
                    <a:pt x="177" y="311"/>
                  </a:lnTo>
                  <a:lnTo>
                    <a:pt x="175" y="310"/>
                  </a:lnTo>
                  <a:lnTo>
                    <a:pt x="173" y="310"/>
                  </a:lnTo>
                  <a:lnTo>
                    <a:pt x="169" y="310"/>
                  </a:lnTo>
                  <a:lnTo>
                    <a:pt x="168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2"/>
                  </a:lnTo>
                  <a:lnTo>
                    <a:pt x="164" y="312"/>
                  </a:lnTo>
                  <a:lnTo>
                    <a:pt x="139" y="320"/>
                  </a:lnTo>
                  <a:lnTo>
                    <a:pt x="117" y="323"/>
                  </a:lnTo>
                  <a:lnTo>
                    <a:pt x="98" y="320"/>
                  </a:lnTo>
                  <a:lnTo>
                    <a:pt x="83" y="315"/>
                  </a:lnTo>
                  <a:lnTo>
                    <a:pt x="69" y="306"/>
                  </a:lnTo>
                  <a:lnTo>
                    <a:pt x="60" y="297"/>
                  </a:lnTo>
                  <a:lnTo>
                    <a:pt x="52" y="288"/>
                  </a:lnTo>
                  <a:lnTo>
                    <a:pt x="48" y="280"/>
                  </a:lnTo>
                  <a:lnTo>
                    <a:pt x="45" y="274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3" y="269"/>
                  </a:lnTo>
                  <a:lnTo>
                    <a:pt x="43" y="268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41" y="268"/>
                  </a:lnTo>
                  <a:lnTo>
                    <a:pt x="38" y="268"/>
                  </a:lnTo>
                  <a:lnTo>
                    <a:pt x="22" y="256"/>
                  </a:lnTo>
                  <a:lnTo>
                    <a:pt x="10" y="243"/>
                  </a:lnTo>
                  <a:lnTo>
                    <a:pt x="5" y="230"/>
                  </a:lnTo>
                  <a:lnTo>
                    <a:pt x="4" y="217"/>
                  </a:lnTo>
                  <a:lnTo>
                    <a:pt x="5" y="205"/>
                  </a:lnTo>
                  <a:lnTo>
                    <a:pt x="8" y="195"/>
                  </a:lnTo>
                  <a:lnTo>
                    <a:pt x="10" y="188"/>
                  </a:lnTo>
                  <a:lnTo>
                    <a:pt x="13" y="184"/>
                  </a:lnTo>
                  <a:lnTo>
                    <a:pt x="14" y="182"/>
                  </a:lnTo>
                  <a:lnTo>
                    <a:pt x="14" y="179"/>
                  </a:lnTo>
                  <a:lnTo>
                    <a:pt x="13" y="176"/>
                  </a:lnTo>
                  <a:lnTo>
                    <a:pt x="13" y="174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70"/>
                  </a:lnTo>
                  <a:lnTo>
                    <a:pt x="9" y="170"/>
                  </a:lnTo>
                  <a:lnTo>
                    <a:pt x="3" y="146"/>
                  </a:lnTo>
                  <a:lnTo>
                    <a:pt x="0" y="127"/>
                  </a:lnTo>
                  <a:lnTo>
                    <a:pt x="1" y="111"/>
                  </a:lnTo>
                  <a:lnTo>
                    <a:pt x="7" y="98"/>
                  </a:lnTo>
                  <a:lnTo>
                    <a:pt x="13" y="87"/>
                  </a:lnTo>
                  <a:lnTo>
                    <a:pt x="21" y="79"/>
                  </a:lnTo>
                  <a:lnTo>
                    <a:pt x="26" y="76"/>
                  </a:lnTo>
                  <a:lnTo>
                    <a:pt x="30" y="72"/>
                  </a:lnTo>
                  <a:lnTo>
                    <a:pt x="34" y="69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52" y="61"/>
                  </a:lnTo>
                  <a:lnTo>
                    <a:pt x="68" y="57"/>
                  </a:lnTo>
                  <a:lnTo>
                    <a:pt x="75" y="56"/>
                  </a:lnTo>
                  <a:lnTo>
                    <a:pt x="81" y="55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5" y="44"/>
                  </a:lnTo>
                  <a:lnTo>
                    <a:pt x="101" y="26"/>
                  </a:lnTo>
                  <a:lnTo>
                    <a:pt x="117" y="14"/>
                  </a:lnTo>
                  <a:lnTo>
                    <a:pt x="132" y="5"/>
                  </a:lnTo>
                  <a:lnTo>
                    <a:pt x="148" y="1"/>
                  </a:lnTo>
                  <a:lnTo>
                    <a:pt x="164" y="0"/>
                  </a:lnTo>
                  <a:lnTo>
                    <a:pt x="179" y="1"/>
                  </a:lnTo>
                  <a:lnTo>
                    <a:pt x="191" y="5"/>
                  </a:lnTo>
                  <a:lnTo>
                    <a:pt x="198" y="6"/>
                  </a:lnTo>
                  <a:lnTo>
                    <a:pt x="196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9"/>
          <p:cNvSpPr txBox="1"/>
          <p:nvPr/>
        </p:nvSpPr>
        <p:spPr>
          <a:xfrm>
            <a:off x="3612515" y="1181735"/>
            <a:ext cx="5318760" cy="12992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0">
                <a:ln>
                  <a:solidFill>
                    <a:srgbClr val="4A67AA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Impact" panose="020B0806030902050204" pitchFamily="34" charset="0"/>
              </a:rPr>
              <a:t>Thank You</a:t>
            </a:r>
            <a:endParaRPr lang="zh-CN" altLang="en-US" sz="8000">
              <a:ln>
                <a:solidFill>
                  <a:srgbClr val="4A67AA"/>
                </a:solidFill>
              </a:ln>
              <a:blipFill>
                <a:blip r:embed="rId1"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24" name="Freeform 21"/>
          <p:cNvSpPr/>
          <p:nvPr/>
        </p:nvSpPr>
        <p:spPr bwMode="auto">
          <a:xfrm>
            <a:off x="3450590" y="2502535"/>
            <a:ext cx="4680585" cy="26606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92580" y="1151255"/>
            <a:ext cx="1447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Goodbye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9"/>
          <p:cNvSpPr txBox="1"/>
          <p:nvPr/>
        </p:nvSpPr>
        <p:spPr>
          <a:xfrm>
            <a:off x="2132965" y="919480"/>
            <a:ext cx="671766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>
                <a:ln>
                  <a:solidFill>
                    <a:srgbClr val="4A67AA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Impact" panose="020B0806030902050204" pitchFamily="34" charset="0"/>
              </a:rPr>
              <a:t>Write a letter of advice</a:t>
            </a:r>
            <a:endParaRPr lang="en-US" altLang="zh-CN" sz="5400">
              <a:ln>
                <a:solidFill>
                  <a:srgbClr val="4A67AA"/>
                </a:solidFill>
              </a:ln>
              <a:blipFill>
                <a:blip r:embed="rId1"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2191385" y="1857375"/>
            <a:ext cx="6428105" cy="26606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67" name="文本框 1"/>
          <p:cNvSpPr txBox="1"/>
          <p:nvPr/>
        </p:nvSpPr>
        <p:spPr>
          <a:xfrm>
            <a:off x="2277745" y="2439670"/>
            <a:ext cx="6428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+mj-lt"/>
                <a:ea typeface="微软雅黑" panose="020B0503020204020204" pitchFamily="34" charset="-122"/>
                <a:cs typeface="+mj-lt"/>
              </a:rPr>
              <a:t>M1U1 Teenage </a:t>
            </a:r>
            <a:r>
              <a:rPr lang="en-US" dirty="0" smtClean="0">
                <a:solidFill>
                  <a:schemeClr val="accent2"/>
                </a:solidFill>
                <a:latin typeface="+mj-lt"/>
                <a:ea typeface="微软雅黑" panose="020B0503020204020204" pitchFamily="34" charset="-122"/>
                <a:cs typeface="+mj-lt"/>
              </a:rPr>
              <a:t>Life</a:t>
            </a:r>
            <a:endParaRPr lang="en-US" dirty="0">
              <a:solidFill>
                <a:schemeClr val="accent2"/>
              </a:solidFill>
              <a:latin typeface="+mj-lt"/>
              <a:ea typeface="微软雅黑" panose="020B0503020204020204" pitchFamily="34" charset="-122"/>
              <a:cs typeface="+mj-lt"/>
            </a:endParaRPr>
          </a:p>
          <a:p>
            <a:pPr algn="l"/>
            <a:r>
              <a:rPr lang="en-US" b="0" dirty="0">
                <a:solidFill>
                  <a:schemeClr val="accent2"/>
                </a:solidFill>
                <a:latin typeface="+mj-lt"/>
                <a:ea typeface="微软雅黑" panose="020B0503020204020204" pitchFamily="34" charset="-122"/>
                <a:cs typeface="+mj-lt"/>
              </a:rPr>
              <a:t>                         Reading for Writing</a:t>
            </a:r>
            <a:endParaRPr lang="en-US" b="0" dirty="0">
              <a:latin typeface="+mj-lt"/>
              <a:ea typeface="微软雅黑" panose="020B0503020204020204" pitchFamily="34" charset="-122"/>
              <a:cs typeface="+mj-lt"/>
            </a:endParaRPr>
          </a:p>
        </p:txBody>
      </p:sp>
      <p:sp>
        <p:nvSpPr>
          <p:cNvPr id="469" name="文本框 14"/>
          <p:cNvSpPr txBox="1"/>
          <p:nvPr/>
        </p:nvSpPr>
        <p:spPr>
          <a:xfrm>
            <a:off x="2616835" y="3980815"/>
            <a:ext cx="5008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浙江省桐乡市高级中学 沈萃萃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0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grpSp>
        <p:nvGrpSpPr>
          <p:cNvPr id="468" name="组合 467"/>
          <p:cNvGrpSpPr/>
          <p:nvPr/>
        </p:nvGrpSpPr>
        <p:grpSpPr>
          <a:xfrm>
            <a:off x="494665" y="927735"/>
            <a:ext cx="1571625" cy="3420745"/>
            <a:chOff x="1080654" y="998304"/>
            <a:chExt cx="1224444" cy="3082326"/>
          </a:xfrm>
        </p:grpSpPr>
        <p:sp>
          <p:nvSpPr>
            <p:cNvPr id="471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0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5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196"/>
            <p:cNvSpPr>
              <a:spLocks noEditPoints="1"/>
            </p:cNvSpPr>
            <p:nvPr/>
          </p:nvSpPr>
          <p:spPr bwMode="auto">
            <a:xfrm>
              <a:off x="1567187" y="2093338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6" dur="182438" fill="hold"/>
                                        <p:tgtEl>
                                          <p:spTgt spid="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Free talk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5430" y="839470"/>
            <a:ext cx="533400" cy="530860"/>
            <a:chOff x="4770" y="2869"/>
            <a:chExt cx="840" cy="836"/>
          </a:xfrm>
        </p:grpSpPr>
        <p:sp>
          <p:nvSpPr>
            <p:cNvPr id="52" name="圆角矩形 51"/>
            <p:cNvSpPr/>
            <p:nvPr/>
          </p:nvSpPr>
          <p:spPr>
            <a:xfrm>
              <a:off x="4770" y="2869"/>
              <a:ext cx="840" cy="836"/>
            </a:xfrm>
            <a:prstGeom prst="roundRect">
              <a:avLst/>
            </a:prstGeom>
            <a:noFill/>
            <a:ln w="28575" cap="flat" cmpd="sng" algn="ctr">
              <a:solidFill>
                <a:srgbClr val="4A67A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>
            <a:xfrm>
              <a:off x="4923" y="2930"/>
              <a:ext cx="532" cy="693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98" name="Freeform 52"/>
              <p:cNvSpPr/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3"/>
              <p:cNvSpPr/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4"/>
              <p:cNvSpPr/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5"/>
              <p:cNvSpPr/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8"/>
              <p:cNvSpPr/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0"/>
              <p:cNvSpPr/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834390" y="842645"/>
            <a:ext cx="81578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As a </a:t>
            </a:r>
            <a:r>
              <a:rPr lang="en-US" altLang="zh-CN" sz="2800" b="1" dirty="0">
                <a:solidFill>
                  <a:srgbClr val="C00000"/>
                </a:solidFill>
                <a:effectLst/>
                <a:uFillTx/>
                <a:latin typeface="Arial Narrow" panose="020B0606020202030204" charset="0"/>
                <a:cs typeface="Arial Narrow" panose="020B0606020202030204" charset="0"/>
              </a:rPr>
              <a:t>teenager</a:t>
            </a:r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, what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problems</a:t>
            </a:r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 do you have in your daily life?</a:t>
            </a:r>
            <a:endParaRPr lang="en-US" altLang="zh-CN" sz="28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6" name="chenying0907 56"/>
          <p:cNvSpPr/>
          <p:nvPr/>
        </p:nvSpPr>
        <p:spPr bwMode="auto">
          <a:xfrm>
            <a:off x="3609065" y="2358077"/>
            <a:ext cx="2038142" cy="2553593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60544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1185" y="1576070"/>
            <a:ext cx="2092960" cy="869950"/>
            <a:chOff x="924" y="2546"/>
            <a:chExt cx="3296" cy="1370"/>
          </a:xfrm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924" y="2546"/>
              <a:ext cx="3195" cy="1371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00" y="2610"/>
              <a:ext cx="31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generation gap with parents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81400" y="1657350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poppy love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3376295" y="1616710"/>
            <a:ext cx="1757045" cy="553085"/>
          </a:xfrm>
          <a:custGeom>
            <a:avLst/>
            <a:gdLst>
              <a:gd name="T0" fmla="*/ 316 w 340"/>
              <a:gd name="T1" fmla="*/ 12 h 292"/>
              <a:gd name="T2" fmla="*/ 204 w 340"/>
              <a:gd name="T3" fmla="*/ 19 h 292"/>
              <a:gd name="T4" fmla="*/ 112 w 340"/>
              <a:gd name="T5" fmla="*/ 19 h 292"/>
              <a:gd name="T6" fmla="*/ 71 w 340"/>
              <a:gd name="T7" fmla="*/ 27 h 292"/>
              <a:gd name="T8" fmla="*/ 5 w 340"/>
              <a:gd name="T9" fmla="*/ 21 h 292"/>
              <a:gd name="T10" fmla="*/ 11 w 340"/>
              <a:gd name="T11" fmla="*/ 50 h 292"/>
              <a:gd name="T12" fmla="*/ 34 w 340"/>
              <a:gd name="T13" fmla="*/ 276 h 292"/>
              <a:gd name="T14" fmla="*/ 47 w 340"/>
              <a:gd name="T15" fmla="*/ 268 h 292"/>
              <a:gd name="T16" fmla="*/ 20 w 340"/>
              <a:gd name="T17" fmla="*/ 38 h 292"/>
              <a:gd name="T18" fmla="*/ 59 w 340"/>
              <a:gd name="T19" fmla="*/ 39 h 292"/>
              <a:gd name="T20" fmla="*/ 105 w 340"/>
              <a:gd name="T21" fmla="*/ 31 h 292"/>
              <a:gd name="T22" fmla="*/ 158 w 340"/>
              <a:gd name="T23" fmla="*/ 31 h 292"/>
              <a:gd name="T24" fmla="*/ 209 w 340"/>
              <a:gd name="T25" fmla="*/ 31 h 292"/>
              <a:gd name="T26" fmla="*/ 294 w 340"/>
              <a:gd name="T27" fmla="*/ 22 h 292"/>
              <a:gd name="T28" fmla="*/ 297 w 340"/>
              <a:gd name="T29" fmla="*/ 61 h 292"/>
              <a:gd name="T30" fmla="*/ 304 w 340"/>
              <a:gd name="T31" fmla="*/ 73 h 292"/>
              <a:gd name="T32" fmla="*/ 316 w 340"/>
              <a:gd name="T33" fmla="*/ 160 h 292"/>
              <a:gd name="T34" fmla="*/ 325 w 340"/>
              <a:gd name="T35" fmla="*/ 257 h 292"/>
              <a:gd name="T36" fmla="*/ 255 w 340"/>
              <a:gd name="T37" fmla="*/ 264 h 292"/>
              <a:gd name="T38" fmla="*/ 180 w 340"/>
              <a:gd name="T39" fmla="*/ 268 h 292"/>
              <a:gd name="T40" fmla="*/ 110 w 340"/>
              <a:gd name="T41" fmla="*/ 268 h 292"/>
              <a:gd name="T42" fmla="*/ 54 w 340"/>
              <a:gd name="T43" fmla="*/ 281 h 292"/>
              <a:gd name="T44" fmla="*/ 107 w 340"/>
              <a:gd name="T45" fmla="*/ 278 h 292"/>
              <a:gd name="T46" fmla="*/ 192 w 340"/>
              <a:gd name="T47" fmla="*/ 278 h 292"/>
              <a:gd name="T48" fmla="*/ 228 w 340"/>
              <a:gd name="T49" fmla="*/ 271 h 292"/>
              <a:gd name="T50" fmla="*/ 270 w 340"/>
              <a:gd name="T51" fmla="*/ 276 h 292"/>
              <a:gd name="T52" fmla="*/ 309 w 340"/>
              <a:gd name="T53" fmla="*/ 268 h 292"/>
              <a:gd name="T54" fmla="*/ 340 w 340"/>
              <a:gd name="T55" fmla="*/ 271 h 292"/>
              <a:gd name="T56" fmla="*/ 309 w 340"/>
              <a:gd name="T57" fmla="*/ 26 h 292"/>
              <a:gd name="T58" fmla="*/ 316 w 340"/>
              <a:gd name="T59" fmla="*/ 1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487670" y="1627505"/>
            <a:ext cx="3262630" cy="910590"/>
            <a:chOff x="8642" y="2563"/>
            <a:chExt cx="5138" cy="1434"/>
          </a:xfrm>
        </p:grpSpPr>
        <p:sp>
          <p:nvSpPr>
            <p:cNvPr id="6" name="文本框 5"/>
            <p:cNvSpPr txBox="1"/>
            <p:nvPr/>
          </p:nvSpPr>
          <p:spPr>
            <a:xfrm>
              <a:off x="8793" y="2610"/>
              <a:ext cx="498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being addicted to the Internet/computer games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8642" y="2563"/>
              <a:ext cx="5014" cy="1434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7665" y="2644775"/>
            <a:ext cx="3008630" cy="967740"/>
            <a:chOff x="579" y="4277"/>
            <a:chExt cx="4738" cy="1524"/>
          </a:xfrm>
        </p:grpSpPr>
        <p:sp>
          <p:nvSpPr>
            <p:cNvPr id="7" name="文本框 6"/>
            <p:cNvSpPr txBox="1"/>
            <p:nvPr/>
          </p:nvSpPr>
          <p:spPr>
            <a:xfrm>
              <a:off x="1037" y="4346"/>
              <a:ext cx="407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great pressure from heavy school work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grpSp>
          <p:nvGrpSpPr>
            <p:cNvPr id="19" name="组合 31"/>
            <p:cNvGrpSpPr/>
            <p:nvPr/>
          </p:nvGrpSpPr>
          <p:grpSpPr>
            <a:xfrm>
              <a:off x="579" y="4277"/>
              <a:ext cx="4738" cy="1524"/>
              <a:chOff x="6940551" y="2343151"/>
              <a:chExt cx="654050" cy="620713"/>
            </a:xfrm>
            <a:solidFill>
              <a:schemeClr val="accent1"/>
            </a:solidFill>
          </p:grpSpPr>
          <p:sp>
            <p:nvSpPr>
              <p:cNvPr id="33" name="Freeform 6"/>
              <p:cNvSpPr/>
              <p:nvPr/>
            </p:nvSpPr>
            <p:spPr bwMode="auto">
              <a:xfrm>
                <a:off x="6940551" y="2343151"/>
                <a:ext cx="654050" cy="620713"/>
              </a:xfrm>
              <a:custGeom>
                <a:avLst/>
                <a:gdLst>
                  <a:gd name="T0" fmla="*/ 286 w 304"/>
                  <a:gd name="T1" fmla="*/ 160 h 289"/>
                  <a:gd name="T2" fmla="*/ 291 w 304"/>
                  <a:gd name="T3" fmla="*/ 155 h 289"/>
                  <a:gd name="T4" fmla="*/ 281 w 304"/>
                  <a:gd name="T5" fmla="*/ 9 h 289"/>
                  <a:gd name="T6" fmla="*/ 201 w 304"/>
                  <a:gd name="T7" fmla="*/ 4 h 289"/>
                  <a:gd name="T8" fmla="*/ 188 w 304"/>
                  <a:gd name="T9" fmla="*/ 9 h 289"/>
                  <a:gd name="T10" fmla="*/ 143 w 304"/>
                  <a:gd name="T11" fmla="*/ 7 h 289"/>
                  <a:gd name="T12" fmla="*/ 62 w 304"/>
                  <a:gd name="T13" fmla="*/ 19 h 289"/>
                  <a:gd name="T14" fmla="*/ 0 w 304"/>
                  <a:gd name="T15" fmla="*/ 43 h 289"/>
                  <a:gd name="T16" fmla="*/ 152 w 304"/>
                  <a:gd name="T17" fmla="*/ 16 h 289"/>
                  <a:gd name="T18" fmla="*/ 268 w 304"/>
                  <a:gd name="T19" fmla="*/ 23 h 289"/>
                  <a:gd name="T20" fmla="*/ 273 w 304"/>
                  <a:gd name="T21" fmla="*/ 147 h 289"/>
                  <a:gd name="T22" fmla="*/ 285 w 304"/>
                  <a:gd name="T23" fmla="*/ 249 h 289"/>
                  <a:gd name="T24" fmla="*/ 213 w 304"/>
                  <a:gd name="T25" fmla="*/ 252 h 289"/>
                  <a:gd name="T26" fmla="*/ 150 w 304"/>
                  <a:gd name="T27" fmla="*/ 263 h 289"/>
                  <a:gd name="T28" fmla="*/ 97 w 304"/>
                  <a:gd name="T29" fmla="*/ 264 h 289"/>
                  <a:gd name="T30" fmla="*/ 48 w 304"/>
                  <a:gd name="T31" fmla="*/ 269 h 289"/>
                  <a:gd name="T32" fmla="*/ 11 w 304"/>
                  <a:gd name="T33" fmla="*/ 276 h 289"/>
                  <a:gd name="T34" fmla="*/ 36 w 304"/>
                  <a:gd name="T35" fmla="*/ 281 h 289"/>
                  <a:gd name="T36" fmla="*/ 126 w 304"/>
                  <a:gd name="T37" fmla="*/ 271 h 289"/>
                  <a:gd name="T38" fmla="*/ 188 w 304"/>
                  <a:gd name="T39" fmla="*/ 269 h 289"/>
                  <a:gd name="T40" fmla="*/ 300 w 304"/>
                  <a:gd name="T41" fmla="*/ 266 h 289"/>
                  <a:gd name="T42" fmla="*/ 298 w 304"/>
                  <a:gd name="T43" fmla="*/ 235 h 289"/>
                  <a:gd name="T44" fmla="*/ 286 w 304"/>
                  <a:gd name="T45" fmla="*/ 1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4" h="289">
                    <a:moveTo>
                      <a:pt x="286" y="160"/>
                    </a:moveTo>
                    <a:cubicBezTo>
                      <a:pt x="288" y="159"/>
                      <a:pt x="290" y="157"/>
                      <a:pt x="291" y="155"/>
                    </a:cubicBezTo>
                    <a:cubicBezTo>
                      <a:pt x="280" y="107"/>
                      <a:pt x="289" y="46"/>
                      <a:pt x="281" y="9"/>
                    </a:cubicBezTo>
                    <a:cubicBezTo>
                      <a:pt x="257" y="8"/>
                      <a:pt x="228" y="0"/>
                      <a:pt x="201" y="4"/>
                    </a:cubicBezTo>
                    <a:cubicBezTo>
                      <a:pt x="196" y="5"/>
                      <a:pt x="192" y="8"/>
                      <a:pt x="188" y="9"/>
                    </a:cubicBezTo>
                    <a:cubicBezTo>
                      <a:pt x="173" y="10"/>
                      <a:pt x="158" y="6"/>
                      <a:pt x="143" y="7"/>
                    </a:cubicBezTo>
                    <a:cubicBezTo>
                      <a:pt x="121" y="10"/>
                      <a:pt x="86" y="17"/>
                      <a:pt x="62" y="19"/>
                    </a:cubicBezTo>
                    <a:cubicBezTo>
                      <a:pt x="35" y="21"/>
                      <a:pt x="0" y="13"/>
                      <a:pt x="0" y="43"/>
                    </a:cubicBezTo>
                    <a:cubicBezTo>
                      <a:pt x="42" y="29"/>
                      <a:pt x="101" y="33"/>
                      <a:pt x="152" y="16"/>
                    </a:cubicBezTo>
                    <a:cubicBezTo>
                      <a:pt x="187" y="27"/>
                      <a:pt x="228" y="9"/>
                      <a:pt x="268" y="23"/>
                    </a:cubicBezTo>
                    <a:cubicBezTo>
                      <a:pt x="280" y="59"/>
                      <a:pt x="269" y="107"/>
                      <a:pt x="273" y="147"/>
                    </a:cubicBezTo>
                    <a:cubicBezTo>
                      <a:pt x="276" y="181"/>
                      <a:pt x="289" y="209"/>
                      <a:pt x="285" y="249"/>
                    </a:cubicBezTo>
                    <a:cubicBezTo>
                      <a:pt x="255" y="255"/>
                      <a:pt x="240" y="250"/>
                      <a:pt x="213" y="252"/>
                    </a:cubicBezTo>
                    <a:cubicBezTo>
                      <a:pt x="193" y="254"/>
                      <a:pt x="172" y="262"/>
                      <a:pt x="150" y="263"/>
                    </a:cubicBezTo>
                    <a:cubicBezTo>
                      <a:pt x="132" y="263"/>
                      <a:pt x="115" y="263"/>
                      <a:pt x="97" y="264"/>
                    </a:cubicBezTo>
                    <a:cubicBezTo>
                      <a:pt x="81" y="265"/>
                      <a:pt x="65" y="268"/>
                      <a:pt x="48" y="269"/>
                    </a:cubicBezTo>
                    <a:cubicBezTo>
                      <a:pt x="37" y="270"/>
                      <a:pt x="19" y="263"/>
                      <a:pt x="11" y="276"/>
                    </a:cubicBezTo>
                    <a:cubicBezTo>
                      <a:pt x="14" y="289"/>
                      <a:pt x="28" y="282"/>
                      <a:pt x="36" y="281"/>
                    </a:cubicBezTo>
                    <a:cubicBezTo>
                      <a:pt x="67" y="280"/>
                      <a:pt x="99" y="276"/>
                      <a:pt x="126" y="271"/>
                    </a:cubicBezTo>
                    <a:cubicBezTo>
                      <a:pt x="147" y="277"/>
                      <a:pt x="165" y="273"/>
                      <a:pt x="188" y="269"/>
                    </a:cubicBezTo>
                    <a:cubicBezTo>
                      <a:pt x="221" y="264"/>
                      <a:pt x="258" y="264"/>
                      <a:pt x="300" y="266"/>
                    </a:cubicBezTo>
                    <a:cubicBezTo>
                      <a:pt x="304" y="255"/>
                      <a:pt x="299" y="245"/>
                      <a:pt x="298" y="235"/>
                    </a:cubicBezTo>
                    <a:cubicBezTo>
                      <a:pt x="295" y="209"/>
                      <a:pt x="298" y="179"/>
                      <a:pt x="286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9"/>
              <p:cNvSpPr/>
              <p:nvPr/>
            </p:nvSpPr>
            <p:spPr bwMode="auto">
              <a:xfrm>
                <a:off x="6940551" y="2452688"/>
                <a:ext cx="79375" cy="420688"/>
              </a:xfrm>
              <a:custGeom>
                <a:avLst/>
                <a:gdLst>
                  <a:gd name="T0" fmla="*/ 19 w 37"/>
                  <a:gd name="T1" fmla="*/ 70 h 196"/>
                  <a:gd name="T2" fmla="*/ 14 w 37"/>
                  <a:gd name="T3" fmla="*/ 0 h 196"/>
                  <a:gd name="T4" fmla="*/ 6 w 37"/>
                  <a:gd name="T5" fmla="*/ 2 h 196"/>
                  <a:gd name="T6" fmla="*/ 17 w 37"/>
                  <a:gd name="T7" fmla="*/ 149 h 196"/>
                  <a:gd name="T8" fmla="*/ 21 w 37"/>
                  <a:gd name="T9" fmla="*/ 196 h 196"/>
                  <a:gd name="T10" fmla="*/ 36 w 37"/>
                  <a:gd name="T11" fmla="*/ 191 h 196"/>
                  <a:gd name="T12" fmla="*/ 29 w 37"/>
                  <a:gd name="T13" fmla="*/ 157 h 196"/>
                  <a:gd name="T14" fmla="*/ 19 w 37"/>
                  <a:gd name="T15" fmla="*/ 7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96">
                    <a:moveTo>
                      <a:pt x="19" y="70"/>
                    </a:moveTo>
                    <a:cubicBezTo>
                      <a:pt x="21" y="47"/>
                      <a:pt x="15" y="26"/>
                      <a:pt x="14" y="0"/>
                    </a:cubicBezTo>
                    <a:cubicBezTo>
                      <a:pt x="14" y="4"/>
                      <a:pt x="8" y="1"/>
                      <a:pt x="6" y="2"/>
                    </a:cubicBezTo>
                    <a:cubicBezTo>
                      <a:pt x="0" y="54"/>
                      <a:pt x="18" y="104"/>
                      <a:pt x="17" y="149"/>
                    </a:cubicBezTo>
                    <a:cubicBezTo>
                      <a:pt x="17" y="164"/>
                      <a:pt x="14" y="181"/>
                      <a:pt x="21" y="196"/>
                    </a:cubicBezTo>
                    <a:cubicBezTo>
                      <a:pt x="27" y="196"/>
                      <a:pt x="27" y="189"/>
                      <a:pt x="36" y="191"/>
                    </a:cubicBezTo>
                    <a:cubicBezTo>
                      <a:pt x="34" y="179"/>
                      <a:pt x="32" y="168"/>
                      <a:pt x="29" y="157"/>
                    </a:cubicBezTo>
                    <a:cubicBezTo>
                      <a:pt x="37" y="121"/>
                      <a:pt x="28" y="93"/>
                      <a:pt x="1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967730" y="2660650"/>
            <a:ext cx="2238375" cy="941070"/>
            <a:chOff x="9398" y="4470"/>
            <a:chExt cx="3525" cy="1482"/>
          </a:xfrm>
        </p:grpSpPr>
        <p:sp>
          <p:nvSpPr>
            <p:cNvPr id="9" name="文本框 8"/>
            <p:cNvSpPr txBox="1"/>
            <p:nvPr/>
          </p:nvSpPr>
          <p:spPr>
            <a:xfrm>
              <a:off x="9803" y="4555"/>
              <a:ext cx="31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feeling lonely and isolated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grpSp>
          <p:nvGrpSpPr>
            <p:cNvPr id="21" name="组合 31"/>
            <p:cNvGrpSpPr/>
            <p:nvPr/>
          </p:nvGrpSpPr>
          <p:grpSpPr>
            <a:xfrm>
              <a:off x="9398" y="4470"/>
              <a:ext cx="3436" cy="1483"/>
              <a:chOff x="6940551" y="2343151"/>
              <a:chExt cx="654050" cy="620713"/>
            </a:xfrm>
            <a:solidFill>
              <a:schemeClr val="accent1"/>
            </a:solidFill>
          </p:grpSpPr>
          <p:sp>
            <p:nvSpPr>
              <p:cNvPr id="22" name="Freeform 6"/>
              <p:cNvSpPr/>
              <p:nvPr/>
            </p:nvSpPr>
            <p:spPr bwMode="auto">
              <a:xfrm>
                <a:off x="6940551" y="2343151"/>
                <a:ext cx="654050" cy="620713"/>
              </a:xfrm>
              <a:custGeom>
                <a:avLst/>
                <a:gdLst>
                  <a:gd name="T0" fmla="*/ 286 w 304"/>
                  <a:gd name="T1" fmla="*/ 160 h 289"/>
                  <a:gd name="T2" fmla="*/ 291 w 304"/>
                  <a:gd name="T3" fmla="*/ 155 h 289"/>
                  <a:gd name="T4" fmla="*/ 281 w 304"/>
                  <a:gd name="T5" fmla="*/ 9 h 289"/>
                  <a:gd name="T6" fmla="*/ 201 w 304"/>
                  <a:gd name="T7" fmla="*/ 4 h 289"/>
                  <a:gd name="T8" fmla="*/ 188 w 304"/>
                  <a:gd name="T9" fmla="*/ 9 h 289"/>
                  <a:gd name="T10" fmla="*/ 143 w 304"/>
                  <a:gd name="T11" fmla="*/ 7 h 289"/>
                  <a:gd name="T12" fmla="*/ 62 w 304"/>
                  <a:gd name="T13" fmla="*/ 19 h 289"/>
                  <a:gd name="T14" fmla="*/ 0 w 304"/>
                  <a:gd name="T15" fmla="*/ 43 h 289"/>
                  <a:gd name="T16" fmla="*/ 152 w 304"/>
                  <a:gd name="T17" fmla="*/ 16 h 289"/>
                  <a:gd name="T18" fmla="*/ 268 w 304"/>
                  <a:gd name="T19" fmla="*/ 23 h 289"/>
                  <a:gd name="T20" fmla="*/ 273 w 304"/>
                  <a:gd name="T21" fmla="*/ 147 h 289"/>
                  <a:gd name="T22" fmla="*/ 285 w 304"/>
                  <a:gd name="T23" fmla="*/ 249 h 289"/>
                  <a:gd name="T24" fmla="*/ 213 w 304"/>
                  <a:gd name="T25" fmla="*/ 252 h 289"/>
                  <a:gd name="T26" fmla="*/ 150 w 304"/>
                  <a:gd name="T27" fmla="*/ 263 h 289"/>
                  <a:gd name="T28" fmla="*/ 97 w 304"/>
                  <a:gd name="T29" fmla="*/ 264 h 289"/>
                  <a:gd name="T30" fmla="*/ 48 w 304"/>
                  <a:gd name="T31" fmla="*/ 269 h 289"/>
                  <a:gd name="T32" fmla="*/ 11 w 304"/>
                  <a:gd name="T33" fmla="*/ 276 h 289"/>
                  <a:gd name="T34" fmla="*/ 36 w 304"/>
                  <a:gd name="T35" fmla="*/ 281 h 289"/>
                  <a:gd name="T36" fmla="*/ 126 w 304"/>
                  <a:gd name="T37" fmla="*/ 271 h 289"/>
                  <a:gd name="T38" fmla="*/ 188 w 304"/>
                  <a:gd name="T39" fmla="*/ 269 h 289"/>
                  <a:gd name="T40" fmla="*/ 300 w 304"/>
                  <a:gd name="T41" fmla="*/ 266 h 289"/>
                  <a:gd name="T42" fmla="*/ 298 w 304"/>
                  <a:gd name="T43" fmla="*/ 235 h 289"/>
                  <a:gd name="T44" fmla="*/ 286 w 304"/>
                  <a:gd name="T45" fmla="*/ 1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4" h="289">
                    <a:moveTo>
                      <a:pt x="286" y="160"/>
                    </a:moveTo>
                    <a:cubicBezTo>
                      <a:pt x="288" y="159"/>
                      <a:pt x="290" y="157"/>
                      <a:pt x="291" y="155"/>
                    </a:cubicBezTo>
                    <a:cubicBezTo>
                      <a:pt x="280" y="107"/>
                      <a:pt x="289" y="46"/>
                      <a:pt x="281" y="9"/>
                    </a:cubicBezTo>
                    <a:cubicBezTo>
                      <a:pt x="257" y="8"/>
                      <a:pt x="228" y="0"/>
                      <a:pt x="201" y="4"/>
                    </a:cubicBezTo>
                    <a:cubicBezTo>
                      <a:pt x="196" y="5"/>
                      <a:pt x="192" y="8"/>
                      <a:pt x="188" y="9"/>
                    </a:cubicBezTo>
                    <a:cubicBezTo>
                      <a:pt x="173" y="10"/>
                      <a:pt x="158" y="6"/>
                      <a:pt x="143" y="7"/>
                    </a:cubicBezTo>
                    <a:cubicBezTo>
                      <a:pt x="121" y="10"/>
                      <a:pt x="86" y="17"/>
                      <a:pt x="62" y="19"/>
                    </a:cubicBezTo>
                    <a:cubicBezTo>
                      <a:pt x="35" y="21"/>
                      <a:pt x="0" y="13"/>
                      <a:pt x="0" y="43"/>
                    </a:cubicBezTo>
                    <a:cubicBezTo>
                      <a:pt x="42" y="29"/>
                      <a:pt x="101" y="33"/>
                      <a:pt x="152" y="16"/>
                    </a:cubicBezTo>
                    <a:cubicBezTo>
                      <a:pt x="187" y="27"/>
                      <a:pt x="228" y="9"/>
                      <a:pt x="268" y="23"/>
                    </a:cubicBezTo>
                    <a:cubicBezTo>
                      <a:pt x="280" y="59"/>
                      <a:pt x="269" y="107"/>
                      <a:pt x="273" y="147"/>
                    </a:cubicBezTo>
                    <a:cubicBezTo>
                      <a:pt x="276" y="181"/>
                      <a:pt x="289" y="209"/>
                      <a:pt x="285" y="249"/>
                    </a:cubicBezTo>
                    <a:cubicBezTo>
                      <a:pt x="255" y="255"/>
                      <a:pt x="240" y="250"/>
                      <a:pt x="213" y="252"/>
                    </a:cubicBezTo>
                    <a:cubicBezTo>
                      <a:pt x="193" y="254"/>
                      <a:pt x="172" y="262"/>
                      <a:pt x="150" y="263"/>
                    </a:cubicBezTo>
                    <a:cubicBezTo>
                      <a:pt x="132" y="263"/>
                      <a:pt x="115" y="263"/>
                      <a:pt x="97" y="264"/>
                    </a:cubicBezTo>
                    <a:cubicBezTo>
                      <a:pt x="81" y="265"/>
                      <a:pt x="65" y="268"/>
                      <a:pt x="48" y="269"/>
                    </a:cubicBezTo>
                    <a:cubicBezTo>
                      <a:pt x="37" y="270"/>
                      <a:pt x="19" y="263"/>
                      <a:pt x="11" y="276"/>
                    </a:cubicBezTo>
                    <a:cubicBezTo>
                      <a:pt x="14" y="289"/>
                      <a:pt x="28" y="282"/>
                      <a:pt x="36" y="281"/>
                    </a:cubicBezTo>
                    <a:cubicBezTo>
                      <a:pt x="67" y="280"/>
                      <a:pt x="99" y="276"/>
                      <a:pt x="126" y="271"/>
                    </a:cubicBezTo>
                    <a:cubicBezTo>
                      <a:pt x="147" y="277"/>
                      <a:pt x="165" y="273"/>
                      <a:pt x="188" y="269"/>
                    </a:cubicBezTo>
                    <a:cubicBezTo>
                      <a:pt x="221" y="264"/>
                      <a:pt x="258" y="264"/>
                      <a:pt x="300" y="266"/>
                    </a:cubicBezTo>
                    <a:cubicBezTo>
                      <a:pt x="304" y="255"/>
                      <a:pt x="299" y="245"/>
                      <a:pt x="298" y="235"/>
                    </a:cubicBezTo>
                    <a:cubicBezTo>
                      <a:pt x="295" y="209"/>
                      <a:pt x="298" y="179"/>
                      <a:pt x="286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6940551" y="2452688"/>
                <a:ext cx="79375" cy="420688"/>
              </a:xfrm>
              <a:custGeom>
                <a:avLst/>
                <a:gdLst>
                  <a:gd name="T0" fmla="*/ 19 w 37"/>
                  <a:gd name="T1" fmla="*/ 70 h 196"/>
                  <a:gd name="T2" fmla="*/ 14 w 37"/>
                  <a:gd name="T3" fmla="*/ 0 h 196"/>
                  <a:gd name="T4" fmla="*/ 6 w 37"/>
                  <a:gd name="T5" fmla="*/ 2 h 196"/>
                  <a:gd name="T6" fmla="*/ 17 w 37"/>
                  <a:gd name="T7" fmla="*/ 149 h 196"/>
                  <a:gd name="T8" fmla="*/ 21 w 37"/>
                  <a:gd name="T9" fmla="*/ 196 h 196"/>
                  <a:gd name="T10" fmla="*/ 36 w 37"/>
                  <a:gd name="T11" fmla="*/ 191 h 196"/>
                  <a:gd name="T12" fmla="*/ 29 w 37"/>
                  <a:gd name="T13" fmla="*/ 157 h 196"/>
                  <a:gd name="T14" fmla="*/ 19 w 37"/>
                  <a:gd name="T15" fmla="*/ 7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96">
                    <a:moveTo>
                      <a:pt x="19" y="70"/>
                    </a:moveTo>
                    <a:cubicBezTo>
                      <a:pt x="21" y="47"/>
                      <a:pt x="15" y="26"/>
                      <a:pt x="14" y="0"/>
                    </a:cubicBezTo>
                    <a:cubicBezTo>
                      <a:pt x="14" y="4"/>
                      <a:pt x="8" y="1"/>
                      <a:pt x="6" y="2"/>
                    </a:cubicBezTo>
                    <a:cubicBezTo>
                      <a:pt x="0" y="54"/>
                      <a:pt x="18" y="104"/>
                      <a:pt x="17" y="149"/>
                    </a:cubicBezTo>
                    <a:cubicBezTo>
                      <a:pt x="17" y="164"/>
                      <a:pt x="14" y="181"/>
                      <a:pt x="21" y="196"/>
                    </a:cubicBezTo>
                    <a:cubicBezTo>
                      <a:pt x="27" y="196"/>
                      <a:pt x="27" y="189"/>
                      <a:pt x="36" y="191"/>
                    </a:cubicBezTo>
                    <a:cubicBezTo>
                      <a:pt x="34" y="179"/>
                      <a:pt x="32" y="168"/>
                      <a:pt x="29" y="157"/>
                    </a:cubicBezTo>
                    <a:cubicBezTo>
                      <a:pt x="37" y="121"/>
                      <a:pt x="28" y="93"/>
                      <a:pt x="1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219200" y="3797300"/>
            <a:ext cx="3011170" cy="878840"/>
            <a:chOff x="1920" y="6372"/>
            <a:chExt cx="4742" cy="1384"/>
          </a:xfrm>
        </p:grpSpPr>
        <p:sp>
          <p:nvSpPr>
            <p:cNvPr id="11" name="文本框 10"/>
            <p:cNvSpPr txBox="1"/>
            <p:nvPr/>
          </p:nvSpPr>
          <p:spPr>
            <a:xfrm>
              <a:off x="2142" y="6428"/>
              <a:ext cx="452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conflicts between friends/classmates 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1920" y="6372"/>
              <a:ext cx="3971" cy="1384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12130" y="3740150"/>
            <a:ext cx="2983865" cy="906780"/>
            <a:chOff x="8838" y="6170"/>
            <a:chExt cx="4699" cy="1428"/>
          </a:xfrm>
        </p:grpSpPr>
        <p:sp>
          <p:nvSpPr>
            <p:cNvPr id="10" name="文本框 9"/>
            <p:cNvSpPr txBox="1"/>
            <p:nvPr/>
          </p:nvSpPr>
          <p:spPr>
            <a:xfrm>
              <a:off x="9035" y="6234"/>
              <a:ext cx="450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high expectations from parents and teachers</a:t>
              </a:r>
              <a:endParaRPr lang="en-US" altLang="zh-CN" sz="24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8838" y="6170"/>
              <a:ext cx="4531" cy="1428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283651" y="2136021"/>
            <a:ext cx="392906" cy="552621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2558415" y="1774190"/>
            <a:ext cx="1395730" cy="940435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3188335" y="2932584"/>
            <a:ext cx="551815" cy="382270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0"/>
          <p:cNvSpPr/>
          <p:nvPr/>
        </p:nvSpPr>
        <p:spPr bwMode="auto">
          <a:xfrm flipV="1">
            <a:off x="3677285" y="3359150"/>
            <a:ext cx="553085" cy="601345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0"/>
          <p:cNvSpPr/>
          <p:nvPr/>
        </p:nvSpPr>
        <p:spPr bwMode="auto">
          <a:xfrm rot="12480000" flipV="1">
            <a:off x="5347335" y="2979420"/>
            <a:ext cx="789305" cy="368935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0"/>
          <p:cNvSpPr/>
          <p:nvPr/>
        </p:nvSpPr>
        <p:spPr bwMode="auto">
          <a:xfrm>
            <a:off x="5055870" y="3295015"/>
            <a:ext cx="765175" cy="538480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 flipV="1">
            <a:off x="4879340" y="2066925"/>
            <a:ext cx="682625" cy="593725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37255" y="4324350"/>
            <a:ext cx="10420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accent1"/>
                </a:solidFill>
                <a:latin typeface="+mj-lt"/>
                <a:cs typeface="+mj-lt"/>
              </a:rPr>
              <a:t>...</a:t>
            </a:r>
            <a:endParaRPr lang="en-US" altLang="zh-CN" sz="4400">
              <a:solidFill>
                <a:schemeClr val="accent1"/>
              </a:solidFill>
              <a:latin typeface="+mj-lt"/>
              <a:cs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5575" y="4309110"/>
            <a:ext cx="10420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accent1"/>
                </a:solidFill>
                <a:latin typeface="+mj-lt"/>
                <a:cs typeface="+mj-lt"/>
              </a:rPr>
              <a:t>...</a:t>
            </a:r>
            <a:endParaRPr lang="en-US" altLang="zh-CN" sz="4400">
              <a:solidFill>
                <a:schemeClr val="accent1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6" grpId="0" animBg="1"/>
      <p:bldP spid="156" grpId="1" animBg="1"/>
      <p:bldP spid="8" grpId="0"/>
      <p:bldP spid="8" grpId="1"/>
      <p:bldP spid="13" grpId="0" animBg="1"/>
      <p:bldP spid="1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Free talk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4535" y="807085"/>
            <a:ext cx="533400" cy="530860"/>
            <a:chOff x="4770" y="2869"/>
            <a:chExt cx="840" cy="836"/>
          </a:xfrm>
        </p:grpSpPr>
        <p:sp>
          <p:nvSpPr>
            <p:cNvPr id="52" name="圆角矩形 51"/>
            <p:cNvSpPr/>
            <p:nvPr/>
          </p:nvSpPr>
          <p:spPr>
            <a:xfrm>
              <a:off x="4770" y="2869"/>
              <a:ext cx="840" cy="836"/>
            </a:xfrm>
            <a:prstGeom prst="roundRect">
              <a:avLst/>
            </a:prstGeom>
            <a:noFill/>
            <a:ln w="28575" cap="flat" cmpd="sng" algn="ctr">
              <a:solidFill>
                <a:srgbClr val="4A67A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>
            <a:xfrm>
              <a:off x="4923" y="2930"/>
              <a:ext cx="532" cy="693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98" name="Freeform 52"/>
              <p:cNvSpPr/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3"/>
              <p:cNvSpPr/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4"/>
              <p:cNvSpPr/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5"/>
              <p:cNvSpPr/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8"/>
              <p:cNvSpPr/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0"/>
              <p:cNvSpPr/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1403350" y="807085"/>
            <a:ext cx="7072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Facing these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problems</a:t>
            </a:r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,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how</a:t>
            </a:r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 will you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seek for help</a:t>
            </a:r>
            <a:r>
              <a:rPr lang="en-US" altLang="zh-CN" sz="2800" dirty="0">
                <a:latin typeface="Arial Narrow" panose="020B0606020202030204" charset="0"/>
                <a:cs typeface="Arial Narrow" panose="020B0606020202030204" charset="0"/>
              </a:rPr>
              <a:t>?</a:t>
            </a:r>
            <a:endParaRPr lang="en-US" altLang="zh-CN" sz="28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>
          <a:xfrm>
            <a:off x="7026910" y="2666365"/>
            <a:ext cx="1765300" cy="2128520"/>
            <a:chOff x="3388" y="1644"/>
            <a:chExt cx="938" cy="1037"/>
          </a:xfrm>
          <a:solidFill>
            <a:schemeClr val="accent2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"/>
            <p:cNvSpPr/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1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"/>
          <p:cNvSpPr/>
          <p:nvPr/>
        </p:nvSpPr>
        <p:spPr bwMode="auto">
          <a:xfrm>
            <a:off x="1435735" y="1821815"/>
            <a:ext cx="4491990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5" name="文本框 104"/>
          <p:cNvSpPr txBox="1"/>
          <p:nvPr/>
        </p:nvSpPr>
        <p:spPr>
          <a:xfrm>
            <a:off x="1066013" y="1489442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64310" y="1437640"/>
            <a:ext cx="4619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communicating sincerely face to face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62" name="Freeform 5"/>
          <p:cNvSpPr/>
          <p:nvPr/>
        </p:nvSpPr>
        <p:spPr bwMode="auto">
          <a:xfrm>
            <a:off x="1456690" y="2580005"/>
            <a:ext cx="4486275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6" name="文本框 105"/>
          <p:cNvSpPr txBox="1"/>
          <p:nvPr/>
        </p:nvSpPr>
        <p:spPr>
          <a:xfrm>
            <a:off x="1066013" y="2212253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10030" y="2181860"/>
            <a:ext cx="4417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turning to trustworthy friends for help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1456690" y="3249930"/>
            <a:ext cx="4486275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7" name="文本框 106"/>
          <p:cNvSpPr txBox="1"/>
          <p:nvPr/>
        </p:nvSpPr>
        <p:spPr>
          <a:xfrm>
            <a:off x="1071728" y="2880885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33525" y="2882265"/>
            <a:ext cx="393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asking for advice on social media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64" name="Freeform 5"/>
          <p:cNvSpPr/>
          <p:nvPr/>
        </p:nvSpPr>
        <p:spPr bwMode="auto">
          <a:xfrm>
            <a:off x="1456690" y="3975735"/>
            <a:ext cx="4485640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8" name="文本框 107"/>
          <p:cNvSpPr txBox="1"/>
          <p:nvPr/>
        </p:nvSpPr>
        <p:spPr>
          <a:xfrm>
            <a:off x="1071728" y="3613418"/>
            <a:ext cx="370935" cy="4385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13205" y="3558540"/>
            <a:ext cx="453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writing a letter to a </a:t>
            </a:r>
            <a:r>
              <a:rPr lang="en-US" altLang="zh-CN" sz="2400" dirty="0" smtClean="0">
                <a:latin typeface="Arial Narrow" panose="020B0606020202030204" charset="0"/>
                <a:cs typeface="Arial Narrow" panose="020B0606020202030204" charset="0"/>
              </a:rPr>
              <a:t>professional adviser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grpSp>
        <p:nvGrpSpPr>
          <p:cNvPr id="51" name="组合 74"/>
          <p:cNvGrpSpPr/>
          <p:nvPr/>
        </p:nvGrpSpPr>
        <p:grpSpPr>
          <a:xfrm rot="20175544">
            <a:off x="6200327" y="1635611"/>
            <a:ext cx="619760" cy="894081"/>
            <a:chOff x="4024313" y="3409951"/>
            <a:chExt cx="808996" cy="426846"/>
          </a:xfrm>
          <a:solidFill>
            <a:schemeClr val="accent2"/>
          </a:solidFill>
        </p:grpSpPr>
        <p:sp>
          <p:nvSpPr>
            <p:cNvPr id="76" name="Freeform 12"/>
            <p:cNvSpPr/>
            <p:nvPr/>
          </p:nvSpPr>
          <p:spPr bwMode="auto">
            <a:xfrm>
              <a:off x="4242311" y="3509993"/>
              <a:ext cx="590998" cy="326804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74"/>
          <p:cNvGrpSpPr/>
          <p:nvPr/>
        </p:nvGrpSpPr>
        <p:grpSpPr>
          <a:xfrm rot="20175544">
            <a:off x="6116955" y="2348230"/>
            <a:ext cx="602615" cy="641985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54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74"/>
          <p:cNvGrpSpPr/>
          <p:nvPr/>
        </p:nvGrpSpPr>
        <p:grpSpPr>
          <a:xfrm rot="19935543">
            <a:off x="6146165" y="3033395"/>
            <a:ext cx="766445" cy="45466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74"/>
          <p:cNvGrpSpPr/>
          <p:nvPr/>
        </p:nvGrpSpPr>
        <p:grpSpPr>
          <a:xfrm rot="17175543">
            <a:off x="6271260" y="3449955"/>
            <a:ext cx="655955" cy="65786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60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Freeform 5"/>
          <p:cNvSpPr/>
          <p:nvPr/>
        </p:nvSpPr>
        <p:spPr bwMode="auto">
          <a:xfrm>
            <a:off x="1437005" y="4639310"/>
            <a:ext cx="2525395" cy="8255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7" name="文本框 107"/>
          <p:cNvSpPr txBox="1"/>
          <p:nvPr/>
        </p:nvSpPr>
        <p:spPr>
          <a:xfrm>
            <a:off x="1066013" y="4294773"/>
            <a:ext cx="370935" cy="4375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9235" y="4251325"/>
            <a:ext cx="2630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ringing help hotlines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grpSp>
        <p:nvGrpSpPr>
          <p:cNvPr id="9" name="组合 74"/>
          <p:cNvGrpSpPr/>
          <p:nvPr/>
        </p:nvGrpSpPr>
        <p:grpSpPr>
          <a:xfrm rot="16455543">
            <a:off x="6287770" y="3983990"/>
            <a:ext cx="577215" cy="755015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10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585335" y="4125595"/>
            <a:ext cx="10420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accent1"/>
                </a:solidFill>
                <a:latin typeface="+mj-lt"/>
                <a:cs typeface="+mj-lt"/>
              </a:rPr>
              <a:t>...</a:t>
            </a:r>
            <a:endParaRPr lang="en-US" altLang="zh-CN" sz="4400">
              <a:solidFill>
                <a:schemeClr val="accent1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4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8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5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6" nodeType="click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7" nodeType="click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7" nodeType="click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4" bldLvl="0" animBg="1"/>
      <p:bldP spid="65" grpId="8" bldLvl="0" animBg="1"/>
      <p:bldP spid="47" grpId="0"/>
      <p:bldP spid="47" grpId="1"/>
      <p:bldP spid="62" grpId="5" bldLvl="0" animBg="1"/>
      <p:bldP spid="66" grpId="9" bldLvl="0" animBg="1"/>
      <p:bldP spid="48" grpId="0"/>
      <p:bldP spid="48" grpId="1"/>
      <p:bldP spid="63" grpId="6" bldLvl="0" animBg="1"/>
      <p:bldP spid="67" grpId="10" bldLvl="0" animBg="1"/>
      <p:bldP spid="49" grpId="0"/>
      <p:bldP spid="49" grpId="1"/>
      <p:bldP spid="64" grpId="7" bldLvl="0" animBg="1"/>
      <p:bldP spid="68" grpId="11" bldLvl="0" animBg="1"/>
      <p:bldP spid="50" grpId="0"/>
      <p:bldP spid="50" grpId="1"/>
      <p:bldP spid="3" grpId="7" bldLvl="0" animBg="1"/>
      <p:bldP spid="7" grpId="11" bldLvl="0" animBg="1"/>
      <p:bldP spid="8" grpId="0"/>
      <p:bldP spid="8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61925" y="172085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Reading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19710" y="963930"/>
            <a:ext cx="453453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___________ writes a letter of _______ to ________________.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What is </a:t>
            </a:r>
            <a:r>
              <a:rPr lang="en-US" altLang="zh-CN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Worried Friend's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problem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?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What</a:t>
            </a:r>
            <a:r>
              <a:rPr lang="en-US" altLang="zh-CN" sz="2400" b="1" dirty="0">
                <a:solidFill>
                  <a:srgbClr val="00B0F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suggestions</a:t>
            </a:r>
            <a:r>
              <a:rPr lang="en-US" altLang="zh-CN" sz="2400" dirty="0">
                <a:solidFill>
                  <a:srgbClr val="00B0F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does 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</a:rPr>
              <a:t>Luo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give to Worried Friend?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Besides suggestions, </a:t>
            </a:r>
            <a:r>
              <a:rPr lang="en-US" altLang="zh-CN" sz="2400" b="1" dirty="0">
                <a:solidFill>
                  <a:srgbClr val="00B050"/>
                </a:solidFill>
                <a:latin typeface="Arial Narrow" panose="020B0606020202030204" charset="0"/>
                <a:cs typeface="Arial Narrow" panose="020B0606020202030204" charset="0"/>
              </a:rPr>
              <a:t>what else</a:t>
            </a:r>
            <a:r>
              <a:rPr lang="en-US" altLang="zh-CN" sz="2400" b="1" dirty="0">
                <a:solidFill>
                  <a:srgbClr val="FFC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does 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</a:rPr>
              <a:t>Luo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say in her letter?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    </a:t>
            </a:r>
            <a:endParaRPr lang="zh-CN" altLang="en-US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210" y="944245"/>
            <a:ext cx="1772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Susan Luo</a:t>
            </a:r>
            <a:endParaRPr lang="en-US" altLang="zh-CN" sz="2400" b="1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210" y="1333500"/>
            <a:ext cx="145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advice</a:t>
            </a:r>
            <a:endParaRPr lang="en-US" altLang="zh-CN" sz="2400" b="1" dirty="0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08505" y="1333500"/>
            <a:ext cx="2226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Worried Friend</a:t>
            </a:r>
            <a:endParaRPr lang="en-US" altLang="zh-CN" sz="2400" b="1" dirty="0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83505" y="1097280"/>
            <a:ext cx="3816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83505" y="1564005"/>
            <a:ext cx="3816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83505" y="1780540"/>
            <a:ext cx="18002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83505" y="2176780"/>
            <a:ext cx="3708400" cy="95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83505" y="3533775"/>
            <a:ext cx="3816985" cy="107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83505" y="3761105"/>
            <a:ext cx="19081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604250" y="3328035"/>
            <a:ext cx="431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173980" y="4124960"/>
            <a:ext cx="3816985" cy="8604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000"/>
              </a:lnSpc>
              <a:buFont typeface="Wingdings" panose="05000000000000000000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She understands Worried Friend's feeling and talks about the negative effects of computer addiction.</a:t>
            </a:r>
            <a:endParaRPr lang="en-US" altLang="zh-CN" sz="2000" b="1">
              <a:solidFill>
                <a:srgbClr val="00B05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174615" y="1333500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184140" y="2860040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84140" y="3094355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84140" y="3328035"/>
            <a:ext cx="3383915" cy="6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632065" y="2640330"/>
            <a:ext cx="1403985" cy="4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/>
      <p:bldP spid="5" grpId="0"/>
      <p:bldP spid="5" grpId="1"/>
      <p:bldP spid="6" grpId="0"/>
      <p:bldP spid="6" grpId="1"/>
      <p:bldP spid="7" grpId="0"/>
      <p:bldP spid="7" grpId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61925" y="172085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5270" y="857250"/>
            <a:ext cx="47351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Why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does 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  <a:sym typeface="+mn-ea"/>
              </a:rPr>
              <a:t>Luo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show her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understanding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and </a:t>
            </a:r>
            <a:r>
              <a:rPr lang="en-US" altLang="zh-CN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talk about the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negative effects of computer addiction</a:t>
            </a:r>
            <a:r>
              <a:rPr lang="en-US" altLang="zh-CN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?</a:t>
            </a:r>
            <a:endParaRPr lang="en-US" altLang="zh-CN" sz="2400" dirty="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     To make her suggestions more   </a:t>
            </a:r>
            <a:endParaRPr lang="en-US" altLang="zh-CN" sz="2400" b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  <a:sym typeface="+mn-ea"/>
              </a:rPr>
              <a:t>     acceptable and persuasive.</a:t>
            </a:r>
            <a:endParaRPr lang="en-US" altLang="zh-CN" sz="2400" b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en-US" altLang="zh-CN" sz="12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Do you think 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  <a:sym typeface="+mn-ea"/>
              </a:rPr>
              <a:t>Luo's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advice 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is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useful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? Why or why not?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en-US" altLang="zh-CN" sz="12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What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other kinds of advice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would you give?</a:t>
            </a:r>
            <a:endParaRPr lang="zh-CN" altLang="en-US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83505" y="1097280"/>
            <a:ext cx="3816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83505" y="1564005"/>
            <a:ext cx="3816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83505" y="1780540"/>
            <a:ext cx="18002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83505" y="2176780"/>
            <a:ext cx="3708400" cy="95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83505" y="3533775"/>
            <a:ext cx="3816985" cy="107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83505" y="3761105"/>
            <a:ext cx="19081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604250" y="3328035"/>
            <a:ext cx="431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74615" y="1333500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184140" y="2860040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84140" y="3094355"/>
            <a:ext cx="3816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84140" y="3328035"/>
            <a:ext cx="3383915" cy="6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632065" y="2640330"/>
            <a:ext cx="1403985" cy="4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3045" y="3616960"/>
            <a:ext cx="3420745" cy="34417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3675" y="1014730"/>
            <a:ext cx="38652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Find out the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organization</a:t>
            </a:r>
            <a:r>
              <a:rPr lang="en-US" altLang="zh-CN" sz="2400" b="1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of the letter.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Mark the parts of the letter that match the following points.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A. I know what the problem is.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B. I </a:t>
            </a:r>
            <a:r>
              <a:rPr lang="en-US" altLang="zh-CN" sz="2400" dirty="0" smtClean="0">
                <a:latin typeface="Arial Narrow" panose="020B0606020202030204" charset="0"/>
                <a:cs typeface="Arial Narrow" panose="020B0606020202030204" charset="0"/>
              </a:rPr>
              <a:t>understand 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how you feel.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C. This is my advice and reason.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D. I think my advice will help.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3045" y="3996690"/>
            <a:ext cx="3825240" cy="35052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61925" y="172085"/>
            <a:ext cx="2533015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Organization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262120" y="33655"/>
            <a:ext cx="755650" cy="3733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Date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6835" y="449580"/>
            <a:ext cx="1134745" cy="3733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Greeting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ea typeface="叶根友小京楷简体" panose="02010601030101010101" pitchFamily="2" charset="-122"/>
              <a:cs typeface="Arial Narrow" panose="020B0606020202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3830" y="1156970"/>
            <a:ext cx="1043940" cy="3733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Problem  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58920" y="2694305"/>
            <a:ext cx="962660" cy="37338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Advice 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5445" y="4103370"/>
            <a:ext cx="822325" cy="3733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Close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ea typeface="叶根友小京楷简体" panose="02010601030101010101" pitchFamily="2" charset="-122"/>
              <a:cs typeface="Arial Narrow" panose="020B060602020203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30320" y="4617720"/>
            <a:ext cx="1191260" cy="3733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Signature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77790" y="1910715"/>
            <a:ext cx="3873500" cy="160972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183505" y="1100455"/>
            <a:ext cx="3873500" cy="233045"/>
          </a:xfrm>
          <a:prstGeom prst="rect">
            <a:avLst/>
          </a:prstGeom>
          <a:solidFill>
            <a:srgbClr val="F4F20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33045" y="3276600"/>
            <a:ext cx="3468370" cy="31496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83505" y="1333500"/>
            <a:ext cx="3862070" cy="4603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33045" y="4370070"/>
            <a:ext cx="3364865" cy="36004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84060" y="3520440"/>
            <a:ext cx="1961515" cy="2667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83505" y="3787140"/>
            <a:ext cx="1899920" cy="2667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83505" y="3520440"/>
            <a:ext cx="1900555" cy="2667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704590" y="1910715"/>
            <a:ext cx="958850" cy="3733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</a:pPr>
            <a:r>
              <a:rPr lang="en-US" sz="2200">
                <a:solidFill>
                  <a:schemeClr val="bg1"/>
                </a:solidFill>
                <a:latin typeface="Arial Narrow" panose="020B0606020202030204" charset="0"/>
                <a:ea typeface="叶根友小京楷简体" panose="02010601030101010101" pitchFamily="2" charset="-122"/>
                <a:cs typeface="Arial Narrow" panose="020B0606020202030204" charset="0"/>
              </a:rPr>
              <a:t>Body </a:t>
            </a:r>
            <a:endParaRPr lang="en-US" sz="220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592320" y="1530350"/>
            <a:ext cx="309245" cy="11639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8" grpId="1"/>
      <p:bldP spid="15" grpId="0" bldLvl="0" animBg="1"/>
      <p:bldP spid="15" grpId="1" animBg="1"/>
      <p:bldP spid="67" grpId="0" bldLvl="0" animBg="1"/>
      <p:bldP spid="67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6" grpId="0" bldLvl="0" animBg="1"/>
      <p:bldP spid="16" grpId="1" animBg="1"/>
      <p:bldP spid="18" grpId="0" bldLvl="0" animBg="1"/>
      <p:bldP spid="18" grpId="1" animBg="1"/>
      <p:bldP spid="20" grpId="0" bldLvl="0" animBg="1"/>
      <p:bldP spid="20" grpId="1" animBg="1"/>
      <p:bldP spid="21" grpId="0" bldLvl="0" animBg="1"/>
      <p:bldP spid="21" grpId="1" animBg="1"/>
      <p:bldP spid="23" grpId="0" bldLvl="0" animBg="1"/>
      <p:bldP spid="23" grpId="1" animBg="1"/>
      <p:bldP spid="24" grpId="0" bldLvl="0" animBg="1"/>
      <p:bldP spid="25" grpId="0" bldLvl="0" animBg="1"/>
      <p:bldP spid="26" grpId="0" bldLvl="0" animBg="1"/>
      <p:bldP spid="26" grpId="1" animBg="1"/>
      <p:bldP spid="27" grpId="0" bldLvl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69697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Language Features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6365" y="820420"/>
            <a:ext cx="475234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What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expressions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does </a:t>
            </a:r>
            <a:r>
              <a:rPr lang="en-US" altLang="zh-CN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  <a:sym typeface="+mn-ea"/>
              </a:rPr>
              <a:t>Luo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use to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make suggestions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? Circle them in the letter.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Can you think of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more expressions of making suggestions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?</a:t>
            </a: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en-US" altLang="zh-CN" sz="2400" dirty="0">
              <a:latin typeface="Arial Narrow" panose="020B0606020202030204" charset="0"/>
              <a:cs typeface="Arial Narrow" panose="020B0606020202030204" charset="0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What </a:t>
            </a:r>
            <a:r>
              <a:rPr lang="en-US" altLang="zh-CN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expressions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does Susan </a:t>
            </a:r>
            <a:r>
              <a:rPr lang="en-US" altLang="zh-CN" sz="2400" dirty="0" err="1">
                <a:latin typeface="Arial Narrow" panose="020B0606020202030204" charset="0"/>
                <a:cs typeface="Arial Narrow" panose="020B0606020202030204" charset="0"/>
              </a:rPr>
              <a:t>Luo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 use to </a:t>
            </a:r>
            <a:r>
              <a:rPr lang="en-US" altLang="zh-CN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show her understanding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? Can you think of </a:t>
            </a:r>
            <a:r>
              <a:rPr lang="en-US" altLang="zh-CN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other ways to express understanding</a:t>
            </a:r>
            <a:r>
              <a:rPr lang="en-US" altLang="zh-CN" sz="2400" dirty="0">
                <a:latin typeface="Arial Narrow" panose="020B0606020202030204" charset="0"/>
                <a:cs typeface="Arial Narrow" panose="020B0606020202030204" charset="0"/>
              </a:rPr>
              <a:t>?</a:t>
            </a:r>
            <a:endParaRPr lang="zh-CN" altLang="en-US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7945" y="1928495"/>
            <a:ext cx="11518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90280" y="3049905"/>
            <a:ext cx="47244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47945" y="3283585"/>
            <a:ext cx="7962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52485" y="3319145"/>
            <a:ext cx="610235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7945" y="1096645"/>
            <a:ext cx="1797685" cy="2692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72085"/>
            <a:ext cx="369697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More Expressions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10" t="4202" r="4619" b="4930"/>
          <a:stretch>
            <a:fillRect/>
          </a:stretch>
        </p:blipFill>
        <p:spPr>
          <a:xfrm>
            <a:off x="5021580" y="0"/>
            <a:ext cx="4122420" cy="51454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3800" y="0"/>
            <a:ext cx="4140200" cy="51454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925" y="855980"/>
            <a:ext cx="487743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Making suggestions</a:t>
            </a:r>
            <a:endParaRPr lang="en-US" altLang="zh-CN" sz="2400" b="1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Why don't you ...?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It couldn't be better if you could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 think it would be beneficial if you could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I'd like to propose that you should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It's advisable/ recommended to do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You may/ might as well do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You may consider doing...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marL="457200" indent="-457200" algn="l">
              <a:buFont typeface="+mj-lt"/>
              <a:buAutoNum type="alphaLcPeriod"/>
            </a:pPr>
            <a:r>
              <a:rPr lang="en-US" altLang="zh-CN" sz="24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From my point of view, it would be wise/ reasonable/ a good idea to do ...</a:t>
            </a:r>
            <a:endParaRPr lang="en-US" altLang="zh-CN" sz="24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7945" y="1928495"/>
            <a:ext cx="11518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90280" y="3049905"/>
            <a:ext cx="47244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47945" y="3283585"/>
            <a:ext cx="796290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52485" y="3319145"/>
            <a:ext cx="610235" cy="269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7945" y="1096645"/>
            <a:ext cx="1797685" cy="2692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8260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1" animBg="1"/>
      <p:bldP spid="10" grpId="1" animBg="1"/>
      <p:bldP spid="11" grpId="1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3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4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5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6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7.xml><?xml version="1.0" encoding="utf-8"?>
<p:tagLst xmlns:p="http://schemas.openxmlformats.org/presentationml/2006/main">
  <p:tag name="KSO_WM_UNIT_PLACING_PICTURE_USER_VIEWPORT" val="{&quot;height&quot;:8780,&quot;width&quot;:8530}"/>
</p:tagLst>
</file>

<file path=ppt/tags/tag68.xml><?xml version="1.0" encoding="utf-8"?>
<p:tagLst xmlns:p="http://schemas.openxmlformats.org/presentationml/2006/main">
  <p:tag name="PA" val="v3.0.0"/>
</p:tagLst>
</file>

<file path=ppt/tags/tag69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3.0.0"/>
</p:tagLst>
</file>

<file path=ppt/tags/tag71.xml><?xml version="1.0" encoding="utf-8"?>
<p:tagLst xmlns:p="http://schemas.openxmlformats.org/presentationml/2006/main">
  <p:tag name="PA" val="v3.0.0"/>
</p:tagLst>
</file>

<file path=ppt/tags/tag72.xml><?xml version="1.0" encoding="utf-8"?>
<p:tagLst xmlns:p="http://schemas.openxmlformats.org/presentationml/2006/main">
  <p:tag name="PA" val="v3.0.0"/>
</p:tagLst>
</file>

<file path=ppt/tags/tag73.xml><?xml version="1.0" encoding="utf-8"?>
<p:tagLst xmlns:p="http://schemas.openxmlformats.org/presentationml/2006/main">
  <p:tag name="PA" val="v3.0.0"/>
</p:tagLst>
</file>

<file path=ppt/tags/tag74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OUTPUT_FOLDER" val="C:\Users\Administrator\Desktop\A7视频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PRESENTATION_TITLE" val="www.33ppt.c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DF559EE-956F-43B2-AF50-D797B44A0D9F"/>
  <p:tag name="ISPRINGCLOUDFOLDERID" val="0"/>
  <p:tag name="ISPRINGCLOUDFOLDERPATH" val="Repository"/>
  <p:tag name="ISPRINGONLINEFOLDERID" val="0"/>
  <p:tag name="ISPRINGONLINEFOLDERPATH" val="Content Lis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33ppt.com ">
  <a:themeElements>
    <a:clrScheme name="自定义 497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4A67AA"/>
      </a:accent1>
      <a:accent2>
        <a:srgbClr val="4A67AA"/>
      </a:accent2>
      <a:accent3>
        <a:srgbClr val="4A67AA"/>
      </a:accent3>
      <a:accent4>
        <a:srgbClr val="4A67AA"/>
      </a:accent4>
      <a:accent5>
        <a:srgbClr val="4A67AA"/>
      </a:accent5>
      <a:accent6>
        <a:srgbClr val="4A67AA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3932</Words>
  <Application>WPS 演示</Application>
  <PresentationFormat>自定义</PresentationFormat>
  <Paragraphs>210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Impact</vt:lpstr>
      <vt:lpstr>方正喵呜体</vt:lpstr>
      <vt:lpstr>叶根友小京楷简体</vt:lpstr>
      <vt:lpstr>楷体_GB2312</vt:lpstr>
      <vt:lpstr>Arial Narrow</vt:lpstr>
      <vt:lpstr>华文细黑</vt:lpstr>
      <vt:lpstr>Wingdings</vt:lpstr>
      <vt:lpstr>方正卡通简体</vt:lpstr>
      <vt:lpstr>黑体</vt:lpstr>
      <vt:lpstr>Calibri</vt:lpstr>
      <vt:lpstr>Arial Unicode MS</vt:lpstr>
      <vt:lpstr>Times New Roman</vt:lpstr>
      <vt:lpstr>HelveticaNeue</vt:lpstr>
      <vt:lpstr>NumberOnly</vt:lpstr>
      <vt:lpstr>华文新魏</vt:lpstr>
      <vt:lpstr>www.33ppt.com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苏州珀菲科特网络科技有限公司</Company>
  <LinksUpToDate>false</LinksUpToDate>
  <SharedDoc>false</SharedDoc>
  <HyperlinksChanged>false</HyperlinksChanged>
  <AppVersion>14.0000</AppVersion>
  <Manager>www.515ppt.com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creator>www.515ppt.com</dc:creator>
  <cp:keywords>更多精品文档，请访问www.515ppt.com</cp:keywords>
  <dc:description>更多精品文档，请访问www.515ppt.com</dc:description>
  <dc:subject>www.515ppt.com</dc:subject>
  <cp:category>www.515ppt.com</cp:category>
  <cp:lastModifiedBy>曹小等</cp:lastModifiedBy>
  <cp:revision>45</cp:revision>
  <dcterms:created xsi:type="dcterms:W3CDTF">2017-04-28T05:23:00Z</dcterms:created>
  <dcterms:modified xsi:type="dcterms:W3CDTF">2020-07-27T02:22:17Z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