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73" r:id="rId4"/>
  </p:sldMasterIdLst>
  <p:notesMasterIdLst>
    <p:notesMasterId r:id="rId8"/>
  </p:notesMasterIdLst>
  <p:handoutMasterIdLst>
    <p:handoutMasterId r:id="rId44"/>
  </p:handoutMasterIdLst>
  <p:sldIdLst>
    <p:sldId id="974" r:id="rId5"/>
    <p:sldId id="897" r:id="rId6"/>
    <p:sldId id="934" r:id="rId7"/>
    <p:sldId id="899" r:id="rId9"/>
    <p:sldId id="935" r:id="rId10"/>
    <p:sldId id="406" r:id="rId11"/>
    <p:sldId id="901" r:id="rId12"/>
    <p:sldId id="936" r:id="rId13"/>
    <p:sldId id="456" r:id="rId14"/>
    <p:sldId id="313" r:id="rId15"/>
    <p:sldId id="314" r:id="rId16"/>
    <p:sldId id="937" r:id="rId17"/>
    <p:sldId id="827" r:id="rId18"/>
    <p:sldId id="321" r:id="rId19"/>
    <p:sldId id="322" r:id="rId20"/>
    <p:sldId id="938" r:id="rId21"/>
    <p:sldId id="325" r:id="rId22"/>
    <p:sldId id="939" r:id="rId23"/>
    <p:sldId id="326" r:id="rId24"/>
    <p:sldId id="828" r:id="rId25"/>
    <p:sldId id="829" r:id="rId26"/>
    <p:sldId id="903" r:id="rId27"/>
    <p:sldId id="904" r:id="rId28"/>
    <p:sldId id="905" r:id="rId29"/>
    <p:sldId id="332" r:id="rId30"/>
    <p:sldId id="941" r:id="rId31"/>
    <p:sldId id="338" r:id="rId32"/>
    <p:sldId id="907" r:id="rId33"/>
    <p:sldId id="908" r:id="rId34"/>
    <p:sldId id="909" r:id="rId35"/>
    <p:sldId id="942" r:id="rId36"/>
    <p:sldId id="910" r:id="rId37"/>
    <p:sldId id="257" r:id="rId38"/>
    <p:sldId id="533" r:id="rId39"/>
    <p:sldId id="970" r:id="rId40"/>
    <p:sldId id="943" r:id="rId41"/>
    <p:sldId id="315" r:id="rId42"/>
    <p:sldId id="319"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75" name="作者" initials="A"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5638"/>
    <a:srgbClr val="20442D"/>
    <a:srgbClr val="7EC499"/>
    <a:srgbClr val="DEF1E8"/>
    <a:srgbClr val="22200D"/>
    <a:srgbClr val="79C193"/>
    <a:srgbClr val="428E5D"/>
    <a:srgbClr val="7FC499"/>
    <a:srgbClr val="44546A"/>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6" autoAdjust="0"/>
    <p:restoredTop sz="94660"/>
  </p:normalViewPr>
  <p:slideViewPr>
    <p:cSldViewPr snapToGrid="0" showGuides="1">
      <p:cViewPr varScale="1">
        <p:scale>
          <a:sx n="64" d="100"/>
          <a:sy n="64" d="100"/>
        </p:scale>
        <p:origin x="700" y="36"/>
      </p:cViewPr>
      <p:guideLst>
        <p:guide orient="horz" pos="2109"/>
        <p:guide pos="1338"/>
        <p:guide pos="2294"/>
        <p:guide pos="3840"/>
        <p:guide pos="6214"/>
        <p:guide pos="66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8" Type="http://schemas.openxmlformats.org/officeDocument/2006/relationships/commentAuthors" Target="commentAuthors.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11063-A34F-4024-B1BF-39398555E2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75D49-C6EE-4B1F-A716-605D2330627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image" Target="../media/image5.jpeg"/><Relationship Id="rId2" Type="http://schemas.openxmlformats.org/officeDocument/2006/relationships/tags" Target="../tags/tag62.xml"/><Relationship Id="rId11" Type="http://schemas.openxmlformats.org/officeDocument/2006/relationships/tags" Target="../tags/tag70.xml"/><Relationship Id="rId10" Type="http://schemas.openxmlformats.org/officeDocument/2006/relationships/tags" Target="../tags/tag6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image" Target="../media/image6.png"/><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image" Target="../media/image7.png"/><Relationship Id="rId3" Type="http://schemas.openxmlformats.org/officeDocument/2006/relationships/tags" Target="../tags/tag83.xml"/><Relationship Id="rId2" Type="http://schemas.openxmlformats.org/officeDocument/2006/relationships/tags" Target="../tags/tag82.xml"/><Relationship Id="rId10" Type="http://schemas.openxmlformats.org/officeDocument/2006/relationships/tags" Target="../tags/tag89.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image" Target="../media/image4.png"/><Relationship Id="rId5" Type="http://schemas.openxmlformats.org/officeDocument/2006/relationships/tags" Target="../tags/tag92.xml"/><Relationship Id="rId4" Type="http://schemas.openxmlformats.org/officeDocument/2006/relationships/image" Target="../media/image3.png"/><Relationship Id="rId3" Type="http://schemas.openxmlformats.org/officeDocument/2006/relationships/tags" Target="../tags/tag91.xml"/><Relationship Id="rId2" Type="http://schemas.openxmlformats.org/officeDocument/2006/relationships/tags" Target="../tags/tag90.xml"/><Relationship Id="rId12" Type="http://schemas.openxmlformats.org/officeDocument/2006/relationships/tags" Target="../tags/tag98.xml"/><Relationship Id="rId11" Type="http://schemas.openxmlformats.org/officeDocument/2006/relationships/tags" Target="../tags/tag97.xml"/><Relationship Id="rId10" Type="http://schemas.openxmlformats.org/officeDocument/2006/relationships/tags" Target="../tags/tag9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04.xml"/><Relationship Id="rId8" Type="http://schemas.openxmlformats.org/officeDocument/2006/relationships/tags" Target="../tags/tag103.xml"/><Relationship Id="rId7" Type="http://schemas.openxmlformats.org/officeDocument/2006/relationships/tags" Target="../tags/tag102.xml"/><Relationship Id="rId6" Type="http://schemas.openxmlformats.org/officeDocument/2006/relationships/image" Target="../media/image4.png"/><Relationship Id="rId5" Type="http://schemas.openxmlformats.org/officeDocument/2006/relationships/tags" Target="../tags/tag101.xml"/><Relationship Id="rId4" Type="http://schemas.openxmlformats.org/officeDocument/2006/relationships/image" Target="../media/image3.png"/><Relationship Id="rId3" Type="http://schemas.openxmlformats.org/officeDocument/2006/relationships/tags" Target="../tags/tag100.xml"/><Relationship Id="rId2" Type="http://schemas.openxmlformats.org/officeDocument/2006/relationships/tags" Target="../tags/tag99.xml"/><Relationship Id="rId12" Type="http://schemas.openxmlformats.org/officeDocument/2006/relationships/tags" Target="../tags/tag107.xml"/><Relationship Id="rId11" Type="http://schemas.openxmlformats.org/officeDocument/2006/relationships/tags" Target="../tags/tag106.xml"/><Relationship Id="rId10" Type="http://schemas.openxmlformats.org/officeDocument/2006/relationships/tags" Target="../tags/tag105.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image" Target="../media/image4.png"/><Relationship Id="rId5" Type="http://schemas.openxmlformats.org/officeDocument/2006/relationships/tags" Target="../tags/tag110.xml"/><Relationship Id="rId4" Type="http://schemas.openxmlformats.org/officeDocument/2006/relationships/image" Target="../media/image3.png"/><Relationship Id="rId3" Type="http://schemas.openxmlformats.org/officeDocument/2006/relationships/tags" Target="../tags/tag109.xml"/><Relationship Id="rId2" Type="http://schemas.openxmlformats.org/officeDocument/2006/relationships/tags" Target="../tags/tag108.xml"/><Relationship Id="rId14" Type="http://schemas.openxmlformats.org/officeDocument/2006/relationships/tags" Target="../tags/tag118.xml"/><Relationship Id="rId13" Type="http://schemas.openxmlformats.org/officeDocument/2006/relationships/tags" Target="../tags/tag117.xml"/><Relationship Id="rId12" Type="http://schemas.openxmlformats.org/officeDocument/2006/relationships/tags" Target="../tags/tag116.xml"/><Relationship Id="rId11" Type="http://schemas.openxmlformats.org/officeDocument/2006/relationships/tags" Target="../tags/tag115.xml"/><Relationship Id="rId10" Type="http://schemas.openxmlformats.org/officeDocument/2006/relationships/tags" Target="../tags/tag114.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image" Target="../media/image9.png"/><Relationship Id="rId5" Type="http://schemas.openxmlformats.org/officeDocument/2006/relationships/tags" Target="../tags/tag121.xml"/><Relationship Id="rId4" Type="http://schemas.openxmlformats.org/officeDocument/2006/relationships/image" Target="../media/image8.png"/><Relationship Id="rId3" Type="http://schemas.openxmlformats.org/officeDocument/2006/relationships/tags" Target="../tags/tag120.xml"/><Relationship Id="rId2" Type="http://schemas.openxmlformats.org/officeDocument/2006/relationships/tags" Target="../tags/tag119.xml"/><Relationship Id="rId11" Type="http://schemas.openxmlformats.org/officeDocument/2006/relationships/tags" Target="../tags/tag126.xml"/><Relationship Id="rId10" Type="http://schemas.openxmlformats.org/officeDocument/2006/relationships/tags" Target="../tags/tag12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40.xml"/><Relationship Id="rId8" Type="http://schemas.openxmlformats.org/officeDocument/2006/relationships/tags" Target="../tags/tag139.xml"/><Relationship Id="rId7" Type="http://schemas.openxmlformats.org/officeDocument/2006/relationships/tags" Target="../tags/tag138.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5" Type="http://schemas.openxmlformats.org/officeDocument/2006/relationships/tags" Target="../tags/tag156.xml"/><Relationship Id="rId24" Type="http://schemas.openxmlformats.org/officeDocument/2006/relationships/tags" Target="../tags/tag155.xml"/><Relationship Id="rId23" Type="http://schemas.openxmlformats.org/officeDocument/2006/relationships/tags" Target="../tags/tag154.xml"/><Relationship Id="rId22" Type="http://schemas.openxmlformats.org/officeDocument/2006/relationships/tags" Target="../tags/tag153.xml"/><Relationship Id="rId21" Type="http://schemas.openxmlformats.org/officeDocument/2006/relationships/tags" Target="../tags/tag152.xml"/><Relationship Id="rId20" Type="http://schemas.openxmlformats.org/officeDocument/2006/relationships/tags" Target="../tags/tag151.xml"/><Relationship Id="rId2" Type="http://schemas.openxmlformats.org/officeDocument/2006/relationships/tags" Target="../tags/tag133.xml"/><Relationship Id="rId19" Type="http://schemas.openxmlformats.org/officeDocument/2006/relationships/tags" Target="../tags/tag150.xml"/><Relationship Id="rId18" Type="http://schemas.openxmlformats.org/officeDocument/2006/relationships/tags" Target="../tags/tag149.xml"/><Relationship Id="rId17" Type="http://schemas.openxmlformats.org/officeDocument/2006/relationships/tags" Target="../tags/tag148.xml"/><Relationship Id="rId16" Type="http://schemas.openxmlformats.org/officeDocument/2006/relationships/tags" Target="../tags/tag147.xml"/><Relationship Id="rId15" Type="http://schemas.openxmlformats.org/officeDocument/2006/relationships/tags" Target="../tags/tag146.xml"/><Relationship Id="rId14" Type="http://schemas.openxmlformats.org/officeDocument/2006/relationships/tags" Target="../tags/tag145.xml"/><Relationship Id="rId13" Type="http://schemas.openxmlformats.org/officeDocument/2006/relationships/tags" Target="../tags/tag144.xml"/><Relationship Id="rId12" Type="http://schemas.openxmlformats.org/officeDocument/2006/relationships/tags" Target="../tags/tag143.xml"/><Relationship Id="rId11" Type="http://schemas.openxmlformats.org/officeDocument/2006/relationships/tags" Target="../tags/tag142.xml"/><Relationship Id="rId10" Type="http://schemas.openxmlformats.org/officeDocument/2006/relationships/tags" Target="../tags/tag141.xml"/><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64.xml"/><Relationship Id="rId8" Type="http://schemas.openxmlformats.org/officeDocument/2006/relationships/tags" Target="../tags/tag163.xml"/><Relationship Id="rId7" Type="http://schemas.openxmlformats.org/officeDocument/2006/relationships/tags" Target="../tags/tag162.xml"/><Relationship Id="rId6" Type="http://schemas.openxmlformats.org/officeDocument/2006/relationships/tags" Target="../tags/tag161.xml"/><Relationship Id="rId5" Type="http://schemas.openxmlformats.org/officeDocument/2006/relationships/tags" Target="../tags/tag160.xml"/><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2" Type="http://schemas.openxmlformats.org/officeDocument/2006/relationships/tags" Target="../tags/tag167.xml"/><Relationship Id="rId11" Type="http://schemas.openxmlformats.org/officeDocument/2006/relationships/tags" Target="../tags/tag166.xml"/><Relationship Id="rId10" Type="http://schemas.openxmlformats.org/officeDocument/2006/relationships/tags" Target="../tags/tag165.xml"/><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174.xml"/><Relationship Id="rId7" Type="http://schemas.openxmlformats.org/officeDocument/2006/relationships/tags" Target="../tags/tag173.xml"/><Relationship Id="rId6" Type="http://schemas.openxmlformats.org/officeDocument/2006/relationships/tags" Target="../tags/tag172.xml"/><Relationship Id="rId5" Type="http://schemas.openxmlformats.org/officeDocument/2006/relationships/tags" Target="../tags/tag171.xml"/><Relationship Id="rId4" Type="http://schemas.openxmlformats.org/officeDocument/2006/relationships/tags" Target="../tags/tag170.xml"/><Relationship Id="rId3" Type="http://schemas.openxmlformats.org/officeDocument/2006/relationships/tags" Target="../tags/tag169.xml"/><Relationship Id="rId2" Type="http://schemas.openxmlformats.org/officeDocument/2006/relationships/tags" Target="../tags/tag168.xml"/><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82.xml"/><Relationship Id="rId8" Type="http://schemas.openxmlformats.org/officeDocument/2006/relationships/tags" Target="../tags/tag181.xml"/><Relationship Id="rId7" Type="http://schemas.openxmlformats.org/officeDocument/2006/relationships/tags" Target="../tags/tag180.xml"/><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tags" Target="../tags/tag176.xml"/><Relationship Id="rId2" Type="http://schemas.openxmlformats.org/officeDocument/2006/relationships/tags" Target="../tags/tag175.xml"/><Relationship Id="rId13" Type="http://schemas.openxmlformats.org/officeDocument/2006/relationships/tags" Target="../tags/tag186.xml"/><Relationship Id="rId12" Type="http://schemas.openxmlformats.org/officeDocument/2006/relationships/tags" Target="../tags/tag185.xml"/><Relationship Id="rId11" Type="http://schemas.openxmlformats.org/officeDocument/2006/relationships/tags" Target="../tags/tag184.xml"/><Relationship Id="rId10" Type="http://schemas.openxmlformats.org/officeDocument/2006/relationships/tags" Target="../tags/tag183.xml"/><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94.xml"/><Relationship Id="rId8" Type="http://schemas.openxmlformats.org/officeDocument/2006/relationships/tags" Target="../tags/tag193.xml"/><Relationship Id="rId7" Type="http://schemas.openxmlformats.org/officeDocument/2006/relationships/tags" Target="../tags/tag192.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 Id="rId3" Type="http://schemas.openxmlformats.org/officeDocument/2006/relationships/tags" Target="../tags/tag188.xml"/><Relationship Id="rId2" Type="http://schemas.openxmlformats.org/officeDocument/2006/relationships/tags" Target="../tags/tag187.xml"/><Relationship Id="rId15" Type="http://schemas.openxmlformats.org/officeDocument/2006/relationships/tags" Target="../tags/tag200.xml"/><Relationship Id="rId14" Type="http://schemas.openxmlformats.org/officeDocument/2006/relationships/tags" Target="../tags/tag199.xml"/><Relationship Id="rId13" Type="http://schemas.openxmlformats.org/officeDocument/2006/relationships/tags" Target="../tags/tag198.xml"/><Relationship Id="rId12" Type="http://schemas.openxmlformats.org/officeDocument/2006/relationships/tags" Target="../tags/tag197.xml"/><Relationship Id="rId11" Type="http://schemas.openxmlformats.org/officeDocument/2006/relationships/tags" Target="../tags/tag196.xml"/><Relationship Id="rId10" Type="http://schemas.openxmlformats.org/officeDocument/2006/relationships/tags" Target="../tags/tag195.xml"/><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08.xml"/><Relationship Id="rId8" Type="http://schemas.openxmlformats.org/officeDocument/2006/relationships/tags" Target="../tags/tag207.xml"/><Relationship Id="rId7" Type="http://schemas.openxmlformats.org/officeDocument/2006/relationships/tags" Target="../tags/tag206.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 Id="rId3" Type="http://schemas.openxmlformats.org/officeDocument/2006/relationships/tags" Target="../tags/tag202.xml"/><Relationship Id="rId2" Type="http://schemas.openxmlformats.org/officeDocument/2006/relationships/tags" Target="../tags/tag201.xml"/><Relationship Id="rId12" Type="http://schemas.openxmlformats.org/officeDocument/2006/relationships/tags" Target="../tags/tag211.xml"/><Relationship Id="rId11" Type="http://schemas.openxmlformats.org/officeDocument/2006/relationships/tags" Target="../tags/tag210.xml"/><Relationship Id="rId10" Type="http://schemas.openxmlformats.org/officeDocument/2006/relationships/tags" Target="../tags/tag209.xml"/><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4" Type="http://schemas.openxmlformats.org/officeDocument/2006/relationships/tags" Target="../tags/tag214.xml"/><Relationship Id="rId3" Type="http://schemas.openxmlformats.org/officeDocument/2006/relationships/tags" Target="../tags/tag213.xml"/><Relationship Id="rId2" Type="http://schemas.openxmlformats.org/officeDocument/2006/relationships/tags" Target="../tags/tag212.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222.xml"/><Relationship Id="rId8" Type="http://schemas.openxmlformats.org/officeDocument/2006/relationships/tags" Target="../tags/tag221.xml"/><Relationship Id="rId7" Type="http://schemas.openxmlformats.org/officeDocument/2006/relationships/tags" Target="../tags/tag220.xml"/><Relationship Id="rId6" Type="http://schemas.openxmlformats.org/officeDocument/2006/relationships/tags" Target="../tags/tag219.xml"/><Relationship Id="rId5" Type="http://schemas.openxmlformats.org/officeDocument/2006/relationships/tags" Target="../tags/tag218.xml"/><Relationship Id="rId4" Type="http://schemas.openxmlformats.org/officeDocument/2006/relationships/tags" Target="../tags/tag217.xml"/><Relationship Id="rId3" Type="http://schemas.openxmlformats.org/officeDocument/2006/relationships/tags" Target="../tags/tag216.xml"/><Relationship Id="rId2" Type="http://schemas.openxmlformats.org/officeDocument/2006/relationships/tags" Target="../tags/tag215.xml"/><Relationship Id="rId13" Type="http://schemas.openxmlformats.org/officeDocument/2006/relationships/tags" Target="../tags/tag226.xml"/><Relationship Id="rId12" Type="http://schemas.openxmlformats.org/officeDocument/2006/relationships/tags" Target="../tags/tag225.xml"/><Relationship Id="rId11" Type="http://schemas.openxmlformats.org/officeDocument/2006/relationships/tags" Target="../tags/tag224.xml"/><Relationship Id="rId10" Type="http://schemas.openxmlformats.org/officeDocument/2006/relationships/tags" Target="../tags/tag223.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34.xml"/><Relationship Id="rId8" Type="http://schemas.openxmlformats.org/officeDocument/2006/relationships/tags" Target="../tags/tag233.xml"/><Relationship Id="rId7" Type="http://schemas.openxmlformats.org/officeDocument/2006/relationships/tags" Target="../tags/tag232.xml"/><Relationship Id="rId6" Type="http://schemas.openxmlformats.org/officeDocument/2006/relationships/tags" Target="../tags/tag231.xml"/><Relationship Id="rId5" Type="http://schemas.openxmlformats.org/officeDocument/2006/relationships/tags" Target="../tags/tag230.xml"/><Relationship Id="rId4" Type="http://schemas.openxmlformats.org/officeDocument/2006/relationships/tags" Target="../tags/tag229.xml"/><Relationship Id="rId3" Type="http://schemas.openxmlformats.org/officeDocument/2006/relationships/tags" Target="../tags/tag228.xml"/><Relationship Id="rId2" Type="http://schemas.openxmlformats.org/officeDocument/2006/relationships/tags" Target="../tags/tag227.xml"/><Relationship Id="rId12" Type="http://schemas.openxmlformats.org/officeDocument/2006/relationships/tags" Target="../tags/tag237.xml"/><Relationship Id="rId11" Type="http://schemas.openxmlformats.org/officeDocument/2006/relationships/tags" Target="../tags/tag236.xml"/><Relationship Id="rId10" Type="http://schemas.openxmlformats.org/officeDocument/2006/relationships/tags" Target="../tags/tag235.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245.xml"/><Relationship Id="rId8" Type="http://schemas.openxmlformats.org/officeDocument/2006/relationships/tags" Target="../tags/tag244.xml"/><Relationship Id="rId7" Type="http://schemas.openxmlformats.org/officeDocument/2006/relationships/tags" Target="../tags/tag243.xml"/><Relationship Id="rId6" Type="http://schemas.openxmlformats.org/officeDocument/2006/relationships/tags" Target="../tags/tag242.xml"/><Relationship Id="rId5" Type="http://schemas.openxmlformats.org/officeDocument/2006/relationships/tags" Target="../tags/tag241.xml"/><Relationship Id="rId4" Type="http://schemas.openxmlformats.org/officeDocument/2006/relationships/tags" Target="../tags/tag240.xml"/><Relationship Id="rId3" Type="http://schemas.openxmlformats.org/officeDocument/2006/relationships/tags" Target="../tags/tag239.xml"/><Relationship Id="rId2" Type="http://schemas.openxmlformats.org/officeDocument/2006/relationships/tags" Target="../tags/tag238.xml"/><Relationship Id="rId11" Type="http://schemas.openxmlformats.org/officeDocument/2006/relationships/tags" Target="../tags/tag247.xml"/><Relationship Id="rId10" Type="http://schemas.openxmlformats.org/officeDocument/2006/relationships/tags" Target="../tags/tag246.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255.xml"/><Relationship Id="rId8" Type="http://schemas.openxmlformats.org/officeDocument/2006/relationships/tags" Target="../tags/tag254.xml"/><Relationship Id="rId7" Type="http://schemas.openxmlformats.org/officeDocument/2006/relationships/tags" Target="../tags/tag253.xml"/><Relationship Id="rId6" Type="http://schemas.openxmlformats.org/officeDocument/2006/relationships/tags" Target="../tags/tag252.xml"/><Relationship Id="rId5" Type="http://schemas.openxmlformats.org/officeDocument/2006/relationships/tags" Target="../tags/tag251.xml"/><Relationship Id="rId4" Type="http://schemas.openxmlformats.org/officeDocument/2006/relationships/tags" Target="../tags/tag250.xml"/><Relationship Id="rId3" Type="http://schemas.openxmlformats.org/officeDocument/2006/relationships/tags" Target="../tags/tag249.xml"/><Relationship Id="rId25" Type="http://schemas.openxmlformats.org/officeDocument/2006/relationships/tags" Target="../tags/tag271.xml"/><Relationship Id="rId24" Type="http://schemas.openxmlformats.org/officeDocument/2006/relationships/tags" Target="../tags/tag270.xml"/><Relationship Id="rId23" Type="http://schemas.openxmlformats.org/officeDocument/2006/relationships/tags" Target="../tags/tag269.xml"/><Relationship Id="rId22" Type="http://schemas.openxmlformats.org/officeDocument/2006/relationships/tags" Target="../tags/tag268.xml"/><Relationship Id="rId21" Type="http://schemas.openxmlformats.org/officeDocument/2006/relationships/tags" Target="../tags/tag267.xml"/><Relationship Id="rId20" Type="http://schemas.openxmlformats.org/officeDocument/2006/relationships/tags" Target="../tags/tag266.xml"/><Relationship Id="rId2" Type="http://schemas.openxmlformats.org/officeDocument/2006/relationships/tags" Target="../tags/tag248.xml"/><Relationship Id="rId19" Type="http://schemas.openxmlformats.org/officeDocument/2006/relationships/tags" Target="../tags/tag265.xml"/><Relationship Id="rId18" Type="http://schemas.openxmlformats.org/officeDocument/2006/relationships/tags" Target="../tags/tag264.xml"/><Relationship Id="rId17" Type="http://schemas.openxmlformats.org/officeDocument/2006/relationships/tags" Target="../tags/tag263.xml"/><Relationship Id="rId16" Type="http://schemas.openxmlformats.org/officeDocument/2006/relationships/tags" Target="../tags/tag262.xml"/><Relationship Id="rId15" Type="http://schemas.openxmlformats.org/officeDocument/2006/relationships/tags" Target="../tags/tag261.xml"/><Relationship Id="rId14" Type="http://schemas.openxmlformats.org/officeDocument/2006/relationships/tags" Target="../tags/tag260.xml"/><Relationship Id="rId13" Type="http://schemas.openxmlformats.org/officeDocument/2006/relationships/tags" Target="../tags/tag259.xml"/><Relationship Id="rId12" Type="http://schemas.openxmlformats.org/officeDocument/2006/relationships/tags" Target="../tags/tag258.xml"/><Relationship Id="rId11" Type="http://schemas.openxmlformats.org/officeDocument/2006/relationships/tags" Target="../tags/tag257.xml"/><Relationship Id="rId10" Type="http://schemas.openxmlformats.org/officeDocument/2006/relationships/tags" Target="../tags/tag256.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279.xml"/><Relationship Id="rId8" Type="http://schemas.openxmlformats.org/officeDocument/2006/relationships/tags" Target="../tags/tag278.xml"/><Relationship Id="rId7" Type="http://schemas.openxmlformats.org/officeDocument/2006/relationships/tags" Target="../tags/tag277.xml"/><Relationship Id="rId6" Type="http://schemas.openxmlformats.org/officeDocument/2006/relationships/tags" Target="../tags/tag276.xml"/><Relationship Id="rId5" Type="http://schemas.openxmlformats.org/officeDocument/2006/relationships/tags" Target="../tags/tag275.xml"/><Relationship Id="rId4" Type="http://schemas.openxmlformats.org/officeDocument/2006/relationships/tags" Target="../tags/tag274.xml"/><Relationship Id="rId3" Type="http://schemas.openxmlformats.org/officeDocument/2006/relationships/tags" Target="../tags/tag273.xml"/><Relationship Id="rId2" Type="http://schemas.openxmlformats.org/officeDocument/2006/relationships/tags" Target="../tags/tag272.xml"/><Relationship Id="rId11" Type="http://schemas.openxmlformats.org/officeDocument/2006/relationships/tags" Target="../tags/tag281.xml"/><Relationship Id="rId10" Type="http://schemas.openxmlformats.org/officeDocument/2006/relationships/tags" Target="../tags/tag280.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289.xml"/><Relationship Id="rId8" Type="http://schemas.openxmlformats.org/officeDocument/2006/relationships/tags" Target="../tags/tag288.xml"/><Relationship Id="rId7" Type="http://schemas.openxmlformats.org/officeDocument/2006/relationships/tags" Target="../tags/tag287.xml"/><Relationship Id="rId6" Type="http://schemas.openxmlformats.org/officeDocument/2006/relationships/tags" Target="../tags/tag286.xml"/><Relationship Id="rId5" Type="http://schemas.openxmlformats.org/officeDocument/2006/relationships/tags" Target="../tags/tag285.xml"/><Relationship Id="rId4" Type="http://schemas.openxmlformats.org/officeDocument/2006/relationships/tags" Target="../tags/tag284.xml"/><Relationship Id="rId3" Type="http://schemas.openxmlformats.org/officeDocument/2006/relationships/tags" Target="../tags/tag283.xml"/><Relationship Id="rId2" Type="http://schemas.openxmlformats.org/officeDocument/2006/relationships/tags" Target="../tags/tag282.xml"/><Relationship Id="rId13" Type="http://schemas.openxmlformats.org/officeDocument/2006/relationships/tags" Target="../tags/tag293.xml"/><Relationship Id="rId12" Type="http://schemas.openxmlformats.org/officeDocument/2006/relationships/tags" Target="../tags/tag292.xml"/><Relationship Id="rId11" Type="http://schemas.openxmlformats.org/officeDocument/2006/relationships/tags" Target="../tags/tag291.xml"/><Relationship Id="rId10" Type="http://schemas.openxmlformats.org/officeDocument/2006/relationships/tags" Target="../tags/tag290.xml"/><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9" Type="http://schemas.openxmlformats.org/officeDocument/2006/relationships/tags" Target="../tags/tag301.xml"/><Relationship Id="rId8" Type="http://schemas.openxmlformats.org/officeDocument/2006/relationships/tags" Target="../tags/tag300.xml"/><Relationship Id="rId7" Type="http://schemas.openxmlformats.org/officeDocument/2006/relationships/tags" Target="../tags/tag299.xml"/><Relationship Id="rId6" Type="http://schemas.openxmlformats.org/officeDocument/2006/relationships/tags" Target="../tags/tag298.xml"/><Relationship Id="rId5" Type="http://schemas.openxmlformats.org/officeDocument/2006/relationships/tags" Target="../tags/tag297.xml"/><Relationship Id="rId4" Type="http://schemas.openxmlformats.org/officeDocument/2006/relationships/tags" Target="../tags/tag296.xml"/><Relationship Id="rId3" Type="http://schemas.openxmlformats.org/officeDocument/2006/relationships/tags" Target="../tags/tag295.xml"/><Relationship Id="rId2" Type="http://schemas.openxmlformats.org/officeDocument/2006/relationships/tags" Target="../tags/tag294.xml"/><Relationship Id="rId12" Type="http://schemas.openxmlformats.org/officeDocument/2006/relationships/tags" Target="../tags/tag304.xml"/><Relationship Id="rId11" Type="http://schemas.openxmlformats.org/officeDocument/2006/relationships/tags" Target="../tags/tag303.xml"/><Relationship Id="rId10" Type="http://schemas.openxmlformats.org/officeDocument/2006/relationships/tags" Target="../tags/tag302.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9" Type="http://schemas.openxmlformats.org/officeDocument/2006/relationships/tags" Target="../tags/tag312.xml"/><Relationship Id="rId8" Type="http://schemas.openxmlformats.org/officeDocument/2006/relationships/tags" Target="../tags/tag311.xml"/><Relationship Id="rId7" Type="http://schemas.openxmlformats.org/officeDocument/2006/relationships/tags" Target="../tags/tag310.xml"/><Relationship Id="rId6" Type="http://schemas.openxmlformats.org/officeDocument/2006/relationships/tags" Target="../tags/tag309.xml"/><Relationship Id="rId5" Type="http://schemas.openxmlformats.org/officeDocument/2006/relationships/tags" Target="../tags/tag308.xml"/><Relationship Id="rId4" Type="http://schemas.openxmlformats.org/officeDocument/2006/relationships/tags" Target="../tags/tag307.xml"/><Relationship Id="rId3" Type="http://schemas.openxmlformats.org/officeDocument/2006/relationships/tags" Target="../tags/tag306.xml"/><Relationship Id="rId2" Type="http://schemas.openxmlformats.org/officeDocument/2006/relationships/tags" Target="../tags/tag305.xml"/><Relationship Id="rId14" Type="http://schemas.openxmlformats.org/officeDocument/2006/relationships/tags" Target="../tags/tag317.xml"/><Relationship Id="rId13" Type="http://schemas.openxmlformats.org/officeDocument/2006/relationships/tags" Target="../tags/tag316.xml"/><Relationship Id="rId12" Type="http://schemas.openxmlformats.org/officeDocument/2006/relationships/tags" Target="../tags/tag315.xml"/><Relationship Id="rId11" Type="http://schemas.openxmlformats.org/officeDocument/2006/relationships/tags" Target="../tags/tag314.xml"/><Relationship Id="rId10" Type="http://schemas.openxmlformats.org/officeDocument/2006/relationships/tags" Target="../tags/tag313.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9" Type="http://schemas.openxmlformats.org/officeDocument/2006/relationships/tags" Target="../tags/tag325.xml"/><Relationship Id="rId8" Type="http://schemas.openxmlformats.org/officeDocument/2006/relationships/tags" Target="../tags/tag324.xml"/><Relationship Id="rId7" Type="http://schemas.openxmlformats.org/officeDocument/2006/relationships/tags" Target="../tags/tag323.xml"/><Relationship Id="rId6" Type="http://schemas.openxmlformats.org/officeDocument/2006/relationships/tags" Target="../tags/tag322.xml"/><Relationship Id="rId5" Type="http://schemas.openxmlformats.org/officeDocument/2006/relationships/tags" Target="../tags/tag321.xml"/><Relationship Id="rId4" Type="http://schemas.openxmlformats.org/officeDocument/2006/relationships/tags" Target="../tags/tag320.xml"/><Relationship Id="rId3" Type="http://schemas.openxmlformats.org/officeDocument/2006/relationships/tags" Target="../tags/tag319.xml"/><Relationship Id="rId2" Type="http://schemas.openxmlformats.org/officeDocument/2006/relationships/tags" Target="../tags/tag318.xml"/><Relationship Id="rId14" Type="http://schemas.openxmlformats.org/officeDocument/2006/relationships/tags" Target="../tags/tag330.xml"/><Relationship Id="rId13" Type="http://schemas.openxmlformats.org/officeDocument/2006/relationships/tags" Target="../tags/tag329.xml"/><Relationship Id="rId12" Type="http://schemas.openxmlformats.org/officeDocument/2006/relationships/tags" Target="../tags/tag328.xml"/><Relationship Id="rId11" Type="http://schemas.openxmlformats.org/officeDocument/2006/relationships/tags" Target="../tags/tag327.xml"/><Relationship Id="rId10" Type="http://schemas.openxmlformats.org/officeDocument/2006/relationships/tags" Target="../tags/tag326.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9" Type="http://schemas.openxmlformats.org/officeDocument/2006/relationships/tags" Target="../tags/tag338.xml"/><Relationship Id="rId8" Type="http://schemas.openxmlformats.org/officeDocument/2006/relationships/tags" Target="../tags/tag337.xml"/><Relationship Id="rId7" Type="http://schemas.openxmlformats.org/officeDocument/2006/relationships/tags" Target="../tags/tag336.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 Type="http://schemas.openxmlformats.org/officeDocument/2006/relationships/tags" Target="../tags/tag332.xml"/><Relationship Id="rId2" Type="http://schemas.openxmlformats.org/officeDocument/2006/relationships/tags" Target="../tags/tag331.xml"/><Relationship Id="rId16" Type="http://schemas.openxmlformats.org/officeDocument/2006/relationships/tags" Target="../tags/tag345.xml"/><Relationship Id="rId15" Type="http://schemas.openxmlformats.org/officeDocument/2006/relationships/tags" Target="../tags/tag344.xml"/><Relationship Id="rId14" Type="http://schemas.openxmlformats.org/officeDocument/2006/relationships/tags" Target="../tags/tag343.xml"/><Relationship Id="rId13" Type="http://schemas.openxmlformats.org/officeDocument/2006/relationships/tags" Target="../tags/tag342.xml"/><Relationship Id="rId12" Type="http://schemas.openxmlformats.org/officeDocument/2006/relationships/tags" Target="../tags/tag341.xml"/><Relationship Id="rId11" Type="http://schemas.openxmlformats.org/officeDocument/2006/relationships/tags" Target="../tags/tag340.xml"/><Relationship Id="rId10" Type="http://schemas.openxmlformats.org/officeDocument/2006/relationships/tags" Target="../tags/tag339.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tags" Target="../tags/tag353.xml"/><Relationship Id="rId8" Type="http://schemas.openxmlformats.org/officeDocument/2006/relationships/tags" Target="../tags/tag352.xml"/><Relationship Id="rId7" Type="http://schemas.openxmlformats.org/officeDocument/2006/relationships/tags" Target="../tags/tag351.xml"/><Relationship Id="rId6" Type="http://schemas.openxmlformats.org/officeDocument/2006/relationships/tags" Target="../tags/tag350.xml"/><Relationship Id="rId5" Type="http://schemas.openxmlformats.org/officeDocument/2006/relationships/tags" Target="../tags/tag349.xml"/><Relationship Id="rId4" Type="http://schemas.openxmlformats.org/officeDocument/2006/relationships/tags" Target="../tags/tag348.xml"/><Relationship Id="rId3" Type="http://schemas.openxmlformats.org/officeDocument/2006/relationships/tags" Target="../tags/tag347.xml"/><Relationship Id="rId2" Type="http://schemas.openxmlformats.org/officeDocument/2006/relationships/tags" Target="../tags/tag346.xml"/><Relationship Id="rId13" Type="http://schemas.openxmlformats.org/officeDocument/2006/relationships/tags" Target="../tags/tag357.xml"/><Relationship Id="rId12" Type="http://schemas.openxmlformats.org/officeDocument/2006/relationships/tags" Target="../tags/tag356.xml"/><Relationship Id="rId11" Type="http://schemas.openxmlformats.org/officeDocument/2006/relationships/tags" Target="../tags/tag355.xml"/><Relationship Id="rId10" Type="http://schemas.openxmlformats.org/officeDocument/2006/relationships/tags" Target="../tags/tag354.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2.jpeg"/><Relationship Id="rId2" Type="http://schemas.openxmlformats.org/officeDocument/2006/relationships/tags" Target="../tags/tag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image" Target="../media/image4.png"/><Relationship Id="rId7" Type="http://schemas.openxmlformats.org/officeDocument/2006/relationships/tags" Target="../tags/tag20.xml"/><Relationship Id="rId6" Type="http://schemas.openxmlformats.org/officeDocument/2006/relationships/image" Target="../media/image3.png"/><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tags" Target="../tags/tag24.xml"/><Relationship Id="rId11" Type="http://schemas.openxmlformats.org/officeDocument/2006/relationships/tags" Target="../tags/tag23.xml"/><Relationship Id="rId10" Type="http://schemas.openxmlformats.org/officeDocument/2006/relationships/tags" Target="../tags/tag22.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showMasterSp="0">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showMasterSp="0">
  <p:cSld name="仅标题">
    <p:bg>
      <p:bgPr>
        <a:solidFill>
          <a:schemeClr val="bg2"/>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666115" y="686752"/>
            <a:ext cx="10860405" cy="54844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3"/>
            </p:custDataLst>
          </p:nvPr>
        </p:nvSpPr>
        <p:spPr/>
        <p:txBody>
          <a:bodyPr vert="horz" lIns="91440" tIns="45720" rIns="91440" bIns="4572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showMasterSp="0"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showMasterSp="0" userDrawn="1">
  <p:cSld name="末尾幻灯片">
    <p:bg>
      <p:bgPr>
        <a:solidFill>
          <a:schemeClr val="bg2"/>
        </a:solidFill>
        <a:effectLst/>
      </p:bgPr>
    </p:bg>
    <p:spTree>
      <p:nvGrpSpPr>
        <p:cNvPr id="1" name=""/>
        <p:cNvGrpSpPr/>
        <p:nvPr/>
      </p:nvGrpSpPr>
      <p:grpSpPr>
        <a:xfrm>
          <a:off x="0" y="0"/>
          <a:ext cx="0" cy="0"/>
          <a:chOff x="0" y="0"/>
          <a:chExt cx="0" cy="0"/>
        </a:xfrm>
      </p:grpSpPr>
      <p:pic>
        <p:nvPicPr>
          <p:cNvPr id="6" name="图片 5" descr="C:\Users\Administrator.USER-20190207SV\Desktop\城市规划\oriental-pearl-tower-photo-683419.jpgoriental-pearl-tower-photo-683419"/>
          <p:cNvPicPr>
            <a:picLocks noChangeAspect="1"/>
          </p:cNvPicPr>
          <p:nvPr userDrawn="1">
            <p:custDataLst>
              <p:tags r:id="rId2"/>
            </p:custDataLst>
          </p:nvPr>
        </p:nvPicPr>
        <p:blipFill>
          <a:blip r:embed="rId3"/>
          <a:srcRect/>
          <a:stretch>
            <a:fillRect/>
          </a:stretch>
        </p:blipFill>
        <p:spPr>
          <a:xfrm>
            <a:off x="4095750" y="1119505"/>
            <a:ext cx="6969125" cy="4619625"/>
          </a:xfrm>
          <a:prstGeom prst="rect">
            <a:avLst/>
          </a:prstGeom>
        </p:spPr>
      </p:pic>
      <p:sp>
        <p:nvSpPr>
          <p:cNvPr id="7" name="五边形 18"/>
          <p:cNvSpPr/>
          <p:nvPr userDrawn="1">
            <p:custDataLst>
              <p:tags r:id="rId4"/>
            </p:custDataLst>
          </p:nvPr>
        </p:nvSpPr>
        <p:spPr>
          <a:xfrm>
            <a:off x="-14605" y="1791335"/>
            <a:ext cx="6685915" cy="3562350"/>
          </a:xfrm>
          <a:prstGeom prst="homePlate">
            <a:avLst/>
          </a:prstGeom>
          <a:solidFill>
            <a:schemeClr val="accent1">
              <a:lumMod val="5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五边形 16"/>
          <p:cNvSpPr/>
          <p:nvPr userDrawn="1">
            <p:custDataLst>
              <p:tags r:id="rId5"/>
            </p:custDataLst>
          </p:nvPr>
        </p:nvSpPr>
        <p:spPr>
          <a:xfrm>
            <a:off x="0" y="2219960"/>
            <a:ext cx="6285865" cy="276225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6"/>
            </p:custDataLst>
          </p:nvPr>
        </p:nvSpPr>
        <p:spPr>
          <a:xfrm>
            <a:off x="11602085" y="0"/>
            <a:ext cx="589915" cy="1428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7"/>
            </p:custDataLst>
          </p:nvPr>
        </p:nvSpPr>
        <p:spPr>
          <a:xfrm>
            <a:off x="303530" y="2762230"/>
            <a:ext cx="4888230" cy="923330"/>
          </a:xfrm>
        </p:spPr>
        <p:txBody>
          <a:bodyPr vert="horz" lIns="91440" tIns="45720" rIns="91440" bIns="45720" rtlCol="0" anchor="ctr" anchorCtr="0">
            <a:normAutofit/>
          </a:bodyPr>
          <a:lstStyle>
            <a:lvl1pPr marL="0" marR="0" algn="l" defTabSz="914400" rtl="0" eaLnBrk="1" fontAlgn="auto" latinLnBrk="0" hangingPunct="1">
              <a:lnSpc>
                <a:spcPct val="100000"/>
              </a:lnSpc>
              <a:buNone/>
              <a:defRPr kumimoji="0" lang="zh-CN" altLang="en-US" sz="5400" b="1" i="0" u="none" strike="noStrike" kern="1200" cap="none" spc="600" normalizeH="0" baseline="0" noProof="1" dirty="0">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
        <p:nvSpPr>
          <p:cNvPr id="13" name="文本占位符 12"/>
          <p:cNvSpPr>
            <a:spLocks noGrp="1"/>
          </p:cNvSpPr>
          <p:nvPr>
            <p:ph type="body" sz="quarter" idx="13" hasCustomPrompt="1"/>
            <p:custDataLst>
              <p:tags r:id="rId11"/>
            </p:custDataLst>
          </p:nvPr>
        </p:nvSpPr>
        <p:spPr>
          <a:xfrm>
            <a:off x="303530" y="3723660"/>
            <a:ext cx="4888230" cy="1130822"/>
          </a:xfrm>
        </p:spPr>
        <p:txBody>
          <a:bodyPr lIns="91440" tIns="45720" rIns="91440" bIns="45720" anchor="t">
            <a:normAutofit/>
          </a:bodyPr>
          <a:lstStyle>
            <a:lvl1pPr marL="0" indent="0" algn="l">
              <a:buFont typeface="Arial" panose="020B0604020202020204" pitchFamily="34" charset="0"/>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单击此处编辑副标题</a:t>
            </a:r>
            <a:endParaRPr lang="en-US" altLang="zh-CN"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showMasterSp="0"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showMasterSp="0" userDrawn="1">
  <p:cSld name="相框">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42300"/>
            <a:ext cx="11606400"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未标题-3"/>
          <p:cNvPicPr>
            <a:picLocks noChangeAspect="1"/>
          </p:cNvPicPr>
          <p:nvPr userDrawn="1">
            <p:custDataLst>
              <p:tags r:id="rId3"/>
            </p:custDataLst>
          </p:nvPr>
        </p:nvPicPr>
        <p:blipFill>
          <a:blip r:embed="rId4"/>
          <a:srcRect/>
          <a:stretch>
            <a:fillRect/>
          </a:stretch>
        </p:blipFill>
        <p:spPr>
          <a:xfrm>
            <a:off x="10415270" y="5081270"/>
            <a:ext cx="1776730" cy="1746885"/>
          </a:xfrm>
          <a:prstGeom prst="rect">
            <a:avLst/>
          </a:prstGeom>
        </p:spPr>
      </p:pic>
      <p:sp>
        <p:nvSpPr>
          <p:cNvPr id="2" name="标题 1"/>
          <p:cNvSpPr>
            <a:spLocks noGrp="1"/>
          </p:cNvSpPr>
          <p:nvPr>
            <p:ph type="title" hasCustomPrompt="1"/>
            <p:custDataLst>
              <p:tags r:id="rId5"/>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6"/>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showMasterSp="0"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1905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pic>
        <p:nvPicPr>
          <p:cNvPr id="10" name="图片 9" descr="未标题-4"/>
          <p:cNvPicPr>
            <a:picLocks noChangeAspect="1"/>
          </p:cNvPicPr>
          <p:nvPr userDrawn="1">
            <p:custDataLst>
              <p:tags r:id="rId3"/>
            </p:custDataLst>
          </p:nvPr>
        </p:nvPicPr>
        <p:blipFill>
          <a:blip r:embed="rId4"/>
          <a:srcRect/>
          <a:stretch>
            <a:fillRect/>
          </a:stretch>
        </p:blipFill>
        <p:spPr>
          <a:xfrm>
            <a:off x="-14605" y="5379720"/>
            <a:ext cx="1635760" cy="1448435"/>
          </a:xfrm>
          <a:prstGeom prst="rect">
            <a:avLst/>
          </a:prstGeom>
        </p:spPr>
      </p:pic>
      <p:sp>
        <p:nvSpPr>
          <p:cNvPr id="2" name="标题 1"/>
          <p:cNvSpPr>
            <a:spLocks noGrp="1"/>
          </p:cNvSpPr>
          <p:nvPr>
            <p:ph type="title" hasCustomPrompt="1"/>
            <p:custDataLst>
              <p:tags r:id="rId5"/>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showMasterSp="0"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1" name="图片 10" descr="未标题-3"/>
          <p:cNvPicPr>
            <a:picLocks noChangeAspect="1"/>
          </p:cNvPicPr>
          <p:nvPr userDrawn="1">
            <p:custDataLst>
              <p:tags r:id="rId3"/>
            </p:custDataLst>
          </p:nvPr>
        </p:nvPicPr>
        <p:blipFill>
          <a:blip r:embed="rId4"/>
          <a:srcRect/>
          <a:stretch>
            <a:fillRect/>
          </a:stretch>
        </p:blipFill>
        <p:spPr>
          <a:xfrm>
            <a:off x="11050270" y="-113030"/>
            <a:ext cx="1126490" cy="1107440"/>
          </a:xfrm>
          <a:prstGeom prst="rect">
            <a:avLst/>
          </a:prstGeom>
        </p:spPr>
      </p:pic>
      <p:pic>
        <p:nvPicPr>
          <p:cNvPr id="12" name="图片 11" descr="未标题-4"/>
          <p:cNvPicPr>
            <a:picLocks noChangeAspect="1"/>
          </p:cNvPicPr>
          <p:nvPr userDrawn="1">
            <p:custDataLst>
              <p:tags r:id="rId5"/>
            </p:custDataLst>
          </p:nvPr>
        </p:nvPicPr>
        <p:blipFill>
          <a:blip r:embed="rId6"/>
          <a:srcRect/>
          <a:stretch>
            <a:fillRect/>
          </a:stretch>
        </p:blipFill>
        <p:spPr>
          <a:xfrm>
            <a:off x="-29845" y="-38100"/>
            <a:ext cx="1166495" cy="1032510"/>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showMasterSp="0"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0" name="图片 9" descr="未标题-3"/>
          <p:cNvPicPr>
            <a:picLocks noChangeAspect="1"/>
          </p:cNvPicPr>
          <p:nvPr userDrawn="1">
            <p:custDataLst>
              <p:tags r:id="rId3"/>
            </p:custDataLst>
          </p:nvPr>
        </p:nvPicPr>
        <p:blipFill>
          <a:blip r:embed="rId4"/>
          <a:srcRect/>
          <a:stretch>
            <a:fillRect/>
          </a:stretch>
        </p:blipFill>
        <p:spPr>
          <a:xfrm>
            <a:off x="11050905" y="-113665"/>
            <a:ext cx="1126490" cy="1107440"/>
          </a:xfrm>
          <a:prstGeom prst="rect">
            <a:avLst/>
          </a:prstGeom>
        </p:spPr>
      </p:pic>
      <p:pic>
        <p:nvPicPr>
          <p:cNvPr id="11" name="图片 10" descr="未标题-4"/>
          <p:cNvPicPr>
            <a:picLocks noChangeAspect="1"/>
          </p:cNvPicPr>
          <p:nvPr userDrawn="1">
            <p:custDataLst>
              <p:tags r:id="rId5"/>
            </p:custDataLst>
          </p:nvPr>
        </p:nvPicPr>
        <p:blipFill>
          <a:blip r:embed="rId6"/>
          <a:srcRect/>
          <a:stretch>
            <a:fillRect/>
          </a:stretch>
        </p:blipFill>
        <p:spPr>
          <a:xfrm>
            <a:off x="-29210" y="-38735"/>
            <a:ext cx="1166495" cy="1032510"/>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95805"/>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showMasterSp="0"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2" name="图片 11" descr="未标题-3"/>
          <p:cNvPicPr>
            <a:picLocks noChangeAspect="1"/>
          </p:cNvPicPr>
          <p:nvPr userDrawn="1">
            <p:custDataLst>
              <p:tags r:id="rId3"/>
            </p:custDataLst>
          </p:nvPr>
        </p:nvPicPr>
        <p:blipFill>
          <a:blip r:embed="rId4"/>
          <a:srcRect/>
          <a:stretch>
            <a:fillRect/>
          </a:stretch>
        </p:blipFill>
        <p:spPr>
          <a:xfrm>
            <a:off x="11065510" y="5720715"/>
            <a:ext cx="1126490" cy="1107440"/>
          </a:xfrm>
          <a:prstGeom prst="rect">
            <a:avLst/>
          </a:prstGeom>
        </p:spPr>
      </p:pic>
      <p:pic>
        <p:nvPicPr>
          <p:cNvPr id="14" name="图片 13" descr="未标题-4"/>
          <p:cNvPicPr>
            <a:picLocks noChangeAspect="1"/>
          </p:cNvPicPr>
          <p:nvPr userDrawn="1">
            <p:custDataLst>
              <p:tags r:id="rId5"/>
            </p:custDataLst>
          </p:nvPr>
        </p:nvPicPr>
        <p:blipFill>
          <a:blip r:embed="rId6"/>
          <a:srcRect/>
          <a:stretch>
            <a:fillRect/>
          </a:stretch>
        </p:blipFill>
        <p:spPr>
          <a:xfrm>
            <a:off x="-14605" y="5795645"/>
            <a:ext cx="1166495" cy="1032510"/>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showMasterSp="0"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7827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8" name="图片 7" descr="未标题-3"/>
          <p:cNvPicPr>
            <a:picLocks noChangeAspect="1"/>
          </p:cNvPicPr>
          <p:nvPr userDrawn="1">
            <p:custDataLst>
              <p:tags r:id="rId3"/>
            </p:custDataLst>
          </p:nvPr>
        </p:nvPicPr>
        <p:blipFill>
          <a:blip r:embed="rId4"/>
          <a:srcRect/>
          <a:stretch>
            <a:fillRect/>
          </a:stretch>
        </p:blipFill>
        <p:spPr>
          <a:xfrm>
            <a:off x="10902315" y="90805"/>
            <a:ext cx="1289685" cy="1105535"/>
          </a:xfrm>
          <a:prstGeom prst="rect">
            <a:avLst/>
          </a:prstGeom>
        </p:spPr>
      </p:pic>
      <p:pic>
        <p:nvPicPr>
          <p:cNvPr id="9" name="图片 8" descr="未标题-4"/>
          <p:cNvPicPr>
            <a:picLocks noChangeAspect="1"/>
          </p:cNvPicPr>
          <p:nvPr userDrawn="1">
            <p:custDataLst>
              <p:tags r:id="rId5"/>
            </p:custDataLst>
          </p:nvPr>
        </p:nvPicPr>
        <p:blipFill>
          <a:blip r:embed="rId6"/>
          <a:srcRect/>
          <a:stretch>
            <a:fillRect/>
          </a:stretch>
        </p:blipFill>
        <p:spPr>
          <a:xfrm>
            <a:off x="0" y="5394960"/>
            <a:ext cx="1587500" cy="1405890"/>
          </a:xfrm>
          <a:prstGeom prst="rect">
            <a:avLst/>
          </a:prstGeom>
        </p:spPr>
      </p:pic>
      <p:sp>
        <p:nvSpPr>
          <p:cNvPr id="2" name="标题 1"/>
          <p:cNvSpPr>
            <a:spLocks noGrp="1"/>
          </p:cNvSpPr>
          <p:nvPr>
            <p:ph type="title" hasCustomPrompt="1"/>
            <p:custDataLst>
              <p:tags r:id="rId7"/>
            </p:custDataLst>
          </p:nvPr>
        </p:nvSpPr>
        <p:spPr>
          <a:xfrm>
            <a:off x="1522800" y="131888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0" y="1123903"/>
            <a:ext cx="12192000" cy="4368896"/>
            <a:chOff x="0" y="1123903"/>
            <a:chExt cx="12192000" cy="4368896"/>
          </a:xfrm>
        </p:grpSpPr>
        <p:cxnSp>
          <p:nvCxnSpPr>
            <p:cNvPr id="8" name="直接连接符 7"/>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9" name="矩形 8"/>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任意多边形: 形状 10"/>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任意多边形: 形状 11"/>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形状 12"/>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矩形 13"/>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日期占位符 15"/>
          <p:cNvSpPr>
            <a:spLocks noGrp="1"/>
          </p:cNvSpPr>
          <p:nvPr>
            <p:ph type="dt" sz="half" idx="10"/>
            <p:custDataLst>
              <p:tags r:id="rId1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2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2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2" name="标题 1"/>
          <p:cNvSpPr>
            <a:spLocks noGrp="1"/>
          </p:cNvSpPr>
          <p:nvPr>
            <p:ph type="ctrTitle" idx="13" hasCustomPrompt="1"/>
            <p:custDataLst>
              <p:tags r:id="rId22"/>
            </p:custDataLst>
          </p:nvPr>
        </p:nvSpPr>
        <p:spPr>
          <a:xfrm>
            <a:off x="3633560" y="2738577"/>
            <a:ext cx="4924879" cy="736143"/>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7200"/>
              <a:buNone/>
              <a:defRPr sz="6000" b="0" spc="7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4" name="文本占位符 3"/>
          <p:cNvSpPr>
            <a:spLocks noGrp="1"/>
          </p:cNvSpPr>
          <p:nvPr>
            <p:ph type="body" sz="quarter" idx="14" hasCustomPrompt="1"/>
            <p:custDataLst>
              <p:tags r:id="rId23"/>
            </p:custDataLst>
          </p:nvPr>
        </p:nvSpPr>
        <p:spPr>
          <a:xfrm>
            <a:off x="5092700" y="41846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27" name="文本占位符 3"/>
          <p:cNvSpPr>
            <a:spLocks noGrp="1"/>
          </p:cNvSpPr>
          <p:nvPr>
            <p:ph type="body" sz="quarter" idx="15" hasCustomPrompt="1"/>
            <p:custDataLst>
              <p:tags r:id="rId24"/>
            </p:custDataLst>
          </p:nvPr>
        </p:nvSpPr>
        <p:spPr>
          <a:xfrm>
            <a:off x="5092700" y="47561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5" name="文本占位符 4"/>
          <p:cNvSpPr>
            <a:spLocks noGrp="1"/>
          </p:cNvSpPr>
          <p:nvPr>
            <p:ph type="body" sz="quarter" idx="16" hasCustomPrompt="1"/>
            <p:custDataLst>
              <p:tags r:id="rId25"/>
            </p:custDataLst>
          </p:nvPr>
        </p:nvSpPr>
        <p:spPr>
          <a:xfrm>
            <a:off x="3633788" y="3495675"/>
            <a:ext cx="4924425" cy="460375"/>
          </a:xfrm>
        </p:spPr>
        <p:txBody>
          <a:bodyPr>
            <a:normAutofit/>
          </a:bodyPr>
          <a:lstStyle>
            <a:lvl1pPr marL="0" indent="0" algn="ctr">
              <a:buNone/>
              <a:defRPr sz="2000">
                <a:solidFill>
                  <a:schemeClr val="bg1"/>
                </a:solidFill>
              </a:defRPr>
            </a:lvl1pPr>
          </a:lstStyle>
          <a:p>
            <a:pPr lvl="0"/>
            <a:r>
              <a:rPr lang="zh-CN" altLang="en-US" dirty="0"/>
              <a:t>单击此处编辑副标题</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22" name="组合 21"/>
          <p:cNvGrpSpPr/>
          <p:nvPr userDrawn="1">
            <p:custDataLst>
              <p:tags r:id="rId2"/>
            </p:custDataLst>
          </p:nvPr>
        </p:nvGrpSpPr>
        <p:grpSpPr>
          <a:xfrm>
            <a:off x="0" y="2406424"/>
            <a:ext cx="1793826" cy="2045153"/>
            <a:chOff x="0" y="2406424"/>
            <a:chExt cx="1793826" cy="2045153"/>
          </a:xfrm>
        </p:grpSpPr>
        <p:sp>
          <p:nvSpPr>
            <p:cNvPr id="9" name="矩形 8"/>
            <p:cNvSpPr/>
            <p:nvPr userDrawn="1">
              <p:custDataLst>
                <p:tags r:id="rId3"/>
              </p:custDataLst>
            </p:nvPr>
          </p:nvSpPr>
          <p:spPr>
            <a:xfrm rot="18900000">
              <a:off x="307544" y="2685859"/>
              <a:ext cx="1486282" cy="14862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4"/>
              </p:custDataLst>
            </p:nvPr>
          </p:nvSpPr>
          <p:spPr>
            <a:xfrm>
              <a:off x="0" y="2406424"/>
              <a:ext cx="1022576" cy="2045153"/>
            </a:xfrm>
            <a:custGeom>
              <a:avLst/>
              <a:gdLst>
                <a:gd name="connsiteX0" fmla="*/ 0 w 1022576"/>
                <a:gd name="connsiteY0" fmla="*/ 0 h 2045153"/>
                <a:gd name="connsiteX1" fmla="*/ 1022576 w 1022576"/>
                <a:gd name="connsiteY1" fmla="*/ 1022577 h 2045153"/>
                <a:gd name="connsiteX2" fmla="*/ 0 w 1022576"/>
                <a:gd name="connsiteY2" fmla="*/ 2045153 h 2045153"/>
              </a:gdLst>
              <a:ahLst/>
              <a:cxnLst>
                <a:cxn ang="0">
                  <a:pos x="connsiteX0" y="connsiteY0"/>
                </a:cxn>
                <a:cxn ang="0">
                  <a:pos x="connsiteX1" y="connsiteY1"/>
                </a:cxn>
                <a:cxn ang="0">
                  <a:pos x="connsiteX2" y="connsiteY2"/>
                </a:cxn>
              </a:cxnLst>
              <a:rect l="l" t="t" r="r" b="b"/>
              <a:pathLst>
                <a:path w="1022576" h="2045153">
                  <a:moveTo>
                    <a:pt x="0" y="0"/>
                  </a:moveTo>
                  <a:lnTo>
                    <a:pt x="1022576" y="1022577"/>
                  </a:lnTo>
                  <a:lnTo>
                    <a:pt x="0" y="204515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4" name="日期占位符 3"/>
          <p:cNvSpPr>
            <a:spLocks noGrp="1"/>
          </p:cNvSpPr>
          <p:nvPr>
            <p:ph type="dt" sz="half" idx="10"/>
            <p:custDataLst>
              <p:tags r:id="rId5"/>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ctrTitle" idx="13" hasCustomPrompt="1"/>
            <p:custDataLst>
              <p:tags r:id="rId8"/>
            </p:custDataLst>
          </p:nvPr>
        </p:nvSpPr>
        <p:spPr>
          <a:xfrm>
            <a:off x="5712460" y="2888298"/>
            <a:ext cx="5598140" cy="1081405"/>
          </a:xfrm>
        </p:spPr>
        <p:txBody>
          <a:bodyPr vert="horz" wrap="square" lIns="91440" tIns="45720" rIns="91440" bIns="45720" anchor="ctr" anchorCtr="0">
            <a:normAutofit/>
          </a:bodyPr>
          <a:lstStyle>
            <a:lvl1pPr marL="0" marR="0" indent="0" algn="l" defTabSz="914400" rtl="0" eaLnBrk="1" fontAlgn="auto" latinLnBrk="0" hangingPunct="1">
              <a:lnSpc>
                <a:spcPct val="100000"/>
              </a:lnSpc>
              <a:spcBef>
                <a:spcPct val="0"/>
              </a:spcBef>
              <a:spcAft>
                <a:spcPts val="0"/>
              </a:spcAft>
              <a:buClrTx/>
              <a:buSzPts val="4800"/>
              <a:buFont typeface="Arial" panose="020B0604020202020204" pitchFamily="34" charset="0"/>
              <a:buNone/>
              <a:defRPr sz="4800" b="0" spc="5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wrap="square"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163882" y="145257"/>
            <a:ext cx="11835631" cy="279815"/>
            <a:chOff x="163882" y="145257"/>
            <a:chExt cx="11835631" cy="279815"/>
          </a:xfrm>
        </p:grpSpPr>
        <p:sp>
          <p:nvSpPr>
            <p:cNvPr id="19" name="矩形 1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5"/>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4876800" y="0"/>
            <a:ext cx="7315200"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7" name="组合 16"/>
          <p:cNvGrpSpPr/>
          <p:nvPr userDrawn="1">
            <p:custDataLst>
              <p:tags r:id="rId3"/>
            </p:custDataLst>
          </p:nvPr>
        </p:nvGrpSpPr>
        <p:grpSpPr>
          <a:xfrm>
            <a:off x="1282099" y="2938464"/>
            <a:ext cx="10719729" cy="3749880"/>
            <a:chOff x="1282099" y="2938464"/>
            <a:chExt cx="10719729" cy="3749880"/>
          </a:xfrm>
        </p:grpSpPr>
        <p:sp>
          <p:nvSpPr>
            <p:cNvPr id="10" name="矩形 9"/>
            <p:cNvSpPr/>
            <p:nvPr userDrawn="1">
              <p:custDataLst>
                <p:tags r:id="rId4"/>
              </p:custDataLst>
            </p:nvPr>
          </p:nvSpPr>
          <p:spPr>
            <a:xfrm rot="18900000">
              <a:off x="2745071" y="2938464"/>
              <a:ext cx="981076" cy="981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1282101" y="2938462"/>
              <a:ext cx="981072" cy="9810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2043795" y="2938462"/>
              <a:ext cx="981072" cy="9810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662082" y="6433456"/>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8"/>
              </p:custDataLst>
            </p:nvPr>
          </p:nvSpPr>
          <p:spPr>
            <a:xfrm rot="2700000">
              <a:off x="11746940" y="6433456"/>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69882" y="443230"/>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内容页_4">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6" name="组合 5"/>
          <p:cNvGrpSpPr/>
          <p:nvPr userDrawn="1"/>
        </p:nvGrpSpPr>
        <p:grpSpPr>
          <a:xfrm rot="5400000" flipH="1">
            <a:off x="8679041" y="3456085"/>
            <a:ext cx="825628" cy="6221203"/>
            <a:chOff x="-167808" y="1020401"/>
            <a:chExt cx="825628" cy="6221203"/>
          </a:xfrm>
        </p:grpSpPr>
        <p:grpSp>
          <p:nvGrpSpPr>
            <p:cNvPr id="8" name="组合 7"/>
            <p:cNvGrpSpPr/>
            <p:nvPr userDrawn="1"/>
          </p:nvGrpSpPr>
          <p:grpSpPr>
            <a:xfrm rot="1740000">
              <a:off x="87304" y="2950503"/>
              <a:ext cx="570516" cy="4291101"/>
              <a:chOff x="3384206" y="2493094"/>
              <a:chExt cx="570516" cy="4291101"/>
            </a:xfrm>
          </p:grpSpPr>
          <p:sp>
            <p:nvSpPr>
              <p:cNvPr id="14" name="矩形 13"/>
              <p:cNvSpPr/>
              <p:nvPr userDrawn="1"/>
            </p:nvSpPr>
            <p:spPr>
              <a:xfrm>
                <a:off x="3384206"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3384206" y="4675995"/>
                <a:ext cx="570516" cy="2108200"/>
              </a:xfrm>
              <a:prstGeom prst="rect">
                <a:avLst/>
              </a:prstGeom>
              <a:solidFill>
                <a:schemeClr val="accent1"/>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矩形 15"/>
              <p:cNvSpPr/>
              <p:nvPr userDrawn="1"/>
            </p:nvSpPr>
            <p:spPr>
              <a:xfrm>
                <a:off x="3384206" y="2946868"/>
                <a:ext cx="570515" cy="1860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userDrawn="1"/>
            </p:nvSpPr>
            <p:spPr>
              <a:xfrm>
                <a:off x="3396526" y="2679171"/>
                <a:ext cx="545875" cy="258222"/>
              </a:xfrm>
              <a:prstGeom prst="trapezoid">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userDrawn="1"/>
            </p:nvSpPr>
            <p:spPr>
              <a:xfrm>
                <a:off x="3646538" y="2493094"/>
                <a:ext cx="44732" cy="186077"/>
              </a:xfrm>
              <a:prstGeom prst="roundRect">
                <a:avLst/>
              </a:prstGeom>
              <a:solidFill>
                <a:srgbClr val="0CE697"/>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userDrawn="1"/>
          </p:nvGrpSpPr>
          <p:grpSpPr>
            <a:xfrm rot="1740000">
              <a:off x="-167808" y="1020401"/>
              <a:ext cx="570517" cy="4461480"/>
              <a:chOff x="1782878" y="2322715"/>
              <a:chExt cx="570517" cy="4461480"/>
            </a:xfrm>
          </p:grpSpPr>
          <p:sp>
            <p:nvSpPr>
              <p:cNvPr id="10" name="矩形 9"/>
              <p:cNvSpPr/>
              <p:nvPr/>
            </p:nvSpPr>
            <p:spPr>
              <a:xfrm>
                <a:off x="1782878"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a:off x="1782878" y="2322715"/>
                <a:ext cx="570517" cy="729891"/>
              </a:xfrm>
              <a:prstGeom prst="triangle">
                <a:avLst/>
              </a:prstGeom>
              <a:noFill/>
              <a:ln w="123825">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a:off x="1912021" y="2367390"/>
                <a:ext cx="278623" cy="356456"/>
              </a:xfrm>
              <a:prstGeom prst="triangle">
                <a:avLst/>
              </a:prstGeom>
              <a:solidFill>
                <a:schemeClr val="accent1"/>
              </a:solidFill>
              <a:ln w="1238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79611" y="3139295"/>
                <a:ext cx="177050" cy="3644900"/>
              </a:xfrm>
              <a:prstGeom prst="rect">
                <a:avLst/>
              </a:prstGeom>
              <a:solidFill>
                <a:schemeClr val="accent1"/>
              </a:solidFill>
              <a:ln w="1238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2" name="图片 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930"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8"/>
            </p:custDataLst>
          </p:nvPr>
        </p:nvSpPr>
        <p:spPr>
          <a:xfrm>
            <a:off x="10571135" y="952508"/>
            <a:ext cx="950984" cy="5388907"/>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wrap="square">
            <a:normAutofit/>
          </a:bodyPr>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wrap="square">
            <a:norm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30" name="组合 29"/>
          <p:cNvGrpSpPr/>
          <p:nvPr userDrawn="1">
            <p:custDataLst>
              <p:tags r:id="rId2"/>
            </p:custDataLst>
          </p:nvPr>
        </p:nvGrpSpPr>
        <p:grpSpPr>
          <a:xfrm>
            <a:off x="0" y="1123903"/>
            <a:ext cx="12192000" cy="4368896"/>
            <a:chOff x="0" y="1123903"/>
            <a:chExt cx="12192000" cy="4368896"/>
          </a:xfrm>
        </p:grpSpPr>
        <p:cxnSp>
          <p:nvCxnSpPr>
            <p:cNvPr id="11" name="直接连接符 10"/>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矩形 11"/>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13"/>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5" name="任意多边形: 形状 14"/>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矩形 16"/>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custDataLst>
                <p:tags r:id="rId19"/>
              </p:custDataLst>
            </p:nvPr>
          </p:nvCxnSpPr>
          <p:spPr>
            <a:xfrm>
              <a:off x="3308985" y="424211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20"/>
              </p:custDataLst>
            </p:nvPr>
          </p:nvCxnSpPr>
          <p:spPr>
            <a:xfrm>
              <a:off x="3308985" y="266096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grpSp>
      <p:sp>
        <p:nvSpPr>
          <p:cNvPr id="3" name="日期占位符 2"/>
          <p:cNvSpPr>
            <a:spLocks noGrp="1"/>
          </p:cNvSpPr>
          <p:nvPr userDrawn="1">
            <p:ph type="dt" sz="half" idx="10"/>
            <p:custDataLst>
              <p:tags r:id="rId2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2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2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userDrawn="1">
            <p:ph type="title" idx="13" hasCustomPrompt="1"/>
            <p:custDataLst>
              <p:tags r:id="rId24"/>
            </p:custDataLst>
          </p:nvPr>
        </p:nvSpPr>
        <p:spPr>
          <a:xfrm>
            <a:off x="3413125" y="2747327"/>
            <a:ext cx="5365750" cy="1398905"/>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8000" b="0" spc="10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9" name="文本占位符 3"/>
          <p:cNvSpPr>
            <a:spLocks noGrp="1"/>
          </p:cNvSpPr>
          <p:nvPr>
            <p:ph type="body" sz="quarter" idx="15" hasCustomPrompt="1"/>
            <p:custDataLst>
              <p:tags r:id="rId25"/>
            </p:custDataLst>
          </p:nvPr>
        </p:nvSpPr>
        <p:spPr>
          <a:xfrm>
            <a:off x="4714875" y="4384675"/>
            <a:ext cx="280035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0"/>
            <a:ext cx="10852237"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1" name="组合 10"/>
          <p:cNvGrpSpPr/>
          <p:nvPr userDrawn="1">
            <p:custDataLst>
              <p:tags r:id="rId3"/>
            </p:custDataLst>
          </p:nvPr>
        </p:nvGrpSpPr>
        <p:grpSpPr>
          <a:xfrm>
            <a:off x="163882" y="145257"/>
            <a:ext cx="11835631" cy="279815"/>
            <a:chOff x="163882" y="145257"/>
            <a:chExt cx="11835631" cy="279815"/>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281600" y="1249200"/>
            <a:ext cx="9626400" cy="723600"/>
          </a:xfrm>
        </p:spPr>
        <p:txBody>
          <a:bodyPr wrap="square" anchor="ctr">
            <a:normAutofit/>
          </a:bodyP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824603"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6" name="组合 5"/>
          <p:cNvGrpSpPr/>
          <p:nvPr userDrawn="1">
            <p:custDataLst>
              <p:tags r:id="rId3"/>
            </p:custDataLst>
          </p:nvPr>
        </p:nvGrpSpPr>
        <p:grpSpPr>
          <a:xfrm>
            <a:off x="11637010" y="145257"/>
            <a:ext cx="389889" cy="156507"/>
            <a:chOff x="163882" y="145257"/>
            <a:chExt cx="389889" cy="156507"/>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7"/>
            </p:custDataLst>
          </p:nvPr>
        </p:nvSpPr>
        <p:spPr>
          <a:xfrm>
            <a:off x="583200" y="770400"/>
            <a:ext cx="3960000" cy="882000"/>
          </a:xfrm>
        </p:spPr>
        <p:txBody>
          <a:bodyPr wrap="square" anchor="ctr" anchorCtr="0">
            <a:normAutofit/>
          </a:bodyP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000" cy="2664333"/>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8" name="组合 17"/>
          <p:cNvGrpSpPr/>
          <p:nvPr userDrawn="1">
            <p:custDataLst>
              <p:tags r:id="rId3"/>
            </p:custDataLst>
          </p:nvPr>
        </p:nvGrpSpPr>
        <p:grpSpPr>
          <a:xfrm>
            <a:off x="163882" y="145257"/>
            <a:ext cx="11835631" cy="279815"/>
            <a:chOff x="163882" y="145257"/>
            <a:chExt cx="11835631" cy="279815"/>
          </a:xfrm>
        </p:grpSpPr>
        <p:sp>
          <p:nvSpPr>
            <p:cNvPr id="19" name="矩形 18"/>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12000" y="781200"/>
            <a:ext cx="10976400" cy="626400"/>
          </a:xfrm>
        </p:spPr>
        <p:txBody>
          <a:bodyPr wrap="square" anchor="ctr">
            <a:normAutofit/>
          </a:bodyP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5028971"/>
            <a:ext cx="12192000" cy="1829029"/>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2" name="组合 11"/>
          <p:cNvGrpSpPr/>
          <p:nvPr userDrawn="1">
            <p:custDataLst>
              <p:tags r:id="rId3"/>
            </p:custDataLst>
          </p:nvPr>
        </p:nvGrpSpPr>
        <p:grpSpPr>
          <a:xfrm>
            <a:off x="163882" y="145257"/>
            <a:ext cx="11835631" cy="279815"/>
            <a:chOff x="163882" y="145257"/>
            <a:chExt cx="11835631" cy="279815"/>
          </a:xfrm>
        </p:grpSpPr>
        <p:sp>
          <p:nvSpPr>
            <p:cNvPr id="13" name="矩形 12"/>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04800" y="669600"/>
            <a:ext cx="10976400" cy="565200"/>
          </a:xfrm>
        </p:spPr>
        <p:txBody>
          <a:bodyPr wrap="square" anchor="ctr" anchorCtr="0">
            <a:normAutofit/>
          </a:bodyP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内容页_1">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8" name="组合 7"/>
          <p:cNvGrpSpPr/>
          <p:nvPr userDrawn="1"/>
        </p:nvGrpSpPr>
        <p:grpSpPr>
          <a:xfrm>
            <a:off x="-14965" y="6464300"/>
            <a:ext cx="5393266" cy="393700"/>
            <a:chOff x="3890503" y="3151873"/>
            <a:chExt cx="5393266" cy="393700"/>
          </a:xfrm>
        </p:grpSpPr>
        <p:cxnSp>
          <p:nvCxnSpPr>
            <p:cNvPr id="9" name="直接连接符 8"/>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userDrawn="1"/>
        </p:nvGrpSpPr>
        <p:grpSpPr>
          <a:xfrm>
            <a:off x="5006352" y="6464300"/>
            <a:ext cx="5393266" cy="393700"/>
            <a:chOff x="3890503" y="3151873"/>
            <a:chExt cx="5393266" cy="393700"/>
          </a:xfrm>
        </p:grpSpPr>
        <p:cxnSp>
          <p:nvCxnSpPr>
            <p:cNvPr id="44" name="直接连接符 43"/>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78" name="直接连接符 77"/>
          <p:cNvCxnSpPr/>
          <p:nvPr userDrawn="1"/>
        </p:nvCxnSpPr>
        <p:spPr>
          <a:xfrm>
            <a:off x="9841693" y="664210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a:off x="10027668"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a:off x="1021364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a:off x="10399617"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a:off x="1058559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a:off x="10771566"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a:off x="1095754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a:off x="11143516"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a:off x="1132949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a:off x="1151546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a:off x="11701440"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a:off x="1188741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a:off x="12073389"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a:off x="11701440"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0"/>
            <a:ext cx="12192000" cy="9144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2" name="组合 21"/>
          <p:cNvGrpSpPr/>
          <p:nvPr userDrawn="1">
            <p:custDataLst>
              <p:tags r:id="rId3"/>
            </p:custDataLst>
          </p:nvPr>
        </p:nvGrpSpPr>
        <p:grpSpPr>
          <a:xfrm>
            <a:off x="187066" y="6437478"/>
            <a:ext cx="11839833" cy="275264"/>
            <a:chOff x="187066" y="6437478"/>
            <a:chExt cx="11839833" cy="275264"/>
          </a:xfrm>
        </p:grpSpPr>
        <p:sp>
          <p:nvSpPr>
            <p:cNvPr id="16" name="矩形 15"/>
            <p:cNvSpPr/>
            <p:nvPr userDrawn="1">
              <p:custDataLst>
                <p:tags r:id="rId4"/>
              </p:custDataLst>
            </p:nvPr>
          </p:nvSpPr>
          <p:spPr>
            <a:xfrm rot="18900000">
              <a:off x="11870392"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5"/>
              </p:custDataLst>
            </p:nvPr>
          </p:nvSpPr>
          <p:spPr>
            <a:xfrm rot="2700000">
              <a:off x="11637010"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6"/>
              </p:custDataLst>
            </p:nvPr>
          </p:nvSpPr>
          <p:spPr>
            <a:xfrm rot="2700000">
              <a:off x="11758520" y="6556235"/>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7"/>
              </p:custDataLst>
            </p:nvPr>
          </p:nvSpPr>
          <p:spPr>
            <a:xfrm rot="13500000">
              <a:off x="271924" y="6437478"/>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8"/>
              </p:custDataLst>
            </p:nvPr>
          </p:nvSpPr>
          <p:spPr>
            <a:xfrm rot="13500000">
              <a:off x="187066" y="6437478"/>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579600" y="237600"/>
            <a:ext cx="11037600"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3691"/>
            <a:ext cx="12192000" cy="4950618"/>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1" name="组合 20"/>
          <p:cNvGrpSpPr/>
          <p:nvPr userDrawn="1">
            <p:custDataLst>
              <p:tags r:id="rId3"/>
            </p:custDataLst>
          </p:nvPr>
        </p:nvGrpSpPr>
        <p:grpSpPr>
          <a:xfrm>
            <a:off x="422782" y="5902491"/>
            <a:ext cx="11407568" cy="632118"/>
            <a:chOff x="422782" y="5902491"/>
            <a:chExt cx="11407568" cy="632118"/>
          </a:xfrm>
        </p:grpSpPr>
        <p:sp>
          <p:nvSpPr>
            <p:cNvPr id="12" name="矩形 11"/>
            <p:cNvSpPr/>
            <p:nvPr userDrawn="1">
              <p:custDataLst>
                <p:tags r:id="rId4"/>
              </p:custDataLst>
            </p:nvPr>
          </p:nvSpPr>
          <p:spPr>
            <a:xfrm rot="18900000">
              <a:off x="11470320" y="6174581"/>
              <a:ext cx="360030" cy="3600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0933447" y="6174580"/>
              <a:ext cx="360028" cy="36003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212970" y="6174580"/>
              <a:ext cx="360028" cy="3600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7"/>
              </p:custDataLst>
            </p:nvPr>
          </p:nvSpPr>
          <p:spPr>
            <a:xfrm rot="13500000">
              <a:off x="613283" y="5902491"/>
              <a:ext cx="574305" cy="574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8"/>
              </p:custDataLst>
            </p:nvPr>
          </p:nvSpPr>
          <p:spPr>
            <a:xfrm rot="13500000">
              <a:off x="422782" y="5902492"/>
              <a:ext cx="574305" cy="5743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522800" y="1339200"/>
            <a:ext cx="9144000" cy="2386800"/>
          </a:xfrm>
        </p:spPr>
        <p:txBody>
          <a:bodyPr wrap="square" anchor="b">
            <a:normAutofit/>
          </a:bodyPr>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7E395D60-13C1-40C0-9F30-1FBAC109C1AD}" type="datetimeFigureOut">
              <a:rPr lang="zh-CN" altLang="en-US" smtClean="0"/>
            </a:fld>
            <a:endParaRPr lang="zh-CN" altLang="en-US"/>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844BC077-A4F7-4166-88AA-6A9BF0BD76CB}" type="slidenum">
              <a:rPr lang="zh-CN" altLang="en-US" smtClean="0"/>
            </a:fld>
            <a:endParaRPr lang="zh-CN" altLang="en-US"/>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2"/>
        </a:solidFill>
        <a:effectLst/>
      </p:bgPr>
    </p:bg>
    <p:spTree>
      <p:nvGrpSpPr>
        <p:cNvPr id="1" name=""/>
        <p:cNvGrpSpPr/>
        <p:nvPr/>
      </p:nvGrpSpPr>
      <p:grpSpPr>
        <a:xfrm>
          <a:off x="0" y="0"/>
          <a:ext cx="0" cy="0"/>
          <a:chOff x="0" y="0"/>
          <a:chExt cx="0" cy="0"/>
        </a:xfrm>
      </p:grpSpPr>
      <p:pic>
        <p:nvPicPr>
          <p:cNvPr id="8" name="图片 7" descr="C:\Users\Administrator.USER-20190207SV\Desktop\城市规划\oriental-pearl-tower-photo-683419.jpgoriental-pearl-tower-photo-683419"/>
          <p:cNvPicPr>
            <a:picLocks noChangeAspect="1"/>
          </p:cNvPicPr>
          <p:nvPr userDrawn="1">
            <p:custDataLst>
              <p:tags r:id="rId2"/>
            </p:custDataLst>
          </p:nvPr>
        </p:nvPicPr>
        <p:blipFill>
          <a:blip r:embed="rId3"/>
          <a:srcRect/>
          <a:stretch>
            <a:fillRect/>
          </a:stretch>
        </p:blipFill>
        <p:spPr>
          <a:xfrm flipH="1">
            <a:off x="0" y="-19050"/>
            <a:ext cx="12219305" cy="6876415"/>
          </a:xfrm>
          <a:prstGeom prst="rect">
            <a:avLst/>
          </a:prstGeom>
        </p:spPr>
      </p:pic>
      <p:sp>
        <p:nvSpPr>
          <p:cNvPr id="9" name="矩形 8"/>
          <p:cNvSpPr/>
          <p:nvPr userDrawn="1">
            <p:custDataLst>
              <p:tags r:id="rId4"/>
            </p:custDataLst>
          </p:nvPr>
        </p:nvSpPr>
        <p:spPr>
          <a:xfrm>
            <a:off x="5457190" y="-18415"/>
            <a:ext cx="6762115" cy="6876415"/>
          </a:xfrm>
          <a:prstGeom prst="rect">
            <a:avLst/>
          </a:prstGeom>
          <a:solidFill>
            <a:schemeClr val="accent1">
              <a:lumMod val="5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5"/>
            </p:custDataLst>
          </p:nvPr>
        </p:nvSpPr>
        <p:spPr>
          <a:xfrm>
            <a:off x="5602605" y="1633855"/>
            <a:ext cx="6610985" cy="3381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L 形 10"/>
          <p:cNvSpPr/>
          <p:nvPr userDrawn="1">
            <p:custDataLst>
              <p:tags r:id="rId6"/>
            </p:custDataLst>
          </p:nvPr>
        </p:nvSpPr>
        <p:spPr>
          <a:xfrm flipH="1">
            <a:off x="-1" y="1621790"/>
            <a:ext cx="5618203" cy="5238750"/>
          </a:xfrm>
          <a:prstGeom prst="corner">
            <a:avLst>
              <a:gd name="adj1" fmla="val 3745"/>
              <a:gd name="adj2" fmla="val 3018"/>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7"/>
            </p:custDataLst>
          </p:nvPr>
        </p:nvSpPr>
        <p:spPr>
          <a:xfrm>
            <a:off x="5453697" y="1473835"/>
            <a:ext cx="6762115" cy="16002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6235065" y="2033905"/>
            <a:ext cx="5445760" cy="1691640"/>
          </a:xfrm>
        </p:spPr>
        <p:txBody>
          <a:bodyPr lIns="91440" tIns="45720" rIns="91440" bIns="0" anchor="b" anchorCtr="0">
            <a:normAutofit/>
          </a:bodyPr>
          <a:lstStyle>
            <a:lvl1pPr algn="r">
              <a:defRPr sz="6000" b="0" spc="600" baseline="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6235065" y="3782695"/>
            <a:ext cx="5445760" cy="959237"/>
          </a:xfrm>
        </p:spPr>
        <p:txBody>
          <a:bodyPr lIns="91440" tIns="45720" rIns="91440" bIns="45720">
            <a:normAutofit/>
          </a:bodyPr>
          <a:lstStyle>
            <a:lvl1pPr marL="0" indent="0" algn="r" eaLnBrk="1" fontAlgn="auto" latinLnBrk="0" hangingPunct="1">
              <a:lnSpc>
                <a:spcPct val="100000"/>
              </a:lnSpc>
              <a:buFont typeface="Arial" panose="020B0604020202020204" pitchFamily="34" charset="0"/>
              <a:buNone/>
              <a:defRPr sz="2400" u="none" strike="noStrike" kern="1200" cap="none" spc="200" normalizeH="0" baseline="0">
                <a:solidFill>
                  <a:schemeClr val="bg1"/>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altLang="zh-CN" dirty="0"/>
          </a:p>
          <a:p>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showMasterSp="0">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userDrawn="1">
  <p:cSld name="节标题">
    <p:bg>
      <p:bgPr>
        <a:solidFill>
          <a:schemeClr val="bg2"/>
        </a:solidFill>
        <a:effectLst/>
      </p:bgPr>
    </p:bg>
    <p:spTree>
      <p:nvGrpSpPr>
        <p:cNvPr id="1" name=""/>
        <p:cNvGrpSpPr/>
        <p:nvPr/>
      </p:nvGrpSpPr>
      <p:grpSpPr>
        <a:xfrm>
          <a:off x="0" y="0"/>
          <a:ext cx="0" cy="0"/>
          <a:chOff x="0" y="0"/>
          <a:chExt cx="0" cy="0"/>
        </a:xfrm>
      </p:grpSpPr>
      <p:sp>
        <p:nvSpPr>
          <p:cNvPr id="9" name="矩形 8"/>
          <p:cNvSpPr/>
          <p:nvPr userDrawn="1">
            <p:custDataLst>
              <p:tags r:id="rId2"/>
            </p:custDataLst>
          </p:nvPr>
        </p:nvSpPr>
        <p:spPr>
          <a:xfrm>
            <a:off x="1447800" y="2761615"/>
            <a:ext cx="9801225" cy="22098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sp>
        <p:nvSpPr>
          <p:cNvPr id="11" name="矩形 10"/>
          <p:cNvSpPr/>
          <p:nvPr userDrawn="1">
            <p:custDataLst>
              <p:tags r:id="rId3"/>
            </p:custDataLst>
          </p:nvPr>
        </p:nvSpPr>
        <p:spPr>
          <a:xfrm>
            <a:off x="-25400" y="1230630"/>
            <a:ext cx="10325100" cy="1524635"/>
          </a:xfrm>
          <a:prstGeom prst="rect">
            <a:avLst/>
          </a:prstGeom>
          <a:solidFill>
            <a:schemeClr val="accent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userDrawn="1">
            <p:custDataLst>
              <p:tags r:id="rId4"/>
            </p:custDataLst>
          </p:nvPr>
        </p:nvSpPr>
        <p:spPr>
          <a:xfrm>
            <a:off x="1981200" y="2009140"/>
            <a:ext cx="2458085" cy="245808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pic>
        <p:nvPicPr>
          <p:cNvPr id="13" name="图片 12" descr="未标题-3"/>
          <p:cNvPicPr>
            <a:picLocks noChangeAspect="1"/>
          </p:cNvPicPr>
          <p:nvPr userDrawn="1">
            <p:custDataLst>
              <p:tags r:id="rId5"/>
            </p:custDataLst>
          </p:nvPr>
        </p:nvPicPr>
        <p:blipFill>
          <a:blip r:embed="rId6"/>
          <a:srcRect/>
          <a:stretch>
            <a:fillRect/>
          </a:stretch>
        </p:blipFill>
        <p:spPr>
          <a:xfrm>
            <a:off x="11065510" y="5720715"/>
            <a:ext cx="1126490" cy="1107440"/>
          </a:xfrm>
          <a:prstGeom prst="rect">
            <a:avLst/>
          </a:prstGeom>
        </p:spPr>
      </p:pic>
      <p:pic>
        <p:nvPicPr>
          <p:cNvPr id="14" name="图片 13" descr="未标题-4"/>
          <p:cNvPicPr>
            <a:picLocks noChangeAspect="1"/>
          </p:cNvPicPr>
          <p:nvPr userDrawn="1">
            <p:custDataLst>
              <p:tags r:id="rId7"/>
            </p:custDataLst>
          </p:nvPr>
        </p:nvPicPr>
        <p:blipFill>
          <a:blip r:embed="rId8"/>
          <a:srcRect/>
          <a:stretch>
            <a:fillRect/>
          </a:stretch>
        </p:blipFill>
        <p:spPr>
          <a:xfrm>
            <a:off x="-25400" y="5795645"/>
            <a:ext cx="1166495" cy="1032510"/>
          </a:xfrm>
          <a:prstGeom prst="rect">
            <a:avLst/>
          </a:prstGeom>
        </p:spPr>
      </p:pic>
      <p:sp>
        <p:nvSpPr>
          <p:cNvPr id="2" name="标题 1"/>
          <p:cNvSpPr>
            <a:spLocks noGrp="1"/>
          </p:cNvSpPr>
          <p:nvPr>
            <p:ph type="title" hasCustomPrompt="1"/>
            <p:custDataLst>
              <p:tags r:id="rId9"/>
            </p:custDataLst>
          </p:nvPr>
        </p:nvSpPr>
        <p:spPr>
          <a:xfrm>
            <a:off x="4872355" y="3061970"/>
            <a:ext cx="5871845" cy="1405255"/>
          </a:xfrm>
        </p:spPr>
        <p:txBody>
          <a:bodyPr lIns="91440" tIns="45720" rIns="91440" bIns="45720" anchor="ctr" anchorCtr="0">
            <a:normAutofit/>
          </a:bodyPr>
          <a:lstStyle>
            <a:lvl1pPr>
              <a:defRPr sz="4800" u="none" strike="noStrike" kern="1200" cap="none" spc="300" normalizeH="0" baseline="0">
                <a:solidFill>
                  <a:schemeClr val="tx1"/>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4" name="日期占位符 3"/>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showMasterSp="0">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6" Type="http://schemas.openxmlformats.org/officeDocument/2006/relationships/theme" Target="../theme/theme2.xml"/><Relationship Id="rId25" Type="http://schemas.openxmlformats.org/officeDocument/2006/relationships/image" Target="../media/image1.png"/><Relationship Id="rId24" Type="http://schemas.openxmlformats.org/officeDocument/2006/relationships/tags" Target="../tags/tag132.xml"/><Relationship Id="rId23" Type="http://schemas.openxmlformats.org/officeDocument/2006/relationships/tags" Target="../tags/tag131.xml"/><Relationship Id="rId22" Type="http://schemas.openxmlformats.org/officeDocument/2006/relationships/tags" Target="../tags/tag130.xml"/><Relationship Id="rId21" Type="http://schemas.openxmlformats.org/officeDocument/2006/relationships/tags" Target="../tags/tag129.xml"/><Relationship Id="rId20" Type="http://schemas.openxmlformats.org/officeDocument/2006/relationships/tags" Target="../tags/tag128.xml"/><Relationship Id="rId2" Type="http://schemas.openxmlformats.org/officeDocument/2006/relationships/slideLayout" Target="../slideLayouts/slideLayout7.xml"/><Relationship Id="rId19" Type="http://schemas.openxmlformats.org/officeDocument/2006/relationships/tags" Target="../tags/tag127.xml"/><Relationship Id="rId18" Type="http://schemas.openxmlformats.org/officeDocument/2006/relationships/slideLayout" Target="../slideLayouts/slideLayout23.xml"/><Relationship Id="rId17" Type="http://schemas.openxmlformats.org/officeDocument/2006/relationships/slideLayout" Target="../slideLayouts/slideLayout22.xml"/><Relationship Id="rId16" Type="http://schemas.openxmlformats.org/officeDocument/2006/relationships/slideLayout" Target="../slideLayouts/slideLayout21.xml"/><Relationship Id="rId15" Type="http://schemas.openxmlformats.org/officeDocument/2006/relationships/slideLayout" Target="../slideLayouts/slideLayout20.xml"/><Relationship Id="rId14" Type="http://schemas.openxmlformats.org/officeDocument/2006/relationships/slideLayout" Target="../slideLayouts/slideLayout19.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6" Type="http://schemas.openxmlformats.org/officeDocument/2006/relationships/theme" Target="../theme/theme3.xml"/><Relationship Id="rId25" Type="http://schemas.openxmlformats.org/officeDocument/2006/relationships/image" Target="../media/image1.png"/><Relationship Id="rId24" Type="http://schemas.openxmlformats.org/officeDocument/2006/relationships/tags" Target="../tags/tag363.xml"/><Relationship Id="rId23" Type="http://schemas.openxmlformats.org/officeDocument/2006/relationships/tags" Target="../tags/tag362.xml"/><Relationship Id="rId22" Type="http://schemas.openxmlformats.org/officeDocument/2006/relationships/tags" Target="../tags/tag361.xml"/><Relationship Id="rId21" Type="http://schemas.openxmlformats.org/officeDocument/2006/relationships/tags" Target="../tags/tag360.xml"/><Relationship Id="rId20" Type="http://schemas.openxmlformats.org/officeDocument/2006/relationships/tags" Target="../tags/tag359.xml"/><Relationship Id="rId2" Type="http://schemas.openxmlformats.org/officeDocument/2006/relationships/slideLayout" Target="../slideLayouts/slideLayout25.xml"/><Relationship Id="rId19" Type="http://schemas.openxmlformats.org/officeDocument/2006/relationships/tags" Target="../tags/tag358.xml"/><Relationship Id="rId18" Type="http://schemas.openxmlformats.org/officeDocument/2006/relationships/slideLayout" Target="../slideLayouts/slideLayout41.xml"/><Relationship Id="rId17" Type="http://schemas.openxmlformats.org/officeDocument/2006/relationships/slideLayout" Target="../slideLayouts/slideLayout40.xml"/><Relationship Id="rId16" Type="http://schemas.openxmlformats.org/officeDocument/2006/relationships/slideLayout" Target="../slideLayouts/slideLayout39.xml"/><Relationship Id="rId15" Type="http://schemas.openxmlformats.org/officeDocument/2006/relationships/slideLayout" Target="../slideLayouts/slideLayout38.xml"/><Relationship Id="rId14" Type="http://schemas.openxmlformats.org/officeDocument/2006/relationships/slideLayout" Target="../slideLayouts/slideLayout37.xml"/><Relationship Id="rId13" Type="http://schemas.openxmlformats.org/officeDocument/2006/relationships/slideLayout" Target="../slideLayouts/slideLayout36.xml"/><Relationship Id="rId12" Type="http://schemas.openxmlformats.org/officeDocument/2006/relationships/slideLayout" Target="../slideLayouts/slideLayout35.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6"/>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1440" tIns="45720" rIns="91440" bIns="4572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2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2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0.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hemeOverride" Target="../theme/themeOverride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26.xml"/><Relationship Id="rId4" Type="http://schemas.openxmlformats.org/officeDocument/2006/relationships/tags" Target="../tags/tag401.xml"/><Relationship Id="rId3" Type="http://schemas.openxmlformats.org/officeDocument/2006/relationships/tags" Target="../tags/tag400.xml"/><Relationship Id="rId2" Type="http://schemas.openxmlformats.org/officeDocument/2006/relationships/tags" Target="../tags/tag399.xml"/><Relationship Id="rId1" Type="http://schemas.openxmlformats.org/officeDocument/2006/relationships/tags" Target="../tags/tag398.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2.xml"/><Relationship Id="rId3" Type="http://schemas.openxmlformats.org/officeDocument/2006/relationships/tags" Target="../tags/tag404.xml"/><Relationship Id="rId2" Type="http://schemas.openxmlformats.org/officeDocument/2006/relationships/tags" Target="../tags/tag403.xml"/><Relationship Id="rId1" Type="http://schemas.openxmlformats.org/officeDocument/2006/relationships/tags" Target="../tags/tag402.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2.xml"/><Relationship Id="rId3" Type="http://schemas.openxmlformats.org/officeDocument/2006/relationships/themeOverride" Target="../theme/themeOverride4.xml"/><Relationship Id="rId2" Type="http://schemas.openxmlformats.org/officeDocument/2006/relationships/image" Target="../media/image1.png"/><Relationship Id="rId1" Type="http://schemas.openxmlformats.org/officeDocument/2006/relationships/tags" Target="../tags/tag405.xml"/></Relationships>
</file>

<file path=ppt/slides/_rels/slide15.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2.xml"/><Relationship Id="rId5" Type="http://schemas.openxmlformats.org/officeDocument/2006/relationships/themeOverride" Target="../theme/themeOverride5.xml"/><Relationship Id="rId4" Type="http://schemas.openxmlformats.org/officeDocument/2006/relationships/image" Target="../media/image1.png"/><Relationship Id="rId3" Type="http://schemas.openxmlformats.org/officeDocument/2006/relationships/tags" Target="../tags/tag408.xml"/><Relationship Id="rId2" Type="http://schemas.openxmlformats.org/officeDocument/2006/relationships/tags" Target="../tags/tag407.xml"/><Relationship Id="rId1" Type="http://schemas.openxmlformats.org/officeDocument/2006/relationships/tags" Target="../tags/tag406.xml"/></Relationships>
</file>

<file path=ppt/slides/_rels/slide16.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26.xml"/><Relationship Id="rId4" Type="http://schemas.openxmlformats.org/officeDocument/2006/relationships/tags" Target="../tags/tag412.xml"/><Relationship Id="rId3" Type="http://schemas.openxmlformats.org/officeDocument/2006/relationships/tags" Target="../tags/tag411.xml"/><Relationship Id="rId2" Type="http://schemas.openxmlformats.org/officeDocument/2006/relationships/tags" Target="../tags/tag410.xml"/><Relationship Id="rId1" Type="http://schemas.openxmlformats.org/officeDocument/2006/relationships/tags" Target="../tags/tag40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26.xml"/><Relationship Id="rId4" Type="http://schemas.openxmlformats.org/officeDocument/2006/relationships/tags" Target="../tags/tag416.xml"/><Relationship Id="rId3" Type="http://schemas.openxmlformats.org/officeDocument/2006/relationships/tags" Target="../tags/tag415.xml"/><Relationship Id="rId2" Type="http://schemas.openxmlformats.org/officeDocument/2006/relationships/tags" Target="../tags/tag414.xml"/><Relationship Id="rId1" Type="http://schemas.openxmlformats.org/officeDocument/2006/relationships/tags" Target="../tags/tag413.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themeOverride" Target="../theme/themeOverride7.xml"/><Relationship Id="rId2" Type="http://schemas.openxmlformats.org/officeDocument/2006/relationships/image" Target="../media/image13.jpeg"/><Relationship Id="rId1" Type="http://schemas.openxmlformats.org/officeDocument/2006/relationships/tags" Target="../tags/tag417.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2.xml"/><Relationship Id="rId7" Type="http://schemas.openxmlformats.org/officeDocument/2006/relationships/tags" Target="../tags/tag369.xml"/><Relationship Id="rId6" Type="http://schemas.openxmlformats.org/officeDocument/2006/relationships/tags" Target="../tags/tag368.xml"/><Relationship Id="rId5" Type="http://schemas.openxmlformats.org/officeDocument/2006/relationships/tags" Target="../tags/tag367.xml"/><Relationship Id="rId4" Type="http://schemas.openxmlformats.org/officeDocument/2006/relationships/tags" Target="../tags/tag366.xml"/><Relationship Id="rId3" Type="http://schemas.openxmlformats.org/officeDocument/2006/relationships/image" Target="../media/image11.jpeg"/><Relationship Id="rId2" Type="http://schemas.openxmlformats.org/officeDocument/2006/relationships/tags" Target="../tags/tag365.xml"/><Relationship Id="rId1" Type="http://schemas.openxmlformats.org/officeDocument/2006/relationships/tags" Target="../tags/tag36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26.xml"/><Relationship Id="rId4" Type="http://schemas.openxmlformats.org/officeDocument/2006/relationships/tags" Target="../tags/tag421.xml"/><Relationship Id="rId3" Type="http://schemas.openxmlformats.org/officeDocument/2006/relationships/tags" Target="../tags/tag420.xml"/><Relationship Id="rId2" Type="http://schemas.openxmlformats.org/officeDocument/2006/relationships/tags" Target="../tags/tag419.xml"/><Relationship Id="rId1" Type="http://schemas.openxmlformats.org/officeDocument/2006/relationships/tags" Target="../tags/tag41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2.xml"/><Relationship Id="rId2" Type="http://schemas.openxmlformats.org/officeDocument/2006/relationships/themeOverride" Target="../theme/themeOverride9.xml"/><Relationship Id="rId1" Type="http://schemas.openxmlformats.org/officeDocument/2006/relationships/tags" Target="../tags/tag422.xml"/></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themeOverride" Target="../theme/themeOverride10.xml"/><Relationship Id="rId1" Type="http://schemas.openxmlformats.org/officeDocument/2006/relationships/tags" Target="../tags/tag423.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6.xml"/><Relationship Id="rId4" Type="http://schemas.openxmlformats.org/officeDocument/2006/relationships/tags" Target="../tags/tag373.xml"/><Relationship Id="rId3" Type="http://schemas.openxmlformats.org/officeDocument/2006/relationships/tags" Target="../tags/tag372.xml"/><Relationship Id="rId2" Type="http://schemas.openxmlformats.org/officeDocument/2006/relationships/tags" Target="../tags/tag371.xml"/><Relationship Id="rId1" Type="http://schemas.openxmlformats.org/officeDocument/2006/relationships/tags" Target="../tags/tag370.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2.xml"/><Relationship Id="rId2" Type="http://schemas.openxmlformats.org/officeDocument/2006/relationships/themeOverride" Target="../theme/themeOverride11.xml"/><Relationship Id="rId1" Type="http://schemas.openxmlformats.org/officeDocument/2006/relationships/tags" Target="../tags/tag424.xml"/></Relationships>
</file>

<file path=ppt/slides/_rels/slide31.xml.rels><?xml version="1.0" encoding="UTF-8" standalone="yes"?>
<Relationships xmlns="http://schemas.openxmlformats.org/package/2006/relationships"><Relationship Id="rId6" Type="http://schemas.openxmlformats.org/officeDocument/2006/relationships/notesSlide" Target="../notesSlides/notesSlide23.xml"/><Relationship Id="rId5" Type="http://schemas.openxmlformats.org/officeDocument/2006/relationships/slideLayout" Target="../slideLayouts/slideLayout26.xml"/><Relationship Id="rId4" Type="http://schemas.openxmlformats.org/officeDocument/2006/relationships/tags" Target="../tags/tag428.xml"/><Relationship Id="rId3" Type="http://schemas.openxmlformats.org/officeDocument/2006/relationships/tags" Target="../tags/tag427.xml"/><Relationship Id="rId2" Type="http://schemas.openxmlformats.org/officeDocument/2006/relationships/tags" Target="../tags/tag426.xml"/><Relationship Id="rId1" Type="http://schemas.openxmlformats.org/officeDocument/2006/relationships/tags" Target="../tags/tag4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9.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6" Type="http://schemas.openxmlformats.org/officeDocument/2006/relationships/notesSlide" Target="../notesSlides/notesSlide25.xml"/><Relationship Id="rId5" Type="http://schemas.openxmlformats.org/officeDocument/2006/relationships/slideLayout" Target="../slideLayouts/slideLayout26.xml"/><Relationship Id="rId4" Type="http://schemas.openxmlformats.org/officeDocument/2006/relationships/tags" Target="../tags/tag433.xml"/><Relationship Id="rId3" Type="http://schemas.openxmlformats.org/officeDocument/2006/relationships/tags" Target="../tags/tag432.xml"/><Relationship Id="rId2" Type="http://schemas.openxmlformats.org/officeDocument/2006/relationships/tags" Target="../tags/tag431.xml"/><Relationship Id="rId1" Type="http://schemas.openxmlformats.org/officeDocument/2006/relationships/tags" Target="../tags/tag430.xml"/></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43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9" Type="http://schemas.openxmlformats.org/officeDocument/2006/relationships/tags" Target="../tags/tag382.xml"/><Relationship Id="rId8" Type="http://schemas.openxmlformats.org/officeDocument/2006/relationships/tags" Target="../tags/tag381.xml"/><Relationship Id="rId7" Type="http://schemas.openxmlformats.org/officeDocument/2006/relationships/tags" Target="../tags/tag380.xml"/><Relationship Id="rId6" Type="http://schemas.openxmlformats.org/officeDocument/2006/relationships/tags" Target="../tags/tag379.xml"/><Relationship Id="rId5" Type="http://schemas.openxmlformats.org/officeDocument/2006/relationships/tags" Target="../tags/tag378.xml"/><Relationship Id="rId4" Type="http://schemas.openxmlformats.org/officeDocument/2006/relationships/tags" Target="../tags/tag377.xml"/><Relationship Id="rId3" Type="http://schemas.openxmlformats.org/officeDocument/2006/relationships/tags" Target="../tags/tag376.xml"/><Relationship Id="rId2" Type="http://schemas.openxmlformats.org/officeDocument/2006/relationships/tags" Target="../tags/tag375.xml"/><Relationship Id="rId12" Type="http://schemas.openxmlformats.org/officeDocument/2006/relationships/slideLayout" Target="../slideLayouts/slideLayout2.xml"/><Relationship Id="rId11" Type="http://schemas.openxmlformats.org/officeDocument/2006/relationships/tags" Target="../tags/tag384.xml"/><Relationship Id="rId10" Type="http://schemas.openxmlformats.org/officeDocument/2006/relationships/tags" Target="../tags/tag383.xml"/><Relationship Id="rId1" Type="http://schemas.openxmlformats.org/officeDocument/2006/relationships/tags" Target="../tags/tag374.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6.xml"/><Relationship Id="rId4" Type="http://schemas.openxmlformats.org/officeDocument/2006/relationships/tags" Target="../tags/tag388.xml"/><Relationship Id="rId3" Type="http://schemas.openxmlformats.org/officeDocument/2006/relationships/tags" Target="../tags/tag387.xml"/><Relationship Id="rId2" Type="http://schemas.openxmlformats.org/officeDocument/2006/relationships/tags" Target="../tags/tag386.xml"/><Relationship Id="rId1" Type="http://schemas.openxmlformats.org/officeDocument/2006/relationships/tags" Target="../tags/tag38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9.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393.xml"/><Relationship Id="rId4" Type="http://schemas.openxmlformats.org/officeDocument/2006/relationships/tags" Target="../tags/tag392.xml"/><Relationship Id="rId3" Type="http://schemas.openxmlformats.org/officeDocument/2006/relationships/tags" Target="../tags/tag391.xml"/><Relationship Id="rId2" Type="http://schemas.openxmlformats.org/officeDocument/2006/relationships/image" Target="../media/image12.jpeg"/><Relationship Id="rId1" Type="http://schemas.openxmlformats.org/officeDocument/2006/relationships/tags" Target="../tags/tag390.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6.xml"/><Relationship Id="rId4" Type="http://schemas.openxmlformats.org/officeDocument/2006/relationships/tags" Target="../tags/tag397.xml"/><Relationship Id="rId3" Type="http://schemas.openxmlformats.org/officeDocument/2006/relationships/tags" Target="../tags/tag396.xml"/><Relationship Id="rId2" Type="http://schemas.openxmlformats.org/officeDocument/2006/relationships/tags" Target="../tags/tag395.xml"/><Relationship Id="rId1" Type="http://schemas.openxmlformats.org/officeDocument/2006/relationships/tags" Target="../tags/tag394.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478790" y="32448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478790" y="1437640"/>
            <a:ext cx="11179810" cy="435864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ts val="5340"/>
              </a:lnSpc>
            </a:pPr>
            <a:r>
              <a:rPr lang="zh-CN" altLang="en-US" sz="3200">
                <a:solidFill>
                  <a:schemeClr val="tx1"/>
                </a:solidFill>
                <a:latin typeface="Calibri" panose="020F0502020204030204" charset="0"/>
                <a:cs typeface="Calibri" panose="020F0502020204030204" charset="0"/>
              </a:rPr>
              <a:t>2. The car headlights were on and its horn blaring ______.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as the thieves wanted to warn people out of their way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as a special signal to the assistants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so the thieves could see where they were going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to break the early morning silence </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823595" y="2818130"/>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499745" y="96710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370840" y="1722755"/>
            <a:ext cx="11234420" cy="4585335"/>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ts val="5340"/>
              </a:lnSpc>
            </a:pPr>
            <a:r>
              <a:rPr lang="zh-CN" altLang="en-US" sz="3200">
                <a:solidFill>
                  <a:schemeClr val="tx1"/>
                </a:solidFill>
                <a:latin typeface="Calibri" panose="020F0502020204030204" charset="0"/>
                <a:cs typeface="Calibri" panose="020F0502020204030204" charset="0"/>
              </a:rPr>
              <a:t>3. The thieves chose to raid Mr. Taylor's shop because ______.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it was early in the morning and not many shops were open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they did not expect Mr. Taylor and his staff to try and stop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zh-CN" altLang="en-US" sz="3200">
                <a:solidFill>
                  <a:schemeClr val="tx1"/>
                </a:solidFill>
                <a:latin typeface="Calibri" panose="020F0502020204030204" charset="0"/>
                <a:cs typeface="Calibri" panose="020F0502020204030204" charset="0"/>
              </a:rPr>
              <a:t> </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them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it usually had a great deal of valuable jewellery on display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they had a very fast car to escape from the scene of the crime</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824230" y="4855210"/>
            <a:ext cx="45339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4</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Structure imitation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442595" y="1008380"/>
            <a:ext cx="11133455" cy="871855"/>
          </a:xfrm>
          <a:prstGeom prst="rect">
            <a:avLst/>
          </a:prstGeom>
          <a:noFill/>
        </p:spPr>
        <p:txBody>
          <a:bodyPr wrap="square" rtlCol="0">
            <a:noAutofit/>
          </a:bodyPr>
          <a:lstStyle/>
          <a:p>
            <a:pPr algn="just">
              <a:lnSpc>
                <a:spcPct val="150000"/>
              </a:lnSpc>
            </a:pPr>
            <a:r>
              <a:rPr lang="en-US" altLang="zh-CN" sz="2800">
                <a:solidFill>
                  <a:srgbClr val="FF0000"/>
                </a:solidFill>
                <a:latin typeface="微软雅黑" panose="020B0503020204020204" charset="-122"/>
                <a:ea typeface="微软雅黑" panose="020B0503020204020204" charset="-122"/>
                <a:sym typeface="+mn-ea"/>
              </a:rPr>
              <a:t>1. </a:t>
            </a:r>
            <a:r>
              <a:rPr lang="en-US" altLang="zh-CN" sz="2800" b="1">
                <a:solidFill>
                  <a:srgbClr val="FF0000"/>
                </a:solidFill>
                <a:latin typeface="微软雅黑" panose="020B0503020204020204" charset="-122"/>
                <a:ea typeface="微软雅黑" panose="020B0503020204020204" charset="-122"/>
                <a:sym typeface="+mn-ea"/>
              </a:rPr>
              <a:t>The silence was suddenly broken when …</a:t>
            </a:r>
            <a:endParaRPr lang="en-US" altLang="zh-CN" sz="2800">
              <a:solidFill>
                <a:srgbClr val="FF0000"/>
              </a:solidFill>
              <a:latin typeface="微软雅黑" panose="020B0503020204020204" charset="-122"/>
              <a:ea typeface="微软雅黑" panose="020B0503020204020204" charset="-122"/>
            </a:endParaRPr>
          </a:p>
          <a:p>
            <a:pPr algn="just">
              <a:lnSpc>
                <a:spcPct val="150000"/>
              </a:lnSpc>
            </a:pPr>
            <a:endParaRPr lang="en-US" altLang="zh-CN" sz="2800" b="1" dirty="0">
              <a:solidFill>
                <a:srgbClr val="FF0000"/>
              </a:solidFill>
              <a:latin typeface="微软雅黑" panose="020B0503020204020204" charset="-122"/>
              <a:ea typeface="微软雅黑" panose="020B0503020204020204" charset="-122"/>
              <a:cs typeface="Calibri" panose="020F0502020204030204" charset="0"/>
              <a:sym typeface="+mn-lt"/>
            </a:endParaRPr>
          </a:p>
        </p:txBody>
      </p:sp>
      <p:sp>
        <p:nvSpPr>
          <p:cNvPr id="4" name="文本框 3"/>
          <p:cNvSpPr txBox="1"/>
          <p:nvPr/>
        </p:nvSpPr>
        <p:spPr>
          <a:xfrm>
            <a:off x="442595" y="1880235"/>
            <a:ext cx="11259820" cy="1158240"/>
          </a:xfrm>
          <a:prstGeom prst="rect">
            <a:avLst/>
          </a:prstGeom>
          <a:noFill/>
        </p:spPr>
        <p:txBody>
          <a:bodyPr wrap="square" rtlCol="0">
            <a:spAutoFit/>
          </a:bodyPr>
          <a:lstStyle/>
          <a:p>
            <a:pPr indent="0" algn="just" fontAlgn="auto">
              <a:lnSpc>
                <a:spcPts val="4160"/>
              </a:lnSpc>
            </a:pPr>
            <a:r>
              <a:rPr lang="zh-CN" altLang="en-US" sz="2800" dirty="0">
                <a:solidFill>
                  <a:srgbClr val="FF0000"/>
                </a:solidFill>
                <a:latin typeface="Calibri" panose="020F0502020204030204" charset="0"/>
                <a:cs typeface="Calibri" panose="020F0502020204030204" charset="0"/>
                <a:sym typeface="+mn-lt"/>
              </a:rPr>
              <a:t>The silence was suddenly broken when</a:t>
            </a:r>
            <a:r>
              <a:rPr lang="zh-CN" altLang="en-US" sz="2800" dirty="0">
                <a:solidFill>
                  <a:schemeClr val="tx1"/>
                </a:solidFill>
                <a:latin typeface="Calibri" panose="020F0502020204030204" charset="0"/>
                <a:cs typeface="Calibri" panose="020F0502020204030204" charset="0"/>
                <a:sym typeface="+mn-lt"/>
              </a:rPr>
              <a:t> a thunderous applause erupted, indicating the audience's appreciation for the captivating performance.</a:t>
            </a:r>
            <a:endParaRPr lang="zh-CN" altLang="en-US" sz="2800" dirty="0">
              <a:solidFill>
                <a:schemeClr val="tx1"/>
              </a:solidFill>
              <a:latin typeface="Calibri" panose="020F0502020204030204" charset="0"/>
              <a:cs typeface="Calibri" panose="020F0502020204030204" charset="0"/>
              <a:sym typeface="+mn-lt"/>
            </a:endParaRPr>
          </a:p>
        </p:txBody>
      </p:sp>
      <p:sp>
        <p:nvSpPr>
          <p:cNvPr id="5" name="文本框 4"/>
          <p:cNvSpPr txBox="1"/>
          <p:nvPr>
            <p:custDataLst>
              <p:tags r:id="rId1"/>
            </p:custDataLst>
          </p:nvPr>
        </p:nvSpPr>
        <p:spPr>
          <a:xfrm>
            <a:off x="442595" y="3246755"/>
            <a:ext cx="11133455" cy="1206500"/>
          </a:xfrm>
          <a:prstGeom prst="rect">
            <a:avLst/>
          </a:prstGeom>
          <a:noFill/>
        </p:spPr>
        <p:txBody>
          <a:bodyPr wrap="square" rtlCol="0">
            <a:noAutofit/>
          </a:bodyPr>
          <a:p>
            <a:pPr indent="0" algn="just" fontAlgn="auto">
              <a:lnSpc>
                <a:spcPts val="3860"/>
              </a:lnSpc>
            </a:pPr>
            <a:r>
              <a:rPr lang="en-US" altLang="zh-CN" sz="2800" dirty="0">
                <a:solidFill>
                  <a:srgbClr val="FF0000"/>
                </a:solidFill>
                <a:latin typeface="Calibri" panose="020F0502020204030204" charset="0"/>
                <a:cs typeface="Calibri" panose="020F0502020204030204" charset="0"/>
                <a:sym typeface="+mn-lt"/>
              </a:rPr>
              <a:t>The silence was suddenly broken when a phone rang loudly</a:t>
            </a:r>
            <a:r>
              <a:rPr lang="en-US" altLang="zh-CN" sz="2800" dirty="0">
                <a:solidFill>
                  <a:schemeClr val="tx1"/>
                </a:solidFill>
                <a:latin typeface="Calibri" panose="020F0502020204030204" charset="0"/>
                <a:cs typeface="Calibri" panose="020F0502020204030204" charset="0"/>
                <a:sym typeface="+mn-lt"/>
              </a:rPr>
              <a:t>, interrupting the peaceful atmosphere of the room.</a:t>
            </a:r>
            <a:endParaRPr lang="zh-CN" altLang="en-US"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2"/>
            </p:custDataLst>
          </p:nvPr>
        </p:nvSpPr>
        <p:spPr>
          <a:xfrm>
            <a:off x="442595" y="4698365"/>
            <a:ext cx="11334750" cy="1081405"/>
          </a:xfrm>
          <a:prstGeom prst="rect">
            <a:avLst/>
          </a:prstGeom>
          <a:noFill/>
        </p:spPr>
        <p:txBody>
          <a:bodyPr wrap="square" rtlCol="0">
            <a:spAutoFit/>
          </a:bodyPr>
          <a:p>
            <a:pPr indent="0" algn="just" fontAlgn="auto">
              <a:lnSpc>
                <a:spcPts val="3860"/>
              </a:lnSpc>
            </a:pPr>
            <a:r>
              <a:rPr lang="en-US" altLang="zh-CN" sz="2800" dirty="0">
                <a:solidFill>
                  <a:srgbClr val="FF0000"/>
                </a:solidFill>
                <a:latin typeface="Calibri" panose="020F0502020204030204" charset="0"/>
                <a:cs typeface="Calibri" panose="020F0502020204030204" charset="0"/>
                <a:sym typeface="+mn-lt"/>
              </a:rPr>
              <a:t>The silence was suddenly broken when a dog started barking incessantly,</a:t>
            </a:r>
            <a:r>
              <a:rPr lang="en-US" altLang="zh-CN" sz="2800" dirty="0">
                <a:solidFill>
                  <a:schemeClr val="tx1"/>
                </a:solidFill>
                <a:latin typeface="Calibri" panose="020F0502020204030204" charset="0"/>
                <a:cs typeface="Calibri" panose="020F0502020204030204" charset="0"/>
                <a:sym typeface="+mn-lt"/>
              </a:rPr>
              <a:t> filling the surroundings with its loud and persistent sounds.</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3"/>
            </p:custDataLst>
          </p:nvPr>
        </p:nvSpPr>
        <p:spPr>
          <a:xfrm>
            <a:off x="442595" y="26225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a:latin typeface="Calibri" panose="020F0502020204030204" charset="0"/>
                <a:cs typeface="Calibri" panose="020F0502020204030204" charset="0"/>
                <a:sym typeface="+mn-lt"/>
              </a:rPr>
              <a:t>The old book I found buried in my grandmother’s attic at one time must have been a treasured possession, for it was adorned with a delicate cover of gold and precious jewels that shone brilliantly in the dim light.</a:t>
            </a: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466090" y="1113790"/>
            <a:ext cx="10952480" cy="650240"/>
          </a:xfrm>
          <a:prstGeom prst="rect">
            <a:avLst/>
          </a:prstGeom>
          <a:noFill/>
        </p:spPr>
        <p:txBody>
          <a:bodyPr wrap="square" rtlCol="0">
            <a:noAutofit/>
          </a:bodyPr>
          <a:lstStyle/>
          <a:p>
            <a:pPr indent="0" algn="just" fontAlgn="auto">
              <a:lnSpc>
                <a:spcPts val="3860"/>
              </a:lnSpc>
            </a:pPr>
            <a:r>
              <a:rPr lang="en-US" altLang="zh-CN" sz="2800" b="1">
                <a:solidFill>
                  <a:srgbClr val="FF0000"/>
                </a:solidFill>
                <a:latin typeface="微软雅黑" panose="020B0503020204020204" charset="-122"/>
                <a:ea typeface="微软雅黑" panose="020B0503020204020204" charset="-122"/>
                <a:sym typeface="+mn-ea"/>
              </a:rPr>
              <a:t>2. …, but (sb.) was too busy doing </a:t>
            </a:r>
            <a:r>
              <a:rPr lang="en-US" altLang="zh-CN" sz="2800" b="1" err="1">
                <a:solidFill>
                  <a:srgbClr val="FF0000"/>
                </a:solidFill>
                <a:latin typeface="微软雅黑" panose="020B0503020204020204" charset="-122"/>
                <a:ea typeface="微软雅黑" panose="020B0503020204020204" charset="-122"/>
                <a:sym typeface="+mn-ea"/>
              </a:rPr>
              <a:t>sth</a:t>
            </a:r>
            <a:r>
              <a:rPr lang="en-US" altLang="zh-CN" sz="2800" b="1">
                <a:solidFill>
                  <a:srgbClr val="FF0000"/>
                </a:solidFill>
                <a:latin typeface="微软雅黑" panose="020B0503020204020204" charset="-122"/>
                <a:ea typeface="微软雅黑" panose="020B0503020204020204" charset="-122"/>
                <a:sym typeface="+mn-ea"/>
              </a:rPr>
              <a:t>. to notice …</a:t>
            </a:r>
            <a:endParaRPr lang="en-US" altLang="zh-CN" sz="2800" b="1">
              <a:solidFill>
                <a:srgbClr val="FF0000"/>
              </a:solidFill>
              <a:latin typeface="微软雅黑" panose="020B0503020204020204" charset="-122"/>
              <a:ea typeface="微软雅黑" panose="020B0503020204020204" charset="-122"/>
            </a:endParaRPr>
          </a:p>
          <a:p>
            <a:pPr indent="0" algn="just" fontAlgn="auto">
              <a:lnSpc>
                <a:spcPts val="3860"/>
              </a:lnSpc>
            </a:pPr>
            <a:endParaRPr lang="en-US" altLang="zh-CN" sz="2800" b="1" dirty="0">
              <a:solidFill>
                <a:srgbClr val="FF0000"/>
              </a:solidFill>
              <a:latin typeface="微软雅黑" panose="020B0503020204020204" charset="-122"/>
              <a:ea typeface="微软雅黑" panose="020B0503020204020204" charset="-122"/>
              <a:cs typeface="Calibri" panose="020F0502020204030204" charset="0"/>
              <a:sym typeface="+mn-lt"/>
            </a:endParaRPr>
          </a:p>
        </p:txBody>
      </p:sp>
      <p:sp>
        <p:nvSpPr>
          <p:cNvPr id="7" name="文本框 6"/>
          <p:cNvSpPr txBox="1"/>
          <p:nvPr/>
        </p:nvSpPr>
        <p:spPr>
          <a:xfrm>
            <a:off x="487082" y="3650783"/>
            <a:ext cx="10952704" cy="1029970"/>
          </a:xfrm>
          <a:prstGeom prst="rect">
            <a:avLst/>
          </a:prstGeom>
          <a:noFill/>
        </p:spPr>
        <p:txBody>
          <a:bodyPr wrap="square" rtlCol="0">
            <a:spAutoFit/>
          </a:bodyPr>
          <a:lstStyle/>
          <a:p>
            <a:pPr indent="0" algn="just" fontAlgn="auto">
              <a:lnSpc>
                <a:spcPts val="3660"/>
              </a:lnSpc>
            </a:pPr>
            <a:r>
              <a:rPr lang="zh-CN" altLang="en-US" sz="2800" dirty="0">
                <a:latin typeface="Calibri" panose="020F0502020204030204" charset="0"/>
                <a:cs typeface="Calibri" panose="020F0502020204030204" charset="0"/>
                <a:sym typeface="+mn-lt"/>
              </a:rPr>
              <a:t>The children were playing in the park, </a:t>
            </a:r>
            <a:r>
              <a:rPr lang="zh-CN" altLang="en-US" sz="2800" dirty="0">
                <a:solidFill>
                  <a:srgbClr val="FF0000"/>
                </a:solidFill>
                <a:latin typeface="Calibri" panose="020F0502020204030204" charset="0"/>
                <a:cs typeface="Calibri" panose="020F0502020204030204" charset="0"/>
                <a:sym typeface="+mn-lt"/>
              </a:rPr>
              <a:t>but they were too busy chasing butterflies to notice</a:t>
            </a:r>
            <a:r>
              <a:rPr lang="zh-CN" altLang="en-US" sz="2800" dirty="0">
                <a:latin typeface="Calibri" panose="020F0502020204030204" charset="0"/>
                <a:cs typeface="Calibri" panose="020F0502020204030204" charset="0"/>
                <a:sym typeface="+mn-lt"/>
              </a:rPr>
              <a:t> the ice cream truck driving by.</a:t>
            </a:r>
            <a:endParaRPr lang="zh-CN" altLang="en-US" sz="2800" dirty="0">
              <a:latin typeface="Calibri" panose="020F0502020204030204" charset="0"/>
              <a:cs typeface="Calibri" panose="020F0502020204030204" charset="0"/>
              <a:sym typeface="+mn-lt"/>
            </a:endParaRPr>
          </a:p>
        </p:txBody>
      </p:sp>
      <p:sp>
        <p:nvSpPr>
          <p:cNvPr id="10" name="文本框 9"/>
          <p:cNvSpPr txBox="1"/>
          <p:nvPr/>
        </p:nvSpPr>
        <p:spPr>
          <a:xfrm>
            <a:off x="466090" y="1910080"/>
            <a:ext cx="10952480" cy="1623060"/>
          </a:xfrm>
          <a:prstGeom prst="rect">
            <a:avLst/>
          </a:prstGeom>
          <a:noFill/>
        </p:spPr>
        <p:txBody>
          <a:bodyPr wrap="square" rtlCol="0">
            <a:noAutofit/>
          </a:bodyPr>
          <a:lstStyle/>
          <a:p>
            <a:pPr indent="0" algn="just" fontAlgn="auto">
              <a:lnSpc>
                <a:spcPts val="3960"/>
              </a:lnSpc>
            </a:pPr>
            <a:r>
              <a:rPr lang="zh-CN" altLang="en-US" sz="2800" dirty="0">
                <a:latin typeface="Calibri" panose="020F0502020204030204" charset="0"/>
                <a:cs typeface="Calibri" panose="020F0502020204030204" charset="0"/>
                <a:sym typeface="+mn-lt"/>
              </a:rPr>
              <a:t>The concert was filled with captivating music and enthusiastic applause, </a:t>
            </a:r>
            <a:r>
              <a:rPr lang="zh-CN" altLang="en-US" sz="2800" dirty="0">
                <a:solidFill>
                  <a:srgbClr val="FF0000"/>
                </a:solidFill>
                <a:latin typeface="Calibri" panose="020F0502020204030204" charset="0"/>
                <a:cs typeface="Calibri" panose="020F0502020204030204" charset="0"/>
                <a:sym typeface="+mn-lt"/>
              </a:rPr>
              <a:t>but the pianist was too focused on her performance to notice</a:t>
            </a:r>
            <a:r>
              <a:rPr lang="zh-CN" altLang="en-US" sz="2800" dirty="0">
                <a:latin typeface="Calibri" panose="020F0502020204030204" charset="0"/>
                <a:cs typeface="Calibri" panose="020F0502020204030204" charset="0"/>
                <a:sym typeface="+mn-lt"/>
              </a:rPr>
              <a:t> the standing ovation from the audience.</a:t>
            </a:r>
            <a:endParaRPr lang="zh-CN" altLang="en-US" sz="2800" dirty="0">
              <a:latin typeface="Calibri" panose="020F0502020204030204" charset="0"/>
              <a:cs typeface="Calibri" panose="020F0502020204030204" charset="0"/>
              <a:sym typeface="+mn-lt"/>
            </a:endParaRPr>
          </a:p>
        </p:txBody>
      </p:sp>
      <p:sp>
        <p:nvSpPr>
          <p:cNvPr id="77" name="文本框 76"/>
          <p:cNvSpPr txBox="1"/>
          <p:nvPr/>
        </p:nvSpPr>
        <p:spPr>
          <a:xfrm>
            <a:off x="487045" y="21209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4" name="文本框 3"/>
          <p:cNvSpPr txBox="1"/>
          <p:nvPr>
            <p:custDataLst>
              <p:tags r:id="rId1"/>
            </p:custDataLst>
          </p:nvPr>
        </p:nvSpPr>
        <p:spPr>
          <a:xfrm>
            <a:off x="466127" y="4861093"/>
            <a:ext cx="10952704" cy="1691640"/>
          </a:xfrm>
          <a:prstGeom prst="rect">
            <a:avLst/>
          </a:prstGeom>
          <a:noFill/>
        </p:spPr>
        <p:txBody>
          <a:bodyPr wrap="square" rtlCol="0">
            <a:spAutoFit/>
          </a:bodyPr>
          <a:p>
            <a:pPr indent="0" algn="just" fontAlgn="auto">
              <a:lnSpc>
                <a:spcPts val="4160"/>
              </a:lnSpc>
            </a:pPr>
            <a:r>
              <a:rPr lang="zh-CN" altLang="en-US" sz="2800" dirty="0">
                <a:latin typeface="Calibri" panose="020F0502020204030204" charset="0"/>
                <a:cs typeface="Calibri" panose="020F0502020204030204" charset="0"/>
                <a:sym typeface="+mn-lt"/>
              </a:rPr>
              <a:t>The commuters were waiting at the train station, </a:t>
            </a:r>
            <a:r>
              <a:rPr lang="zh-CN" altLang="en-US" sz="2800" dirty="0">
                <a:solidFill>
                  <a:srgbClr val="FF0000"/>
                </a:solidFill>
                <a:latin typeface="Calibri" panose="020F0502020204030204" charset="0"/>
                <a:cs typeface="Calibri" panose="020F0502020204030204" charset="0"/>
                <a:sym typeface="+mn-lt"/>
              </a:rPr>
              <a:t>but they were too busy scrolling through their phones to notice</a:t>
            </a:r>
            <a:r>
              <a:rPr lang="zh-CN" altLang="en-US" sz="2800" dirty="0">
                <a:latin typeface="Calibri" panose="020F0502020204030204" charset="0"/>
                <a:cs typeface="Calibri" panose="020F0502020204030204" charset="0"/>
                <a:sym typeface="+mn-lt"/>
              </a:rPr>
              <a:t> the train approaching on the platform.</a:t>
            </a:r>
            <a:endParaRPr lang="zh-CN" altLang="en-US" sz="2800" dirty="0">
              <a:latin typeface="Calibri" panose="020F0502020204030204" charset="0"/>
              <a:cs typeface="Calibri" panose="020F0502020204030204" charset="0"/>
              <a:sym typeface="+mn-lt"/>
            </a:endParaRPr>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656590" y="868045"/>
            <a:ext cx="11082020" cy="848360"/>
          </a:xfrm>
          <a:prstGeom prst="rect">
            <a:avLst/>
          </a:prstGeom>
          <a:noFill/>
        </p:spPr>
        <p:txBody>
          <a:bodyPr wrap="square" rtlCol="0">
            <a:noAutofit/>
          </a:bodyPr>
          <a:lstStyle/>
          <a:p>
            <a:pPr algn="just">
              <a:lnSpc>
                <a:spcPct val="150000"/>
              </a:lnSpc>
            </a:pPr>
            <a:r>
              <a:rPr lang="en-US" altLang="zh-CN" sz="2800">
                <a:solidFill>
                  <a:srgbClr val="FF0000"/>
                </a:solidFill>
                <a:latin typeface="微软雅黑" panose="020B0503020204020204" charset="-122"/>
                <a:ea typeface="微软雅黑" panose="020B0503020204020204" charset="-122"/>
                <a:sym typeface="+mn-ea"/>
              </a:rPr>
              <a:t>3.</a:t>
            </a:r>
            <a:r>
              <a:rPr lang="en-US" altLang="zh-CN" sz="2800" b="1">
                <a:solidFill>
                  <a:srgbClr val="FF0000"/>
                </a:solidFill>
                <a:latin typeface="微软雅黑" panose="020B0503020204020204" charset="-122"/>
                <a:ea typeface="微软雅黑" panose="020B0503020204020204" charset="-122"/>
                <a:sym typeface="+mn-ea"/>
              </a:rPr>
              <a:t> Just as …, (sb) did…, but it was impossible to ...</a:t>
            </a:r>
            <a:endParaRPr lang="en-US" altLang="zh-CN" sz="2800">
              <a:solidFill>
                <a:srgbClr val="FF0000"/>
              </a:solidFill>
              <a:latin typeface="微软雅黑" panose="020B0503020204020204" charset="-122"/>
              <a:ea typeface="微软雅黑" panose="020B0503020204020204" charset="-122"/>
            </a:endParaRPr>
          </a:p>
          <a:p>
            <a:pPr algn="just">
              <a:lnSpc>
                <a:spcPct val="150000"/>
              </a:lnSpc>
            </a:pPr>
            <a:endParaRPr lang="en-US" altLang="zh-CN" sz="2800" b="1" dirty="0">
              <a:solidFill>
                <a:srgbClr val="FF0000"/>
              </a:solidFill>
              <a:latin typeface="微软雅黑" panose="020B0503020204020204" charset="-122"/>
              <a:ea typeface="微软雅黑" panose="020B0503020204020204" charset="-122"/>
              <a:cs typeface="Calibri" panose="020F0502020204030204" charset="0"/>
              <a:sym typeface="+mn-lt"/>
            </a:endParaRPr>
          </a:p>
        </p:txBody>
      </p:sp>
      <p:sp>
        <p:nvSpPr>
          <p:cNvPr id="4" name="文本框 3"/>
          <p:cNvSpPr txBox="1"/>
          <p:nvPr/>
        </p:nvSpPr>
        <p:spPr>
          <a:xfrm>
            <a:off x="656590" y="1716405"/>
            <a:ext cx="10968355" cy="1460500"/>
          </a:xfrm>
          <a:prstGeom prst="rect">
            <a:avLst/>
          </a:prstGeom>
          <a:noFill/>
        </p:spPr>
        <p:txBody>
          <a:bodyPr wrap="square" rtlCol="0">
            <a:spAutoFit/>
          </a:bodyPr>
          <a:lstStyle/>
          <a:p>
            <a:pPr indent="0" algn="just" fontAlgn="auto">
              <a:lnSpc>
                <a:spcPts val="3560"/>
              </a:lnSpc>
            </a:pPr>
            <a:r>
              <a:rPr lang="zh-CN" altLang="en-US" sz="2800" dirty="0">
                <a:solidFill>
                  <a:srgbClr val="FF0000"/>
                </a:solidFill>
                <a:latin typeface="Calibri" panose="020F0502020204030204" charset="0"/>
                <a:cs typeface="Calibri" panose="020F0502020204030204" charset="0"/>
                <a:sym typeface="+mn-lt"/>
              </a:rPr>
              <a:t>Just as </a:t>
            </a:r>
            <a:r>
              <a:rPr lang="zh-CN" altLang="en-US" sz="2800" dirty="0">
                <a:solidFill>
                  <a:schemeClr val="tx1"/>
                </a:solidFill>
                <a:latin typeface="Calibri" panose="020F0502020204030204" charset="0"/>
                <a:cs typeface="Calibri" panose="020F0502020204030204" charset="0"/>
                <a:sym typeface="+mn-lt"/>
              </a:rPr>
              <a:t>the deadline approached, </a:t>
            </a:r>
            <a:r>
              <a:rPr lang="zh-CN" altLang="en-US" sz="2800" dirty="0">
                <a:solidFill>
                  <a:srgbClr val="FF0000"/>
                </a:solidFill>
                <a:latin typeface="Calibri" panose="020F0502020204030204" charset="0"/>
                <a:cs typeface="Calibri" panose="020F0502020204030204" charset="0"/>
                <a:sym typeface="+mn-lt"/>
              </a:rPr>
              <a:t>Sarah worked diligently</a:t>
            </a:r>
            <a:r>
              <a:rPr lang="zh-CN" altLang="en-US" sz="2800" dirty="0">
                <a:solidFill>
                  <a:schemeClr val="tx1"/>
                </a:solidFill>
                <a:latin typeface="Calibri" panose="020F0502020204030204" charset="0"/>
                <a:cs typeface="Calibri" panose="020F0502020204030204" charset="0"/>
                <a:sym typeface="+mn-lt"/>
              </a:rPr>
              <a:t> to complete her project, </a:t>
            </a:r>
            <a:r>
              <a:rPr lang="zh-CN" altLang="en-US" sz="2800" dirty="0">
                <a:solidFill>
                  <a:srgbClr val="FF0000"/>
                </a:solidFill>
                <a:latin typeface="Calibri" panose="020F0502020204030204" charset="0"/>
                <a:cs typeface="Calibri" panose="020F0502020204030204" charset="0"/>
                <a:sym typeface="+mn-lt"/>
              </a:rPr>
              <a:t>but it was impossible to finish it on time </a:t>
            </a:r>
            <a:r>
              <a:rPr lang="zh-CN" altLang="en-US" sz="2800" dirty="0">
                <a:solidFill>
                  <a:schemeClr val="tx1"/>
                </a:solidFill>
                <a:latin typeface="Calibri" panose="020F0502020204030204" charset="0"/>
                <a:cs typeface="Calibri" panose="020F0502020204030204" charset="0"/>
                <a:sym typeface="+mn-lt"/>
              </a:rPr>
              <a:t>due to unforeseen technical issues.</a:t>
            </a:r>
            <a:endParaRPr lang="zh-CN" altLang="en-US"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1"/>
            </p:custDataLst>
          </p:nvPr>
        </p:nvSpPr>
        <p:spPr>
          <a:xfrm>
            <a:off x="656666" y="3177065"/>
            <a:ext cx="11039475" cy="1499235"/>
          </a:xfrm>
          <a:prstGeom prst="rect">
            <a:avLst/>
          </a:prstGeom>
          <a:noFill/>
        </p:spPr>
        <p:txBody>
          <a:bodyPr wrap="square" rtlCol="0">
            <a:spAutoFit/>
          </a:bodyPr>
          <a:p>
            <a:pPr indent="0" algn="just" fontAlgn="auto">
              <a:lnSpc>
                <a:spcPts val="3660"/>
              </a:lnSpc>
            </a:pPr>
            <a:r>
              <a:rPr lang="zh-CN" altLang="en-US" sz="2800" dirty="0">
                <a:solidFill>
                  <a:srgbClr val="FF0000"/>
                </a:solidFill>
                <a:latin typeface="Calibri" panose="020F0502020204030204" charset="0"/>
                <a:cs typeface="Calibri" panose="020F0502020204030204" charset="0"/>
                <a:sym typeface="+mn-lt"/>
              </a:rPr>
              <a:t>Just as</a:t>
            </a:r>
            <a:r>
              <a:rPr lang="zh-CN" altLang="en-US" sz="2800" dirty="0">
                <a:solidFill>
                  <a:schemeClr val="tx1"/>
                </a:solidFill>
                <a:latin typeface="Calibri" panose="020F0502020204030204" charset="0"/>
                <a:cs typeface="Calibri" panose="020F0502020204030204" charset="0"/>
                <a:sym typeface="+mn-lt"/>
              </a:rPr>
              <a:t> the speaker started their presentation, a fire alarm blared throughout the building, </a:t>
            </a:r>
            <a:r>
              <a:rPr lang="zh-CN" altLang="en-US" sz="2800" dirty="0">
                <a:solidFill>
                  <a:srgbClr val="FF0000"/>
                </a:solidFill>
                <a:latin typeface="Calibri" panose="020F0502020204030204" charset="0"/>
                <a:cs typeface="Calibri" panose="020F0502020204030204" charset="0"/>
                <a:sym typeface="+mn-lt"/>
              </a:rPr>
              <a:t>but it was impossible to continue speaking</a:t>
            </a:r>
            <a:r>
              <a:rPr lang="zh-CN" altLang="en-US" sz="2800" dirty="0">
                <a:solidFill>
                  <a:schemeClr val="tx1"/>
                </a:solidFill>
                <a:latin typeface="Calibri" panose="020F0502020204030204" charset="0"/>
                <a:cs typeface="Calibri" panose="020F0502020204030204" charset="0"/>
                <a:sym typeface="+mn-lt"/>
              </a:rPr>
              <a:t> amidst the chaotic evacuation.</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2"/>
            </p:custDataLst>
          </p:nvPr>
        </p:nvSpPr>
        <p:spPr>
          <a:xfrm>
            <a:off x="727710" y="22225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文本框 1"/>
          <p:cNvSpPr txBox="1"/>
          <p:nvPr>
            <p:custDataLst>
              <p:tags r:id="rId3"/>
            </p:custDataLst>
          </p:nvPr>
        </p:nvSpPr>
        <p:spPr>
          <a:xfrm>
            <a:off x="727786" y="4762660"/>
            <a:ext cx="11039475" cy="1537970"/>
          </a:xfrm>
          <a:prstGeom prst="rect">
            <a:avLst/>
          </a:prstGeom>
          <a:noFill/>
        </p:spPr>
        <p:txBody>
          <a:bodyPr wrap="square" rtlCol="0">
            <a:spAutoFit/>
          </a:bodyPr>
          <a:p>
            <a:pPr indent="0" algn="just" fontAlgn="auto">
              <a:lnSpc>
                <a:spcPts val="3760"/>
              </a:lnSpc>
            </a:pPr>
            <a:r>
              <a:rPr lang="zh-CN" altLang="en-US" sz="2800" dirty="0">
                <a:solidFill>
                  <a:srgbClr val="FF0000"/>
                </a:solidFill>
                <a:latin typeface="Calibri" panose="020F0502020204030204" charset="0"/>
                <a:cs typeface="Calibri" panose="020F0502020204030204" charset="0"/>
                <a:sym typeface="+mn-lt"/>
              </a:rPr>
              <a:t>Just as</a:t>
            </a:r>
            <a:r>
              <a:rPr lang="zh-CN" altLang="en-US" sz="2800" dirty="0">
                <a:solidFill>
                  <a:schemeClr val="tx1"/>
                </a:solidFill>
                <a:latin typeface="Calibri" panose="020F0502020204030204" charset="0"/>
                <a:cs typeface="Calibri" panose="020F0502020204030204" charset="0"/>
                <a:sym typeface="+mn-lt"/>
              </a:rPr>
              <a:t> the team was about to celebrate their victory, </a:t>
            </a:r>
            <a:r>
              <a:rPr lang="zh-CN" altLang="en-US" sz="2800" dirty="0">
                <a:solidFill>
                  <a:srgbClr val="FF0000"/>
                </a:solidFill>
                <a:latin typeface="Calibri" panose="020F0502020204030204" charset="0"/>
                <a:cs typeface="Calibri" panose="020F0502020204030204" charset="0"/>
                <a:sym typeface="+mn-lt"/>
              </a:rPr>
              <a:t>the referee made a controversial decision</a:t>
            </a:r>
            <a:r>
              <a:rPr lang="zh-CN" altLang="en-US" sz="2800" dirty="0">
                <a:solidFill>
                  <a:schemeClr val="tx1"/>
                </a:solidFill>
                <a:latin typeface="Calibri" panose="020F0502020204030204" charset="0"/>
                <a:cs typeface="Calibri" panose="020F0502020204030204" charset="0"/>
                <a:sym typeface="+mn-lt"/>
              </a:rPr>
              <a:t>, </a:t>
            </a:r>
            <a:r>
              <a:rPr lang="zh-CN" altLang="en-US" sz="2800" dirty="0">
                <a:solidFill>
                  <a:srgbClr val="FF0000"/>
                </a:solidFill>
                <a:latin typeface="Calibri" panose="020F0502020204030204" charset="0"/>
                <a:cs typeface="Calibri" panose="020F0502020204030204" charset="0"/>
                <a:sym typeface="+mn-lt"/>
              </a:rPr>
              <a:t>but it was impossible to change the outcome of the game.</a:t>
            </a:r>
            <a:endParaRPr lang="zh-CN" altLang="en-US" sz="2800" dirty="0">
              <a:solidFill>
                <a:srgbClr val="FF0000"/>
              </a:solidFill>
              <a:latin typeface="Calibri" panose="020F0502020204030204" charset="0"/>
              <a:cs typeface="Calibri" panose="020F0502020204030204" charset="0"/>
              <a:sym typeface="+mn-lt"/>
            </a:endParaRPr>
          </a:p>
        </p:txBody>
      </p:sp>
      <p:pic>
        <p:nvPicPr>
          <p:cNvPr id="12" name="图片 11" descr="水印"/>
          <p:cNvPicPr>
            <a:picLocks noChangeAspect="1"/>
          </p:cNvPicPr>
          <p:nvPr userDrawn="1"/>
        </p:nvPicPr>
        <p:blipFill>
          <a:blip r:embed="rId4"/>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5</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Story telling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137795" y="939165"/>
            <a:ext cx="11947525" cy="5613400"/>
          </a:xfrm>
          <a:prstGeom prst="rect">
            <a:avLst/>
          </a:prstGeom>
          <a:noFill/>
        </p:spPr>
        <p:txBody>
          <a:bodyPr wrap="square" rtlCol="0">
            <a:noAutofit/>
          </a:bodyPr>
          <a:lstStyle/>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1. silence broken ---- large car---- headlights ---- horn blaring ---- down the arcade</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2. stop ---- outside jeweller's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3. one man ---- wheel ---- two others ---- black stockings ----window----iron bars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4. Mr. Taylor ---- upstairs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5. he ---- staff ---- furniture out of window ---- chairs----tables ---- flying ---- arcade</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6. one of thieves ---- heavy statue ---- too busy ---- notice any pain</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7. raid ---- three minutes ---- back in car ---- moved off ----speed</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8. Mr. Taylor rushed out ---- ashtrays ---- vases ---- impossible ---- stop the thieves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9. got away ---- thousands of pounds ---- diamonds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260"/>
              </a:lnSpc>
            </a:pPr>
            <a:endParaRPr lang="zh-CN" altLang="en-US" sz="2400">
              <a:latin typeface="Calibri" panose="020F0502020204030204" charset="0"/>
              <a:cs typeface="Calibri" panose="020F0502020204030204" charset="0"/>
            </a:endParaRPr>
          </a:p>
        </p:txBody>
      </p:sp>
      <p:sp>
        <p:nvSpPr>
          <p:cNvPr id="77" name="文本框 76"/>
          <p:cNvSpPr txBox="1"/>
          <p:nvPr/>
        </p:nvSpPr>
        <p:spPr>
          <a:xfrm>
            <a:off x="137795" y="183515"/>
            <a:ext cx="6103620" cy="755650"/>
          </a:xfrm>
          <a:prstGeom prst="rect">
            <a:avLst/>
          </a:prstGeom>
          <a:noFill/>
        </p:spPr>
        <p:txBody>
          <a:bodyPr wrap="square" rtlCol="0">
            <a:spAutoFit/>
          </a:bodyPr>
          <a:p>
            <a:pPr>
              <a:lnSpc>
                <a:spcPct val="120000"/>
              </a:lnSpc>
            </a:pPr>
            <a:r>
              <a:rPr lang="en-US" altLang="zh-CN" sz="3600" b="1" dirty="0">
                <a:highlight>
                  <a:srgbClr val="FFFF00"/>
                </a:highlight>
                <a:latin typeface="Calibri" panose="020F0502020204030204" charset="0"/>
                <a:cs typeface="Calibri" panose="020F0502020204030204" charset="0"/>
                <a:sym typeface="+mn-lt"/>
              </a:rPr>
              <a:t>Story-telling</a:t>
            </a:r>
            <a:endParaRPr lang="en-US" altLang="zh-CN" sz="3600" b="1" dirty="0">
              <a:highlight>
                <a:srgbClr val="FFFF00"/>
              </a:highlight>
              <a:latin typeface="Calibri" panose="020F0502020204030204" charset="0"/>
              <a:cs typeface="Calibri" panose="020F0502020204030204" charset="0"/>
              <a:sym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6</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Summary writing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240030" y="121920"/>
            <a:ext cx="11353800" cy="770255"/>
          </a:xfrm>
          <a:prstGeom prst="rect">
            <a:avLst/>
          </a:prstGeom>
          <a:noFill/>
        </p:spPr>
        <p:txBody>
          <a:bodyPr wrap="square" rtlCol="0">
            <a:noAutofit/>
          </a:bodyPr>
          <a:lstStyle/>
          <a:p>
            <a:pPr>
              <a:lnSpc>
                <a:spcPct val="130000"/>
              </a:lnSpc>
              <a:spcBef>
                <a:spcPts val="600"/>
              </a:spcBef>
            </a:pPr>
            <a:r>
              <a:rPr kumimoji="1" lang="en-US" altLang="zh-CN" sz="3200" b="1" kern="0" dirty="0">
                <a:highlight>
                  <a:srgbClr val="FFFF00"/>
                </a:highlight>
                <a:latin typeface="Calibri" panose="020F0502020204030204" charset="0"/>
                <a:ea typeface="Times New Roman" panose="02020603050405020304" charset="0"/>
                <a:cs typeface="Calibri" panose="020F0502020204030204" charset="0"/>
                <a:sym typeface="+mn-lt"/>
              </a:rPr>
              <a:t>Answer the following questions with complete sentences</a:t>
            </a:r>
            <a:r>
              <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rPr>
              <a:t>.</a:t>
            </a: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p:txBody>
      </p:sp>
      <p:sp>
        <p:nvSpPr>
          <p:cNvPr id="7" name="文本框 6"/>
          <p:cNvSpPr txBox="1"/>
          <p:nvPr/>
        </p:nvSpPr>
        <p:spPr>
          <a:xfrm>
            <a:off x="322580" y="909320"/>
            <a:ext cx="11546205" cy="5734050"/>
          </a:xfrm>
          <a:prstGeom prst="rect">
            <a:avLst/>
          </a:prstGeom>
          <a:noFill/>
        </p:spPr>
        <p:txBody>
          <a:bodyPr wrap="square" rtlCol="0">
            <a:noAutofit/>
          </a:bodyPr>
          <a:lstStyle/>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 Did a large car enter an arcade near Piccadilly or not?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2. Where did it stop?</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3. How many thieves got out of the car?</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4. Did they smash the window or not?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5. Where was the owner of the shop?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6. What did he and his staff throw at the thieves?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7. Did they hit any of the thieves or not?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8. How long did the raid last?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9. Did the thieves drive away or not?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10. Did the owner run after the car or did he stay in the shop?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11. What did he throw at the car?</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12. Did the thieves get away or were they caught?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13. What had they stolen?</a:t>
            </a:r>
            <a:endParaRPr kumimoji="1" lang="zh-CN" altLang="en-US" sz="2400" kern="0" dirty="0">
              <a:latin typeface="Calibri" panose="020F0502020204030204" charset="0"/>
              <a:ea typeface="微软雅黑" panose="020B0503020204020204" charset="-122"/>
              <a:cs typeface="Calibri" panose="020F0502020204030204" charset="0"/>
              <a:sym typeface="+mn-lt"/>
            </a:endParaRPr>
          </a:p>
        </p:txBody>
      </p:sp>
      <p:pic>
        <p:nvPicPr>
          <p:cNvPr id="4" name="图片 3"/>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9258300" y="1851025"/>
            <a:ext cx="2271395" cy="35337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7" grpId="0"/>
      <p:bldP spid="7"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5" name="矩形 4"/>
          <p:cNvSpPr/>
          <p:nvPr>
            <p:custDataLst>
              <p:tags r:id="rId1"/>
            </p:custDataLst>
          </p:nvPr>
        </p:nvSpPr>
        <p:spPr>
          <a:xfrm>
            <a:off x="1555888" y="991607"/>
            <a:ext cx="9978814" cy="3367850"/>
          </a:xfrm>
          <a:prstGeom prst="rect">
            <a:avLst/>
          </a:prstGeom>
          <a:solidFill>
            <a:schemeClr val="accent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solidFill>
                  <a:schemeClr val="lt1"/>
                </a:solidFill>
                <a:latin typeface="微软雅黑" panose="020B0503020204020204" charset="-122"/>
                <a:ea typeface="微软雅黑" panose="020B0503020204020204" charset="-122"/>
              </a:rPr>
              <a:t>3:1</a:t>
            </a:r>
            <a:endParaRPr lang="en-US">
              <a:solidFill>
                <a:schemeClr val="lt1"/>
              </a:solidFill>
              <a:latin typeface="微软雅黑" panose="020B0503020204020204" charset="-122"/>
              <a:ea typeface="微软雅黑" panose="020B0503020204020204" charset="-122"/>
            </a:endParaRPr>
          </a:p>
        </p:txBody>
      </p:sp>
      <p:pic>
        <p:nvPicPr>
          <p:cNvPr id="8" name="图片 7"/>
          <p:cNvPicPr>
            <a:picLocks noChangeAspect="1"/>
          </p:cNvPicPr>
          <p:nvPr>
            <p:custDataLst>
              <p:tags r:id="rId2"/>
            </p:custDataLst>
          </p:nvPr>
        </p:nvPicPr>
        <p:blipFill>
          <a:blip r:embed="rId3"/>
          <a:srcRect t="13371" b="13371"/>
          <a:stretch>
            <a:fillRect/>
          </a:stretch>
        </p:blipFill>
        <p:spPr>
          <a:xfrm>
            <a:off x="2791351" y="991607"/>
            <a:ext cx="8743272" cy="3367849"/>
          </a:xfrm>
          <a:custGeom>
            <a:avLst/>
            <a:gdLst>
              <a:gd name="connsiteX0" fmla="*/ 0 w 10682514"/>
              <a:gd name="connsiteY0" fmla="*/ 0 h 4114833"/>
              <a:gd name="connsiteX1" fmla="*/ 10682514 w 10682514"/>
              <a:gd name="connsiteY1" fmla="*/ 0 h 4114833"/>
              <a:gd name="connsiteX2" fmla="*/ 10682514 w 10682514"/>
              <a:gd name="connsiteY2" fmla="*/ 4114833 h 4114833"/>
              <a:gd name="connsiteX3" fmla="*/ 0 w 10682514"/>
              <a:gd name="connsiteY3" fmla="*/ 4114833 h 4114833"/>
            </a:gdLst>
            <a:ahLst/>
            <a:cxnLst>
              <a:cxn ang="0">
                <a:pos x="connsiteX0" y="connsiteY0"/>
              </a:cxn>
              <a:cxn ang="0">
                <a:pos x="connsiteX1" y="connsiteY1"/>
              </a:cxn>
              <a:cxn ang="0">
                <a:pos x="connsiteX2" y="connsiteY2"/>
              </a:cxn>
              <a:cxn ang="0">
                <a:pos x="connsiteX3" y="connsiteY3"/>
              </a:cxn>
            </a:cxnLst>
            <a:rect l="l" t="t" r="r" b="b"/>
            <a:pathLst>
              <a:path w="10682514" h="4114833">
                <a:moveTo>
                  <a:pt x="0" y="0"/>
                </a:moveTo>
                <a:lnTo>
                  <a:pt x="10682514" y="0"/>
                </a:lnTo>
                <a:lnTo>
                  <a:pt x="10682514" y="4114833"/>
                </a:lnTo>
                <a:lnTo>
                  <a:pt x="0" y="4114833"/>
                </a:lnTo>
                <a:close/>
              </a:path>
            </a:pathLst>
          </a:custGeom>
        </p:spPr>
      </p:pic>
      <p:sp>
        <p:nvSpPr>
          <p:cNvPr id="10" name="任意多边形: 形状 9"/>
          <p:cNvSpPr/>
          <p:nvPr>
            <p:custDataLst>
              <p:tags r:id="rId4"/>
            </p:custDataLst>
          </p:nvPr>
        </p:nvSpPr>
        <p:spPr>
          <a:xfrm rot="1908113">
            <a:off x="1367252" y="272567"/>
            <a:ext cx="1984814" cy="2611935"/>
          </a:xfrm>
          <a:custGeom>
            <a:avLst/>
            <a:gdLst>
              <a:gd name="connsiteX0" fmla="*/ 0 w 2425042"/>
              <a:gd name="connsiteY0" fmla="*/ 1503700 h 3191258"/>
              <a:gd name="connsiteX1" fmla="*/ 2425042 w 2425042"/>
              <a:gd name="connsiteY1" fmla="*/ 0 h 3191258"/>
              <a:gd name="connsiteX2" fmla="*/ 2425042 w 2425042"/>
              <a:gd name="connsiteY2" fmla="*/ 3191258 h 3191258"/>
              <a:gd name="connsiteX3" fmla="*/ 1046408 w 2425042"/>
              <a:gd name="connsiteY3" fmla="*/ 3191258 h 3191258"/>
            </a:gdLst>
            <a:ahLst/>
            <a:cxnLst>
              <a:cxn ang="0">
                <a:pos x="connsiteX0" y="connsiteY0"/>
              </a:cxn>
              <a:cxn ang="0">
                <a:pos x="connsiteX1" y="connsiteY1"/>
              </a:cxn>
              <a:cxn ang="0">
                <a:pos x="connsiteX2" y="connsiteY2"/>
              </a:cxn>
              <a:cxn ang="0">
                <a:pos x="connsiteX3" y="connsiteY3"/>
              </a:cxn>
            </a:cxnLst>
            <a:rect l="l" t="t" r="r" b="b"/>
            <a:pathLst>
              <a:path w="2425042" h="3191258">
                <a:moveTo>
                  <a:pt x="0" y="1503700"/>
                </a:moveTo>
                <a:lnTo>
                  <a:pt x="2425042" y="0"/>
                </a:lnTo>
                <a:lnTo>
                  <a:pt x="2425042" y="3191258"/>
                </a:lnTo>
                <a:lnTo>
                  <a:pt x="1046408" y="3191258"/>
                </a:lnTo>
                <a:close/>
              </a:path>
            </a:pathLst>
          </a:custGeom>
          <a:solidFill>
            <a:srgbClr val="C00000"/>
          </a:solidFill>
          <a:ln>
            <a:noFill/>
          </a:ln>
          <a:effectLst>
            <a:outerShdw blurRad="4445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 name="等腰三角形 1"/>
          <p:cNvSpPr/>
          <p:nvPr>
            <p:custDataLst>
              <p:tags r:id="rId5"/>
            </p:custDataLst>
          </p:nvPr>
        </p:nvSpPr>
        <p:spPr>
          <a:xfrm>
            <a:off x="1555888" y="2088766"/>
            <a:ext cx="4508910" cy="2296060"/>
          </a:xfrm>
          <a:prstGeom prst="triangle">
            <a:avLst>
              <a:gd name="adj" fmla="val 0"/>
            </a:avLst>
          </a:prstGeom>
          <a:solidFill>
            <a:srgbClr val="44546A"/>
          </a:solidFill>
          <a:ln>
            <a:noFill/>
          </a:ln>
          <a:effectLst>
            <a:outerShdw blurRad="2667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3" name="文本框 2"/>
          <p:cNvSpPr txBox="1"/>
          <p:nvPr>
            <p:custDataLst>
              <p:tags r:id="rId6"/>
            </p:custDataLst>
          </p:nvPr>
        </p:nvSpPr>
        <p:spPr>
          <a:xfrm>
            <a:off x="1219162" y="4724438"/>
            <a:ext cx="9753676" cy="1524076"/>
          </a:xfrm>
          <a:prstGeom prst="rect">
            <a:avLst/>
          </a:prstGeom>
          <a:noFill/>
        </p:spPr>
        <p:txBody>
          <a:bodyPr wrap="square" lIns="63500" tIns="25400" rIns="63500" bIns="25400" rtlCol="0" anchor="ctr" anchorCtr="0">
            <a:normAutofit lnSpcReduction="10000"/>
          </a:bodyPr>
          <a:p>
            <a:pPr marL="0" indent="0" algn="ctr">
              <a:lnSpc>
                <a:spcPct val="100000"/>
              </a:lnSpc>
              <a:spcBef>
                <a:spcPts val="0"/>
              </a:spcBef>
              <a:spcAft>
                <a:spcPts val="0"/>
              </a:spcAft>
              <a:buSzPct val="100000"/>
              <a:buNone/>
            </a:pPr>
            <a:r>
              <a:rPr lang="en-US" altLang="zh-CN" sz="4800" b="1" spc="320">
                <a:solidFill>
                  <a:schemeClr val="tx1">
                    <a:lumMod val="85000"/>
                    <a:lumOff val="15000"/>
                  </a:schemeClr>
                </a:solidFill>
                <a:uFillTx/>
                <a:latin typeface="Calibri" panose="020F0502020204030204" charset="0"/>
                <a:ea typeface="汉仪旗黑-85S" panose="00020600040101010101" pitchFamily="18" charset="-122"/>
                <a:cs typeface="Calibri" panose="020F0502020204030204" charset="0"/>
                <a:sym typeface="+mn-ea"/>
              </a:rPr>
              <a:t>Lesson 6  Smash-and-grab</a:t>
            </a:r>
            <a:r>
              <a:rPr lang="en-US" altLang="zh-CN" sz="4800" b="1" spc="320">
                <a:solidFill>
                  <a:schemeClr val="accent1"/>
                </a:solidFill>
                <a:uFillTx/>
                <a:latin typeface="汉仪旗黑-85S" panose="00020600040101010101" pitchFamily="18" charset="-122"/>
                <a:ea typeface="汉仪旗黑-85S" panose="00020600040101010101" pitchFamily="18" charset="-122"/>
                <a:sym typeface="+mn-ea"/>
              </a:rPr>
              <a:t> </a:t>
            </a:r>
            <a:endParaRPr lang="en-US" altLang="zh-CN" sz="4800" b="1" spc="320">
              <a:solidFill>
                <a:schemeClr val="accent1"/>
              </a:solidFill>
              <a:uFillTx/>
              <a:latin typeface="汉仪旗黑-85S" panose="00020600040101010101" pitchFamily="18" charset="-122"/>
              <a:ea typeface="汉仪旗黑-85S" panose="00020600040101010101" pitchFamily="18" charset="-122"/>
              <a:sym typeface="+mn-ea"/>
            </a:endParaRPr>
          </a:p>
        </p:txBody>
      </p:sp>
    </p:spTree>
    <p:custDataLst>
      <p:tags r:id="rId7"/>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右箭头 9"/>
          <p:cNvSpPr/>
          <p:nvPr/>
        </p:nvSpPr>
        <p:spPr>
          <a:xfrm>
            <a:off x="455618" y="3639541"/>
            <a:ext cx="526942" cy="418454"/>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gn="ctr" fontAlgn="auto">
              <a:lnSpc>
                <a:spcPts val="4060"/>
              </a:lnSpc>
            </a:pPr>
            <a:endParaRPr kumimoji="1" lang="zh-CN" altLang="en-US" sz="2800" dirty="0">
              <a:latin typeface="Calibri" panose="020F0502020204030204" charset="0"/>
              <a:ea typeface="微软雅黑" panose="020B0503020204020204" charset="-122"/>
              <a:cs typeface="Calibri" panose="020F0502020204030204" charset="0"/>
            </a:endParaRPr>
          </a:p>
        </p:txBody>
      </p:sp>
      <p:sp>
        <p:nvSpPr>
          <p:cNvPr id="5" name="右箭头 4"/>
          <p:cNvSpPr/>
          <p:nvPr/>
        </p:nvSpPr>
        <p:spPr>
          <a:xfrm>
            <a:off x="455974" y="2245209"/>
            <a:ext cx="526942" cy="42705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gn="ctr" fontAlgn="auto">
              <a:lnSpc>
                <a:spcPts val="4060"/>
              </a:lnSpc>
            </a:pPr>
            <a:endParaRPr kumimoji="1" lang="zh-CN" altLang="en-US" sz="2800" dirty="0">
              <a:latin typeface="Calibri" panose="020F0502020204030204" charset="0"/>
              <a:ea typeface="微软雅黑" panose="020B0503020204020204" charset="-122"/>
              <a:cs typeface="Calibri" panose="020F0502020204030204" charset="0"/>
            </a:endParaRPr>
          </a:p>
        </p:txBody>
      </p:sp>
      <p:sp>
        <p:nvSpPr>
          <p:cNvPr id="7" name="文本框 6"/>
          <p:cNvSpPr txBox="1"/>
          <p:nvPr/>
        </p:nvSpPr>
        <p:spPr>
          <a:xfrm>
            <a:off x="1266190" y="1200150"/>
            <a:ext cx="10659110" cy="782955"/>
          </a:xfrm>
          <a:prstGeom prst="rect">
            <a:avLst/>
          </a:prstGeom>
          <a:noFill/>
        </p:spPr>
        <p:txBody>
          <a:bodyPr wrap="square" rtlCol="0">
            <a:noAutofit/>
          </a:bodyPr>
          <a:lstStyle/>
          <a:p>
            <a:pPr marL="0" lvl="1" indent="0" fontAlgn="auto">
              <a:lnSpc>
                <a:spcPts val="4060"/>
              </a:lnSpc>
              <a:spcBef>
                <a:spcPts val="600"/>
              </a:spcBef>
            </a:pPr>
            <a:r>
              <a:rPr lang="en-US" altLang="zh-CN" sz="3200">
                <a:latin typeface="Calibri" panose="020F0502020204030204" charset="0"/>
                <a:cs typeface="Calibri" panose="020F0502020204030204" charset="0"/>
                <a:sym typeface="+mn-ea"/>
              </a:rPr>
              <a:t>1. Did a large car enter an arcade near Piccadilly or not?</a:t>
            </a:r>
            <a:endParaRPr lang="en-US" altLang="zh-CN" sz="3200" b="1" dirty="0">
              <a:solidFill>
                <a:srgbClr val="C00000"/>
              </a:solidFill>
              <a:latin typeface="Calibri" panose="020F0502020204030204" charset="0"/>
              <a:ea typeface="Times New Roman" panose="02020603050405020304" charset="0"/>
              <a:cs typeface="Calibri" panose="020F0502020204030204" charset="0"/>
              <a:sym typeface="+mn-ea"/>
            </a:endParaRPr>
          </a:p>
        </p:txBody>
      </p:sp>
      <p:sp>
        <p:nvSpPr>
          <p:cNvPr id="2" name="文本框 1"/>
          <p:cNvSpPr txBox="1"/>
          <p:nvPr/>
        </p:nvSpPr>
        <p:spPr>
          <a:xfrm>
            <a:off x="1266190" y="4398010"/>
            <a:ext cx="9921240" cy="2223135"/>
          </a:xfrm>
          <a:prstGeom prst="rect">
            <a:avLst/>
          </a:prstGeom>
          <a:noFill/>
        </p:spPr>
        <p:txBody>
          <a:bodyPr wrap="square" rtlCol="0" anchor="t">
            <a:noAutofit/>
          </a:bodyPr>
          <a:p>
            <a:pPr marL="0" indent="0" fontAlgn="auto">
              <a:lnSpc>
                <a:spcPts val="4060"/>
              </a:lnSpc>
              <a:spcBef>
                <a:spcPts val="600"/>
              </a:spcBef>
            </a:pPr>
            <a:r>
              <a:rPr kumimoji="1" lang="en-US" altLang="zh-CN" sz="4000" b="1" dirty="0" smtClean="0">
                <a:latin typeface="Calibri" panose="020F0502020204030204" charset="0"/>
                <a:ea typeface="Chalkboard SE" charset="0"/>
                <a:cs typeface="Calibri" panose="020F0502020204030204" charset="0"/>
                <a:sym typeface="+mn-ea"/>
              </a:rPr>
              <a:t>1+2:</a:t>
            </a:r>
            <a:endParaRPr kumimoji="1" lang="en-US" altLang="zh-CN" sz="4000" b="1" dirty="0" smtClean="0">
              <a:solidFill>
                <a:schemeClr val="tx1"/>
              </a:solidFill>
              <a:latin typeface="Calibri" panose="020F0502020204030204" charset="0"/>
              <a:ea typeface="Chalkboard SE" charset="0"/>
              <a:cs typeface="Calibri" panose="020F0502020204030204" charset="0"/>
            </a:endParaRPr>
          </a:p>
          <a:p>
            <a:pPr marL="342900" indent="-342900">
              <a:spcBef>
                <a:spcPct val="50000"/>
              </a:spcBef>
              <a:buNone/>
            </a:pPr>
            <a:r>
              <a:rPr lang="en-US" altLang="zh-CN" sz="3200">
                <a:solidFill>
                  <a:schemeClr val="tx1"/>
                </a:solidFill>
                <a:latin typeface="Calibri" panose="020F0502020204030204" charset="0"/>
                <a:cs typeface="Calibri" panose="020F0502020204030204" charset="0"/>
                <a:sym typeface="+mn-ea"/>
              </a:rPr>
              <a:t>A large car entered an arcade near Piccadilly </a:t>
            </a:r>
            <a:r>
              <a:rPr lang="en-US" altLang="zh-CN" sz="3200">
                <a:solidFill>
                  <a:srgbClr val="FF0000"/>
                </a:solidFill>
                <a:latin typeface="Calibri" panose="020F0502020204030204" charset="0"/>
                <a:cs typeface="Calibri" panose="020F0502020204030204" charset="0"/>
                <a:sym typeface="+mn-ea"/>
              </a:rPr>
              <a:t>and</a:t>
            </a:r>
            <a:endParaRPr lang="en-US" altLang="zh-CN" sz="3200">
              <a:solidFill>
                <a:srgbClr val="FF0000"/>
              </a:solidFill>
              <a:latin typeface="Calibri" panose="020F0502020204030204" charset="0"/>
              <a:cs typeface="Calibri" panose="020F0502020204030204" charset="0"/>
            </a:endParaRPr>
          </a:p>
          <a:p>
            <a:pPr marL="342900" indent="-342900">
              <a:spcBef>
                <a:spcPct val="50000"/>
              </a:spcBef>
              <a:buNone/>
            </a:pPr>
            <a:r>
              <a:rPr lang="en-US" altLang="zh-CN" sz="3200">
                <a:solidFill>
                  <a:schemeClr val="tx1"/>
                </a:solidFill>
                <a:latin typeface="Calibri" panose="020F0502020204030204" charset="0"/>
                <a:cs typeface="Calibri" panose="020F0502020204030204" charset="0"/>
                <a:sym typeface="+mn-ea"/>
              </a:rPr>
              <a:t>stopped outside a </a:t>
            </a:r>
            <a:r>
              <a:rPr lang="en-US" altLang="zh-CN" sz="3200" err="1">
                <a:solidFill>
                  <a:schemeClr val="tx1"/>
                </a:solidFill>
                <a:latin typeface="Calibri" panose="020F0502020204030204" charset="0"/>
                <a:cs typeface="Calibri" panose="020F0502020204030204" charset="0"/>
                <a:sym typeface="+mn-ea"/>
              </a:rPr>
              <a:t>jeweller’s</a:t>
            </a:r>
            <a:r>
              <a:rPr lang="en-US" altLang="zh-CN" sz="3200">
                <a:solidFill>
                  <a:schemeClr val="tx1"/>
                </a:solidFill>
                <a:latin typeface="Calibri" panose="020F0502020204030204" charset="0"/>
                <a:cs typeface="Calibri" panose="020F0502020204030204" charset="0"/>
                <a:sym typeface="+mn-ea"/>
              </a:rPr>
              <a:t>. </a:t>
            </a:r>
            <a:endParaRPr lang="en-US" altLang="zh-CN" sz="3200">
              <a:solidFill>
                <a:schemeClr val="tx1"/>
              </a:solidFill>
              <a:latin typeface="Calibri" panose="020F0502020204030204" charset="0"/>
              <a:cs typeface="Calibri" panose="020F0502020204030204" charset="0"/>
            </a:endParaRPr>
          </a:p>
          <a:p>
            <a:pPr marL="0" lvl="1" indent="0" algn="just" fontAlgn="auto">
              <a:lnSpc>
                <a:spcPts val="4060"/>
              </a:lnSpc>
            </a:pPr>
            <a:endParaRPr lang="en-US" altLang="zh-CN" sz="3200" dirty="0">
              <a:solidFill>
                <a:schemeClr val="tx1"/>
              </a:solidFill>
              <a:latin typeface="Calibri" panose="020F0502020204030204" charset="0"/>
              <a:ea typeface="Chalkboard SE" charset="0"/>
              <a:cs typeface="Calibri" panose="020F0502020204030204" charset="0"/>
              <a:sym typeface="+mn-ea"/>
            </a:endParaRPr>
          </a:p>
        </p:txBody>
      </p:sp>
      <p:sp>
        <p:nvSpPr>
          <p:cNvPr id="4" name="文本框 3"/>
          <p:cNvSpPr txBox="1"/>
          <p:nvPr/>
        </p:nvSpPr>
        <p:spPr>
          <a:xfrm>
            <a:off x="1266190" y="2080260"/>
            <a:ext cx="9288780" cy="756920"/>
          </a:xfrm>
          <a:prstGeom prst="rect">
            <a:avLst/>
          </a:prstGeom>
          <a:noFill/>
        </p:spPr>
        <p:txBody>
          <a:bodyPr wrap="square" rtlCol="0">
            <a:noAutofit/>
          </a:bodyPr>
          <a:p>
            <a:pPr marL="0" lvl="1" indent="0" fontAlgn="auto">
              <a:lnSpc>
                <a:spcPts val="4060"/>
              </a:lnSpc>
              <a:spcBef>
                <a:spcPts val="600"/>
              </a:spcBef>
            </a:pPr>
            <a:r>
              <a:rPr lang="en-US" altLang="zh-CN" sz="3200">
                <a:solidFill>
                  <a:srgbClr val="FF0000"/>
                </a:solidFill>
                <a:latin typeface="Calibri" panose="020F0502020204030204" charset="0"/>
                <a:cs typeface="Calibri" panose="020F0502020204030204" charset="0"/>
                <a:sym typeface="+mn-ea"/>
              </a:rPr>
              <a:t>A large car entered an arcade near Piccadilly. </a:t>
            </a:r>
            <a:endParaRPr lang="en-US" altLang="zh-CN" sz="3200" b="1">
              <a:latin typeface="Calibri" panose="020F0502020204030204" charset="0"/>
              <a:cs typeface="Calibri" panose="020F0502020204030204" charset="0"/>
            </a:endParaRPr>
          </a:p>
          <a:p>
            <a:pPr marL="0" lvl="1" indent="0" fontAlgn="auto">
              <a:lnSpc>
                <a:spcPts val="4060"/>
              </a:lnSpc>
              <a:spcBef>
                <a:spcPts val="600"/>
              </a:spcBef>
            </a:pPr>
            <a:endParaRPr lang="zh-CN" altLang="en-US" sz="3200">
              <a:latin typeface="Calibri" panose="020F0502020204030204" charset="0"/>
              <a:cs typeface="Calibri" panose="020F0502020204030204" charset="0"/>
            </a:endParaRPr>
          </a:p>
        </p:txBody>
      </p:sp>
      <p:sp>
        <p:nvSpPr>
          <p:cNvPr id="8" name="文本框 7"/>
          <p:cNvSpPr txBox="1"/>
          <p:nvPr/>
        </p:nvSpPr>
        <p:spPr>
          <a:xfrm>
            <a:off x="1266190" y="2837180"/>
            <a:ext cx="9038590" cy="612140"/>
          </a:xfrm>
          <a:prstGeom prst="rect">
            <a:avLst/>
          </a:prstGeom>
          <a:noFill/>
        </p:spPr>
        <p:txBody>
          <a:bodyPr wrap="square" rtlCol="0">
            <a:noAutofit/>
          </a:bodyPr>
          <a:p>
            <a:pPr marL="0" lvl="1" indent="0" fontAlgn="auto">
              <a:lnSpc>
                <a:spcPts val="4060"/>
              </a:lnSpc>
              <a:spcBef>
                <a:spcPts val="600"/>
              </a:spcBef>
            </a:pPr>
            <a:r>
              <a:rPr lang="en-US" altLang="zh-CN" sz="3200">
                <a:latin typeface="Calibri" panose="020F0502020204030204" charset="0"/>
                <a:cs typeface="Calibri" panose="020F0502020204030204" charset="0"/>
                <a:sym typeface="+mn-ea"/>
              </a:rPr>
              <a:t>2. Where did it stop?</a:t>
            </a:r>
            <a:endParaRPr lang="en-US" altLang="zh-CN" sz="3200">
              <a:latin typeface="Calibri" panose="020F0502020204030204" charset="0"/>
              <a:cs typeface="Calibri" panose="020F0502020204030204" charset="0"/>
            </a:endParaRPr>
          </a:p>
          <a:p>
            <a:pPr marL="0" lvl="1" indent="0" fontAlgn="auto">
              <a:lnSpc>
                <a:spcPts val="4060"/>
              </a:lnSpc>
              <a:spcBef>
                <a:spcPts val="600"/>
              </a:spcBef>
            </a:pPr>
            <a:endParaRPr lang="zh-CN" altLang="en-US" sz="3200">
              <a:latin typeface="Calibri" panose="020F0502020204030204" charset="0"/>
              <a:cs typeface="Calibri" panose="020F0502020204030204" charset="0"/>
            </a:endParaRPr>
          </a:p>
        </p:txBody>
      </p:sp>
      <p:sp>
        <p:nvSpPr>
          <p:cNvPr id="9" name="文本框 8"/>
          <p:cNvSpPr txBox="1"/>
          <p:nvPr/>
        </p:nvSpPr>
        <p:spPr>
          <a:xfrm>
            <a:off x="1266190" y="3601085"/>
            <a:ext cx="9167495" cy="592455"/>
          </a:xfrm>
          <a:prstGeom prst="rect">
            <a:avLst/>
          </a:prstGeom>
          <a:noFill/>
        </p:spPr>
        <p:txBody>
          <a:bodyPr wrap="square" rtlCol="0">
            <a:noAutofit/>
          </a:bodyPr>
          <a:p>
            <a:pPr marL="0" lvl="1" indent="0" fontAlgn="auto">
              <a:lnSpc>
                <a:spcPts val="4060"/>
              </a:lnSpc>
              <a:spcBef>
                <a:spcPts val="600"/>
              </a:spcBef>
            </a:pPr>
            <a:r>
              <a:rPr lang="en-US" altLang="zh-CN" sz="3200">
                <a:solidFill>
                  <a:srgbClr val="FF0000"/>
                </a:solidFill>
                <a:latin typeface="Calibri" panose="020F0502020204030204" charset="0"/>
                <a:cs typeface="Calibri" panose="020F0502020204030204" charset="0"/>
                <a:sym typeface="+mn-ea"/>
              </a:rPr>
              <a:t>It stopped outside a </a:t>
            </a:r>
            <a:r>
              <a:rPr lang="en-US" altLang="zh-CN" sz="3200" err="1">
                <a:solidFill>
                  <a:srgbClr val="FF0000"/>
                </a:solidFill>
                <a:latin typeface="Calibri" panose="020F0502020204030204" charset="0"/>
                <a:cs typeface="Calibri" panose="020F0502020204030204" charset="0"/>
                <a:sym typeface="+mn-ea"/>
              </a:rPr>
              <a:t>jeweller’s</a:t>
            </a:r>
            <a:r>
              <a:rPr lang="en-US" altLang="zh-CN" sz="3200">
                <a:solidFill>
                  <a:srgbClr val="FF0000"/>
                </a:solidFill>
                <a:latin typeface="Calibri" panose="020F0502020204030204" charset="0"/>
                <a:cs typeface="Calibri" panose="020F0502020204030204" charset="0"/>
                <a:sym typeface="+mn-ea"/>
              </a:rPr>
              <a:t>.</a:t>
            </a:r>
            <a:endParaRPr lang="en-US" altLang="zh-CN" sz="3200">
              <a:solidFill>
                <a:srgbClr val="FF0000"/>
              </a:solidFill>
              <a:latin typeface="Calibri" panose="020F0502020204030204" charset="0"/>
              <a:cs typeface="Calibri" panose="020F0502020204030204" charset="0"/>
            </a:endParaRPr>
          </a:p>
          <a:p>
            <a:pPr marL="0" lvl="1" indent="0" fontAlgn="auto">
              <a:lnSpc>
                <a:spcPts val="4060"/>
              </a:lnSpc>
              <a:spcBef>
                <a:spcPts val="600"/>
              </a:spcBef>
            </a:pPr>
            <a:endParaRPr lang="en-US" altLang="zh-CN" sz="3200">
              <a:solidFill>
                <a:srgbClr val="FF0000"/>
              </a:solidFill>
              <a:latin typeface="Calibri" panose="020F0502020204030204" charset="0"/>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animBg="1"/>
      <p:bldP spid="5" grpId="1" animBg="1"/>
      <p:bldP spid="4" grpId="0"/>
      <p:bldP spid="4" grpId="1"/>
      <p:bldP spid="8" grpId="0"/>
      <p:bldP spid="8" grpId="1"/>
      <p:bldP spid="10" grpId="0" animBg="1"/>
      <p:bldP spid="10" grpId="1" animBg="1"/>
      <p:bldP spid="9" grpId="0"/>
      <p:bldP spid="9" grpId="1"/>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727075" y="197421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727074" y="3537690"/>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795145" y="855980"/>
            <a:ext cx="9340215" cy="837565"/>
          </a:xfrm>
          <a:prstGeom prst="rect">
            <a:avLst/>
          </a:prstGeom>
          <a:noFill/>
        </p:spPr>
        <p:txBody>
          <a:bodyPr wrap="square" rtlCol="0" anchor="t">
            <a:noAutofit/>
          </a:bodyPr>
          <a:p>
            <a:pPr marL="800100" lvl="1" indent="-342900" fontAlgn="auto">
              <a:lnSpc>
                <a:spcPts val="2480"/>
              </a:lnSpc>
            </a:pPr>
            <a:endParaRPr lang="en-US" altLang="zh-CN" sz="3200">
              <a:solidFill>
                <a:srgbClr val="000000"/>
              </a:solidFill>
              <a:latin typeface="Calibri" panose="020F0502020204030204" charset="0"/>
              <a:cs typeface="Calibri" panose="020F0502020204030204" charset="0"/>
              <a:sym typeface="+mn-ea"/>
            </a:endParaRPr>
          </a:p>
          <a:p>
            <a:pPr marL="0" lvl="1" indent="-342900" fontAlgn="auto">
              <a:lnSpc>
                <a:spcPts val="2480"/>
              </a:lnSpc>
            </a:pPr>
            <a:r>
              <a:rPr lang="en-US" altLang="zh-CN" sz="3200">
                <a:latin typeface="Calibri" panose="020F0502020204030204" charset="0"/>
                <a:cs typeface="Calibri" panose="020F0502020204030204" charset="0"/>
                <a:sym typeface="+mn-ea"/>
              </a:rPr>
              <a:t>3. How many thieves got out of the car?</a:t>
            </a:r>
            <a:endParaRPr lang="en-US" altLang="zh-CN" sz="3200">
              <a:latin typeface="Calibri" panose="020F0502020204030204" charset="0"/>
              <a:cs typeface="Calibri" panose="020F0502020204030204" charset="0"/>
            </a:endParaRPr>
          </a:p>
          <a:p>
            <a:pPr marL="0" lvl="1" indent="-342900" fontAlgn="auto">
              <a:lnSpc>
                <a:spcPts val="2480"/>
              </a:lnSpc>
            </a:pPr>
            <a:r>
              <a:rPr lang="en-US" altLang="zh-CN" sz="3200">
                <a:solidFill>
                  <a:srgbClr val="000000"/>
                </a:solidFill>
                <a:latin typeface="Calibri" panose="020F0502020204030204" charset="0"/>
                <a:cs typeface="Calibri" panose="020F0502020204030204" charset="0"/>
                <a:sym typeface="+mn-ea"/>
              </a:rPr>
              <a:t>   </a:t>
            </a:r>
            <a:endParaRPr lang="en-US" altLang="zh-CN" sz="3200">
              <a:solidFill>
                <a:srgbClr val="FF0000"/>
              </a:solidFill>
              <a:latin typeface="Calibri" panose="020F0502020204030204" charset="0"/>
              <a:cs typeface="Calibri" panose="020F0502020204030204" charset="0"/>
            </a:endParaRPr>
          </a:p>
          <a:p>
            <a:pPr>
              <a:lnSpc>
                <a:spcPct val="130000"/>
              </a:lnSpc>
              <a:spcBef>
                <a:spcPts val="600"/>
              </a:spcBef>
            </a:pPr>
            <a:r>
              <a:rPr kumimoji="1" lang="en-US" altLang="zh-CN" sz="3200" kern="0" dirty="0">
                <a:solidFill>
                  <a:srgbClr val="FF0000"/>
                </a:solidFill>
                <a:latin typeface="Calibri" panose="020F0502020204030204" charset="0"/>
                <a:ea typeface="Times New Roman" panose="02020603050405020304" charset="0"/>
                <a:cs typeface="Calibri" panose="020F0502020204030204" charset="0"/>
                <a:sym typeface="+mn-lt"/>
              </a:rPr>
              <a:t> </a:t>
            </a:r>
            <a:endParaRPr kumimoji="1" lang="en-US" altLang="zh-CN" sz="3200" b="1" kern="0" dirty="0">
              <a:solidFill>
                <a:srgbClr val="FF0000"/>
              </a:solidFill>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r>
              <a:rPr kumimoji="1" lang="en-US" altLang="zh-CN" sz="3200" kern="0" dirty="0" smtClean="0">
                <a:solidFill>
                  <a:schemeClr val="tx1"/>
                </a:solidFill>
                <a:latin typeface="Calibri" panose="020F0502020204030204" charset="0"/>
                <a:ea typeface="Times New Roman" panose="02020603050405020304" charset="0"/>
                <a:cs typeface="Calibri" panose="020F0502020204030204" charset="0"/>
                <a:sym typeface="+mn-lt"/>
              </a:rPr>
              <a:t> </a:t>
            </a:r>
            <a:endParaRPr kumimoji="1" lang="en-US" altLang="zh-CN" sz="3200" kern="0" dirty="0" smtClean="0">
              <a:solidFill>
                <a:schemeClr val="tx1"/>
              </a:solidFill>
              <a:latin typeface="Calibri" panose="020F0502020204030204" charset="0"/>
              <a:ea typeface="Times New Roman" panose="02020603050405020304" charset="0"/>
              <a:cs typeface="Calibri" panose="020F0502020204030204" charset="0"/>
              <a:sym typeface="+mn-lt"/>
            </a:endParaRPr>
          </a:p>
        </p:txBody>
      </p:sp>
      <p:sp>
        <p:nvSpPr>
          <p:cNvPr id="11" name="文本框 10"/>
          <p:cNvSpPr txBox="1"/>
          <p:nvPr/>
        </p:nvSpPr>
        <p:spPr>
          <a:xfrm>
            <a:off x="727075" y="4384040"/>
            <a:ext cx="10487660" cy="1920875"/>
          </a:xfrm>
          <a:prstGeom prst="rect">
            <a:avLst/>
          </a:prstGeom>
          <a:noFill/>
        </p:spPr>
        <p:txBody>
          <a:bodyPr wrap="square" rtlCol="0" anchor="t">
            <a:noAutofit/>
          </a:bodyPr>
          <a:p>
            <a:pPr indent="0" algn="just" fontAlgn="auto">
              <a:lnSpc>
                <a:spcPts val="4740"/>
              </a:lnSpc>
            </a:pPr>
            <a:r>
              <a:rPr kumimoji="1" lang="en-US" altLang="zh-CN" sz="3200" b="1" dirty="0">
                <a:latin typeface="Calibri" panose="020F0502020204030204" charset="0"/>
                <a:cs typeface="Calibri" panose="020F0502020204030204" charset="0"/>
                <a:sym typeface="+mn-ea"/>
              </a:rPr>
              <a:t>3+4:</a:t>
            </a:r>
            <a:endParaRPr kumimoji="1" lang="en-US" altLang="zh-CN" sz="3200" b="1" dirty="0">
              <a:latin typeface="Calibri" panose="020F0502020204030204" charset="0"/>
              <a:cs typeface="Calibri" panose="020F0502020204030204" charset="0"/>
              <a:sym typeface="+mn-ea"/>
            </a:endParaRPr>
          </a:p>
          <a:p>
            <a:pPr indent="0" algn="just" fontAlgn="auto">
              <a:lnSpc>
                <a:spcPts val="4740"/>
              </a:lnSpc>
            </a:pPr>
            <a:r>
              <a:rPr lang="en-US" altLang="zh-CN" sz="3200">
                <a:latin typeface="Calibri" panose="020F0502020204030204" charset="0"/>
                <a:cs typeface="Calibri" panose="020F0502020204030204" charset="0"/>
                <a:sym typeface="+mn-ea"/>
              </a:rPr>
              <a:t>Two thieves got out </a:t>
            </a:r>
            <a:r>
              <a:rPr lang="en-US" altLang="zh-CN" sz="3200">
                <a:solidFill>
                  <a:srgbClr val="FF0000"/>
                </a:solidFill>
                <a:latin typeface="Calibri" panose="020F0502020204030204" charset="0"/>
                <a:cs typeface="Calibri" panose="020F0502020204030204" charset="0"/>
                <a:sym typeface="+mn-ea"/>
              </a:rPr>
              <a:t>and</a:t>
            </a:r>
            <a:r>
              <a:rPr lang="en-US" altLang="zh-CN" sz="3200">
                <a:latin typeface="Calibri" panose="020F0502020204030204" charset="0"/>
                <a:cs typeface="Calibri" panose="020F0502020204030204" charset="0"/>
                <a:sym typeface="+mn-ea"/>
              </a:rPr>
              <a:t> smashed the shop window. </a:t>
            </a:r>
            <a:endParaRPr lang="en-US" altLang="zh-CN" sz="3200">
              <a:latin typeface="Calibri" panose="020F0502020204030204" charset="0"/>
              <a:cs typeface="Calibri" panose="020F0502020204030204" charset="0"/>
            </a:endParaRPr>
          </a:p>
          <a:p>
            <a:pPr algn="just">
              <a:lnSpc>
                <a:spcPct val="130000"/>
              </a:lnSpc>
            </a:pPr>
            <a:endParaRPr kumimoji="1" lang="en-US" altLang="zh-CN" sz="3200" dirty="0">
              <a:solidFill>
                <a:schemeClr val="tx1"/>
              </a:solidFill>
              <a:latin typeface="Calibri" panose="020F0502020204030204" charset="0"/>
              <a:cs typeface="Calibri" panose="020F0502020204030204" charset="0"/>
              <a:sym typeface="+mn-ea"/>
            </a:endParaRPr>
          </a:p>
        </p:txBody>
      </p:sp>
      <p:sp>
        <p:nvSpPr>
          <p:cNvPr id="7" name="文本框 6"/>
          <p:cNvSpPr txBox="1"/>
          <p:nvPr/>
        </p:nvSpPr>
        <p:spPr>
          <a:xfrm>
            <a:off x="1799590" y="1871345"/>
            <a:ext cx="9335770" cy="573405"/>
          </a:xfrm>
          <a:prstGeom prst="rect">
            <a:avLst/>
          </a:prstGeom>
          <a:noFill/>
        </p:spPr>
        <p:txBody>
          <a:bodyPr wrap="square" rtlCol="0">
            <a:spAutoFit/>
          </a:bodyPr>
          <a:p>
            <a:pPr marL="0" lvl="1" indent="0" fontAlgn="auto">
              <a:lnSpc>
                <a:spcPts val="3760"/>
              </a:lnSpc>
            </a:pP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Two thieves gout out of the car.</a:t>
            </a:r>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9" name="文本框 8"/>
          <p:cNvSpPr txBox="1"/>
          <p:nvPr/>
        </p:nvSpPr>
        <p:spPr>
          <a:xfrm>
            <a:off x="1799590" y="2622550"/>
            <a:ext cx="7570470" cy="612140"/>
          </a:xfrm>
          <a:prstGeom prst="rect">
            <a:avLst/>
          </a:prstGeom>
          <a:noFill/>
        </p:spPr>
        <p:txBody>
          <a:bodyPr wrap="square" rtlCol="0">
            <a:noAutofit/>
          </a:bodyPr>
          <a:p>
            <a:pPr marL="0" lvl="1"/>
            <a:r>
              <a:rPr lang="en-US" altLang="zh-CN" sz="3200">
                <a:latin typeface="Calibri" panose="020F0502020204030204" charset="0"/>
                <a:ea typeface="微软雅黑" panose="020B0503020204020204" charset="-122"/>
                <a:cs typeface="Calibri" panose="020F0502020204030204" charset="0"/>
                <a:sym typeface="+mn-ea"/>
              </a:rPr>
              <a:t>4. Did they smash the window or not?</a:t>
            </a:r>
            <a:endParaRPr lang="en-US" altLang="zh-CN" sz="3200">
              <a:latin typeface="Calibri" panose="020F0502020204030204" charset="0"/>
              <a:ea typeface="微软雅黑" panose="020B0503020204020204" charset="-122"/>
              <a:cs typeface="Calibri" panose="020F0502020204030204" charset="0"/>
            </a:endParaRPr>
          </a:p>
          <a:p>
            <a:pPr marL="0" lvl="1"/>
            <a:endParaRPr lang="zh-CN" altLang="en-US" sz="3200">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878330" y="3447415"/>
            <a:ext cx="7570470" cy="670560"/>
          </a:xfrm>
          <a:prstGeom prst="rect">
            <a:avLst/>
          </a:prstGeom>
          <a:noFill/>
        </p:spPr>
        <p:txBody>
          <a:bodyPr wrap="square" rtlCol="0">
            <a:noAutofit/>
          </a:bodyPr>
          <a:p>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They smashed the window. </a:t>
            </a:r>
            <a:endParaRPr lang="en-US" altLang="zh-CN" sz="3200">
              <a:solidFill>
                <a:srgbClr val="FF0000"/>
              </a:solidFill>
              <a:latin typeface="Calibri" panose="020F0502020204030204" charset="0"/>
              <a:ea typeface="微软雅黑" panose="020B0503020204020204" charset="-122"/>
              <a:cs typeface="Calibri" panose="020F0502020204030204" charset="0"/>
            </a:endParaRPr>
          </a:p>
          <a:p>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1" grpId="0"/>
      <p:bldP spid="11" grpId="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727075" y="122364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727074" y="2622655"/>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4" name="右箭头 3"/>
          <p:cNvSpPr/>
          <p:nvPr/>
        </p:nvSpPr>
        <p:spPr>
          <a:xfrm>
            <a:off x="727164" y="3903191"/>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799590" y="282575"/>
            <a:ext cx="9340215" cy="837565"/>
          </a:xfrm>
          <a:prstGeom prst="rect">
            <a:avLst/>
          </a:prstGeom>
          <a:noFill/>
        </p:spPr>
        <p:txBody>
          <a:bodyPr wrap="square" rtlCol="0" anchor="t">
            <a:noAutofit/>
          </a:bodyPr>
          <a:p>
            <a:pPr marL="800100" lvl="1" indent="-342900" fontAlgn="auto">
              <a:lnSpc>
                <a:spcPts val="2480"/>
              </a:lnSpc>
            </a:pPr>
            <a:endParaRPr lang="en-US" altLang="zh-CN" sz="32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3200">
                <a:latin typeface="Calibri" panose="020F0502020204030204" charset="0"/>
                <a:ea typeface="微软雅黑" panose="020B0503020204020204" charset="-122"/>
                <a:cs typeface="Calibri" panose="020F0502020204030204" charset="0"/>
                <a:sym typeface="+mn-ea"/>
              </a:rPr>
              <a:t>5. Where was the owner of the shop?</a:t>
            </a:r>
            <a:endParaRPr lang="en-US" altLang="zh-CN" sz="3200">
              <a:latin typeface="Calibri" panose="020F0502020204030204" charset="0"/>
              <a:ea typeface="微软雅黑" panose="020B0503020204020204" charset="-122"/>
              <a:cs typeface="Calibri" panose="020F0502020204030204" charset="0"/>
            </a:endParaRPr>
          </a:p>
          <a:p>
            <a:pPr marL="0" lvl="1" indent="-342900" fontAlgn="auto">
              <a:lnSpc>
                <a:spcPts val="2480"/>
              </a:lnSpc>
            </a:pPr>
            <a:endParaRPr kumimoji="1" lang="en-US" altLang="zh-CN" sz="32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727075" y="4384040"/>
            <a:ext cx="10487660" cy="2221230"/>
          </a:xfrm>
          <a:prstGeom prst="rect">
            <a:avLst/>
          </a:prstGeom>
          <a:noFill/>
        </p:spPr>
        <p:txBody>
          <a:bodyPr wrap="square" rtlCol="0" anchor="t">
            <a:noAutofit/>
          </a:bodyPr>
          <a:p>
            <a:pPr indent="0" algn="just" fontAlgn="auto">
              <a:lnSpc>
                <a:spcPts val="4240"/>
              </a:lnSpc>
            </a:pPr>
            <a:r>
              <a:rPr kumimoji="1" lang="en-US" altLang="zh-CN" sz="3200" b="1" dirty="0">
                <a:latin typeface="Calibri" panose="020F0502020204030204" charset="0"/>
                <a:ea typeface="微软雅黑" panose="020B0503020204020204" charset="-122"/>
                <a:cs typeface="Calibri" panose="020F0502020204030204" charset="0"/>
                <a:sym typeface="+mn-ea"/>
              </a:rPr>
              <a:t>5+6+7:</a:t>
            </a:r>
            <a:endParaRPr kumimoji="1" lang="en-US" altLang="zh-CN" sz="3200" b="1" dirty="0">
              <a:latin typeface="Calibri" panose="020F0502020204030204" charset="0"/>
              <a:ea typeface="微软雅黑" panose="020B0503020204020204" charset="-122"/>
              <a:cs typeface="Calibri" panose="020F0502020204030204" charset="0"/>
              <a:sym typeface="+mn-ea"/>
            </a:endParaRPr>
          </a:p>
          <a:p>
            <a:pPr indent="0" algn="just" fontAlgn="auto">
              <a:lnSpc>
                <a:spcPts val="4440"/>
              </a:lnSpc>
            </a:pPr>
            <a:r>
              <a:rPr lang="en-US" altLang="zh-CN" sz="3200">
                <a:latin typeface="Calibri" panose="020F0502020204030204" charset="0"/>
                <a:ea typeface="微软雅黑" panose="020B0503020204020204" charset="-122"/>
                <a:cs typeface="Calibri" panose="020F0502020204030204" charset="0"/>
                <a:sym typeface="+mn-ea"/>
              </a:rPr>
              <a:t>The owner of the shop was upstairs,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so</a:t>
            </a:r>
            <a:r>
              <a:rPr lang="en-US" altLang="zh-CN" sz="3200">
                <a:latin typeface="Calibri" panose="020F0502020204030204" charset="0"/>
                <a:ea typeface="微软雅黑" panose="020B0503020204020204" charset="-122"/>
                <a:cs typeface="Calibri" panose="020F0502020204030204" charset="0"/>
                <a:sym typeface="+mn-ea"/>
              </a:rPr>
              <a:t> he and his staff threw furniture at the thieves,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hitting</a:t>
            </a:r>
            <a:r>
              <a:rPr lang="en-US" altLang="zh-CN" sz="3200">
                <a:latin typeface="Calibri" panose="020F0502020204030204" charset="0"/>
                <a:ea typeface="微软雅黑" panose="020B0503020204020204" charset="-122"/>
                <a:cs typeface="Calibri" panose="020F0502020204030204" charset="0"/>
                <a:sym typeface="+mn-ea"/>
              </a:rPr>
              <a:t> one of them with a heavy statue. </a:t>
            </a:r>
            <a:endParaRPr lang="en-US" altLang="zh-CN" sz="3200">
              <a:latin typeface="Calibri" panose="020F0502020204030204" charset="0"/>
              <a:ea typeface="微软雅黑" panose="020B0503020204020204" charset="-122"/>
              <a:cs typeface="Calibri" panose="020F0502020204030204" charset="0"/>
            </a:endParaRPr>
          </a:p>
          <a:p>
            <a:pPr indent="0" algn="just" fontAlgn="auto">
              <a:lnSpc>
                <a:spcPts val="4240"/>
              </a:lnSpc>
            </a:pPr>
            <a:endParaRPr kumimoji="1" lang="en-US" altLang="zh-CN" sz="32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804035" y="1120140"/>
            <a:ext cx="9335770" cy="573405"/>
          </a:xfrm>
          <a:prstGeom prst="rect">
            <a:avLst/>
          </a:prstGeom>
          <a:noFill/>
        </p:spPr>
        <p:txBody>
          <a:bodyPr wrap="square" rtlCol="0">
            <a:spAutoFit/>
          </a:bodyPr>
          <a:p>
            <a:pPr marL="0" lvl="1" indent="0" fontAlgn="auto">
              <a:lnSpc>
                <a:spcPts val="3760"/>
              </a:lnSpc>
            </a:pP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The owner of the shop was upstairs. </a:t>
            </a:r>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9" name="文本框 8"/>
          <p:cNvSpPr txBox="1"/>
          <p:nvPr/>
        </p:nvSpPr>
        <p:spPr>
          <a:xfrm>
            <a:off x="1799590" y="1778635"/>
            <a:ext cx="9575165" cy="612140"/>
          </a:xfrm>
          <a:prstGeom prst="rect">
            <a:avLst/>
          </a:prstGeom>
          <a:noFill/>
        </p:spPr>
        <p:txBody>
          <a:bodyPr wrap="square" rtlCol="0">
            <a:noAutofit/>
          </a:bodyPr>
          <a:p>
            <a:pPr marL="0" lvl="1"/>
            <a:r>
              <a:rPr lang="en-US" altLang="zh-CN" sz="3200">
                <a:latin typeface="Calibri" panose="020F0502020204030204" charset="0"/>
                <a:ea typeface="微软雅黑" panose="020B0503020204020204" charset="-122"/>
                <a:cs typeface="Calibri" panose="020F0502020204030204" charset="0"/>
                <a:sym typeface="+mn-ea"/>
              </a:rPr>
              <a:t>6. What did he and his staff throw at the thieves?</a:t>
            </a:r>
            <a:endParaRPr lang="en-US" altLang="zh-CN" sz="3200">
              <a:latin typeface="Calibri" panose="020F0502020204030204" charset="0"/>
              <a:ea typeface="微软雅黑" panose="020B0503020204020204" charset="-122"/>
              <a:cs typeface="Calibri" panose="020F0502020204030204" charset="0"/>
            </a:endParaRPr>
          </a:p>
          <a:p>
            <a:pPr marL="0" lvl="1"/>
            <a:endParaRPr lang="zh-CN" altLang="en-US" sz="3200">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799590" y="2475865"/>
            <a:ext cx="10027920" cy="670560"/>
          </a:xfrm>
          <a:prstGeom prst="rect">
            <a:avLst/>
          </a:prstGeom>
          <a:noFill/>
        </p:spPr>
        <p:txBody>
          <a:bodyPr wrap="square" rtlCol="0">
            <a:noAutofit/>
          </a:bodyPr>
          <a:p>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He and his staff threw furniture at the thieves.</a:t>
            </a:r>
            <a:endParaRPr lang="en-US" altLang="zh-CN" sz="3200">
              <a:solidFill>
                <a:srgbClr val="FF0000"/>
              </a:solidFill>
              <a:latin typeface="Calibri" panose="020F0502020204030204" charset="0"/>
              <a:ea typeface="微软雅黑" panose="020B0503020204020204" charset="-122"/>
              <a:cs typeface="Calibri" panose="020F0502020204030204" charset="0"/>
            </a:endParaRPr>
          </a:p>
          <a:p>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12" name="文本框 11"/>
          <p:cNvSpPr txBox="1"/>
          <p:nvPr/>
        </p:nvSpPr>
        <p:spPr>
          <a:xfrm>
            <a:off x="1644650" y="3168015"/>
            <a:ext cx="9068435" cy="654050"/>
          </a:xfrm>
          <a:prstGeom prst="rect">
            <a:avLst/>
          </a:prstGeom>
          <a:noFill/>
        </p:spPr>
        <p:txBody>
          <a:bodyPr wrap="square" rtlCol="0">
            <a:noAutofit/>
          </a:bodyPr>
          <a:p>
            <a:r>
              <a:rPr kumimoji="1" lang="en-US" altLang="zh-CN" sz="3200" kern="0" dirty="0" smtClean="0">
                <a:latin typeface="Calibri" panose="020F0502020204030204" charset="0"/>
                <a:ea typeface="微软雅黑" panose="020B0503020204020204" charset="-122"/>
                <a:cs typeface="Calibri" panose="020F0502020204030204" charset="0"/>
                <a:sym typeface="+mn-lt"/>
              </a:rPr>
              <a:t> </a:t>
            </a:r>
            <a:r>
              <a:rPr lang="en-US" altLang="zh-CN" sz="3200">
                <a:latin typeface="Calibri" panose="020F0502020204030204" charset="0"/>
                <a:ea typeface="微软雅黑" panose="020B0503020204020204" charset="-122"/>
                <a:cs typeface="Calibri" panose="020F0502020204030204" charset="0"/>
                <a:sym typeface="+mn-ea"/>
              </a:rPr>
              <a:t>7. Did they hit any of the thieves or not?</a:t>
            </a:r>
            <a:endParaRPr lang="en-US" altLang="zh-CN" sz="3200">
              <a:latin typeface="Calibri" panose="020F0502020204030204" charset="0"/>
              <a:ea typeface="微软雅黑" panose="020B0503020204020204" charset="-122"/>
              <a:cs typeface="Calibri" panose="020F0502020204030204" charset="0"/>
            </a:endParaRPr>
          </a:p>
          <a:p>
            <a:endParaRPr lang="zh-CN" altLang="en-US" sz="3200">
              <a:latin typeface="Calibri" panose="020F0502020204030204" charset="0"/>
              <a:ea typeface="微软雅黑" panose="020B0503020204020204" charset="-122"/>
              <a:cs typeface="Calibri" panose="020F0502020204030204" charset="0"/>
            </a:endParaRPr>
          </a:p>
        </p:txBody>
      </p:sp>
      <p:sp>
        <p:nvSpPr>
          <p:cNvPr id="13" name="文本框 12"/>
          <p:cNvSpPr txBox="1"/>
          <p:nvPr/>
        </p:nvSpPr>
        <p:spPr>
          <a:xfrm>
            <a:off x="1741170" y="3800475"/>
            <a:ext cx="10086340" cy="731520"/>
          </a:xfrm>
          <a:prstGeom prst="rect">
            <a:avLst/>
          </a:prstGeom>
          <a:noFill/>
        </p:spPr>
        <p:txBody>
          <a:bodyPr wrap="square" rtlCol="0">
            <a:noAutofit/>
          </a:bodyPr>
          <a:p>
            <a:pPr marL="0" lvl="1"/>
            <a:r>
              <a:rPr kumimoji="1" lang="en-US" altLang="zh-CN" sz="3200" kern="0" dirty="0" smtClean="0">
                <a:solidFill>
                  <a:srgbClr val="FF0000"/>
                </a:solidFill>
                <a:latin typeface="Calibri" panose="020F0502020204030204" charset="0"/>
                <a:ea typeface="微软雅黑" panose="020B0503020204020204" charset="-122"/>
                <a:cs typeface="Calibri" panose="020F0502020204030204" charset="0"/>
                <a:sym typeface="+mn-lt"/>
              </a:rPr>
              <a:t>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They hit one of the thieves with a heavy statue.</a:t>
            </a:r>
            <a:endParaRPr lang="en-US" altLang="zh-CN" sz="3200">
              <a:solidFill>
                <a:srgbClr val="FF0000"/>
              </a:solidFill>
              <a:latin typeface="Calibri" panose="020F0502020204030204" charset="0"/>
              <a:ea typeface="微软雅黑" panose="020B0503020204020204" charset="-122"/>
              <a:cs typeface="Calibri" panose="020F0502020204030204" charset="0"/>
              <a:sym typeface="+mn-ea"/>
            </a:endParaRPr>
          </a:p>
        </p:txBody>
      </p:sp>
      <p:pic>
        <p:nvPicPr>
          <p:cNvPr id="2" name="图片 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linds(horizont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2" grpId="0"/>
      <p:bldP spid="12" grpId="1"/>
      <p:bldP spid="4" grpId="0" bldLvl="0" animBg="1"/>
      <p:bldP spid="4" grpId="1" animBg="1"/>
      <p:bldP spid="13" grpId="0"/>
      <p:bldP spid="13" grpId="1"/>
      <p:bldP spid="11" grpId="0"/>
      <p:bldP spid="11" grpId="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右箭头 9"/>
          <p:cNvSpPr/>
          <p:nvPr/>
        </p:nvSpPr>
        <p:spPr>
          <a:xfrm>
            <a:off x="683583" y="3219171"/>
            <a:ext cx="526942" cy="418454"/>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3200" dirty="0">
              <a:latin typeface="Calibri" panose="020F0502020204030204" charset="0"/>
              <a:ea typeface="微软雅黑" panose="020B0503020204020204" charset="-122"/>
              <a:cs typeface="Calibri" panose="020F0502020204030204" charset="0"/>
            </a:endParaRPr>
          </a:p>
        </p:txBody>
      </p:sp>
      <p:sp>
        <p:nvSpPr>
          <p:cNvPr id="5" name="右箭头 4"/>
          <p:cNvSpPr/>
          <p:nvPr/>
        </p:nvSpPr>
        <p:spPr>
          <a:xfrm>
            <a:off x="683304" y="1499719"/>
            <a:ext cx="526942" cy="42705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3200" dirty="0">
              <a:latin typeface="Calibri" panose="020F0502020204030204" charset="0"/>
              <a:ea typeface="微软雅黑" panose="020B0503020204020204" charset="-122"/>
              <a:cs typeface="Calibri" panose="020F0502020204030204" charset="0"/>
            </a:endParaRPr>
          </a:p>
        </p:txBody>
      </p:sp>
      <p:sp>
        <p:nvSpPr>
          <p:cNvPr id="7" name="文本框 6"/>
          <p:cNvSpPr txBox="1"/>
          <p:nvPr/>
        </p:nvSpPr>
        <p:spPr>
          <a:xfrm>
            <a:off x="1356995" y="513715"/>
            <a:ext cx="10104755" cy="810895"/>
          </a:xfrm>
          <a:prstGeom prst="rect">
            <a:avLst/>
          </a:prstGeom>
          <a:noFill/>
        </p:spPr>
        <p:txBody>
          <a:bodyPr wrap="square" rtlCol="0">
            <a:noAutofit/>
          </a:bodyPr>
          <a:lstStyle/>
          <a:p>
            <a:pPr marL="0" lvl="1" indent="0" fontAlgn="auto">
              <a:lnSpc>
                <a:spcPts val="5040"/>
              </a:lnSpc>
              <a:spcBef>
                <a:spcPts val="600"/>
              </a:spcBef>
            </a:pPr>
            <a:r>
              <a:rPr lang="en-US" altLang="zh-CN" sz="3200">
                <a:latin typeface="Calibri" panose="020F0502020204030204" charset="0"/>
                <a:cs typeface="Calibri" panose="020F0502020204030204" charset="0"/>
                <a:sym typeface="+mn-ea"/>
              </a:rPr>
              <a:t>8. How long did the raid last?</a:t>
            </a:r>
            <a:endParaRPr lang="en-US" altLang="zh-CN" sz="3200">
              <a:latin typeface="Calibri" panose="020F0502020204030204" charset="0"/>
              <a:cs typeface="Calibri" panose="020F0502020204030204" charset="0"/>
            </a:endParaRPr>
          </a:p>
          <a:p>
            <a:pPr marL="0" lvl="1" indent="0" fontAlgn="auto">
              <a:lnSpc>
                <a:spcPts val="5040"/>
              </a:lnSpc>
              <a:spcBef>
                <a:spcPts val="600"/>
              </a:spcBef>
            </a:pPr>
            <a:endParaRPr lang="en-US" altLang="zh-CN" sz="3200">
              <a:solidFill>
                <a:srgbClr val="FF0000"/>
              </a:solidFill>
              <a:latin typeface="Calibri" panose="020F0502020204030204" charset="0"/>
              <a:cs typeface="Calibri" panose="020F0502020204030204" charset="0"/>
            </a:endParaRPr>
          </a:p>
          <a:p>
            <a:pPr>
              <a:lnSpc>
                <a:spcPct val="130000"/>
              </a:lnSpc>
              <a:spcBef>
                <a:spcPts val="600"/>
              </a:spcBef>
            </a:pPr>
            <a:endParaRPr kumimoji="1" lang="en-US" altLang="zh-CN" sz="3200" kern="0" dirty="0" smtClean="0">
              <a:solidFill>
                <a:srgbClr val="FF0000"/>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lang="zh-CN" altLang="zh-CN" sz="3200" b="1" dirty="0">
                <a:solidFill>
                  <a:srgbClr val="C00000"/>
                </a:solidFill>
                <a:latin typeface="Calibri" panose="020F0502020204030204" charset="0"/>
                <a:ea typeface="Times New Roman" panose="02020603050405020304" charset="0"/>
                <a:cs typeface="Calibri" panose="020F0502020204030204" charset="0"/>
              </a:rPr>
              <a:t> </a:t>
            </a:r>
            <a:endParaRPr lang="en-US" altLang="zh-CN" sz="3200" b="1" dirty="0">
              <a:solidFill>
                <a:srgbClr val="C00000"/>
              </a:solidFill>
              <a:latin typeface="Calibri" panose="020F0502020204030204" charset="0"/>
              <a:ea typeface="Times New Roman" panose="02020603050405020304" charset="0"/>
              <a:cs typeface="Calibri" panose="020F0502020204030204" charset="0"/>
              <a:sym typeface="+mn-lt"/>
            </a:endParaRPr>
          </a:p>
        </p:txBody>
      </p:sp>
      <p:sp>
        <p:nvSpPr>
          <p:cNvPr id="2" name="文本框 1"/>
          <p:cNvSpPr txBox="1"/>
          <p:nvPr/>
        </p:nvSpPr>
        <p:spPr>
          <a:xfrm>
            <a:off x="683260" y="4128770"/>
            <a:ext cx="10594975" cy="2279015"/>
          </a:xfrm>
          <a:prstGeom prst="rect">
            <a:avLst/>
          </a:prstGeom>
          <a:noFill/>
        </p:spPr>
        <p:txBody>
          <a:bodyPr wrap="square" rtlCol="0" anchor="t">
            <a:noAutofit/>
          </a:bodyPr>
          <a:p>
            <a:pPr indent="0" fontAlgn="auto">
              <a:lnSpc>
                <a:spcPct val="150000"/>
              </a:lnSpc>
              <a:spcBef>
                <a:spcPts val="0"/>
              </a:spcBef>
            </a:pPr>
            <a:r>
              <a:rPr kumimoji="1" lang="en-US" altLang="zh-CN" sz="3200" b="1" dirty="0" smtClean="0">
                <a:latin typeface="Calibri" panose="020F0502020204030204" charset="0"/>
                <a:ea typeface="Chalkboard SE" charset="0"/>
                <a:cs typeface="Calibri" panose="020F0502020204030204" charset="0"/>
                <a:sym typeface="+mn-ea"/>
              </a:rPr>
              <a:t>8+9:</a:t>
            </a:r>
            <a:endParaRPr kumimoji="1" lang="en-US" altLang="zh-CN" sz="3200" b="1" dirty="0" smtClean="0">
              <a:solidFill>
                <a:schemeClr val="tx1"/>
              </a:solidFill>
              <a:latin typeface="Calibri" panose="020F0502020204030204" charset="0"/>
              <a:ea typeface="Chalkboard SE" charset="0"/>
              <a:cs typeface="Calibri" panose="020F0502020204030204" charset="0"/>
            </a:endParaRPr>
          </a:p>
          <a:p>
            <a:pPr indent="0" fontAlgn="auto">
              <a:lnSpc>
                <a:spcPct val="150000"/>
              </a:lnSpc>
              <a:spcBef>
                <a:spcPts val="0"/>
              </a:spcBef>
            </a:pPr>
            <a:r>
              <a:rPr lang="en-US" altLang="zh-CN" sz="3200">
                <a:latin typeface="Calibri" panose="020F0502020204030204" charset="0"/>
                <a:cs typeface="Calibri" panose="020F0502020204030204" charset="0"/>
                <a:sym typeface="+mn-ea"/>
              </a:rPr>
              <a:t>The raid lasted only three minutes </a:t>
            </a:r>
            <a:r>
              <a:rPr lang="en-US" altLang="zh-CN" sz="3200">
                <a:solidFill>
                  <a:srgbClr val="FF0000"/>
                </a:solidFill>
                <a:latin typeface="Calibri" panose="020F0502020204030204" charset="0"/>
                <a:cs typeface="Calibri" panose="020F0502020204030204" charset="0"/>
                <a:sym typeface="+mn-ea"/>
              </a:rPr>
              <a:t>and</a:t>
            </a:r>
            <a:r>
              <a:rPr lang="en-US" altLang="zh-CN" sz="3200">
                <a:latin typeface="Calibri" panose="020F0502020204030204" charset="0"/>
                <a:cs typeface="Calibri" panose="020F0502020204030204" charset="0"/>
                <a:sym typeface="+mn-ea"/>
              </a:rPr>
              <a:t> the thieves drove away. </a:t>
            </a:r>
            <a:endParaRPr lang="en-US" altLang="zh-CN" sz="3200">
              <a:latin typeface="Calibri" panose="020F0502020204030204" charset="0"/>
              <a:cs typeface="Calibri" panose="020F0502020204030204" charset="0"/>
            </a:endParaRPr>
          </a:p>
          <a:p>
            <a:pPr indent="0" fontAlgn="auto">
              <a:lnSpc>
                <a:spcPct val="150000"/>
              </a:lnSpc>
              <a:spcBef>
                <a:spcPts val="0"/>
              </a:spcBef>
            </a:pPr>
            <a:endParaRPr lang="en-US" altLang="zh-CN" sz="3200">
              <a:latin typeface="Calibri" panose="020F0502020204030204" charset="0"/>
              <a:cs typeface="Calibri" panose="020F0502020204030204" charset="0"/>
            </a:endParaRPr>
          </a:p>
          <a:p>
            <a:pPr marL="0" lvl="1" indent="0" algn="just" fontAlgn="auto">
              <a:lnSpc>
                <a:spcPts val="4560"/>
              </a:lnSpc>
            </a:pPr>
            <a:endParaRPr lang="en-US" altLang="zh-CN" sz="3200" dirty="0">
              <a:latin typeface="Calibri" panose="020F0502020204030204" charset="0"/>
              <a:ea typeface="Chalkboard SE" charset="0"/>
              <a:cs typeface="Calibri" panose="020F0502020204030204" charset="0"/>
              <a:sym typeface="+mn-ea"/>
            </a:endParaRPr>
          </a:p>
        </p:txBody>
      </p:sp>
      <p:sp>
        <p:nvSpPr>
          <p:cNvPr id="3" name="文本框 2"/>
          <p:cNvSpPr txBox="1"/>
          <p:nvPr/>
        </p:nvSpPr>
        <p:spPr>
          <a:xfrm>
            <a:off x="1356995" y="1268730"/>
            <a:ext cx="9445625" cy="777875"/>
          </a:xfrm>
          <a:prstGeom prst="rect">
            <a:avLst/>
          </a:prstGeom>
          <a:noFill/>
        </p:spPr>
        <p:txBody>
          <a:bodyPr wrap="square" rtlCol="0">
            <a:noAutofit/>
          </a:bodyPr>
          <a:p>
            <a:pPr marL="0" lvl="1" indent="0" fontAlgn="auto">
              <a:lnSpc>
                <a:spcPts val="5040"/>
              </a:lnSpc>
              <a:spcBef>
                <a:spcPts val="600"/>
              </a:spcBef>
            </a:pPr>
            <a:r>
              <a:rPr lang="en-US" altLang="zh-CN" sz="3200">
                <a:solidFill>
                  <a:srgbClr val="FF0000"/>
                </a:solidFill>
                <a:latin typeface="Calibri" panose="020F0502020204030204" charset="0"/>
                <a:cs typeface="Calibri" panose="020F0502020204030204" charset="0"/>
                <a:sym typeface="+mn-ea"/>
              </a:rPr>
              <a:t>The raid lasted only three minutes.</a:t>
            </a:r>
            <a:endParaRPr lang="en-US" altLang="zh-CN" sz="3200">
              <a:solidFill>
                <a:srgbClr val="FF0000"/>
              </a:solidFill>
              <a:latin typeface="Calibri" panose="020F0502020204030204" charset="0"/>
              <a:cs typeface="Calibri" panose="020F0502020204030204" charset="0"/>
            </a:endParaRPr>
          </a:p>
          <a:p>
            <a:pPr marL="0" lvl="1" indent="0" fontAlgn="auto">
              <a:lnSpc>
                <a:spcPts val="5040"/>
              </a:lnSpc>
              <a:spcBef>
                <a:spcPts val="600"/>
              </a:spcBef>
            </a:pPr>
            <a:endParaRPr lang="en-US" altLang="zh-CN" sz="3200">
              <a:solidFill>
                <a:srgbClr val="FF0000"/>
              </a:solidFill>
              <a:latin typeface="Calibri" panose="020F0502020204030204" charset="0"/>
              <a:cs typeface="Calibri" panose="020F0502020204030204" charset="0"/>
            </a:endParaRPr>
          </a:p>
        </p:txBody>
      </p:sp>
      <p:sp>
        <p:nvSpPr>
          <p:cNvPr id="4" name="文本框 3"/>
          <p:cNvSpPr txBox="1"/>
          <p:nvPr/>
        </p:nvSpPr>
        <p:spPr>
          <a:xfrm>
            <a:off x="1422400" y="2046605"/>
            <a:ext cx="7199630" cy="737235"/>
          </a:xfrm>
          <a:prstGeom prst="rect">
            <a:avLst/>
          </a:prstGeom>
          <a:noFill/>
        </p:spPr>
        <p:txBody>
          <a:bodyPr wrap="square" rtlCol="0">
            <a:spAutoFit/>
          </a:bodyPr>
          <a:p>
            <a:pPr marL="0" lvl="1" indent="0" fontAlgn="auto">
              <a:lnSpc>
                <a:spcPts val="5040"/>
              </a:lnSpc>
              <a:spcBef>
                <a:spcPts val="600"/>
              </a:spcBef>
            </a:pPr>
            <a:r>
              <a:rPr lang="en-US" altLang="zh-CN" sz="3200">
                <a:latin typeface="Calibri" panose="020F0502020204030204" charset="0"/>
                <a:cs typeface="Calibri" panose="020F0502020204030204" charset="0"/>
                <a:sym typeface="+mn-ea"/>
              </a:rPr>
              <a:t>9. Did the thieves drive away or not?</a:t>
            </a:r>
            <a:endParaRPr lang="en-US" altLang="zh-CN" sz="3200">
              <a:latin typeface="Calibri" panose="020F0502020204030204" charset="0"/>
              <a:cs typeface="Calibri" panose="020F0502020204030204" charset="0"/>
              <a:sym typeface="+mn-ea"/>
            </a:endParaRPr>
          </a:p>
        </p:txBody>
      </p:sp>
      <p:sp>
        <p:nvSpPr>
          <p:cNvPr id="6" name="文本框 5"/>
          <p:cNvSpPr txBox="1"/>
          <p:nvPr/>
        </p:nvSpPr>
        <p:spPr>
          <a:xfrm>
            <a:off x="1422400" y="2966085"/>
            <a:ext cx="10064115" cy="979805"/>
          </a:xfrm>
          <a:prstGeom prst="rect">
            <a:avLst/>
          </a:prstGeom>
          <a:noFill/>
        </p:spPr>
        <p:txBody>
          <a:bodyPr wrap="square" rtlCol="0">
            <a:noAutofit/>
          </a:bodyPr>
          <a:p>
            <a:pPr marL="0" lvl="1" indent="0" fontAlgn="auto">
              <a:lnSpc>
                <a:spcPts val="5040"/>
              </a:lnSpc>
              <a:spcBef>
                <a:spcPts val="600"/>
              </a:spcBef>
            </a:pPr>
            <a:r>
              <a:rPr lang="en-US" altLang="zh-CN" sz="3200">
                <a:solidFill>
                  <a:srgbClr val="FF0000"/>
                </a:solidFill>
                <a:latin typeface="Calibri" panose="020F0502020204030204" charset="0"/>
                <a:cs typeface="Calibri" panose="020F0502020204030204" charset="0"/>
                <a:sym typeface="+mn-ea"/>
              </a:rPr>
              <a:t>The thieves drove away.</a:t>
            </a:r>
            <a:endParaRPr lang="en-US" altLang="zh-CN" sz="3200">
              <a:solidFill>
                <a:srgbClr val="FF0000"/>
              </a:solidFill>
              <a:latin typeface="Calibri" panose="020F0502020204030204" charset="0"/>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bldLvl="0" animBg="1"/>
      <p:bldP spid="5" grpId="1" animBg="1"/>
      <p:bldP spid="3" grpId="0"/>
      <p:bldP spid="3" grpId="1"/>
      <p:bldP spid="4" grpId="0"/>
      <p:bldP spid="4" grpId="1"/>
      <p:bldP spid="10" grpId="0" bldLvl="0" animBg="1"/>
      <p:bldP spid="10" grpId="1" animBg="1"/>
      <p:bldP spid="6" grpId="0"/>
      <p:bldP spid="6" grpId="1"/>
      <p:bldP spid="2" grpId="0"/>
      <p:bldP spid="2" grpId="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799465" y="946150"/>
            <a:ext cx="464185" cy="36131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799465" y="2106930"/>
            <a:ext cx="464185" cy="3714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4" name="右箭头 3"/>
          <p:cNvSpPr/>
          <p:nvPr/>
        </p:nvSpPr>
        <p:spPr>
          <a:xfrm>
            <a:off x="799465" y="3173730"/>
            <a:ext cx="464185" cy="3714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454785" y="161290"/>
            <a:ext cx="10935335" cy="676275"/>
          </a:xfrm>
          <a:prstGeom prst="rect">
            <a:avLst/>
          </a:prstGeom>
          <a:noFill/>
        </p:spPr>
        <p:txBody>
          <a:bodyPr wrap="square" rtlCol="0" anchor="t">
            <a:noAutofit/>
          </a:bodyPr>
          <a:p>
            <a:pPr marL="800100" lvl="1" indent="-342900" fontAlgn="auto">
              <a:lnSpc>
                <a:spcPts val="2480"/>
              </a:lnSpc>
            </a:pPr>
            <a:endParaRPr lang="en-US" altLang="zh-CN" sz="32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ea typeface="微软雅黑" panose="020B0503020204020204" charset="-122"/>
                <a:cs typeface="Calibri" panose="020F0502020204030204" charset="0"/>
                <a:sym typeface="+mn-ea"/>
              </a:rPr>
              <a:t>10. Did the owner run after the car or did he stay in the shop?</a:t>
            </a:r>
            <a:endParaRPr lang="en-US" altLang="zh-CN" sz="2800">
              <a:latin typeface="Calibri" panose="020F0502020204030204" charset="0"/>
              <a:ea typeface="微软雅黑" panose="020B0503020204020204" charset="-122"/>
              <a:cs typeface="Calibri" panose="020F0502020204030204" charset="0"/>
            </a:endParaRPr>
          </a:p>
          <a:p>
            <a:pPr marL="0" lvl="1" indent="-342900" fontAlgn="auto">
              <a:lnSpc>
                <a:spcPts val="2480"/>
              </a:lnSpc>
            </a:pP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799465" y="4726940"/>
            <a:ext cx="10579735" cy="2068830"/>
          </a:xfrm>
          <a:prstGeom prst="rect">
            <a:avLst/>
          </a:prstGeom>
          <a:noFill/>
        </p:spPr>
        <p:txBody>
          <a:bodyPr wrap="square" rtlCol="0" anchor="t">
            <a:noAutofit/>
          </a:bodyPr>
          <a:p>
            <a:pPr indent="0" algn="just" fontAlgn="auto">
              <a:lnSpc>
                <a:spcPts val="4240"/>
              </a:lnSpc>
            </a:pPr>
            <a:r>
              <a:rPr kumimoji="1" lang="en-US" altLang="zh-CN" sz="3200" b="1" dirty="0">
                <a:latin typeface="Calibri" panose="020F0502020204030204" charset="0"/>
                <a:ea typeface="微软雅黑" panose="020B0503020204020204" charset="-122"/>
                <a:cs typeface="Calibri" panose="020F0502020204030204" charset="0"/>
                <a:sym typeface="+mn-ea"/>
              </a:rPr>
              <a:t>10+11+12+13</a:t>
            </a:r>
            <a:endParaRPr kumimoji="1" lang="en-US" altLang="zh-CN" sz="3200" b="1" dirty="0">
              <a:latin typeface="Calibri" panose="020F0502020204030204" charset="0"/>
              <a:ea typeface="微软雅黑" panose="020B0503020204020204" charset="-122"/>
              <a:cs typeface="Calibri" panose="020F0502020204030204" charset="0"/>
              <a:sym typeface="+mn-ea"/>
            </a:endParaRPr>
          </a:p>
          <a:p>
            <a:pPr indent="0" algn="just" fontAlgn="auto">
              <a:lnSpc>
                <a:spcPts val="4040"/>
              </a:lnSpc>
            </a:pP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Running</a:t>
            </a:r>
            <a:r>
              <a:rPr lang="en-US" altLang="zh-CN" sz="2800">
                <a:solidFill>
                  <a:srgbClr val="CC3300"/>
                </a:solidFill>
                <a:latin typeface="Calibri" panose="020F0502020204030204" charset="0"/>
                <a:ea typeface="微软雅黑" panose="020B0503020204020204" charset="-122"/>
                <a:cs typeface="Calibri" panose="020F0502020204030204" charset="0"/>
                <a:sym typeface="+mn-ea"/>
              </a:rPr>
              <a:t> </a:t>
            </a:r>
            <a:r>
              <a:rPr lang="en-US" altLang="zh-CN" sz="2800">
                <a:latin typeface="Calibri" panose="020F0502020204030204" charset="0"/>
                <a:ea typeface="微软雅黑" panose="020B0503020204020204" charset="-122"/>
                <a:cs typeface="Calibri" panose="020F0502020204030204" charset="0"/>
                <a:sym typeface="+mn-ea"/>
              </a:rPr>
              <a:t>after them, the owner threw ashtrays and vases,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but</a:t>
            </a:r>
            <a:r>
              <a:rPr lang="en-US" altLang="zh-CN" sz="2800">
                <a:solidFill>
                  <a:srgbClr val="CC3300"/>
                </a:solidFill>
                <a:latin typeface="Calibri" panose="020F0502020204030204" charset="0"/>
                <a:ea typeface="微软雅黑" panose="020B0503020204020204" charset="-122"/>
                <a:cs typeface="Calibri" panose="020F0502020204030204" charset="0"/>
                <a:sym typeface="+mn-ea"/>
              </a:rPr>
              <a:t> </a:t>
            </a:r>
            <a:r>
              <a:rPr lang="en-US" altLang="zh-CN" sz="2800">
                <a:latin typeface="Calibri" panose="020F0502020204030204" charset="0"/>
                <a:ea typeface="微软雅黑" panose="020B0503020204020204" charset="-122"/>
                <a:cs typeface="Calibri" panose="020F0502020204030204" charset="0"/>
                <a:sym typeface="+mn-ea"/>
              </a:rPr>
              <a:t>the thieves got away,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stealing</a:t>
            </a:r>
            <a:r>
              <a:rPr lang="en-US" altLang="zh-CN" sz="2800">
                <a:latin typeface="Calibri" panose="020F0502020204030204" charset="0"/>
                <a:ea typeface="微软雅黑" panose="020B0503020204020204" charset="-122"/>
                <a:cs typeface="Calibri" panose="020F0502020204030204" charset="0"/>
                <a:sym typeface="+mn-ea"/>
              </a:rPr>
              <a:t> thousands of pounds worth of diamonds.</a:t>
            </a:r>
            <a:endParaRPr lang="en-US" altLang="zh-CN" sz="2800">
              <a:latin typeface="Calibri" panose="020F0502020204030204" charset="0"/>
              <a:ea typeface="微软雅黑" panose="020B0503020204020204" charset="-122"/>
              <a:cs typeface="Calibri" panose="020F0502020204030204" charset="0"/>
            </a:endParaRPr>
          </a:p>
          <a:p>
            <a:pPr indent="0" algn="just" fontAlgn="auto">
              <a:lnSpc>
                <a:spcPts val="4440"/>
              </a:lnSpc>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499870" y="846455"/>
            <a:ext cx="9639935" cy="564515"/>
          </a:xfrm>
          <a:prstGeom prst="rect">
            <a:avLst/>
          </a:prstGeom>
          <a:noFill/>
        </p:spPr>
        <p:txBody>
          <a:bodyPr wrap="square" rtlCol="0">
            <a:noAutofit/>
          </a:bodyPr>
          <a:p>
            <a:pPr marL="0" lvl="1" indent="0" fontAlgn="auto">
              <a:lnSpc>
                <a:spcPts val="3760"/>
              </a:lnSpc>
            </a:pP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The owner ran after the car.</a:t>
            </a: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9" name="文本框 8"/>
          <p:cNvSpPr txBox="1"/>
          <p:nvPr/>
        </p:nvSpPr>
        <p:spPr>
          <a:xfrm>
            <a:off x="1492885" y="1420495"/>
            <a:ext cx="9886315" cy="602615"/>
          </a:xfrm>
          <a:prstGeom prst="rect">
            <a:avLst/>
          </a:prstGeom>
          <a:noFill/>
        </p:spPr>
        <p:txBody>
          <a:bodyPr wrap="square" rtlCol="0">
            <a:noAutofit/>
          </a:bodyPr>
          <a:p>
            <a:pPr marL="0" lvl="1"/>
            <a:r>
              <a:rPr lang="en-US" altLang="zh-CN" sz="2800">
                <a:latin typeface="Calibri" panose="020F0502020204030204" charset="0"/>
                <a:ea typeface="微软雅黑" panose="020B0503020204020204" charset="-122"/>
                <a:cs typeface="Calibri" panose="020F0502020204030204" charset="0"/>
                <a:sym typeface="+mn-ea"/>
              </a:rPr>
              <a:t>11. What did he throw at the car?</a:t>
            </a:r>
            <a:endParaRPr lang="en-US" altLang="zh-CN" sz="2800">
              <a:latin typeface="Calibri" panose="020F0502020204030204" charset="0"/>
              <a:ea typeface="微软雅黑" panose="020B0503020204020204" charset="-122"/>
              <a:cs typeface="Calibri" panose="020F0502020204030204" charset="0"/>
            </a:endParaRPr>
          </a:p>
          <a:p>
            <a:pPr marL="0" lvl="1"/>
            <a:endParaRPr lang="zh-CN" altLang="en-US" sz="2800">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544955" y="1965325"/>
            <a:ext cx="10353675" cy="659765"/>
          </a:xfrm>
          <a:prstGeom prst="rect">
            <a:avLst/>
          </a:prstGeom>
          <a:noFill/>
        </p:spPr>
        <p:txBody>
          <a:bodyPr wrap="square" rtlCol="0">
            <a:noAutofit/>
          </a:bodyPr>
          <a:p>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He and his staff threw furniture at the thieves.</a:t>
            </a:r>
            <a:endParaRPr lang="en-US" altLang="zh-CN" sz="2800">
              <a:solidFill>
                <a:srgbClr val="FF0000"/>
              </a:solidFill>
              <a:latin typeface="Calibri" panose="020F0502020204030204" charset="0"/>
              <a:ea typeface="微软雅黑" panose="020B0503020204020204" charset="-122"/>
              <a:cs typeface="Calibri" panose="020F0502020204030204" charset="0"/>
            </a:endParaRPr>
          </a:p>
          <a:p>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12" name="文本框 11"/>
          <p:cNvSpPr txBox="1"/>
          <p:nvPr/>
        </p:nvSpPr>
        <p:spPr>
          <a:xfrm>
            <a:off x="1418590" y="2524125"/>
            <a:ext cx="10241915" cy="643890"/>
          </a:xfrm>
          <a:prstGeom prst="rect">
            <a:avLst/>
          </a:prstGeom>
          <a:noFill/>
        </p:spPr>
        <p:txBody>
          <a:bodyPr wrap="square" rtlCol="0">
            <a:noAutofit/>
          </a:bodyPr>
          <a:p>
            <a:r>
              <a:rPr kumimoji="1" lang="en-US" altLang="zh-CN" sz="2800" kern="0" dirty="0" smtClean="0">
                <a:latin typeface="Calibri" panose="020F0502020204030204" charset="0"/>
                <a:ea typeface="微软雅黑" panose="020B0503020204020204" charset="-122"/>
                <a:cs typeface="Calibri" panose="020F0502020204030204" charset="0"/>
                <a:sym typeface="+mn-lt"/>
              </a:rPr>
              <a:t> </a:t>
            </a:r>
            <a:r>
              <a:rPr lang="en-US" altLang="zh-CN" sz="2800">
                <a:latin typeface="Calibri" panose="020F0502020204030204" charset="0"/>
                <a:ea typeface="微软雅黑" panose="020B0503020204020204" charset="-122"/>
                <a:cs typeface="Calibri" panose="020F0502020204030204" charset="0"/>
                <a:sym typeface="+mn-ea"/>
              </a:rPr>
              <a:t>12. Did the thieves get away or were they caught?</a:t>
            </a:r>
            <a:endParaRPr lang="en-US" altLang="zh-CN" sz="2800">
              <a:latin typeface="Calibri" panose="020F0502020204030204" charset="0"/>
              <a:ea typeface="微软雅黑" panose="020B0503020204020204" charset="-122"/>
              <a:cs typeface="Calibri" panose="020F0502020204030204" charset="0"/>
            </a:endParaRPr>
          </a:p>
          <a:p>
            <a:endParaRPr lang="zh-CN" altLang="en-US" sz="3200">
              <a:latin typeface="Calibri" panose="020F0502020204030204" charset="0"/>
              <a:ea typeface="微软雅黑" panose="020B0503020204020204" charset="-122"/>
              <a:cs typeface="Calibri" panose="020F0502020204030204" charset="0"/>
            </a:endParaRPr>
          </a:p>
        </p:txBody>
      </p:sp>
      <p:sp>
        <p:nvSpPr>
          <p:cNvPr id="13" name="文本框 12"/>
          <p:cNvSpPr txBox="1"/>
          <p:nvPr/>
        </p:nvSpPr>
        <p:spPr>
          <a:xfrm>
            <a:off x="1413510" y="3004185"/>
            <a:ext cx="10414000" cy="719455"/>
          </a:xfrm>
          <a:prstGeom prst="rect">
            <a:avLst/>
          </a:prstGeom>
          <a:noFill/>
        </p:spPr>
        <p:txBody>
          <a:bodyPr wrap="square" rtlCol="0">
            <a:noAutofit/>
          </a:bodyPr>
          <a:p>
            <a:pPr marL="0" lvl="1"/>
            <a:r>
              <a:rPr kumimoji="1" lang="en-US" altLang="zh-CN" sz="3200" kern="0" dirty="0" smtClean="0">
                <a:solidFill>
                  <a:srgbClr val="FF0000"/>
                </a:solidFill>
                <a:latin typeface="Calibri" panose="020F0502020204030204" charset="0"/>
                <a:ea typeface="微软雅黑" panose="020B0503020204020204" charset="-122"/>
                <a:cs typeface="Calibri" panose="020F0502020204030204" charset="0"/>
                <a:sym typeface="+mn-lt"/>
              </a:rPr>
              <a:t>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The thieves got away.</a:t>
            </a:r>
            <a:endParaRPr lang="en-US" altLang="zh-CN" sz="280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2" name="文本框 1"/>
          <p:cNvSpPr txBox="1"/>
          <p:nvPr/>
        </p:nvSpPr>
        <p:spPr>
          <a:xfrm>
            <a:off x="1477010" y="3555365"/>
            <a:ext cx="10241915" cy="643890"/>
          </a:xfrm>
          <a:prstGeom prst="rect">
            <a:avLst/>
          </a:prstGeom>
          <a:noFill/>
        </p:spPr>
        <p:txBody>
          <a:bodyPr wrap="square" rtlCol="0">
            <a:noAutofit/>
          </a:bodyPr>
          <a:p>
            <a:r>
              <a:rPr kumimoji="1" lang="en-US" altLang="zh-CN" sz="2800" kern="0" dirty="0" smtClean="0">
                <a:latin typeface="Calibri" panose="020F0502020204030204" charset="0"/>
                <a:ea typeface="微软雅黑" panose="020B0503020204020204" charset="-122"/>
                <a:cs typeface="Calibri" panose="020F0502020204030204" charset="0"/>
                <a:sym typeface="+mn-lt"/>
              </a:rPr>
              <a:t> </a:t>
            </a:r>
            <a:r>
              <a:rPr lang="en-US" altLang="zh-CN" sz="2800">
                <a:latin typeface="Calibri" panose="020F0502020204030204" charset="0"/>
                <a:ea typeface="微软雅黑" panose="020B0503020204020204" charset="-122"/>
                <a:cs typeface="Calibri" panose="020F0502020204030204" charset="0"/>
                <a:sym typeface="+mn-ea"/>
              </a:rPr>
              <a:t>13. What had they stolen?</a:t>
            </a:r>
            <a:endParaRPr lang="en-US" altLang="zh-CN" sz="2800">
              <a:latin typeface="Calibri" panose="020F0502020204030204" charset="0"/>
              <a:ea typeface="微软雅黑" panose="020B0503020204020204" charset="-122"/>
              <a:cs typeface="Calibri" panose="020F0502020204030204" charset="0"/>
            </a:endParaRPr>
          </a:p>
          <a:p>
            <a:endParaRPr lang="zh-CN" altLang="en-US" sz="3200">
              <a:latin typeface="Calibri" panose="020F0502020204030204" charset="0"/>
              <a:ea typeface="微软雅黑" panose="020B0503020204020204" charset="-122"/>
              <a:cs typeface="Calibri" panose="020F0502020204030204" charset="0"/>
            </a:endParaRPr>
          </a:p>
        </p:txBody>
      </p:sp>
      <p:sp>
        <p:nvSpPr>
          <p:cNvPr id="5" name="文本框 4"/>
          <p:cNvSpPr txBox="1"/>
          <p:nvPr/>
        </p:nvSpPr>
        <p:spPr>
          <a:xfrm>
            <a:off x="1476375" y="4065270"/>
            <a:ext cx="10414000" cy="719455"/>
          </a:xfrm>
          <a:prstGeom prst="rect">
            <a:avLst/>
          </a:prstGeom>
          <a:noFill/>
        </p:spPr>
        <p:txBody>
          <a:bodyPr wrap="square" rtlCol="0">
            <a:noAutofit/>
          </a:bodyPr>
          <a:p>
            <a:pPr marL="0" lvl="1"/>
            <a:r>
              <a:rPr kumimoji="1" lang="en-US" altLang="zh-CN" sz="3200" kern="0" dirty="0" smtClean="0">
                <a:solidFill>
                  <a:srgbClr val="FF0000"/>
                </a:solidFill>
                <a:latin typeface="Calibri" panose="020F0502020204030204" charset="0"/>
                <a:ea typeface="微软雅黑" panose="020B0503020204020204" charset="-122"/>
                <a:cs typeface="Calibri" panose="020F0502020204030204" charset="0"/>
                <a:sym typeface="+mn-lt"/>
              </a:rPr>
              <a:t>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They had stolen thousands of pounds worth of diamonds.</a:t>
            </a:r>
            <a:endParaRPr lang="en-US" altLang="zh-CN" sz="280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14" name="右箭头 13"/>
          <p:cNvSpPr/>
          <p:nvPr/>
        </p:nvSpPr>
        <p:spPr>
          <a:xfrm>
            <a:off x="799465" y="4204970"/>
            <a:ext cx="464185" cy="3714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pic>
        <p:nvPicPr>
          <p:cNvPr id="15" name="图片 14"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down)">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ipe(down)">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ipe(down)">
                                      <p:cBhvr>
                                        <p:cTn id="6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animBg="1"/>
      <p:bldP spid="3" grpId="1" animBg="1"/>
      <p:bldP spid="7" grpId="0"/>
      <p:bldP spid="7" grpId="1"/>
      <p:bldP spid="9" grpId="0"/>
      <p:bldP spid="9" grpId="1"/>
      <p:bldP spid="6" grpId="0" animBg="1"/>
      <p:bldP spid="6" grpId="1" animBg="1"/>
      <p:bldP spid="10" grpId="0"/>
      <p:bldP spid="10" grpId="1"/>
      <p:bldP spid="12" grpId="0"/>
      <p:bldP spid="12" grpId="1"/>
      <p:bldP spid="4" grpId="0" animBg="1"/>
      <p:bldP spid="4" grpId="1" animBg="1"/>
      <p:bldP spid="13" grpId="0"/>
      <p:bldP spid="13" grpId="1"/>
      <p:bldP spid="2" grpId="0"/>
      <p:bldP spid="2" grpId="1"/>
      <p:bldP spid="14" grpId="0" animBg="1"/>
      <p:bldP spid="14" grpId="1" animBg="1"/>
      <p:bldP spid="5" grpId="0"/>
      <p:bldP spid="5" grpId="1"/>
      <p:bldP spid="11" grpId="0"/>
      <p:bldP spid="11" grpId="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文本框 12"/>
          <p:cNvSpPr txBox="1"/>
          <p:nvPr/>
        </p:nvSpPr>
        <p:spPr>
          <a:xfrm>
            <a:off x="337820" y="1237615"/>
            <a:ext cx="11238230" cy="5200650"/>
          </a:xfrm>
          <a:prstGeom prst="rect">
            <a:avLst/>
          </a:prstGeom>
          <a:noFill/>
        </p:spPr>
        <p:txBody>
          <a:bodyPr wrap="square" rtlCol="0">
            <a:noAutofit/>
          </a:bodyPr>
          <a:lstStyle/>
          <a:p>
            <a:pPr indent="0" algn="just" fontAlgn="auto">
              <a:lnSpc>
                <a:spcPts val="4840"/>
              </a:lnSpc>
              <a:spcBef>
                <a:spcPts val="600"/>
              </a:spcBef>
            </a:pPr>
            <a:r>
              <a:rPr kumimoji="1" lang="en-US" altLang="zh-CN" sz="3200" kern="0" dirty="0" smtClean="0">
                <a:latin typeface="微软雅黑" panose="020B0503020204020204" charset="-122"/>
                <a:ea typeface="微软雅黑" panose="020B0503020204020204" charset="-122"/>
                <a:cs typeface="Calibri" panose="020F0502020204030204" charset="0"/>
                <a:sym typeface="+mn-lt"/>
              </a:rPr>
              <a:t>      </a:t>
            </a:r>
            <a:r>
              <a:rPr lang="en-US" altLang="zh-CN" sz="3200">
                <a:latin typeface="Calibri" panose="020F0502020204030204" charset="0"/>
                <a:ea typeface="微软雅黑" panose="020B0503020204020204" charset="-122"/>
                <a:cs typeface="Calibri" panose="020F0502020204030204" charset="0"/>
                <a:sym typeface="+mn-ea"/>
              </a:rPr>
              <a:t>A large car entered an arcade near Piccadilly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and</a:t>
            </a:r>
            <a:r>
              <a:rPr lang="en-US" altLang="zh-CN" sz="3200">
                <a:solidFill>
                  <a:srgbClr val="CC3300"/>
                </a:solidFill>
                <a:latin typeface="Calibri" panose="020F0502020204030204" charset="0"/>
                <a:ea typeface="微软雅黑" panose="020B0503020204020204" charset="-122"/>
                <a:cs typeface="Calibri" panose="020F0502020204030204" charset="0"/>
                <a:sym typeface="+mn-ea"/>
              </a:rPr>
              <a:t> </a:t>
            </a:r>
            <a:r>
              <a:rPr lang="en-US" altLang="zh-CN" sz="3200">
                <a:latin typeface="Calibri" panose="020F0502020204030204" charset="0"/>
                <a:ea typeface="微软雅黑" panose="020B0503020204020204" charset="-122"/>
                <a:cs typeface="Calibri" panose="020F0502020204030204" charset="0"/>
                <a:sym typeface="+mn-ea"/>
              </a:rPr>
              <a:t>stopped outside a </a:t>
            </a:r>
            <a:r>
              <a:rPr lang="en-US" altLang="zh-CN" sz="3200" err="1">
                <a:latin typeface="Calibri" panose="020F0502020204030204" charset="0"/>
                <a:ea typeface="微软雅黑" panose="020B0503020204020204" charset="-122"/>
                <a:cs typeface="Calibri" panose="020F0502020204030204" charset="0"/>
                <a:sym typeface="+mn-ea"/>
              </a:rPr>
              <a:t>jeweller’s</a:t>
            </a:r>
            <a:r>
              <a:rPr lang="en-US" altLang="zh-CN" sz="3200">
                <a:latin typeface="Calibri" panose="020F0502020204030204" charset="0"/>
                <a:ea typeface="微软雅黑" panose="020B0503020204020204" charset="-122"/>
                <a:cs typeface="Calibri" panose="020F0502020204030204" charset="0"/>
                <a:sym typeface="+mn-ea"/>
              </a:rPr>
              <a:t>. Two thieves got out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and</a:t>
            </a:r>
            <a:r>
              <a:rPr lang="en-US" altLang="zh-CN" sz="3200">
                <a:latin typeface="Calibri" panose="020F0502020204030204" charset="0"/>
                <a:ea typeface="微软雅黑" panose="020B0503020204020204" charset="-122"/>
                <a:cs typeface="Calibri" panose="020F0502020204030204" charset="0"/>
                <a:sym typeface="+mn-ea"/>
              </a:rPr>
              <a:t> smashed the shop window. The owner of the shop was upstairs,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so</a:t>
            </a:r>
            <a:r>
              <a:rPr lang="en-US" altLang="zh-CN" sz="3200">
                <a:latin typeface="Calibri" panose="020F0502020204030204" charset="0"/>
                <a:ea typeface="微软雅黑" panose="020B0503020204020204" charset="-122"/>
                <a:cs typeface="Calibri" panose="020F0502020204030204" charset="0"/>
                <a:sym typeface="+mn-ea"/>
              </a:rPr>
              <a:t> he and his staff threw furniture at the thieves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hitting</a:t>
            </a:r>
            <a:r>
              <a:rPr lang="en-US" altLang="zh-CN" sz="3200">
                <a:latin typeface="Calibri" panose="020F0502020204030204" charset="0"/>
                <a:ea typeface="微软雅黑" panose="020B0503020204020204" charset="-122"/>
                <a:cs typeface="Calibri" panose="020F0502020204030204" charset="0"/>
                <a:sym typeface="+mn-ea"/>
              </a:rPr>
              <a:t> one of them with a heavy statue. The raid lasted only three minutes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and</a:t>
            </a:r>
            <a:r>
              <a:rPr lang="en-US" altLang="zh-CN" sz="3200">
                <a:latin typeface="Calibri" panose="020F0502020204030204" charset="0"/>
                <a:ea typeface="微软雅黑" panose="020B0503020204020204" charset="-122"/>
                <a:cs typeface="Calibri" panose="020F0502020204030204" charset="0"/>
                <a:sym typeface="+mn-ea"/>
              </a:rPr>
              <a:t> the thieves drove away.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Running</a:t>
            </a:r>
            <a:r>
              <a:rPr lang="en-US" altLang="zh-CN" sz="3200">
                <a:latin typeface="Calibri" panose="020F0502020204030204" charset="0"/>
                <a:ea typeface="微软雅黑" panose="020B0503020204020204" charset="-122"/>
                <a:cs typeface="Calibri" panose="020F0502020204030204" charset="0"/>
                <a:sym typeface="+mn-ea"/>
              </a:rPr>
              <a:t> after them, the owner threw ashtrays and vases,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but</a:t>
            </a:r>
            <a:r>
              <a:rPr lang="en-US" altLang="zh-CN" sz="3200">
                <a:latin typeface="Calibri" panose="020F0502020204030204" charset="0"/>
                <a:ea typeface="微软雅黑" panose="020B0503020204020204" charset="-122"/>
                <a:cs typeface="Calibri" panose="020F0502020204030204" charset="0"/>
                <a:sym typeface="+mn-ea"/>
              </a:rPr>
              <a:t> the thieves got away,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stealing</a:t>
            </a:r>
            <a:r>
              <a:rPr lang="en-US" altLang="zh-CN" sz="3200">
                <a:latin typeface="Calibri" panose="020F0502020204030204" charset="0"/>
                <a:ea typeface="微软雅黑" panose="020B0503020204020204" charset="-122"/>
                <a:cs typeface="Calibri" panose="020F0502020204030204" charset="0"/>
                <a:sym typeface="+mn-ea"/>
              </a:rPr>
              <a:t> thousands of pounds worth of diamonds. </a:t>
            </a:r>
            <a:endParaRPr lang="en-US" altLang="zh-CN" sz="3200">
              <a:latin typeface="Calibri" panose="020F0502020204030204" charset="0"/>
              <a:ea typeface="微软雅黑" panose="020B0503020204020204" charset="-122"/>
              <a:cs typeface="Calibri" panose="020F0502020204030204" charset="0"/>
            </a:endParaRPr>
          </a:p>
          <a:p>
            <a:pPr indent="0" algn="just" fontAlgn="auto">
              <a:lnSpc>
                <a:spcPct val="150000"/>
              </a:lnSpc>
              <a:spcBef>
                <a:spcPts val="600"/>
              </a:spcBef>
            </a:pPr>
            <a:endParaRPr kumimoji="1" lang="en-US" altLang="zh-CN" sz="3200" kern="0" dirty="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4" name="文本占位符 3"/>
          <p:cNvSpPr>
            <a:spLocks noGrp="1"/>
          </p:cNvSpPr>
          <p:nvPr>
            <p:ph type="body" sz="quarter" idx="10"/>
          </p:nvPr>
        </p:nvSpPr>
        <p:spPr>
          <a:xfrm>
            <a:off x="337585" y="348960"/>
            <a:ext cx="4464529" cy="590931"/>
          </a:xfrm>
        </p:spPr>
        <p:txBody>
          <a:bodyPr/>
          <a:lstStyle/>
          <a:p>
            <a:r>
              <a:rPr lang="en-US" altLang="zh-CN" sz="3600" i="1" dirty="0">
                <a:solidFill>
                  <a:schemeClr val="tx1"/>
                </a:solidFill>
                <a:highlight>
                  <a:srgbClr val="FFFF00"/>
                </a:highlight>
                <a:latin typeface="Calibri" panose="020F0502020204030204" charset="0"/>
                <a:cs typeface="Calibri" panose="020F0502020204030204" charset="0"/>
              </a:rPr>
              <a:t>A possible version:</a:t>
            </a:r>
            <a:endParaRPr lang="en-US" altLang="zh-CN" sz="3600" i="1" dirty="0">
              <a:solidFill>
                <a:schemeClr val="tx1"/>
              </a:solidFill>
              <a:highlight>
                <a:srgbClr val="FFFF00"/>
              </a:highlight>
              <a:latin typeface="Calibri" panose="020F0502020204030204" charset="0"/>
              <a:cs typeface="Calibri" panose="020F0502020204030204" charset="0"/>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7</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Occasion describing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2" name="文本框 1"/>
          <p:cNvSpPr txBox="1"/>
          <p:nvPr/>
        </p:nvSpPr>
        <p:spPr>
          <a:xfrm>
            <a:off x="278765" y="1189990"/>
            <a:ext cx="11323320" cy="5262245"/>
          </a:xfrm>
          <a:prstGeom prst="rect">
            <a:avLst/>
          </a:prstGeom>
          <a:noFill/>
        </p:spPr>
        <p:txBody>
          <a:bodyPr wrap="square" rtlCol="0" anchor="t">
            <a:spAutoFit/>
          </a:bodyPr>
          <a:p>
            <a:pPr indent="0" fontAlgn="auto">
              <a:lnSpc>
                <a:spcPts val="5040"/>
              </a:lnSpc>
            </a:pPr>
            <a:r>
              <a:rPr lang="en-US" altLang="zh-CN" sz="2800" dirty="0" smtClean="0">
                <a:latin typeface="Times New Roman" panose="02020603050405020304" charset="0"/>
                <a:ea typeface="Times New Roman" panose="02020603050405020304" charset="0"/>
                <a:cs typeface="Times New Roman" panose="02020603050405020304" charset="0"/>
                <a:sym typeface="+mn-ea"/>
              </a:rPr>
              <a:t>                               </a:t>
            </a:r>
            <a:r>
              <a:rPr lang="en-US" altLang="zh-CN" sz="3200" dirty="0" smtClean="0">
                <a:latin typeface="Calibri" panose="020F0502020204030204" charset="0"/>
                <a:ea typeface="Times New Roman" panose="02020603050405020304" charset="0"/>
                <a:cs typeface="Calibri" panose="020F0502020204030204" charset="0"/>
                <a:sym typeface="+mn-ea"/>
              </a:rPr>
              <a:t>  </a:t>
            </a:r>
            <a:r>
              <a:rPr lang="en-US" altLang="zh-CN" sz="3200" dirty="0" smtClean="0">
                <a:solidFill>
                  <a:srgbClr val="FF0000"/>
                </a:solidFill>
                <a:latin typeface="Calibri" panose="020F0502020204030204" charset="0"/>
                <a:ea typeface="微软雅黑" panose="020B0503020204020204" charset="-122"/>
                <a:cs typeface="Calibri" panose="020F0502020204030204" charset="0"/>
                <a:sym typeface="+mn-ea"/>
              </a:rPr>
              <a:t>        </a:t>
            </a: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They got away </a:t>
            </a:r>
            <a:endPar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endParaRPr>
          </a:p>
          <a:p>
            <a:pPr indent="0" fontAlgn="auto">
              <a:lnSpc>
                <a:spcPts val="504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Introduction:</a:t>
            </a:r>
            <a:r>
              <a:rPr lang="en-US" altLang="zh-CN" sz="3200" b="1" dirty="0" smtClean="0">
                <a:latin typeface="Calibri" panose="020F0502020204030204" charset="0"/>
                <a:ea typeface="微软雅黑" panose="020B0503020204020204" charset="-122"/>
                <a:cs typeface="Calibri" panose="020F0502020204030204" charset="0"/>
                <a:sym typeface="+mn-ea"/>
              </a:rPr>
              <a:t> </a:t>
            </a:r>
            <a:r>
              <a:rPr lang="en-US" altLang="zh-CN" sz="3200" dirty="0" smtClean="0">
                <a:latin typeface="Calibri" panose="020F0502020204030204" charset="0"/>
                <a:ea typeface="微软雅黑" panose="020B0503020204020204" charset="-122"/>
                <a:cs typeface="Calibri" panose="020F0502020204030204" charset="0"/>
                <a:sym typeface="+mn-ea"/>
              </a:rPr>
              <a:t>The thieves' car joined the traffic----Mr. Taylor took a taxi----followed the thieves' car. </a:t>
            </a:r>
            <a:endParaRPr lang="en-US" altLang="zh-CN" sz="3200" dirty="0" smtClean="0">
              <a:latin typeface="Calibri" panose="020F0502020204030204" charset="0"/>
              <a:ea typeface="微软雅黑" panose="020B0503020204020204" charset="-122"/>
              <a:cs typeface="Calibri" panose="020F0502020204030204" charset="0"/>
              <a:sym typeface="+mn-ea"/>
            </a:endParaRPr>
          </a:p>
          <a:p>
            <a:pPr indent="0" fontAlgn="auto">
              <a:lnSpc>
                <a:spcPts val="504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Development:</a:t>
            </a:r>
            <a:r>
              <a:rPr lang="en-US" altLang="zh-CN" sz="3200" dirty="0" smtClean="0">
                <a:latin typeface="Calibri" panose="020F0502020204030204" charset="0"/>
                <a:ea typeface="微软雅黑" panose="020B0503020204020204" charset="-122"/>
                <a:cs typeface="Calibri" panose="020F0502020204030204" charset="0"/>
                <a:sym typeface="+mn-ea"/>
              </a:rPr>
              <a:t> A mad chase through the streets---- the thieves' car hit another car---- did not stop---- the police chased the police----he had been speeding----Mr. Taylor explained the situation.  </a:t>
            </a:r>
            <a:endParaRPr lang="en-US" altLang="zh-CN" sz="3200" dirty="0" smtClean="0">
              <a:latin typeface="Calibri" panose="020F0502020204030204" charset="0"/>
              <a:ea typeface="微软雅黑" panose="020B0503020204020204" charset="-122"/>
              <a:cs typeface="Calibri" panose="020F0502020204030204" charset="0"/>
              <a:sym typeface="+mn-ea"/>
            </a:endParaRPr>
          </a:p>
          <a:p>
            <a:pPr indent="0" fontAlgn="auto">
              <a:lnSpc>
                <a:spcPts val="504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Conclusion:</a:t>
            </a:r>
            <a:r>
              <a:rPr lang="en-US" altLang="zh-CN" sz="3200" b="1" dirty="0" smtClean="0">
                <a:latin typeface="Calibri" panose="020F0502020204030204" charset="0"/>
                <a:ea typeface="微软雅黑" panose="020B0503020204020204" charset="-122"/>
                <a:cs typeface="Calibri" panose="020F0502020204030204" charset="0"/>
                <a:sym typeface="+mn-ea"/>
              </a:rPr>
              <a:t> </a:t>
            </a:r>
            <a:r>
              <a:rPr lang="en-US" altLang="zh-CN" sz="3200" dirty="0" smtClean="0">
                <a:latin typeface="Calibri" panose="020F0502020204030204" charset="0"/>
                <a:ea typeface="微软雅黑" panose="020B0503020204020204" charset="-122"/>
                <a:cs typeface="Calibri" panose="020F0502020204030204" charset="0"/>
                <a:sym typeface="+mn-ea"/>
              </a:rPr>
              <a:t>The thieves' car was found ten minutes later----side street----abandoned----the thieves escaped on foot.</a:t>
            </a:r>
            <a:endParaRPr kumimoji="1" lang="en-US" altLang="zh-CN" sz="3200" kern="0" dirty="0">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188595"/>
            <a:ext cx="8504555" cy="681990"/>
          </a:xfrm>
          <a:prstGeom prst="rect">
            <a:avLst/>
          </a:prstGeom>
          <a:noFill/>
        </p:spPr>
        <p:txBody>
          <a:bodyPr wrap="square" rtlCol="0">
            <a:spAutoFit/>
          </a:bodyPr>
          <a:lstStyle/>
          <a:p>
            <a:pPr>
              <a:lnSpc>
                <a:spcPct val="120000"/>
              </a:lnSpc>
            </a:pPr>
            <a:r>
              <a:rPr lang="zh-CN" altLang="en-US" sz="3200" dirty="0">
                <a:highlight>
                  <a:srgbClr val="FFFF00"/>
                </a:highlight>
                <a:latin typeface="Calibri" panose="020F0502020204030204" charset="0"/>
                <a:cs typeface="Calibri" panose="020F0502020204030204" charset="0"/>
                <a:sym typeface="+mn-lt"/>
              </a:rPr>
              <a:t>Occasion describing</a:t>
            </a:r>
            <a:endParaRPr lang="zh-CN" altLang="en-US" sz="3200" dirty="0">
              <a:highlight>
                <a:srgbClr val="FFFF00"/>
              </a:highlight>
              <a:latin typeface="Calibri" panose="020F0502020204030204" charset="0"/>
              <a:cs typeface="Calibri" panose="020F0502020204030204" charset="0"/>
              <a:sym typeface="+mn-lt"/>
            </a:endParaRPr>
          </a:p>
        </p:txBody>
      </p:sp>
      <p:sp>
        <p:nvSpPr>
          <p:cNvPr id="2" name="文本框 1"/>
          <p:cNvSpPr txBox="1"/>
          <p:nvPr/>
        </p:nvSpPr>
        <p:spPr>
          <a:xfrm>
            <a:off x="278765" y="1189990"/>
            <a:ext cx="11323320" cy="1962785"/>
          </a:xfrm>
          <a:prstGeom prst="rect">
            <a:avLst/>
          </a:prstGeom>
          <a:noFill/>
        </p:spPr>
        <p:txBody>
          <a:bodyPr wrap="square" rtlCol="0" anchor="t">
            <a:noAutofit/>
          </a:bodyPr>
          <a:p>
            <a:pPr indent="0" fontAlgn="auto">
              <a:lnSpc>
                <a:spcPts val="4060"/>
              </a:lnSpc>
            </a:pPr>
            <a:r>
              <a:rPr lang="en-US" altLang="zh-CN" sz="3200" dirty="0" smtClean="0">
                <a:latin typeface="Calibri" panose="020F0502020204030204" charset="0"/>
                <a:ea typeface="Times New Roman" panose="02020603050405020304" charset="0"/>
                <a:cs typeface="Calibri" panose="020F0502020204030204" charset="0"/>
                <a:sym typeface="+mn-ea"/>
              </a:rPr>
              <a:t>                                 </a:t>
            </a:r>
            <a:r>
              <a:rPr lang="en-US" altLang="zh-CN" sz="3200" dirty="0" smtClean="0">
                <a:latin typeface="Calibri" panose="020F0502020204030204" charset="0"/>
                <a:ea typeface="微软雅黑" panose="020B0503020204020204" charset="-122"/>
                <a:cs typeface="Calibri" panose="020F0502020204030204" charset="0"/>
                <a:sym typeface="+mn-ea"/>
              </a:rPr>
              <a:t>        </a:t>
            </a:r>
            <a:r>
              <a:rPr lang="en-US" altLang="zh-CN" sz="3200" b="1" dirty="0" smtClean="0">
                <a:latin typeface="Calibri" panose="020F0502020204030204" charset="0"/>
                <a:ea typeface="微软雅黑" panose="020B0503020204020204" charset="-122"/>
                <a:cs typeface="Calibri" panose="020F0502020204030204" charset="0"/>
                <a:sym typeface="+mn-ea"/>
              </a:rPr>
              <a:t> </a:t>
            </a: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They got away </a:t>
            </a:r>
            <a:endPar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endParaRPr>
          </a:p>
          <a:p>
            <a:pPr indent="0" fontAlgn="auto">
              <a:lnSpc>
                <a:spcPts val="466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Introduction: </a:t>
            </a:r>
            <a:r>
              <a:rPr lang="en-US" altLang="zh-CN" sz="3200" dirty="0" smtClean="0">
                <a:latin typeface="Calibri" panose="020F0502020204030204" charset="0"/>
                <a:ea typeface="微软雅黑" panose="020B0503020204020204" charset="-122"/>
                <a:cs typeface="Calibri" panose="020F0502020204030204" charset="0"/>
                <a:sym typeface="+mn-ea"/>
              </a:rPr>
              <a:t>The thieves' car joined the traffic----Mr. Taylor took a taxi----followed the thieves' car. </a:t>
            </a:r>
            <a:endParaRPr lang="en-US" altLang="zh-CN" sz="3200" dirty="0" smtClean="0">
              <a:latin typeface="Calibri" panose="020F0502020204030204" charset="0"/>
              <a:ea typeface="微软雅黑" panose="020B0503020204020204" charset="-122"/>
              <a:cs typeface="Calibri" panose="020F0502020204030204" charset="0"/>
              <a:sym typeface="+mn-ea"/>
            </a:endParaRPr>
          </a:p>
          <a:p>
            <a:pPr indent="0" fontAlgn="auto">
              <a:lnSpc>
                <a:spcPts val="4660"/>
              </a:lnSpc>
            </a:pPr>
            <a:endParaRPr kumimoji="1" lang="en-US" altLang="zh-CN" sz="3200" kern="0" dirty="0">
              <a:latin typeface="Calibri" panose="020F0502020204030204" charset="0"/>
              <a:ea typeface="微软雅黑" panose="020B0503020204020204" charset="-122"/>
              <a:cs typeface="Calibri" panose="020F0502020204030204" charset="0"/>
              <a:sym typeface="+mn-lt"/>
            </a:endParaRPr>
          </a:p>
        </p:txBody>
      </p:sp>
      <p:sp>
        <p:nvSpPr>
          <p:cNvPr id="3" name="文本框 2"/>
          <p:cNvSpPr txBox="1"/>
          <p:nvPr>
            <p:custDataLst>
              <p:tags r:id="rId1"/>
            </p:custDataLst>
          </p:nvPr>
        </p:nvSpPr>
        <p:spPr>
          <a:xfrm>
            <a:off x="405765" y="3578225"/>
            <a:ext cx="11323320" cy="3094355"/>
          </a:xfrm>
          <a:prstGeom prst="rect">
            <a:avLst/>
          </a:prstGeom>
          <a:noFill/>
        </p:spPr>
        <p:txBody>
          <a:bodyPr wrap="square" rtlCol="0" anchor="t">
            <a:noAutofit/>
          </a:bodyPr>
          <a:p>
            <a:pPr indent="0" fontAlgn="auto">
              <a:lnSpc>
                <a:spcPct val="150000"/>
              </a:lnSpc>
            </a:pPr>
            <a:r>
              <a:rPr lang="en-US" altLang="zh-CN" sz="3200" dirty="0" smtClean="0">
                <a:latin typeface="Calibri" panose="020F0502020204030204" charset="0"/>
                <a:ea typeface="Times New Roman" panose="02020603050405020304" charset="0"/>
                <a:cs typeface="Calibri" panose="020F0502020204030204" charset="0"/>
                <a:sym typeface="+mn-ea"/>
              </a:rPr>
              <a:t>         </a:t>
            </a:r>
            <a:r>
              <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rPr>
              <a:t>Seeing the thieves' car join the traffic on Piccadilly, Mr. Taylor took a taxi and followed them. The taxi driver drove at full speed when Mr. Taylor told him what had happened. </a:t>
            </a:r>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endParaRPr>
          </a:p>
          <a:p>
            <a:pPr indent="0" fontAlgn="auto">
              <a:lnSpc>
                <a:spcPts val="4060"/>
              </a:lnSpc>
            </a:pPr>
            <a:r>
              <a:rPr lang="en-US" altLang="zh-CN" sz="3200" dirty="0" smtClean="0">
                <a:latin typeface="Calibri" panose="020F0502020204030204" charset="0"/>
                <a:ea typeface="Times New Roman" panose="02020603050405020304" charset="0"/>
                <a:cs typeface="Calibri" panose="020F0502020204030204" charset="0"/>
                <a:sym typeface="+mn-ea"/>
              </a:rPr>
              <a:t> </a:t>
            </a:r>
            <a:endParaRPr kumimoji="1" lang="en-US" altLang="zh-CN" sz="3200" kern="0" dirty="0">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86360" y="8064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2" name="文本框 1"/>
          <p:cNvSpPr txBox="1"/>
          <p:nvPr/>
        </p:nvSpPr>
        <p:spPr>
          <a:xfrm>
            <a:off x="86360" y="974725"/>
            <a:ext cx="11861800" cy="1550670"/>
          </a:xfrm>
          <a:prstGeom prst="rect">
            <a:avLst/>
          </a:prstGeom>
          <a:noFill/>
        </p:spPr>
        <p:txBody>
          <a:bodyPr wrap="square" rtlCol="0" anchor="t">
            <a:noAutofit/>
          </a:bodyPr>
          <a:p>
            <a:pPr indent="0" fontAlgn="auto">
              <a:lnSpc>
                <a:spcPts val="4060"/>
              </a:lnSpc>
            </a:pPr>
            <a:r>
              <a:rPr lang="en-US" altLang="zh-CN" sz="2400" b="1" dirty="0" smtClean="0">
                <a:solidFill>
                  <a:srgbClr val="FF0000"/>
                </a:solidFill>
                <a:latin typeface="微软雅黑" panose="020B0503020204020204" charset="-122"/>
                <a:ea typeface="微软雅黑" panose="020B0503020204020204" charset="-122"/>
                <a:cs typeface="Calibri" panose="020F0502020204030204" charset="0"/>
                <a:sym typeface="+mn-ea"/>
              </a:rPr>
              <a:t>Development:</a:t>
            </a:r>
            <a:r>
              <a:rPr lang="en-US" altLang="zh-CN" sz="2400" dirty="0" smtClean="0">
                <a:solidFill>
                  <a:srgbClr val="FF0000"/>
                </a:solidFill>
                <a:latin typeface="微软雅黑" panose="020B0503020204020204" charset="-122"/>
                <a:ea typeface="微软雅黑" panose="020B0503020204020204" charset="-122"/>
                <a:cs typeface="Calibri" panose="020F0502020204030204" charset="0"/>
                <a:sym typeface="+mn-ea"/>
              </a:rPr>
              <a:t> </a:t>
            </a:r>
            <a:r>
              <a:rPr lang="en-US" altLang="zh-CN" sz="2400" dirty="0" smtClean="0">
                <a:latin typeface="微软雅黑" panose="020B0503020204020204" charset="-122"/>
                <a:ea typeface="微软雅黑" panose="020B0503020204020204" charset="-122"/>
                <a:cs typeface="Calibri" panose="020F0502020204030204" charset="0"/>
                <a:sym typeface="+mn-ea"/>
              </a:rPr>
              <a:t>A mad chase through the streets---- the thieves' car hit another car---- did not stop---- the police chased the police----he had been speeding----Mr. Taylor explained the situation.  </a:t>
            </a:r>
            <a:endParaRPr lang="en-US" altLang="zh-CN" sz="2400" dirty="0" smtClean="0">
              <a:latin typeface="微软雅黑" panose="020B0503020204020204" charset="-122"/>
              <a:ea typeface="微软雅黑" panose="020B0503020204020204" charset="-122"/>
              <a:cs typeface="Calibri" panose="020F0502020204030204" charset="0"/>
              <a:sym typeface="+mn-ea"/>
            </a:endParaRPr>
          </a:p>
          <a:p>
            <a:pPr indent="0" fontAlgn="auto">
              <a:lnSpc>
                <a:spcPts val="4660"/>
              </a:lnSpc>
            </a:pPr>
            <a:endParaRPr kumimoji="1" lang="en-US" altLang="zh-CN" sz="2400" kern="0" dirty="0">
              <a:latin typeface="微软雅黑" panose="020B0503020204020204" charset="-122"/>
              <a:ea typeface="微软雅黑" panose="020B0503020204020204" charset="-122"/>
              <a:cs typeface="Calibri" panose="020F0502020204030204" charset="0"/>
              <a:sym typeface="+mn-lt"/>
            </a:endParaRPr>
          </a:p>
        </p:txBody>
      </p:sp>
      <p:sp>
        <p:nvSpPr>
          <p:cNvPr id="3" name="文本框 2"/>
          <p:cNvSpPr txBox="1"/>
          <p:nvPr>
            <p:custDataLst>
              <p:tags r:id="rId1"/>
            </p:custDataLst>
          </p:nvPr>
        </p:nvSpPr>
        <p:spPr>
          <a:xfrm>
            <a:off x="0" y="2589530"/>
            <a:ext cx="12023090" cy="4204970"/>
          </a:xfrm>
          <a:prstGeom prst="rect">
            <a:avLst/>
          </a:prstGeom>
          <a:noFill/>
        </p:spPr>
        <p:txBody>
          <a:bodyPr wrap="square" rtlCol="0" anchor="t">
            <a:noAutofit/>
          </a:bodyPr>
          <a:p>
            <a:pPr indent="0" fontAlgn="auto">
              <a:lnSpc>
                <a:spcPts val="3260"/>
              </a:lnSpc>
            </a:pPr>
            <a:r>
              <a:rPr kumimoji="1" lang="en-US" altLang="zh-CN" sz="2400" dirty="0">
                <a:solidFill>
                  <a:srgbClr val="FF0000"/>
                </a:solidFill>
                <a:latin typeface="微软雅黑" panose="020B0503020204020204" charset="-122"/>
                <a:ea typeface="微软雅黑" panose="020B0503020204020204" charset="-122"/>
                <a:cs typeface="Comic Sans MS" panose="030F0702030302020204" charset="0"/>
                <a:sym typeface="+mn-ea"/>
              </a:rPr>
              <a:t>        There wasn't too much traffic at this time of the morning so there was a mad chase through the streets of London. For a short time, the thieves' car was on the wrong side of the road and hit another car, but it did not stop. Two policemen in a police car watched in amazement as the two vehicles went past, both breaking the speed limit. Lights on and horn blaring, the police car chased both the speeding cars. Mr. Taylor's taxi stopped when the traffic lights turned red. The thieves ignored the traffic lights and got away. Meanwhile, the police caught up with the taxi at the traffic lights and the taxi driver was charged with speeding. They refused to let the driver off, even though Mr. Taylor carefully explained the situation.</a:t>
            </a:r>
            <a:r>
              <a:rPr kumimoji="1" lang="en-US" altLang="zh-CN" sz="2400" dirty="0">
                <a:solidFill>
                  <a:srgbClr val="C00000"/>
                </a:solidFill>
                <a:latin typeface="Comic Sans MS" panose="030F0702030302020204" charset="0"/>
                <a:ea typeface="Comic Sans MS" panose="030F0702030302020204" charset="0"/>
                <a:cs typeface="Comic Sans MS" panose="030F0702030302020204" charset="0"/>
                <a:sym typeface="+mn-ea"/>
              </a:rPr>
              <a:t> </a:t>
            </a:r>
            <a:endParaRPr kumimoji="1" lang="en-US" altLang="zh-CN" sz="2400" kern="0" dirty="0">
              <a:latin typeface="微软雅黑" panose="020B0503020204020204" charset="-122"/>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1</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altLang="zh-CN" sz="4000" b="1" spc="160" dirty="0">
                <a:latin typeface="Calibri" panose="020F0502020204030204" charset="0"/>
                <a:ea typeface="仓耳玄三M W05" panose="02020400000000000000" charset="-122"/>
                <a:cs typeface="Calibri" panose="020F0502020204030204" charset="0"/>
                <a:sym typeface="+mn-lt"/>
              </a:rPr>
              <a:t>Target vocabulary</a:t>
            </a:r>
            <a:endParaRPr lang="en-US" altLang="zh-CN" sz="4000" b="1" spc="160" dirty="0">
              <a:latin typeface="Calibri" panose="020F0502020204030204" charset="0"/>
              <a:ea typeface="仓耳玄三M W05" panose="02020400000000000000" charset="-122"/>
              <a:cs typeface="Calibri" panose="020F0502020204030204" charset="0"/>
              <a:sym typeface="+mn-lt"/>
            </a:endParaRPr>
          </a:p>
        </p:txBody>
      </p:sp>
    </p:spTree>
    <p:custDataLst>
      <p:tags r:id="rId4"/>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501015"/>
            <a:ext cx="8504555" cy="829945"/>
          </a:xfrm>
          <a:prstGeom prst="rect">
            <a:avLst/>
          </a:prstGeom>
          <a:noFill/>
        </p:spPr>
        <p:txBody>
          <a:bodyPr wrap="square" rtlCol="0">
            <a:spAutoFit/>
          </a:bodyPr>
          <a:lstStyle/>
          <a:p>
            <a:pPr>
              <a:lnSpc>
                <a:spcPct val="120000"/>
              </a:lnSpc>
            </a:pPr>
            <a:r>
              <a:rPr lang="zh-CN" altLang="en-US" sz="4000" dirty="0">
                <a:highlight>
                  <a:srgbClr val="FFFF00"/>
                </a:highlight>
                <a:latin typeface="Calibri" panose="020F0502020204030204" charset="0"/>
                <a:cs typeface="Calibri" panose="020F0502020204030204" charset="0"/>
                <a:sym typeface="+mn-lt"/>
              </a:rPr>
              <a:t>Occasion describing</a:t>
            </a:r>
            <a:endParaRPr lang="zh-CN" altLang="en-US" sz="4000" dirty="0">
              <a:highlight>
                <a:srgbClr val="FFFF00"/>
              </a:highlight>
              <a:latin typeface="Calibri" panose="020F0502020204030204" charset="0"/>
              <a:cs typeface="Calibri" panose="020F0502020204030204" charset="0"/>
              <a:sym typeface="+mn-lt"/>
            </a:endParaRPr>
          </a:p>
        </p:txBody>
      </p:sp>
      <p:sp>
        <p:nvSpPr>
          <p:cNvPr id="2" name="文本框 1"/>
          <p:cNvSpPr txBox="1"/>
          <p:nvPr/>
        </p:nvSpPr>
        <p:spPr>
          <a:xfrm>
            <a:off x="278765" y="1718310"/>
            <a:ext cx="11323320" cy="1132205"/>
          </a:xfrm>
          <a:prstGeom prst="rect">
            <a:avLst/>
          </a:prstGeom>
          <a:noFill/>
        </p:spPr>
        <p:txBody>
          <a:bodyPr wrap="square" rtlCol="0" anchor="t">
            <a:spAutoFit/>
          </a:bodyPr>
          <a:p>
            <a:pPr indent="0" fontAlgn="auto">
              <a:lnSpc>
                <a:spcPts val="4060"/>
              </a:lnSpc>
            </a:pPr>
            <a:r>
              <a:rPr lang="en-US" altLang="zh-CN" sz="2800" b="1" dirty="0" smtClean="0">
                <a:solidFill>
                  <a:srgbClr val="FF0000"/>
                </a:solidFill>
                <a:latin typeface="Calibri" panose="020F0502020204030204" charset="0"/>
                <a:ea typeface="微软雅黑" panose="020B0503020204020204" charset="-122"/>
                <a:cs typeface="Calibri" panose="020F0502020204030204" charset="0"/>
                <a:sym typeface="+mn-ea"/>
              </a:rPr>
              <a:t>Conclusion: </a:t>
            </a:r>
            <a:r>
              <a:rPr lang="en-US" altLang="zh-CN" sz="2800" dirty="0" smtClean="0">
                <a:latin typeface="Calibri" panose="020F0502020204030204" charset="0"/>
                <a:ea typeface="微软雅黑" panose="020B0503020204020204" charset="-122"/>
                <a:cs typeface="Calibri" panose="020F0502020204030204" charset="0"/>
                <a:sym typeface="+mn-ea"/>
              </a:rPr>
              <a:t>The thieves' car was found ten minutes later----side street----abandoned----the thieves escaped on foot.</a:t>
            </a:r>
            <a:endParaRPr kumimoji="1" lang="en-US" altLang="zh-CN" sz="2800" kern="0" dirty="0">
              <a:latin typeface="Calibri" panose="020F0502020204030204" charset="0"/>
              <a:ea typeface="微软雅黑" panose="020B0503020204020204" charset="-122"/>
              <a:cs typeface="Calibri" panose="020F0502020204030204" charset="0"/>
              <a:sym typeface="+mn-lt"/>
            </a:endParaRPr>
          </a:p>
        </p:txBody>
      </p:sp>
      <p:sp>
        <p:nvSpPr>
          <p:cNvPr id="3" name="文本框 2"/>
          <p:cNvSpPr txBox="1"/>
          <p:nvPr>
            <p:custDataLst>
              <p:tags r:id="rId1"/>
            </p:custDataLst>
          </p:nvPr>
        </p:nvSpPr>
        <p:spPr>
          <a:xfrm>
            <a:off x="278765" y="3041650"/>
            <a:ext cx="11323320" cy="3197225"/>
          </a:xfrm>
          <a:prstGeom prst="rect">
            <a:avLst/>
          </a:prstGeom>
          <a:noFill/>
        </p:spPr>
        <p:txBody>
          <a:bodyPr wrap="square" rtlCol="0" anchor="t">
            <a:spAutoFit/>
          </a:bodyPr>
          <a:p>
            <a:pPr indent="0" fontAlgn="auto">
              <a:lnSpc>
                <a:spcPct val="150000"/>
              </a:lnSpc>
            </a:pPr>
            <a:r>
              <a:rPr kumimoji="1" lang="en-US" altLang="zh-CN" sz="2800" dirty="0">
                <a:solidFill>
                  <a:srgbClr val="FF0000"/>
                </a:solidFill>
                <a:latin typeface="Calibri" panose="020F0502020204030204" charset="0"/>
                <a:ea typeface="微软雅黑" panose="020B0503020204020204" charset="-122"/>
                <a:cs typeface="Calibri" panose="020F0502020204030204" charset="0"/>
                <a:sym typeface="+mn-lt"/>
              </a:rPr>
              <a:t>       However, the police informed another police car of the </a:t>
            </a:r>
            <a:r>
              <a:rPr kumimoji="1" lang="en-US" altLang="zh-CN" sz="2800" dirty="0" smtClean="0">
                <a:solidFill>
                  <a:srgbClr val="FF0000"/>
                </a:solidFill>
                <a:latin typeface="Calibri" panose="020F0502020204030204" charset="0"/>
                <a:ea typeface="微软雅黑" panose="020B0503020204020204" charset="-122"/>
                <a:cs typeface="Calibri" panose="020F0502020204030204" charset="0"/>
                <a:sym typeface="+mn-lt"/>
              </a:rPr>
              <a:t>chase and ten minutes later the thieves' car was found abandoned in a side street. The thieves had escaped on foot and disappeared among the crowd. </a:t>
            </a:r>
            <a:endParaRPr kumimoji="1" lang="en-US" altLang="zh-CN" sz="2800" dirty="0" smtClean="0">
              <a:solidFill>
                <a:srgbClr val="FF0000"/>
              </a:solidFill>
              <a:latin typeface="Calibri" panose="020F0502020204030204" charset="0"/>
              <a:ea typeface="微软雅黑" panose="020B0503020204020204" charset="-122"/>
              <a:cs typeface="Calibri" panose="020F0502020204030204" charset="0"/>
              <a:sym typeface="+mn-lt"/>
            </a:endParaRPr>
          </a:p>
          <a:p>
            <a:pPr indent="0" fontAlgn="auto">
              <a:lnSpc>
                <a:spcPts val="4060"/>
              </a:lnSpc>
            </a:pPr>
            <a:endParaRPr kumimoji="1" lang="en-US" altLang="zh-CN" sz="2800" kern="0" dirty="0" smtClean="0">
              <a:solidFill>
                <a:srgbClr val="FF0000"/>
              </a:solidFill>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8</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cs typeface="Arial" panose="020B0604020202020204" pitchFamily="34" charset="0"/>
                <a:sym typeface="+mn-lt"/>
              </a:rPr>
              <a:t>Story development</a:t>
            </a:r>
            <a:endParaRPr lang="en-US" altLang="zh-CN" sz="4000" b="1" spc="260" dirty="0">
              <a:cs typeface="Arial" panose="020B0604020202020204" pitchFamily="34" charset="0"/>
              <a:sym typeface="+mn-lt"/>
            </a:endParaRPr>
          </a:p>
        </p:txBody>
      </p:sp>
    </p:spTree>
    <p:custDataLst>
      <p:tags r:id="rId4"/>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21945" y="979805"/>
            <a:ext cx="11684635" cy="5768975"/>
          </a:xfrm>
          <a:prstGeom prst="rect">
            <a:avLst/>
          </a:prstGeom>
          <a:noFill/>
        </p:spPr>
        <p:txBody>
          <a:bodyPr wrap="square" rtlCol="0" anchor="t">
            <a:noAutofit/>
          </a:bodyPr>
          <a:p>
            <a:pPr indent="457200" algn="just" fontAlgn="auto">
              <a:lnSpc>
                <a:spcPts val="3100"/>
              </a:lnSpc>
            </a:pPr>
            <a:r>
              <a:rPr lang="zh-CN" altLang="en-US" sz="2000" dirty="0">
                <a:latin typeface="Calibri" panose="020F0502020204030204" charset="0"/>
                <a:cs typeface="Calibri" panose="020F0502020204030204" charset="0"/>
                <a:sym typeface="+mn-ea"/>
              </a:rPr>
              <a:t>The expensive shops in a famous arcade near Piccadilly were just opening. At this time of the morning, the arcade was almost empty. Mr. Taylor, the owner of a jewellery shop was admiring a new window display. Two of his assistants had been working busily since eight o'clock and had only just finished. Diamond necklaces and rings had been beautifully arranged on a background of black velvet. After gazing at the display for several minutes, Mr. Taylor went back into his shop.  </a:t>
            </a:r>
            <a:endParaRPr lang="zh-CN" altLang="en-US" sz="2000" dirty="0">
              <a:latin typeface="Calibri" panose="020F0502020204030204" charset="0"/>
              <a:cs typeface="Calibri" panose="020F0502020204030204" charset="0"/>
              <a:sym typeface="+mn-ea"/>
            </a:endParaRPr>
          </a:p>
          <a:p>
            <a:pPr indent="457200" algn="just" fontAlgn="auto">
              <a:lnSpc>
                <a:spcPts val="3100"/>
              </a:lnSpc>
            </a:pPr>
            <a:r>
              <a:rPr lang="zh-CN" altLang="en-US" sz="2000" dirty="0">
                <a:latin typeface="Calibri" panose="020F0502020204030204" charset="0"/>
                <a:cs typeface="Calibri" panose="020F0502020204030204" charset="0"/>
                <a:sym typeface="+mn-ea"/>
              </a:rPr>
              <a:t>The silence was suddenly broken when a large car, with its headlights on and its horn blaring, roared down the arcade. It came to a stop outside the jeweller</a:t>
            </a:r>
            <a:r>
              <a:rPr lang="en-US" altLang="zh-CN" sz="2000" dirty="0">
                <a:latin typeface="Calibri" panose="020F0502020204030204" charset="0"/>
                <a:cs typeface="Calibri" panose="020F0502020204030204" charset="0"/>
                <a:sym typeface="+mn-ea"/>
              </a:rPr>
              <a:t>’</a:t>
            </a:r>
            <a:r>
              <a:rPr lang="zh-CN" altLang="en-US" sz="2000" dirty="0">
                <a:latin typeface="Calibri" panose="020F0502020204030204" charset="0"/>
                <a:cs typeface="Calibri" panose="020F0502020204030204" charset="0"/>
                <a:sym typeface="+mn-ea"/>
              </a:rPr>
              <a:t>s. One man stayed at the wheel while two others with black stockings over their faces jumped out and smashed the window of the shop with iron bars. While this was going on, Mr. Taylor was upstairs. He and his staff began throwing furniture out of the window. Chairs and tables went flying into the arcade. One of the thieves was struck by a heavy statue, but he was too busy helping himself to diamonds to notice any pain. The raid was all over in three minutes, for the men scrambled back into the car and it moved off at a fantastic speed. Just as it was leaving, Mr. Taylor rushed out and ran after it throwing ashtrays and vases, but it was impossible to stop the thieves. They had got away with thousands of pounds worth of diamonds.  </a:t>
            </a:r>
            <a:endParaRPr lang="en-US" altLang="zh-CN" sz="2000" dirty="0">
              <a:latin typeface="Times New Roman" panose="02020603050405020304" charset="0"/>
              <a:cs typeface="Times New Roman" panose="020206030504050203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770255" y="748030"/>
            <a:ext cx="11156950" cy="1863090"/>
          </a:xfrm>
          <a:prstGeom prst="rect">
            <a:avLst/>
          </a:prstGeom>
          <a:noFill/>
        </p:spPr>
        <p:txBody>
          <a:bodyPr wrap="square" rtlCol="0">
            <a:spAutoFit/>
          </a:bodyPr>
          <a:lstStyle/>
          <a:p>
            <a:pPr>
              <a:lnSpc>
                <a:spcPct val="120000"/>
              </a:lnSpc>
            </a:pPr>
            <a:r>
              <a:rPr lang="en-US" altLang="zh-CN" sz="3200" dirty="0">
                <a:solidFill>
                  <a:schemeClr val="tx1"/>
                </a:solidFill>
                <a:latin typeface="Calibri" panose="020F0502020204030204" charset="0"/>
                <a:cs typeface="Calibri" panose="020F0502020204030204" charset="0"/>
                <a:sym typeface="+mn-lt"/>
              </a:rPr>
              <a:t>Para 1</a:t>
            </a:r>
            <a:r>
              <a:rPr lang="zh-CN" altLang="en-US" sz="3200" dirty="0">
                <a:solidFill>
                  <a:schemeClr val="tx1"/>
                </a:solidFill>
                <a:latin typeface="Calibri" panose="020F0502020204030204" charset="0"/>
                <a:cs typeface="Calibri" panose="020F0502020204030204" charset="0"/>
                <a:sym typeface="+mn-lt"/>
              </a:rPr>
              <a:t>：</a:t>
            </a:r>
            <a:endParaRPr lang="zh-CN" altLang="en-US" sz="3200" dirty="0">
              <a:solidFill>
                <a:schemeClr val="tx1"/>
              </a:solidFill>
              <a:latin typeface="Calibri" panose="020F0502020204030204" charset="0"/>
              <a:cs typeface="Calibri" panose="020F0502020204030204" charset="0"/>
              <a:sym typeface="+mn-lt"/>
            </a:endParaRPr>
          </a:p>
          <a:p>
            <a:pPr>
              <a:lnSpc>
                <a:spcPct val="120000"/>
              </a:lnSpc>
            </a:pPr>
            <a:r>
              <a:rPr lang="en-US" altLang="zh-CN" sz="3200" i="1" dirty="0">
                <a:solidFill>
                  <a:schemeClr val="tx1"/>
                </a:solidFill>
                <a:latin typeface="Calibri" panose="020F0502020204030204" charset="0"/>
                <a:cs typeface="Calibri" panose="020F0502020204030204" charset="0"/>
                <a:sym typeface="+mn-lt"/>
              </a:rPr>
              <a:t>       </a:t>
            </a:r>
            <a:r>
              <a:rPr lang="en-US" altLang="zh-CN" sz="3200" dirty="0">
                <a:solidFill>
                  <a:schemeClr val="tx1"/>
                </a:solidFill>
                <a:latin typeface="Calibri" panose="020F0502020204030204" charset="0"/>
                <a:ea typeface="微软雅黑" panose="020B0503020204020204" charset="-122"/>
                <a:cs typeface="Calibri" panose="020F0502020204030204" charset="0"/>
                <a:sym typeface="+mn-lt"/>
              </a:rPr>
              <a:t> Three months later, the thieves struck again, but Mr. Taylor and his staff were prepared.</a:t>
            </a:r>
            <a:endParaRPr lang="zh-CN" altLang="en-US" sz="3200" dirty="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2" name="文本框 1"/>
          <p:cNvSpPr txBox="1"/>
          <p:nvPr/>
        </p:nvSpPr>
        <p:spPr>
          <a:xfrm>
            <a:off x="770255" y="3817620"/>
            <a:ext cx="11200130" cy="1272540"/>
          </a:xfrm>
          <a:prstGeom prst="rect">
            <a:avLst/>
          </a:prstGeom>
          <a:noFill/>
        </p:spPr>
        <p:txBody>
          <a:bodyPr wrap="square" rtlCol="0">
            <a:spAutoFit/>
          </a:bodyPr>
          <a:p>
            <a:pPr>
              <a:lnSpc>
                <a:spcPct val="120000"/>
              </a:lnSpc>
            </a:pPr>
            <a:r>
              <a:rPr lang="en-US" altLang="zh-CN" sz="3200" dirty="0">
                <a:latin typeface="Calibri" panose="020F0502020204030204" charset="0"/>
                <a:cs typeface="Calibri" panose="020F0502020204030204" charset="0"/>
                <a:sym typeface="+mn-lt"/>
              </a:rPr>
              <a:t>Para 2</a:t>
            </a:r>
            <a:r>
              <a:rPr lang="zh-CN" altLang="en-US" sz="3200" dirty="0">
                <a:latin typeface="Calibri" panose="020F0502020204030204" charset="0"/>
                <a:cs typeface="Calibri" panose="020F0502020204030204" charset="0"/>
                <a:sym typeface="+mn-lt"/>
              </a:rPr>
              <a:t>：</a:t>
            </a:r>
            <a:endParaRPr lang="zh-CN" altLang="en-US" sz="3200" dirty="0">
              <a:solidFill>
                <a:schemeClr val="tx1"/>
              </a:solidFill>
              <a:latin typeface="Calibri" panose="020F0502020204030204" charset="0"/>
              <a:cs typeface="Calibri" panose="020F0502020204030204" charset="0"/>
              <a:sym typeface="+mn-lt"/>
            </a:endParaRPr>
          </a:p>
          <a:p>
            <a:pPr>
              <a:lnSpc>
                <a:spcPct val="120000"/>
              </a:lnSpc>
            </a:pPr>
            <a:r>
              <a:rPr lang="en-US" altLang="zh-CN" sz="3200" i="1" dirty="0">
                <a:solidFill>
                  <a:schemeClr val="tx1"/>
                </a:solidFill>
                <a:latin typeface="Calibri" panose="020F0502020204030204" charset="0"/>
                <a:cs typeface="Calibri" panose="020F0502020204030204" charset="0"/>
                <a:sym typeface="+mn-lt"/>
              </a:rPr>
              <a:t> </a:t>
            </a:r>
            <a:r>
              <a:rPr lang="en-US" altLang="zh-CN" sz="3200" dirty="0">
                <a:solidFill>
                  <a:schemeClr val="tx1"/>
                </a:solidFill>
                <a:latin typeface="Calibri" panose="020F0502020204030204" charset="0"/>
                <a:cs typeface="Calibri" panose="020F0502020204030204" charset="0"/>
                <a:sym typeface="+mn-lt"/>
              </a:rPr>
              <a:t>     </a:t>
            </a:r>
            <a:r>
              <a:rPr lang="en-US" altLang="zh-CN" sz="3200" dirty="0">
                <a:solidFill>
                  <a:schemeClr val="tx1"/>
                </a:solidFill>
                <a:latin typeface="Calibri" panose="020F0502020204030204" charset="0"/>
                <a:ea typeface="微软雅黑" panose="020B0503020204020204" charset="-122"/>
                <a:cs typeface="Calibri" panose="020F0502020204030204" charset="0"/>
                <a:sym typeface="+mn-lt"/>
              </a:rPr>
              <a:t> </a:t>
            </a:r>
            <a:r>
              <a:rPr kumimoji="1" lang="en-US" altLang="zh-CN" sz="3200" kern="0" dirty="0" smtClean="0">
                <a:latin typeface="Calibri" panose="020F0502020204030204" charset="0"/>
                <a:ea typeface="微软雅黑" panose="020B0503020204020204" charset="-122"/>
                <a:cs typeface="Calibri" panose="020F0502020204030204" charset="0"/>
                <a:sym typeface="+mn-lt"/>
              </a:rPr>
              <a:t>His </a:t>
            </a:r>
            <a:r>
              <a:rPr kumimoji="1" lang="en-US" altLang="zh-CN" sz="3200" kern="0" dirty="0">
                <a:latin typeface="Calibri" panose="020F0502020204030204" charset="0"/>
                <a:ea typeface="微软雅黑" panose="020B0503020204020204" charset="-122"/>
                <a:cs typeface="Calibri" panose="020F0502020204030204" charset="0"/>
                <a:sym typeface="+mn-lt"/>
              </a:rPr>
              <a:t>beautifully arranged plan was coming </a:t>
            </a:r>
            <a:r>
              <a:rPr kumimoji="1" lang="en-US" altLang="zh-CN" sz="3200" kern="0" dirty="0" smtClean="0">
                <a:latin typeface="Calibri" panose="020F0502020204030204" charset="0"/>
                <a:ea typeface="微软雅黑" panose="020B0503020204020204" charset="-122"/>
                <a:cs typeface="Calibri" panose="020F0502020204030204" charset="0"/>
                <a:sym typeface="+mn-lt"/>
              </a:rPr>
              <a:t>together.</a:t>
            </a:r>
            <a:endParaRPr lang="en-US" altLang="zh-CN" sz="3200" dirty="0">
              <a:solidFill>
                <a:schemeClr val="tx1"/>
              </a:solidFill>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280670" y="835025"/>
            <a:ext cx="11630660" cy="5890895"/>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noAutofit/>
          </a:bodyPr>
          <a:lstStyle/>
          <a:p>
            <a:pPr indent="0" fontAlgn="auto">
              <a:lnSpc>
                <a:spcPts val="3780"/>
              </a:lnSpc>
            </a:pPr>
            <a:r>
              <a:rPr lang="en-US" sz="2000">
                <a:latin typeface="Calibri" panose="020F0502020204030204" charset="0"/>
                <a:ea typeface="宋体" panose="02010600030101010101" pitchFamily="2" charset="-122"/>
                <a:cs typeface="Calibri" panose="020F0502020204030204" charset="0"/>
                <a:sym typeface="+mn-ea"/>
              </a:rPr>
              <a:t>       </a:t>
            </a:r>
            <a:r>
              <a:rPr lang="en-US" altLang="zh-CN" sz="2400" i="1" dirty="0">
                <a:solidFill>
                  <a:schemeClr val="tx1"/>
                </a:solidFill>
                <a:latin typeface="Calibri" panose="020F0502020204030204" charset="0"/>
                <a:cs typeface="Calibri" panose="020F0502020204030204" charset="0"/>
                <a:sym typeface="+mn-lt"/>
              </a:rPr>
              <a:t>  </a:t>
            </a:r>
            <a:r>
              <a:rPr lang="en-US" altLang="zh-CN" sz="2400" dirty="0">
                <a:solidFill>
                  <a:schemeClr val="tx1"/>
                </a:solidFill>
                <a:latin typeface="Calibri" panose="020F0502020204030204" charset="0"/>
                <a:ea typeface="微软雅黑" panose="020B0503020204020204" charset="-122"/>
                <a:cs typeface="Calibri" panose="020F0502020204030204" charset="0"/>
                <a:sym typeface="+mn-lt"/>
              </a:rPr>
              <a:t> </a:t>
            </a:r>
            <a:r>
              <a:rPr lang="en-US" altLang="zh-CN" sz="2800" dirty="0">
                <a:solidFill>
                  <a:schemeClr val="tx1"/>
                </a:solidFill>
                <a:latin typeface="Calibri" panose="020F0502020204030204" charset="0"/>
                <a:ea typeface="微软雅黑" panose="020B0503020204020204" charset="-122"/>
                <a:cs typeface="Calibri" panose="020F0502020204030204" charset="0"/>
                <a:sym typeface="+mn-lt"/>
              </a:rPr>
              <a:t>Three months later, the thieves struck again, but Mr. Taylor and his staff were prepared. </a:t>
            </a:r>
            <a:r>
              <a:rPr kumimoji="1" lang="en-US" altLang="zh-CN" sz="2800" kern="0" dirty="0">
                <a:latin typeface="Calibri" panose="020F0502020204030204" charset="0"/>
                <a:ea typeface="微软雅黑" panose="020B0503020204020204" charset="-122"/>
                <a:cs typeface="Calibri" panose="020F0502020204030204" charset="0"/>
                <a:sym typeface="+mn-lt"/>
              </a:rPr>
              <a:t>When they recognized the car rushing into the street of expensive shops, they leapt into action. </a:t>
            </a:r>
            <a:r>
              <a:rPr kumimoji="1" lang="en-US" altLang="zh-CN" sz="2800" kern="0" dirty="0" smtClean="0">
                <a:latin typeface="Calibri" panose="020F0502020204030204" charset="0"/>
                <a:ea typeface="微软雅黑" panose="020B0503020204020204" charset="-122"/>
                <a:cs typeface="Calibri" panose="020F0502020204030204" charset="0"/>
                <a:sym typeface="+mn-lt"/>
              </a:rPr>
              <a:t>Mr. </a:t>
            </a:r>
            <a:r>
              <a:rPr kumimoji="1" lang="en-US" altLang="zh-CN" sz="2800" kern="0" dirty="0">
                <a:latin typeface="Calibri" panose="020F0502020204030204" charset="0"/>
                <a:ea typeface="微软雅黑" panose="020B0503020204020204" charset="-122"/>
                <a:cs typeface="Calibri" panose="020F0502020204030204" charset="0"/>
                <a:sym typeface="+mn-lt"/>
              </a:rPr>
              <a:t>Taylor came to a stop by the alarm just as the thieves entered the store. He hit the alarm button and the doors slammed shut and locked behind the robbers. They turned in a panic, but it was already too </a:t>
            </a:r>
            <a:r>
              <a:rPr kumimoji="1" lang="en-US" altLang="zh-CN" sz="2800" kern="0" dirty="0" smtClean="0">
                <a:latin typeface="Calibri" panose="020F0502020204030204" charset="0"/>
                <a:ea typeface="微软雅黑" panose="020B0503020204020204" charset="-122"/>
                <a:cs typeface="Calibri" panose="020F0502020204030204" charset="0"/>
                <a:sym typeface="+mn-lt"/>
              </a:rPr>
              <a:t>late</a:t>
            </a:r>
            <a:r>
              <a:rPr kumimoji="1" lang="en-US" altLang="zh-CN" sz="2800" kern="0" dirty="0">
                <a:latin typeface="Calibri" panose="020F0502020204030204" charset="0"/>
                <a:ea typeface="微软雅黑" panose="020B0503020204020204" charset="-122"/>
                <a:cs typeface="Calibri" panose="020F0502020204030204" charset="0"/>
                <a:sym typeface="+mn-lt"/>
              </a:rPr>
              <a:t>.</a:t>
            </a:r>
            <a:endParaRPr kumimoji="1" lang="en-US" altLang="zh-CN" sz="2800" kern="0" dirty="0">
              <a:latin typeface="Calibri" panose="020F0502020204030204" charset="0"/>
              <a:ea typeface="微软雅黑" panose="020B0503020204020204" charset="-122"/>
              <a:cs typeface="Calibri" panose="020F0502020204030204" charset="0"/>
              <a:sym typeface="+mn-lt"/>
            </a:endParaRPr>
          </a:p>
          <a:p>
            <a:pPr indent="0" fontAlgn="auto">
              <a:lnSpc>
                <a:spcPts val="3780"/>
              </a:lnSpc>
            </a:pPr>
            <a:r>
              <a:rPr kumimoji="1" lang="en-US" altLang="zh-CN" sz="2800" kern="0" dirty="0">
                <a:latin typeface="Calibri" panose="020F0502020204030204" charset="0"/>
                <a:ea typeface="微软雅黑" panose="020B0503020204020204" charset="-122"/>
                <a:cs typeface="Calibri" panose="020F0502020204030204" charset="0"/>
                <a:sym typeface="+mn-lt"/>
              </a:rPr>
              <a:t>       His beautifully arranged plan was coming together. His assistants had been working busily to prepare the shop, and now their hard work was paying off. Smoke filled the store, blinding and disorientating the would-be robbers. </a:t>
            </a:r>
            <a:r>
              <a:rPr kumimoji="1" lang="en-US" altLang="zh-CN" sz="2800" kern="0" dirty="0" smtClean="0">
                <a:latin typeface="Calibri" panose="020F0502020204030204" charset="0"/>
                <a:ea typeface="微软雅黑" panose="020B0503020204020204" charset="-122"/>
                <a:cs typeface="Calibri" panose="020F0502020204030204" charset="0"/>
                <a:sym typeface="+mn-lt"/>
              </a:rPr>
              <a:t>Mr. </a:t>
            </a:r>
            <a:r>
              <a:rPr kumimoji="1" lang="en-US" altLang="zh-CN" sz="2800" kern="0" dirty="0">
                <a:latin typeface="Calibri" panose="020F0502020204030204" charset="0"/>
                <a:ea typeface="微软雅黑" panose="020B0503020204020204" charset="-122"/>
                <a:cs typeface="Calibri" panose="020F0502020204030204" charset="0"/>
                <a:sym typeface="+mn-lt"/>
              </a:rPr>
              <a:t>Taylor tackled one, and another went flying to the ground. The staff crowded into the room and captured the robbers, binding their hands in thick rope. When the police arrived, they found their job had already been done.</a:t>
            </a:r>
            <a:endParaRPr kumimoji="1" lang="en-US" altLang="zh-CN" sz="2800" kern="0" dirty="0">
              <a:latin typeface="Calibri" panose="020F0502020204030204" charset="0"/>
              <a:ea typeface="微软雅黑" panose="020B0503020204020204" charset="-122"/>
              <a:cs typeface="Calibri" panose="020F0502020204030204" charset="0"/>
              <a:sym typeface="+mn-lt"/>
            </a:endParaRPr>
          </a:p>
          <a:p>
            <a:pPr indent="0" fontAlgn="auto">
              <a:lnSpc>
                <a:spcPts val="3980"/>
              </a:lnSpc>
            </a:pPr>
            <a:endParaRPr lang="zh-CN" altLang="en-US" sz="2800" dirty="0">
              <a:latin typeface="Calibri" panose="020F0502020204030204" charset="0"/>
              <a:ea typeface="微软雅黑" panose="020B0503020204020204" charset="-122"/>
              <a:cs typeface="Calibri" panose="020F0502020204030204" charset="0"/>
            </a:endParaRPr>
          </a:p>
        </p:txBody>
      </p:sp>
      <p:sp>
        <p:nvSpPr>
          <p:cNvPr id="77" name="文本框 76"/>
          <p:cNvSpPr txBox="1"/>
          <p:nvPr/>
        </p:nvSpPr>
        <p:spPr>
          <a:xfrm>
            <a:off x="280035" y="153035"/>
            <a:ext cx="6103620" cy="681990"/>
          </a:xfrm>
          <a:prstGeom prst="rect">
            <a:avLst/>
          </a:prstGeom>
          <a:noFill/>
        </p:spPr>
        <p:txBody>
          <a:bodyPr wrap="square" rtlCol="0">
            <a:spAutoFit/>
          </a:bodyPr>
          <a:p>
            <a:pPr>
              <a:lnSpc>
                <a:spcPct val="120000"/>
              </a:lnSpc>
            </a:pPr>
            <a:r>
              <a:rPr lang="en-US" altLang="zh-CN" sz="3200" b="1" i="1" dirty="0">
                <a:solidFill>
                  <a:schemeClr val="tx1"/>
                </a:solidFill>
                <a:highlight>
                  <a:srgbClr val="FFFF00"/>
                </a:highlight>
                <a:cs typeface="+mn-ea"/>
                <a:sym typeface="+mn-lt"/>
              </a:rPr>
              <a:t>Possible version 1:</a:t>
            </a:r>
            <a:endParaRPr lang="en-US" altLang="zh-CN" sz="3200" b="1" i="1" dirty="0">
              <a:solidFill>
                <a:schemeClr val="tx1"/>
              </a:solidFill>
              <a:highlight>
                <a:srgbClr val="FFFF00"/>
              </a:highlight>
              <a:cs typeface="+mn-ea"/>
              <a:sym typeface="+mn-lt"/>
            </a:endParaRPr>
          </a:p>
        </p:txBody>
      </p:sp>
    </p:spTree>
  </p:cSld>
  <p:clrMapOvr>
    <a:masterClrMapping/>
  </p:clrMapOvr>
  <p:transition>
    <p:pull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0035" y="835025"/>
            <a:ext cx="11631295" cy="6022975"/>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noAutofit/>
          </a:bodyPr>
          <a:lstStyle/>
          <a:p>
            <a:pPr indent="0" fontAlgn="auto">
              <a:lnSpc>
                <a:spcPts val="3280"/>
              </a:lnSpc>
            </a:pPr>
            <a:r>
              <a:rPr lang="en-US" sz="2000">
                <a:latin typeface="Calibri" panose="020F0502020204030204" charset="0"/>
                <a:ea typeface="宋体" panose="02010600030101010101" pitchFamily="2" charset="-122"/>
                <a:cs typeface="Calibri" panose="020F0502020204030204" charset="0"/>
                <a:sym typeface="+mn-ea"/>
              </a:rPr>
              <a:t>       </a:t>
            </a:r>
            <a:r>
              <a:rPr lang="en-US" altLang="zh-CN" sz="2000" dirty="0">
                <a:solidFill>
                  <a:schemeClr val="tx1"/>
                </a:solidFill>
                <a:latin typeface="Calibri" panose="020F0502020204030204" charset="0"/>
                <a:ea typeface="微软雅黑" panose="020B0503020204020204" charset="-122"/>
                <a:cs typeface="Calibri" panose="020F0502020204030204" charset="0"/>
                <a:sym typeface="+mn-lt"/>
              </a:rPr>
              <a:t> </a:t>
            </a:r>
            <a:r>
              <a:rPr lang="en-US" altLang="zh-CN" sz="2400" dirty="0">
                <a:solidFill>
                  <a:schemeClr val="tx1"/>
                </a:solidFill>
                <a:latin typeface="Calibri" panose="020F0502020204030204" charset="0"/>
                <a:ea typeface="微软雅黑" panose="020B0503020204020204" charset="-122"/>
                <a:cs typeface="Calibri" panose="020F0502020204030204" charset="0"/>
                <a:sym typeface="+mn-lt"/>
              </a:rPr>
              <a:t>Three months later, the thieves struck again, but Mr. Taylor and his staff were prepared.</a:t>
            </a:r>
            <a:endParaRPr lang="zh-CN" altLang="en-US" sz="2400" dirty="0">
              <a:solidFill>
                <a:schemeClr val="tx1"/>
              </a:solidFill>
              <a:latin typeface="Calibri" panose="020F0502020204030204" charset="0"/>
              <a:ea typeface="微软雅黑" panose="020B0503020204020204" charset="-122"/>
              <a:cs typeface="Calibri" panose="020F0502020204030204" charset="0"/>
              <a:sym typeface="+mn-lt"/>
            </a:endParaRPr>
          </a:p>
          <a:p>
            <a:pPr indent="0" fontAlgn="auto">
              <a:lnSpc>
                <a:spcPts val="3280"/>
              </a:lnSpc>
            </a:pPr>
            <a:r>
              <a:rPr kumimoji="1" lang="en-US" altLang="zh-CN" sz="2400" kern="0" dirty="0">
                <a:latin typeface="Calibri" panose="020F0502020204030204" charset="0"/>
                <a:ea typeface="微软雅黑" panose="020B0503020204020204" charset="-122"/>
                <a:cs typeface="Calibri" panose="020F0502020204030204" charset="0"/>
                <a:sym typeface="+mn-lt"/>
              </a:rPr>
              <a:t> Since the terrible diamond theft, they had taken serious steps to safeguard their precious merchandise. They installed advanced alarms, reinforced the windows, and hired trained security personnel. As the clock approached midnight, Mr. Taylor and his staff nervously watched the CCTV cameras, keeping a close eye on every corner of the shop. They were determined to prevent a repeat of the past, willing to defend their hard-earned treasures at any cost.      </a:t>
            </a:r>
            <a:endParaRPr kumimoji="1" lang="en-US" altLang="zh-CN" sz="2400" kern="0" dirty="0">
              <a:latin typeface="Calibri" panose="020F0502020204030204" charset="0"/>
              <a:ea typeface="微软雅黑" panose="020B0503020204020204" charset="-122"/>
              <a:cs typeface="Calibri" panose="020F0502020204030204" charset="0"/>
              <a:sym typeface="+mn-lt"/>
            </a:endParaRPr>
          </a:p>
          <a:p>
            <a:pPr indent="0" fontAlgn="auto">
              <a:lnSpc>
                <a:spcPts val="3280"/>
              </a:lnSpc>
            </a:pPr>
            <a:r>
              <a:rPr kumimoji="1" lang="en-US" altLang="zh-CN" sz="2400" kern="0" dirty="0">
                <a:latin typeface="Calibri" panose="020F0502020204030204" charset="0"/>
                <a:ea typeface="微软雅黑" panose="020B0503020204020204" charset="-122"/>
                <a:cs typeface="Calibri" panose="020F0502020204030204" charset="0"/>
                <a:sym typeface="+mn-lt"/>
              </a:rPr>
              <a:t>      His beautifully arranged plan was coming together. Mr. Taylor had spent countless sleepless nights carefully plotting his revenge against the brazen robbers. He reached out to a network of trusted contacts, gathering information on the elusive gang. Through discreet channels, he discovered their hideout—a rundown warehouse on the city outskirts. Mr. Taylor assembled a team of skilled investigators who tirelessly collected evidence and tracked their every move. The time for retribution was approaching, and a glimmer of determination sparkled in Mr. Taylor's eyes as he knew that justice would soon be served.</a:t>
            </a:r>
            <a:endParaRPr kumimoji="1" lang="en-US" altLang="zh-CN" sz="2400" kern="0" dirty="0">
              <a:latin typeface="Calibri" panose="020F0502020204030204" charset="0"/>
              <a:ea typeface="微软雅黑" panose="020B0503020204020204" charset="-122"/>
              <a:cs typeface="Calibri" panose="020F05020202040302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980"/>
              </a:lnSpc>
            </a:pPr>
            <a:endParaRPr lang="zh-CN" altLang="en-US" sz="2400" dirty="0">
              <a:latin typeface="微软雅黑" panose="020B0503020204020204" charset="-122"/>
              <a:ea typeface="微软雅黑" panose="020B0503020204020204" charset="-122"/>
              <a:cs typeface="Calibri" panose="020F0502020204030204" charset="0"/>
            </a:endParaRPr>
          </a:p>
        </p:txBody>
      </p:sp>
      <p:sp>
        <p:nvSpPr>
          <p:cNvPr id="77" name="文本框 76"/>
          <p:cNvSpPr txBox="1"/>
          <p:nvPr/>
        </p:nvSpPr>
        <p:spPr>
          <a:xfrm>
            <a:off x="280035" y="153035"/>
            <a:ext cx="6103620" cy="681990"/>
          </a:xfrm>
          <a:prstGeom prst="rect">
            <a:avLst/>
          </a:prstGeom>
          <a:noFill/>
        </p:spPr>
        <p:txBody>
          <a:bodyPr wrap="square" rtlCol="0">
            <a:spAutoFit/>
          </a:bodyPr>
          <a:p>
            <a:pPr>
              <a:lnSpc>
                <a:spcPct val="120000"/>
              </a:lnSpc>
            </a:pPr>
            <a:r>
              <a:rPr lang="en-US" altLang="zh-CN" sz="3200" b="1" i="1" dirty="0">
                <a:solidFill>
                  <a:schemeClr val="tx1"/>
                </a:solidFill>
                <a:highlight>
                  <a:srgbClr val="FFFF00"/>
                </a:highlight>
                <a:cs typeface="+mn-ea"/>
                <a:sym typeface="+mn-lt"/>
              </a:rPr>
              <a:t>Possible version 2:</a:t>
            </a:r>
            <a:endParaRPr lang="en-US" altLang="zh-CN" sz="3200" b="1" i="1" dirty="0">
              <a:solidFill>
                <a:schemeClr val="tx1"/>
              </a:solidFill>
              <a:highlight>
                <a:srgbClr val="FFFF00"/>
              </a:highlight>
              <a:cs typeface="+mn-ea"/>
              <a:sym typeface="+mn-lt"/>
            </a:endParaRPr>
          </a:p>
        </p:txBody>
      </p:sp>
    </p:spTree>
  </p:cSld>
  <p:clrMapOvr>
    <a:masterClrMapping/>
  </p:clrMapOvr>
  <p:transition>
    <p:pull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9</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6297930"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Vocabulary reiforcement</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484505" y="233045"/>
            <a:ext cx="6096000" cy="583565"/>
          </a:xfrm>
          <a:prstGeom prst="rect">
            <a:avLst/>
          </a:prstGeom>
          <a:noFill/>
        </p:spPr>
        <p:txBody>
          <a:bodyPr wrap="square" rtlCol="0" anchor="t">
            <a:spAutoFit/>
          </a:bodyPr>
          <a:p>
            <a:r>
              <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rPr>
              <a:t>A. Word spelling </a:t>
            </a:r>
            <a:endPar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endParaRPr>
          </a:p>
        </p:txBody>
      </p:sp>
      <p:sp>
        <p:nvSpPr>
          <p:cNvPr id="102" name="文本框 101"/>
          <p:cNvSpPr txBox="1"/>
          <p:nvPr/>
        </p:nvSpPr>
        <p:spPr>
          <a:xfrm>
            <a:off x="354965" y="980440"/>
            <a:ext cx="11482705" cy="5426075"/>
          </a:xfrm>
          <a:prstGeom prst="rect">
            <a:avLst/>
          </a:prstGeom>
          <a:noFill/>
          <a:ln w="9525">
            <a:noFill/>
          </a:ln>
        </p:spPr>
        <p:txBody>
          <a:bodyPr wrap="square">
            <a:spAutoFit/>
          </a:bodyPr>
          <a:p>
            <a:pPr indent="266700" fontAlgn="auto">
              <a:lnSpc>
                <a:spcPts val="4160"/>
              </a:lnSpc>
            </a:pPr>
            <a:r>
              <a:rPr lang="en-US" sz="2800">
                <a:latin typeface="微软雅黑" panose="020B0503020204020204" charset="-122"/>
                <a:ea typeface="微软雅黑" panose="020B0503020204020204" charset="-122"/>
              </a:rPr>
              <a:t>   </a:t>
            </a:r>
            <a:r>
              <a:rPr lang="en-US" sz="2400">
                <a:latin typeface="微软雅黑" panose="020B0503020204020204" charset="-122"/>
                <a:ea typeface="微软雅黑" panose="020B0503020204020204" charset="-122"/>
              </a:rPr>
              <a:t>The </a:t>
            </a:r>
            <a:r>
              <a:rPr lang="en-US" sz="2400">
                <a:solidFill>
                  <a:srgbClr val="FF0000"/>
                </a:solidFill>
                <a:latin typeface="微软雅黑" panose="020B0503020204020204" charset="-122"/>
                <a:ea typeface="微软雅黑" panose="020B0503020204020204" charset="-122"/>
              </a:rPr>
              <a:t>p</a:t>
            </a:r>
            <a:r>
              <a:rPr lang="en-US" sz="2400">
                <a:latin typeface="微软雅黑" panose="020B0503020204020204" charset="-122"/>
                <a:ea typeface="微软雅黑" panose="020B0503020204020204" charset="-122"/>
              </a:rPr>
              <a:t>______ shops in a renowned arcade near Piccadilly were just opening, and the arcade was nearly empty in the early morning. Mr. Taylor, the owner of a </a:t>
            </a:r>
            <a:r>
              <a:rPr lang="en-US" sz="2400">
                <a:solidFill>
                  <a:srgbClr val="FF0000"/>
                </a:solidFill>
                <a:latin typeface="微软雅黑" panose="020B0503020204020204" charset="-122"/>
                <a:ea typeface="微软雅黑" panose="020B0503020204020204" charset="-122"/>
              </a:rPr>
              <a:t>j</a:t>
            </a:r>
            <a:r>
              <a:rPr lang="en-US" sz="2400">
                <a:latin typeface="微软雅黑" panose="020B0503020204020204" charset="-122"/>
                <a:ea typeface="微软雅黑" panose="020B0503020204020204" charset="-122"/>
              </a:rPr>
              <a:t>_______ store, admired a new window </a:t>
            </a:r>
            <a:r>
              <a:rPr lang="en-US" sz="2400">
                <a:solidFill>
                  <a:srgbClr val="FF0000"/>
                </a:solidFill>
                <a:latin typeface="微软雅黑" panose="020B0503020204020204" charset="-122"/>
                <a:ea typeface="微软雅黑" panose="020B0503020204020204" charset="-122"/>
              </a:rPr>
              <a:t>d</a:t>
            </a:r>
            <a:r>
              <a:rPr lang="en-US" sz="2400">
                <a:latin typeface="微软雅黑" panose="020B0503020204020204" charset="-122"/>
                <a:ea typeface="微软雅黑" panose="020B0503020204020204" charset="-122"/>
              </a:rPr>
              <a:t>______ while his assistants worked diligently. </a:t>
            </a:r>
            <a:r>
              <a:rPr lang="en-US" sz="2400">
                <a:solidFill>
                  <a:srgbClr val="FF0000"/>
                </a:solidFill>
                <a:latin typeface="微软雅黑" panose="020B0503020204020204" charset="-122"/>
                <a:ea typeface="微软雅黑" panose="020B0503020204020204" charset="-122"/>
              </a:rPr>
              <a:t>D</a:t>
            </a:r>
            <a:r>
              <a:rPr lang="en-US" sz="2400">
                <a:latin typeface="微软雅黑" panose="020B0503020204020204" charset="-122"/>
                <a:ea typeface="微软雅黑" panose="020B0503020204020204" charset="-122"/>
              </a:rPr>
              <a:t>________ necklaces and rings were beautifully </a:t>
            </a:r>
            <a:r>
              <a:rPr lang="en-US" sz="2400">
                <a:solidFill>
                  <a:srgbClr val="FF0000"/>
                </a:solidFill>
                <a:latin typeface="微软雅黑" panose="020B0503020204020204" charset="-122"/>
                <a:ea typeface="微软雅黑" panose="020B0503020204020204" charset="-122"/>
              </a:rPr>
              <a:t>a</a:t>
            </a:r>
            <a:r>
              <a:rPr lang="en-US" sz="2400">
                <a:latin typeface="微软雅黑" panose="020B0503020204020204" charset="-122"/>
                <a:ea typeface="微软雅黑" panose="020B0503020204020204" charset="-122"/>
              </a:rPr>
              <a:t>________ on black velvet. Suddenly, a car with headlights on and horn </a:t>
            </a:r>
            <a:r>
              <a:rPr lang="en-US" sz="2400">
                <a:solidFill>
                  <a:srgbClr val="FF0000"/>
                </a:solidFill>
                <a:latin typeface="微软雅黑" panose="020B0503020204020204" charset="-122"/>
                <a:ea typeface="微软雅黑" panose="020B0503020204020204" charset="-122"/>
              </a:rPr>
              <a:t>b</a:t>
            </a:r>
            <a:r>
              <a:rPr lang="en-US" sz="2400">
                <a:latin typeface="微软雅黑" panose="020B0503020204020204" charset="-122"/>
                <a:ea typeface="微软雅黑" panose="020B0503020204020204" charset="-122"/>
              </a:rPr>
              <a:t>______ raced down the arcade, stopping outside the shop. Masked individuals</a:t>
            </a:r>
            <a:r>
              <a:rPr lang="en-US" sz="2400">
                <a:solidFill>
                  <a:srgbClr val="FF0000"/>
                </a:solidFill>
                <a:latin typeface="微软雅黑" panose="020B0503020204020204" charset="-122"/>
                <a:ea typeface="微软雅黑" panose="020B0503020204020204" charset="-122"/>
              </a:rPr>
              <a:t> s</a:t>
            </a:r>
            <a:r>
              <a:rPr lang="en-US" sz="2400">
                <a:latin typeface="微软雅黑" panose="020B0503020204020204" charset="-122"/>
                <a:ea typeface="微软雅黑" panose="020B0503020204020204" charset="-122"/>
              </a:rPr>
              <a:t>________ the window with iron bars as Mr. Taylor was upstairs. He and his </a:t>
            </a:r>
            <a:r>
              <a:rPr lang="en-US" sz="2400">
                <a:solidFill>
                  <a:srgbClr val="FF0000"/>
                </a:solidFill>
                <a:latin typeface="微软雅黑" panose="020B0503020204020204" charset="-122"/>
                <a:ea typeface="微软雅黑" panose="020B0503020204020204" charset="-122"/>
              </a:rPr>
              <a:t>s</a:t>
            </a:r>
            <a:r>
              <a:rPr lang="en-US" sz="2400">
                <a:latin typeface="微软雅黑" panose="020B0503020204020204" charset="-122"/>
                <a:ea typeface="微软雅黑" panose="020B0503020204020204" charset="-122"/>
              </a:rPr>
              <a:t>___ threw furniture out of the window in a frenzy. Despite one thief being </a:t>
            </a:r>
            <a:r>
              <a:rPr lang="en-US" sz="2400">
                <a:solidFill>
                  <a:srgbClr val="FF0000"/>
                </a:solidFill>
                <a:latin typeface="微软雅黑" panose="020B0503020204020204" charset="-122"/>
                <a:ea typeface="微软雅黑" panose="020B0503020204020204" charset="-122"/>
              </a:rPr>
              <a:t>s</a:t>
            </a:r>
            <a:r>
              <a:rPr lang="en-US" sz="2400">
                <a:latin typeface="微软雅黑" panose="020B0503020204020204" charset="-122"/>
                <a:ea typeface="微软雅黑" panose="020B0503020204020204" charset="-122"/>
              </a:rPr>
              <a:t>_____ by a statue, they escaped with valuable diamonds. Mr. Taylor attempted to stop them but was </a:t>
            </a:r>
            <a:r>
              <a:rPr lang="en-US" sz="2400">
                <a:solidFill>
                  <a:srgbClr val="FF0000"/>
                </a:solidFill>
                <a:latin typeface="微软雅黑" panose="020B0503020204020204" charset="-122"/>
                <a:ea typeface="微软雅黑" panose="020B0503020204020204" charset="-122"/>
              </a:rPr>
              <a:t>u</a:t>
            </a:r>
            <a:r>
              <a:rPr lang="en-US" sz="2400">
                <a:latin typeface="微软雅黑" panose="020B0503020204020204" charset="-122"/>
                <a:ea typeface="微软雅黑" panose="020B0503020204020204" charset="-122"/>
              </a:rPr>
              <a:t>____________.</a:t>
            </a:r>
            <a:endParaRPr lang="en-US" altLang="en-US" sz="2400">
              <a:latin typeface="微软雅黑" panose="020B0503020204020204" charset="-122"/>
              <a:ea typeface="微软雅黑" panose="020B0503020204020204" charset="-122"/>
            </a:endParaRPr>
          </a:p>
        </p:txBody>
      </p:sp>
      <p:sp>
        <p:nvSpPr>
          <p:cNvPr id="5" name="文本框 4"/>
          <p:cNvSpPr txBox="1"/>
          <p:nvPr/>
        </p:nvSpPr>
        <p:spPr>
          <a:xfrm>
            <a:off x="1757045" y="1104900"/>
            <a:ext cx="927100" cy="460375"/>
          </a:xfrm>
          <a:prstGeom prst="rect">
            <a:avLst/>
          </a:prstGeom>
          <a:noFill/>
        </p:spPr>
        <p:txBody>
          <a:bodyPr wrap="square" rtlCol="0">
            <a:spAutoFit/>
          </a:bodyPr>
          <a:p>
            <a:r>
              <a:rPr lang="en-US" altLang="zh-CN" sz="2400">
                <a:solidFill>
                  <a:srgbClr val="FF0000"/>
                </a:solidFill>
              </a:rPr>
              <a:t>ricey</a:t>
            </a:r>
            <a:endParaRPr lang="en-US" altLang="zh-CN" sz="2400">
              <a:solidFill>
                <a:srgbClr val="FF0000"/>
              </a:solidFill>
            </a:endParaRPr>
          </a:p>
        </p:txBody>
      </p:sp>
      <p:sp>
        <p:nvSpPr>
          <p:cNvPr id="6" name="文本框 5"/>
          <p:cNvSpPr txBox="1"/>
          <p:nvPr/>
        </p:nvSpPr>
        <p:spPr>
          <a:xfrm>
            <a:off x="1076960" y="2169795"/>
            <a:ext cx="1281430" cy="460375"/>
          </a:xfrm>
          <a:prstGeom prst="rect">
            <a:avLst/>
          </a:prstGeom>
          <a:noFill/>
        </p:spPr>
        <p:txBody>
          <a:bodyPr wrap="square" rtlCol="0">
            <a:spAutoFit/>
          </a:bodyPr>
          <a:p>
            <a:r>
              <a:rPr lang="en-US" altLang="zh-CN" sz="2400">
                <a:solidFill>
                  <a:srgbClr val="FF0000"/>
                </a:solidFill>
              </a:rPr>
              <a:t>ewelry</a:t>
            </a:r>
            <a:endParaRPr lang="en-US" altLang="zh-CN" sz="2400">
              <a:solidFill>
                <a:srgbClr val="FF0000"/>
              </a:solidFill>
            </a:endParaRPr>
          </a:p>
        </p:txBody>
      </p:sp>
      <p:sp>
        <p:nvSpPr>
          <p:cNvPr id="11" name="文本框 10"/>
          <p:cNvSpPr txBox="1"/>
          <p:nvPr/>
        </p:nvSpPr>
        <p:spPr>
          <a:xfrm>
            <a:off x="6703060" y="2169795"/>
            <a:ext cx="1043305" cy="460375"/>
          </a:xfrm>
          <a:prstGeom prst="rect">
            <a:avLst/>
          </a:prstGeom>
          <a:noFill/>
        </p:spPr>
        <p:txBody>
          <a:bodyPr wrap="square" rtlCol="0">
            <a:spAutoFit/>
          </a:bodyPr>
          <a:p>
            <a:r>
              <a:rPr lang="en-US" altLang="zh-CN" sz="2400">
                <a:solidFill>
                  <a:srgbClr val="FF0000"/>
                </a:solidFill>
              </a:rPr>
              <a:t>isplay</a:t>
            </a:r>
            <a:endParaRPr lang="en-US" altLang="zh-CN" sz="2400">
              <a:solidFill>
                <a:srgbClr val="FF0000"/>
              </a:solidFill>
            </a:endParaRPr>
          </a:p>
        </p:txBody>
      </p:sp>
      <p:sp>
        <p:nvSpPr>
          <p:cNvPr id="12" name="文本框 11"/>
          <p:cNvSpPr txBox="1"/>
          <p:nvPr/>
        </p:nvSpPr>
        <p:spPr>
          <a:xfrm>
            <a:off x="2065655" y="2705100"/>
            <a:ext cx="1194435" cy="385445"/>
          </a:xfrm>
          <a:prstGeom prst="rect">
            <a:avLst/>
          </a:prstGeom>
          <a:noFill/>
        </p:spPr>
        <p:txBody>
          <a:bodyPr wrap="square" rtlCol="0">
            <a:noAutofit/>
          </a:bodyPr>
          <a:p>
            <a:r>
              <a:rPr lang="en-US" altLang="zh-CN" sz="2400">
                <a:solidFill>
                  <a:srgbClr val="FF0000"/>
                </a:solidFill>
              </a:rPr>
              <a:t>iamond</a:t>
            </a:r>
            <a:endParaRPr lang="en-US" altLang="zh-CN" sz="2400">
              <a:solidFill>
                <a:srgbClr val="FF0000"/>
              </a:solidFill>
            </a:endParaRPr>
          </a:p>
        </p:txBody>
      </p:sp>
      <p:sp>
        <p:nvSpPr>
          <p:cNvPr id="13" name="文本框 12"/>
          <p:cNvSpPr txBox="1"/>
          <p:nvPr/>
        </p:nvSpPr>
        <p:spPr>
          <a:xfrm>
            <a:off x="8801100" y="2705100"/>
            <a:ext cx="1333500" cy="385445"/>
          </a:xfrm>
          <a:prstGeom prst="rect">
            <a:avLst/>
          </a:prstGeom>
          <a:noFill/>
        </p:spPr>
        <p:txBody>
          <a:bodyPr wrap="square" rtlCol="0">
            <a:noAutofit/>
          </a:bodyPr>
          <a:p>
            <a:r>
              <a:rPr lang="en-US" altLang="zh-CN" sz="2400">
                <a:solidFill>
                  <a:srgbClr val="FF0000"/>
                </a:solidFill>
              </a:rPr>
              <a:t>rranged</a:t>
            </a:r>
            <a:endParaRPr lang="en-US" altLang="zh-CN" sz="2400">
              <a:solidFill>
                <a:srgbClr val="FF0000"/>
              </a:solidFill>
            </a:endParaRPr>
          </a:p>
        </p:txBody>
      </p:sp>
      <p:sp>
        <p:nvSpPr>
          <p:cNvPr id="14" name="文本框 13"/>
          <p:cNvSpPr txBox="1"/>
          <p:nvPr/>
        </p:nvSpPr>
        <p:spPr>
          <a:xfrm>
            <a:off x="8065770" y="3236595"/>
            <a:ext cx="1333500" cy="385445"/>
          </a:xfrm>
          <a:prstGeom prst="rect">
            <a:avLst/>
          </a:prstGeom>
          <a:noFill/>
        </p:spPr>
        <p:txBody>
          <a:bodyPr wrap="square" rtlCol="0">
            <a:noAutofit/>
          </a:bodyPr>
          <a:p>
            <a:r>
              <a:rPr lang="en-US" altLang="zh-CN" sz="2400">
                <a:solidFill>
                  <a:srgbClr val="FF0000"/>
                </a:solidFill>
              </a:rPr>
              <a:t>laring</a:t>
            </a:r>
            <a:endParaRPr lang="en-US" altLang="zh-CN" sz="2400">
              <a:solidFill>
                <a:srgbClr val="FF0000"/>
              </a:solidFill>
            </a:endParaRPr>
          </a:p>
        </p:txBody>
      </p:sp>
      <p:sp>
        <p:nvSpPr>
          <p:cNvPr id="15" name="文本框 14"/>
          <p:cNvSpPr txBox="1"/>
          <p:nvPr/>
        </p:nvSpPr>
        <p:spPr>
          <a:xfrm>
            <a:off x="8515985" y="3768090"/>
            <a:ext cx="1409065" cy="385445"/>
          </a:xfrm>
          <a:prstGeom prst="rect">
            <a:avLst/>
          </a:prstGeom>
          <a:noFill/>
        </p:spPr>
        <p:txBody>
          <a:bodyPr wrap="square" rtlCol="0">
            <a:noAutofit/>
          </a:bodyPr>
          <a:p>
            <a:r>
              <a:rPr lang="en-US" altLang="zh-CN" sz="2400">
                <a:solidFill>
                  <a:srgbClr val="FF0000"/>
                </a:solidFill>
              </a:rPr>
              <a:t>mashed</a:t>
            </a:r>
            <a:endParaRPr lang="en-US" altLang="zh-CN" sz="2400">
              <a:solidFill>
                <a:srgbClr val="FF0000"/>
              </a:solidFill>
            </a:endParaRPr>
          </a:p>
        </p:txBody>
      </p:sp>
      <p:sp>
        <p:nvSpPr>
          <p:cNvPr id="16" name="文本框 15"/>
          <p:cNvSpPr txBox="1"/>
          <p:nvPr/>
        </p:nvSpPr>
        <p:spPr>
          <a:xfrm>
            <a:off x="8065135" y="4299585"/>
            <a:ext cx="640080" cy="385445"/>
          </a:xfrm>
          <a:prstGeom prst="rect">
            <a:avLst/>
          </a:prstGeom>
          <a:noFill/>
        </p:spPr>
        <p:txBody>
          <a:bodyPr wrap="square" rtlCol="0">
            <a:noAutofit/>
          </a:bodyPr>
          <a:p>
            <a:r>
              <a:rPr lang="en-US" altLang="zh-CN" sz="2400">
                <a:solidFill>
                  <a:srgbClr val="FF0000"/>
                </a:solidFill>
              </a:rPr>
              <a:t>taff</a:t>
            </a:r>
            <a:endParaRPr lang="en-US" altLang="zh-CN" sz="2400">
              <a:solidFill>
                <a:srgbClr val="FF0000"/>
              </a:solidFill>
            </a:endParaRPr>
          </a:p>
        </p:txBody>
      </p:sp>
      <p:sp>
        <p:nvSpPr>
          <p:cNvPr id="17" name="文本框 16"/>
          <p:cNvSpPr txBox="1"/>
          <p:nvPr/>
        </p:nvSpPr>
        <p:spPr>
          <a:xfrm>
            <a:off x="7824470" y="4831080"/>
            <a:ext cx="880745" cy="385445"/>
          </a:xfrm>
          <a:prstGeom prst="rect">
            <a:avLst/>
          </a:prstGeom>
          <a:noFill/>
        </p:spPr>
        <p:txBody>
          <a:bodyPr wrap="square" rtlCol="0">
            <a:noAutofit/>
          </a:bodyPr>
          <a:p>
            <a:r>
              <a:rPr lang="en-US" altLang="zh-CN" sz="2400">
                <a:solidFill>
                  <a:srgbClr val="FF0000"/>
                </a:solidFill>
              </a:rPr>
              <a:t>truck</a:t>
            </a:r>
            <a:endParaRPr lang="en-US" altLang="zh-CN" sz="2400">
              <a:solidFill>
                <a:srgbClr val="FF0000"/>
              </a:solidFill>
            </a:endParaRPr>
          </a:p>
        </p:txBody>
      </p:sp>
      <p:sp>
        <p:nvSpPr>
          <p:cNvPr id="18" name="文本框 17"/>
          <p:cNvSpPr txBox="1"/>
          <p:nvPr/>
        </p:nvSpPr>
        <p:spPr>
          <a:xfrm>
            <a:off x="549275" y="5870575"/>
            <a:ext cx="1959610" cy="460375"/>
          </a:xfrm>
          <a:prstGeom prst="rect">
            <a:avLst/>
          </a:prstGeom>
          <a:noFill/>
        </p:spPr>
        <p:txBody>
          <a:bodyPr wrap="square" rtlCol="0">
            <a:spAutoFit/>
          </a:bodyPr>
          <a:p>
            <a:r>
              <a:rPr lang="en-US" altLang="zh-CN" sz="2400">
                <a:solidFill>
                  <a:srgbClr val="FF0000"/>
                </a:solidFill>
              </a:rPr>
              <a:t>nsuccessful</a:t>
            </a:r>
            <a:endParaRPr lang="en-US" altLang="zh-CN" sz="2400">
              <a:solidFill>
                <a:srgbClr val="FF0000"/>
              </a:solidFill>
            </a:endParaRPr>
          </a:p>
        </p:txBody>
      </p:sp>
      <p:pic>
        <p:nvPicPr>
          <p:cNvPr id="2" name="图片 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down)">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down)">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11" grpId="0"/>
      <p:bldP spid="11" grpId="1"/>
      <p:bldP spid="12" grpId="0"/>
      <p:bldP spid="12" grpId="1"/>
      <p:bldP spid="13" grpId="0"/>
      <p:bldP spid="13" grpId="1"/>
      <p:bldP spid="14" grpId="0"/>
      <p:bldP spid="14" grpId="1"/>
      <p:bldP spid="15" grpId="0"/>
      <p:bldP spid="15" grpId="1"/>
      <p:bldP spid="16" grpId="0"/>
      <p:bldP spid="16" grpId="1"/>
      <p:bldP spid="17" grpId="0"/>
      <p:bldP spid="17" grpId="1"/>
      <p:bldP spid="18" grpId="0"/>
      <p:bldP spid="18" grpId="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文本框 10"/>
          <p:cNvSpPr txBox="1"/>
          <p:nvPr/>
        </p:nvSpPr>
        <p:spPr>
          <a:xfrm>
            <a:off x="179070" y="145415"/>
            <a:ext cx="2988945" cy="883285"/>
          </a:xfrm>
          <a:prstGeom prst="rect">
            <a:avLst/>
          </a:prstGeom>
          <a:noFill/>
        </p:spPr>
        <p:txBody>
          <a:bodyPr wrap="square" rtlCol="0">
            <a:noAutofit/>
          </a:bodyPr>
          <a:lstStyle/>
          <a:p>
            <a:pPr>
              <a:lnSpc>
                <a:spcPct val="120000"/>
              </a:lnSpc>
            </a:pPr>
            <a:r>
              <a:rPr lang="zh-CN" altLang="en-US" sz="3200" dirty="0">
                <a:highlight>
                  <a:srgbClr val="FFFF00"/>
                </a:highlight>
                <a:latin typeface="Calibri" panose="020F0502020204030204" charset="0"/>
                <a:cs typeface="Calibri" panose="020F0502020204030204" charset="0"/>
                <a:sym typeface="+mn-lt"/>
              </a:rPr>
              <a:t>B. Gap filling </a:t>
            </a:r>
            <a:r>
              <a:rPr lang="zh-CN" altLang="en-US" sz="3200" dirty="0">
                <a:solidFill>
                  <a:srgbClr val="428E5D"/>
                </a:solidFill>
                <a:cs typeface="+mn-ea"/>
                <a:sym typeface="+mn-lt"/>
              </a:rPr>
              <a:t> </a:t>
            </a:r>
            <a:endParaRPr lang="zh-CN" altLang="en-US" sz="3200" dirty="0">
              <a:solidFill>
                <a:srgbClr val="428E5D"/>
              </a:solidFill>
              <a:cs typeface="+mn-ea"/>
              <a:sym typeface="+mn-lt"/>
            </a:endParaRPr>
          </a:p>
          <a:p>
            <a:pPr>
              <a:lnSpc>
                <a:spcPct val="120000"/>
              </a:lnSpc>
            </a:pPr>
            <a:r>
              <a:rPr lang="zh-CN" altLang="en-US" sz="3200" dirty="0">
                <a:solidFill>
                  <a:srgbClr val="428E5D"/>
                </a:solidFill>
                <a:cs typeface="+mn-ea"/>
                <a:sym typeface="+mn-lt"/>
              </a:rPr>
              <a:t>  </a:t>
            </a:r>
            <a:endParaRPr lang="zh-CN" altLang="en-US" sz="3200" dirty="0">
              <a:solidFill>
                <a:srgbClr val="428E5D"/>
              </a:solidFill>
              <a:cs typeface="+mn-ea"/>
              <a:sym typeface="+mn-lt"/>
            </a:endParaRPr>
          </a:p>
        </p:txBody>
      </p:sp>
      <p:sp>
        <p:nvSpPr>
          <p:cNvPr id="102" name="文本框 101"/>
          <p:cNvSpPr txBox="1"/>
          <p:nvPr/>
        </p:nvSpPr>
        <p:spPr>
          <a:xfrm>
            <a:off x="179070" y="858520"/>
            <a:ext cx="11862435" cy="5600700"/>
          </a:xfrm>
          <a:prstGeom prst="rect">
            <a:avLst/>
          </a:prstGeom>
          <a:noFill/>
          <a:ln w="9525">
            <a:noFill/>
          </a:ln>
        </p:spPr>
        <p:txBody>
          <a:bodyPr wrap="square">
            <a:spAutoFit/>
          </a:bodyPr>
          <a:p>
            <a:pPr indent="266700" fontAlgn="auto">
              <a:lnSpc>
                <a:spcPts val="3580"/>
              </a:lnSpc>
            </a:pPr>
            <a:r>
              <a:rPr lang="en-US" sz="2400" b="0">
                <a:latin typeface="微软雅黑" panose="020B0503020204020204" charset="-122"/>
                <a:ea typeface="微软雅黑" panose="020B0503020204020204" charset="-122"/>
              </a:rPr>
              <a:t>    In the heart of the bustling city, a notorious gang ________ (know) for their smash-and-grab robberies planned their next heist. 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(they) target: a high-end luxury boutique with a treasure trove of valuable merchandise. Under the cover of darkness, they struck with ___________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(precise). The _________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(gang) leader, clad in a black mask, shattered the boutique’s glass entrance with a single swift blow. In 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instant, the gang members stormed in, ___________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(snatch) designer handbags, jewelry, and watches with lightning speed. Alarms blared, 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it was too late. The gang vanished into the night, leaving behind a scene of chaos and stolen riches. As dawn broke, the boutique owners and authorities ___________ (leave) to pick up the pieces, vowing to bring these smash-and-grab __________</a:t>
            </a:r>
            <a:r>
              <a:rPr lang="en-US" sz="2400" b="0">
                <a:latin typeface="微软雅黑" panose="020B0503020204020204" charset="-122"/>
                <a:ea typeface="微软雅黑" panose="020B0503020204020204" charset="-122"/>
                <a:cs typeface="Times New Roman" panose="02020603050405020304" charset="0"/>
              </a:rPr>
              <a:t> </a:t>
            </a:r>
            <a:r>
              <a:rPr lang="en-US" sz="2400">
                <a:latin typeface="微软雅黑" panose="020B0503020204020204" charset="-122"/>
                <a:ea typeface="微软雅黑" panose="020B0503020204020204" charset="-122"/>
              </a:rPr>
              <a:t>(criminal)</a:t>
            </a:r>
            <a:r>
              <a:rPr lang="en-US" sz="2400" b="0">
                <a:latin typeface="微软雅黑" panose="020B0503020204020204" charset="-122"/>
                <a:ea typeface="微软雅黑" panose="020B0503020204020204" charset="-122"/>
              </a:rPr>
              <a:t> to justice. The city remained on high alert, hoping to put an end 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their reign of terror.</a:t>
            </a:r>
            <a:endParaRPr lang="en-US" altLang="en-US" sz="2400" b="0">
              <a:latin typeface="微软雅黑" panose="020B0503020204020204" charset="-122"/>
              <a:ea typeface="微软雅黑" panose="020B0503020204020204" charset="-122"/>
            </a:endParaRPr>
          </a:p>
        </p:txBody>
      </p:sp>
      <p:sp>
        <p:nvSpPr>
          <p:cNvPr id="4" name="文本框 3"/>
          <p:cNvSpPr txBox="1"/>
          <p:nvPr/>
        </p:nvSpPr>
        <p:spPr>
          <a:xfrm>
            <a:off x="8116570" y="953135"/>
            <a:ext cx="117475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known</a:t>
            </a:r>
            <a:endParaRPr lang="en-US" altLang="zh-CN" sz="2400">
              <a:solidFill>
                <a:srgbClr val="FF0000"/>
              </a:solidFill>
              <a:latin typeface="微软雅黑" panose="020B0503020204020204" charset="-122"/>
              <a:ea typeface="微软雅黑" panose="020B0503020204020204" charset="-122"/>
            </a:endParaRPr>
          </a:p>
        </p:txBody>
      </p:sp>
      <p:sp>
        <p:nvSpPr>
          <p:cNvPr id="5" name="文本框 4"/>
          <p:cNvSpPr txBox="1"/>
          <p:nvPr/>
        </p:nvSpPr>
        <p:spPr>
          <a:xfrm>
            <a:off x="7833995" y="1413510"/>
            <a:ext cx="103505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Their</a:t>
            </a:r>
            <a:endParaRPr lang="en-US" altLang="zh-CN" sz="2400">
              <a:solidFill>
                <a:srgbClr val="FF0000"/>
              </a:solidFill>
              <a:latin typeface="微软雅黑" panose="020B0503020204020204" charset="-122"/>
              <a:ea typeface="微软雅黑" panose="020B0503020204020204" charset="-122"/>
            </a:endParaRPr>
          </a:p>
        </p:txBody>
      </p:sp>
      <p:sp>
        <p:nvSpPr>
          <p:cNvPr id="6" name="文本框 5"/>
          <p:cNvSpPr txBox="1"/>
          <p:nvPr/>
        </p:nvSpPr>
        <p:spPr>
          <a:xfrm>
            <a:off x="5397500" y="2319655"/>
            <a:ext cx="154051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precision</a:t>
            </a:r>
            <a:endParaRPr lang="en-US" altLang="zh-CN" sz="2400">
              <a:solidFill>
                <a:srgbClr val="FF0000"/>
              </a:solidFill>
              <a:latin typeface="微软雅黑" panose="020B0503020204020204" charset="-122"/>
              <a:ea typeface="微软雅黑" panose="020B0503020204020204" charset="-122"/>
            </a:endParaRPr>
          </a:p>
        </p:txBody>
      </p:sp>
      <p:sp>
        <p:nvSpPr>
          <p:cNvPr id="14" name="文本框 13"/>
          <p:cNvSpPr txBox="1"/>
          <p:nvPr/>
        </p:nvSpPr>
        <p:spPr>
          <a:xfrm>
            <a:off x="8943975" y="2319655"/>
            <a:ext cx="158178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gang’s</a:t>
            </a:r>
            <a:endParaRPr lang="en-US" altLang="zh-CN" sz="2400">
              <a:solidFill>
                <a:srgbClr val="FF0000"/>
              </a:solidFill>
              <a:latin typeface="微软雅黑" panose="020B0503020204020204" charset="-122"/>
              <a:ea typeface="微软雅黑" panose="020B0503020204020204" charset="-122"/>
            </a:endParaRPr>
          </a:p>
        </p:txBody>
      </p:sp>
      <p:sp>
        <p:nvSpPr>
          <p:cNvPr id="15" name="文本框 14"/>
          <p:cNvSpPr txBox="1"/>
          <p:nvPr/>
        </p:nvSpPr>
        <p:spPr>
          <a:xfrm>
            <a:off x="3167380" y="3198495"/>
            <a:ext cx="88074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an</a:t>
            </a:r>
            <a:endParaRPr lang="en-US" altLang="zh-CN" sz="2400">
              <a:solidFill>
                <a:srgbClr val="FF0000"/>
              </a:solidFill>
              <a:latin typeface="微软雅黑" panose="020B0503020204020204" charset="-122"/>
              <a:ea typeface="微软雅黑" panose="020B0503020204020204" charset="-122"/>
            </a:endParaRPr>
          </a:p>
        </p:txBody>
      </p:sp>
      <p:sp>
        <p:nvSpPr>
          <p:cNvPr id="16" name="文本框 15"/>
          <p:cNvSpPr txBox="1"/>
          <p:nvPr/>
        </p:nvSpPr>
        <p:spPr>
          <a:xfrm>
            <a:off x="9413240" y="3198495"/>
            <a:ext cx="189420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snatching</a:t>
            </a:r>
            <a:endParaRPr lang="en-US" altLang="zh-CN" sz="2400">
              <a:solidFill>
                <a:srgbClr val="FF0000"/>
              </a:solidFill>
              <a:latin typeface="微软雅黑" panose="020B0503020204020204" charset="-122"/>
              <a:ea typeface="微软雅黑" panose="020B0503020204020204" charset="-122"/>
            </a:endParaRPr>
          </a:p>
        </p:txBody>
      </p:sp>
      <p:sp>
        <p:nvSpPr>
          <p:cNvPr id="17" name="文本框 16"/>
          <p:cNvSpPr txBox="1"/>
          <p:nvPr/>
        </p:nvSpPr>
        <p:spPr>
          <a:xfrm>
            <a:off x="1299210" y="4128135"/>
            <a:ext cx="80835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but</a:t>
            </a:r>
            <a:endParaRPr lang="en-US" altLang="zh-CN" sz="2400">
              <a:solidFill>
                <a:srgbClr val="FF0000"/>
              </a:solidFill>
              <a:latin typeface="微软雅黑" panose="020B0503020204020204" charset="-122"/>
              <a:ea typeface="微软雅黑" panose="020B0503020204020204" charset="-122"/>
            </a:endParaRPr>
          </a:p>
        </p:txBody>
      </p:sp>
      <p:sp>
        <p:nvSpPr>
          <p:cNvPr id="18" name="文本框 17"/>
          <p:cNvSpPr txBox="1"/>
          <p:nvPr/>
        </p:nvSpPr>
        <p:spPr>
          <a:xfrm>
            <a:off x="1945640" y="5022850"/>
            <a:ext cx="1540510" cy="417830"/>
          </a:xfrm>
          <a:prstGeom prst="rect">
            <a:avLst/>
          </a:prstGeom>
          <a:noFill/>
        </p:spPr>
        <p:txBody>
          <a:bodyPr wrap="square" rtlCol="0">
            <a:noAutofit/>
          </a:bodyPr>
          <a:p>
            <a:r>
              <a:rPr lang="en-US" altLang="zh-CN" sz="2400">
                <a:solidFill>
                  <a:srgbClr val="FF0000"/>
                </a:solidFill>
                <a:latin typeface="微软雅黑" panose="020B0503020204020204" charset="-122"/>
                <a:ea typeface="微软雅黑" panose="020B0503020204020204" charset="-122"/>
              </a:rPr>
              <a:t>were left</a:t>
            </a:r>
            <a:endParaRPr lang="en-US" altLang="zh-CN" sz="2400">
              <a:solidFill>
                <a:srgbClr val="FF0000"/>
              </a:solidFill>
              <a:latin typeface="微软雅黑" panose="020B0503020204020204" charset="-122"/>
              <a:ea typeface="微软雅黑" panose="020B0503020204020204" charset="-122"/>
            </a:endParaRPr>
          </a:p>
        </p:txBody>
      </p:sp>
      <p:sp>
        <p:nvSpPr>
          <p:cNvPr id="19" name="文本框 18"/>
          <p:cNvSpPr txBox="1"/>
          <p:nvPr/>
        </p:nvSpPr>
        <p:spPr>
          <a:xfrm>
            <a:off x="2686685" y="5516245"/>
            <a:ext cx="1604645" cy="362585"/>
          </a:xfrm>
          <a:prstGeom prst="rect">
            <a:avLst/>
          </a:prstGeom>
          <a:noFill/>
        </p:spPr>
        <p:txBody>
          <a:bodyPr wrap="square" rtlCol="0">
            <a:noAutofit/>
          </a:bodyPr>
          <a:p>
            <a:r>
              <a:rPr lang="en-US" sz="2400">
                <a:solidFill>
                  <a:srgbClr val="FF0000"/>
                </a:solidFill>
                <a:latin typeface="微软雅黑" panose="020B0503020204020204" charset="-122"/>
                <a:ea typeface="微软雅黑" panose="020B0503020204020204" charset="-122"/>
                <a:sym typeface="+mn-ea"/>
              </a:rPr>
              <a:t>criminals</a:t>
            </a:r>
            <a:endParaRPr lang="en-US" altLang="zh-CN" sz="2400">
              <a:solidFill>
                <a:srgbClr val="FF0000"/>
              </a:solidFill>
              <a:latin typeface="微软雅黑" panose="020B0503020204020204" charset="-122"/>
              <a:ea typeface="微软雅黑" panose="020B0503020204020204" charset="-122"/>
            </a:endParaRPr>
          </a:p>
        </p:txBody>
      </p:sp>
      <p:sp>
        <p:nvSpPr>
          <p:cNvPr id="20" name="文本框 19"/>
          <p:cNvSpPr txBox="1"/>
          <p:nvPr/>
        </p:nvSpPr>
        <p:spPr>
          <a:xfrm>
            <a:off x="3410585" y="5954395"/>
            <a:ext cx="50292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to</a:t>
            </a:r>
            <a:endParaRPr lang="en-US" altLang="zh-CN" sz="2400">
              <a:solidFill>
                <a:srgbClr val="FF0000"/>
              </a:solidFill>
              <a:latin typeface="微软雅黑" panose="020B0503020204020204" charset="-122"/>
              <a:ea typeface="微软雅黑" panose="020B0503020204020204" charset="-122"/>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dow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down)">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down)">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14" grpId="0"/>
      <p:bldP spid="14" grpId="1"/>
      <p:bldP spid="15" grpId="0"/>
      <p:bldP spid="15" grpId="1"/>
      <p:bldP spid="16" grpId="0"/>
      <p:bldP spid="16" grpId="1"/>
      <p:bldP spid="17" grpId="0"/>
      <p:bldP spid="17" grpId="1"/>
      <p:bldP spid="18" grpId="0"/>
      <p:bldP spid="18" grpId="1"/>
      <p:bldP spid="19" grpId="0"/>
      <p:bldP spid="19" grpId="1"/>
      <p:bldP spid="20" grpId="0"/>
      <p:bldP spid="20"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05130" y="188595"/>
            <a:ext cx="6155055"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Match each word with the best meaning.</a:t>
            </a:r>
            <a:endParaRPr lang="en-US" altLang="zh-CN" sz="2800" b="1">
              <a:highlight>
                <a:srgbClr val="FFFF00"/>
              </a:highlight>
              <a:latin typeface="Calibri" panose="020F0502020204030204" charset="0"/>
              <a:cs typeface="Calibri" panose="020F0502020204030204" charset="0"/>
            </a:endParaRPr>
          </a:p>
        </p:txBody>
      </p:sp>
      <p:sp>
        <p:nvSpPr>
          <p:cNvPr id="5" name="文本框 4"/>
          <p:cNvSpPr txBox="1"/>
          <p:nvPr/>
        </p:nvSpPr>
        <p:spPr>
          <a:xfrm>
            <a:off x="460375" y="1066800"/>
            <a:ext cx="11160760" cy="5511165"/>
          </a:xfrm>
          <a:prstGeom prst="rect">
            <a:avLst/>
          </a:prstGeom>
          <a:noFill/>
          <a:ln w="9525">
            <a:noFill/>
          </a:ln>
        </p:spPr>
        <p:txBody>
          <a:bodyPr wrap="square">
            <a:noAutofit/>
          </a:bodyPr>
          <a:p>
            <a:pPr indent="0" fontAlgn="auto">
              <a:lnSpc>
                <a:spcPts val="3500"/>
              </a:lnSpc>
            </a:pPr>
            <a:r>
              <a:rPr lang="en-US" altLang="zh-CN" sz="2000" b="0">
                <a:latin typeface="微软雅黑" panose="020B0503020204020204" charset="-122"/>
                <a:ea typeface="微软雅黑" panose="020B0503020204020204" charset="-122"/>
              </a:rPr>
              <a:t>1. _____ </a:t>
            </a:r>
            <a:r>
              <a:rPr lang="zh-CN" altLang="en-US" sz="2000">
                <a:latin typeface="微软雅黑" panose="020B0503020204020204" charset="-122"/>
                <a:ea typeface="微软雅黑" panose="020B0503020204020204" charset="-122"/>
                <a:sym typeface="+mn-ea"/>
              </a:rPr>
              <a:t>smash-and-grab</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A. </a:t>
            </a:r>
            <a:r>
              <a:rPr lang="en-US" altLang="zh-CN" sz="2000">
                <a:latin typeface="微软雅黑" panose="020B0503020204020204" charset="-122"/>
                <a:ea typeface="微软雅黑" panose="020B0503020204020204" charset="-122"/>
                <a:sym typeface="+mn-ea"/>
              </a:rPr>
              <a:t>e</a:t>
            </a:r>
            <a:r>
              <a:rPr lang="zh-CN" altLang="en-US" sz="2000">
                <a:latin typeface="微软雅黑" panose="020B0503020204020204" charset="-122"/>
                <a:ea typeface="微软雅黑" panose="020B0503020204020204" charset="-122"/>
                <a:sym typeface="+mn-ea"/>
              </a:rPr>
              <a:t>mit a loud, harsh sound</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2. _____ </a:t>
            </a:r>
            <a:r>
              <a:rPr lang="zh-CN" altLang="en-US" sz="2000">
                <a:latin typeface="微软雅黑" panose="020B0503020204020204" charset="-122"/>
                <a:ea typeface="微软雅黑" panose="020B0503020204020204" charset="-122"/>
                <a:sym typeface="+mn-ea"/>
              </a:rPr>
              <a:t>blare</a:t>
            </a:r>
            <a:r>
              <a:rPr lang="en-US" altLang="zh-CN" sz="2000">
                <a:latin typeface="微软雅黑" panose="020B0503020204020204" charset="-122"/>
                <a:ea typeface="微软雅黑" panose="020B0503020204020204" charset="-122"/>
                <a:sym typeface="+mn-ea"/>
              </a:rPr>
              <a:t>  </a:t>
            </a:r>
            <a:r>
              <a:rPr lang="zh-CN" altLang="en-US" sz="2000">
                <a:latin typeface="微软雅黑" panose="020B0503020204020204" charset="-122"/>
                <a:ea typeface="微软雅黑" panose="020B0503020204020204" charset="-122"/>
                <a:sym typeface="+mn-ea"/>
              </a:rPr>
              <a:t> </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B.</a:t>
            </a:r>
            <a:r>
              <a:rPr lang="en-US" altLang="zh-CN" sz="2000">
                <a:latin typeface="微软雅黑" panose="020B0503020204020204" charset="-122"/>
                <a:ea typeface="微软雅黑" panose="020B0503020204020204" charset="-122"/>
                <a:sym typeface="+mn-ea"/>
              </a:rPr>
              <a:t> o</a:t>
            </a:r>
            <a:r>
              <a:rPr lang="zh-CN" altLang="en-US" sz="2000">
                <a:latin typeface="微软雅黑" panose="020B0503020204020204" charset="-122"/>
                <a:ea typeface="微软雅黑" panose="020B0503020204020204" charset="-122"/>
                <a:sym typeface="+mn-ea"/>
              </a:rPr>
              <a:t>rganized sudden attack or assault</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3. _____ </a:t>
            </a:r>
            <a:r>
              <a:rPr lang="zh-CN" altLang="en-US" sz="2000" b="0">
                <a:latin typeface="微软雅黑" panose="020B0503020204020204" charset="-122"/>
                <a:ea typeface="微软雅黑" panose="020B0503020204020204" charset="-122"/>
              </a:rPr>
              <a:t>velvet</a:t>
            </a:r>
            <a:r>
              <a:rPr lang="en-US" altLang="zh-CN" sz="2000" b="0">
                <a:latin typeface="微软雅黑" panose="020B0503020204020204" charset="-122"/>
                <a:ea typeface="微软雅黑" panose="020B0503020204020204" charset="-122"/>
              </a:rPr>
              <a:t> 		   </a:t>
            </a:r>
            <a:r>
              <a:rPr lang="en-US" altLang="zh-CN" sz="2000" b="0">
                <a:solidFill>
                  <a:srgbClr val="FF0000"/>
                </a:solidFill>
                <a:latin typeface="微软雅黑" panose="020B0503020204020204" charset="-122"/>
                <a:ea typeface="微软雅黑" panose="020B0503020204020204" charset="-122"/>
              </a:rPr>
              <a:t>C.</a:t>
            </a:r>
            <a:r>
              <a:rPr lang="en-US" altLang="zh-CN" sz="2000" b="0">
                <a:latin typeface="微软雅黑" panose="020B0503020204020204" charset="-122"/>
                <a:ea typeface="微软雅黑" panose="020B0503020204020204" charset="-122"/>
              </a:rPr>
              <a:t> </a:t>
            </a:r>
            <a:r>
              <a:rPr lang="en-US" altLang="zh-CN" sz="2000">
                <a:latin typeface="微软雅黑" panose="020B0503020204020204" charset="-122"/>
                <a:ea typeface="微软雅黑" panose="020B0503020204020204" charset="-122"/>
                <a:sym typeface="+mn-ea"/>
              </a:rPr>
              <a:t>c</a:t>
            </a:r>
            <a:r>
              <a:rPr lang="zh-CN" altLang="en-US" sz="2000">
                <a:latin typeface="微软雅黑" panose="020B0503020204020204" charset="-122"/>
                <a:ea typeface="微软雅黑" panose="020B0503020204020204" charset="-122"/>
                <a:sym typeface="+mn-ea"/>
              </a:rPr>
              <a:t>ontainer for ash and cigarette butts</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4. _____ </a:t>
            </a:r>
            <a:r>
              <a:rPr lang="zh-CN" altLang="en-US" sz="2000" b="0">
                <a:latin typeface="微软雅黑" panose="020B0503020204020204" charset="-122"/>
                <a:ea typeface="微软雅黑" panose="020B0503020204020204" charset="-122"/>
              </a:rPr>
              <a:t>raid</a:t>
            </a:r>
            <a:r>
              <a:rPr lang="en-US" altLang="zh-CN" sz="2000" b="0">
                <a:latin typeface="微软雅黑" panose="020B0503020204020204" charset="-122"/>
                <a:ea typeface="微软雅黑" panose="020B0503020204020204" charset="-122"/>
              </a:rPr>
              <a:t> 		   </a:t>
            </a:r>
            <a:r>
              <a:rPr lang="en-US" altLang="zh-CN" sz="2000" b="0">
                <a:solidFill>
                  <a:srgbClr val="FF0000"/>
                </a:solidFill>
                <a:latin typeface="微软雅黑" panose="020B0503020204020204" charset="-122"/>
                <a:ea typeface="微软雅黑" panose="020B0503020204020204" charset="-122"/>
              </a:rPr>
              <a:t>D. </a:t>
            </a:r>
            <a:r>
              <a:rPr lang="en-US" altLang="zh-CN" sz="2000">
                <a:latin typeface="微软雅黑" panose="020B0503020204020204" charset="-122"/>
                <a:ea typeface="微软雅黑" panose="020B0503020204020204" charset="-122"/>
                <a:sym typeface="+mn-ea"/>
              </a:rPr>
              <a:t>e</a:t>
            </a:r>
            <a:r>
              <a:rPr lang="zh-CN" altLang="en-US" sz="2000">
                <a:latin typeface="微软雅黑" panose="020B0503020204020204" charset="-122"/>
                <a:ea typeface="微软雅黑" panose="020B0503020204020204" charset="-122"/>
                <a:sym typeface="+mn-ea"/>
              </a:rPr>
              <a:t>xtraordinarily good or impressive</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5. _____ </a:t>
            </a:r>
            <a:r>
              <a:rPr lang="zh-CN" altLang="en-US" sz="2000" b="0">
                <a:latin typeface="微软雅黑" panose="020B0503020204020204" charset="-122"/>
                <a:ea typeface="微软雅黑" panose="020B0503020204020204" charset="-122"/>
              </a:rPr>
              <a:t>jewellery</a:t>
            </a:r>
            <a:r>
              <a:rPr lang="en-US" altLang="zh-CN" sz="2000" b="0">
                <a:latin typeface="微软雅黑" panose="020B0503020204020204" charset="-122"/>
                <a:ea typeface="微软雅黑" panose="020B0503020204020204" charset="-122"/>
              </a:rPr>
              <a:t> 	   </a:t>
            </a:r>
            <a:r>
              <a:rPr lang="en-US" altLang="zh-CN" sz="2000">
                <a:solidFill>
                  <a:srgbClr val="FF0000"/>
                </a:solidFill>
                <a:latin typeface="微软雅黑" panose="020B0503020204020204" charset="-122"/>
                <a:ea typeface="微软雅黑" panose="020B0503020204020204" charset="-122"/>
                <a:sym typeface="+mn-ea"/>
              </a:rPr>
              <a:t>E.</a:t>
            </a:r>
            <a:r>
              <a:rPr lang="en-US" altLang="zh-CN" sz="2000">
                <a:latin typeface="微软雅黑" panose="020B0503020204020204" charset="-122"/>
                <a:ea typeface="微软雅黑" panose="020B0503020204020204" charset="-122"/>
                <a:sym typeface="+mn-ea"/>
              </a:rPr>
              <a:t> c</a:t>
            </a:r>
            <a:r>
              <a:rPr lang="zh-CN" altLang="en-US" sz="2000">
                <a:latin typeface="微软雅黑" panose="020B0503020204020204" charset="-122"/>
                <a:ea typeface="微软雅黑" panose="020B0503020204020204" charset="-122"/>
                <a:sym typeface="+mn-ea"/>
              </a:rPr>
              <a:t>overed passageway with shops or entertainment venues</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6. _____ </a:t>
            </a:r>
            <a:r>
              <a:rPr lang="zh-CN" altLang="en-US" sz="2000">
                <a:latin typeface="微软雅黑" panose="020B0503020204020204" charset="-122"/>
                <a:ea typeface="微软雅黑" panose="020B0503020204020204" charset="-122"/>
                <a:sym typeface="+mn-ea"/>
              </a:rPr>
              <a:t>ashtray</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F. </a:t>
            </a:r>
            <a:r>
              <a:rPr lang="en-US" altLang="zh-CN" sz="2000">
                <a:latin typeface="微软雅黑" panose="020B0503020204020204" charset="-122"/>
                <a:ea typeface="微软雅黑" panose="020B0503020204020204" charset="-122"/>
                <a:sym typeface="+mn-ea"/>
              </a:rPr>
              <a:t>s</a:t>
            </a:r>
            <a:r>
              <a:rPr lang="zh-CN" altLang="en-US" sz="2000">
                <a:latin typeface="微软雅黑" panose="020B0503020204020204" charset="-122"/>
                <a:ea typeface="微软雅黑" panose="020B0503020204020204" charset="-122"/>
                <a:sym typeface="+mn-ea"/>
              </a:rPr>
              <a:t>oft, luxurious fabric with a smooth pile</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7. _____ </a:t>
            </a:r>
            <a:r>
              <a:rPr lang="zh-CN" altLang="en-US" sz="2000">
                <a:latin typeface="微软雅黑" panose="020B0503020204020204" charset="-122"/>
                <a:ea typeface="微软雅黑" panose="020B0503020204020204" charset="-122"/>
                <a:sym typeface="+mn-ea"/>
              </a:rPr>
              <a:t>fantastic</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G. </a:t>
            </a:r>
            <a:r>
              <a:rPr lang="en-US" altLang="zh-CN" sz="2000" b="0">
                <a:latin typeface="微软雅黑" panose="020B0503020204020204" charset="-122"/>
                <a:ea typeface="微软雅黑" panose="020B0503020204020204" charset="-122"/>
              </a:rPr>
              <a:t>m</a:t>
            </a:r>
            <a:r>
              <a:rPr lang="zh-CN" altLang="en-US" sz="2000" b="0">
                <a:latin typeface="微软雅黑" panose="020B0503020204020204" charset="-122"/>
                <a:ea typeface="微软雅黑" panose="020B0503020204020204" charset="-122"/>
              </a:rPr>
              <a:t>ove or act quickly and urgently, often in a chaotic manner</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8. _____ </a:t>
            </a:r>
            <a:r>
              <a:rPr lang="zh-CN" altLang="en-US" sz="2000">
                <a:latin typeface="微软雅黑" panose="020B0503020204020204" charset="-122"/>
                <a:ea typeface="微软雅黑" panose="020B0503020204020204" charset="-122"/>
                <a:sym typeface="+mn-ea"/>
              </a:rPr>
              <a:t>scramble</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H. </a:t>
            </a:r>
            <a:r>
              <a:rPr lang="en-US" altLang="zh-CN">
                <a:latin typeface="微软雅黑" panose="020B0503020204020204" charset="-122"/>
                <a:ea typeface="微软雅黑" panose="020B0503020204020204" charset="-122"/>
                <a:sym typeface="+mn-ea"/>
              </a:rPr>
              <a:t>o</a:t>
            </a:r>
            <a:r>
              <a:rPr lang="zh-CN" altLang="en-US">
                <a:latin typeface="微软雅黑" panose="020B0503020204020204" charset="-122"/>
                <a:ea typeface="微软雅黑" panose="020B0503020204020204" charset="-122"/>
                <a:sym typeface="+mn-ea"/>
              </a:rPr>
              <a:t>bjects made of precious metals and gemstones worn for adornment</a:t>
            </a:r>
            <a:endParaRPr lang="zh-CN" altLang="en-US"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9. _____ </a:t>
            </a:r>
            <a:r>
              <a:rPr lang="zh-CN" altLang="en-US" sz="2000">
                <a:latin typeface="微软雅黑" panose="020B0503020204020204" charset="-122"/>
                <a:ea typeface="微软雅黑" panose="020B0503020204020204" charset="-122"/>
                <a:sym typeface="+mn-ea"/>
              </a:rPr>
              <a:t>roar</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I.</a:t>
            </a:r>
            <a:r>
              <a:rPr lang="en-US" altLang="zh-CN" sz="2000">
                <a:latin typeface="微软雅黑" panose="020B0503020204020204" charset="-122"/>
                <a:ea typeface="微软雅黑" panose="020B0503020204020204" charset="-122"/>
                <a:sym typeface="+mn-ea"/>
              </a:rPr>
              <a:t> c</a:t>
            </a:r>
            <a:r>
              <a:rPr lang="zh-CN" altLang="en-US" sz="2000">
                <a:latin typeface="微软雅黑" panose="020B0503020204020204" charset="-122"/>
                <a:ea typeface="微软雅黑" panose="020B0503020204020204" charset="-122"/>
                <a:sym typeface="+mn-ea"/>
              </a:rPr>
              <a:t>riminal activity where individuals quickly break into a store to </a:t>
            </a:r>
            <a:endParaRPr lang="zh-CN" altLang="en-US" sz="2000">
              <a:latin typeface="微软雅黑" panose="020B0503020204020204" charset="-122"/>
              <a:ea typeface="微软雅黑" panose="020B0503020204020204" charset="-122"/>
              <a:sym typeface="+mn-ea"/>
            </a:endParaRPr>
          </a:p>
          <a:p>
            <a:pPr indent="0" fontAlgn="auto">
              <a:lnSpc>
                <a:spcPts val="3500"/>
              </a:lnSpc>
            </a:pPr>
            <a:r>
              <a:rPr lang="zh-CN" altLang="en-US" sz="2000">
                <a:latin typeface="微软雅黑" panose="020B0503020204020204" charset="-122"/>
                <a:ea typeface="微软雅黑" panose="020B0503020204020204" charset="-122"/>
                <a:sym typeface="+mn-ea"/>
              </a:rPr>
              <a:t> </a:t>
            </a:r>
            <a:r>
              <a:rPr lang="en-US" altLang="zh-CN" sz="2000">
                <a:latin typeface="微软雅黑" panose="020B0503020204020204" charset="-122"/>
                <a:ea typeface="微软雅黑" panose="020B0503020204020204" charset="-122"/>
                <a:sym typeface="+mn-ea"/>
              </a:rPr>
              <a:t>                                         </a:t>
            </a:r>
            <a:r>
              <a:rPr lang="zh-CN" altLang="en-US" sz="2000">
                <a:latin typeface="微软雅黑" panose="020B0503020204020204" charset="-122"/>
                <a:ea typeface="微软雅黑" panose="020B0503020204020204" charset="-122"/>
                <a:sym typeface="+mn-ea"/>
              </a:rPr>
              <a:t>steal valuables</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10. ___ </a:t>
            </a:r>
            <a:r>
              <a:rPr lang="zh-CN" altLang="en-US" sz="2000">
                <a:latin typeface="微软雅黑" panose="020B0503020204020204" charset="-122"/>
                <a:ea typeface="微软雅黑" panose="020B0503020204020204" charset="-122"/>
                <a:sym typeface="+mn-ea"/>
              </a:rPr>
              <a:t>arcade</a:t>
            </a:r>
            <a:r>
              <a:rPr lang="en-US" altLang="zh-CN" sz="2000" b="0">
                <a:latin typeface="微软雅黑" panose="020B0503020204020204" charset="-122"/>
                <a:ea typeface="微软雅黑" panose="020B0503020204020204" charset="-122"/>
              </a:rPr>
              <a:t> 		   </a:t>
            </a:r>
            <a:r>
              <a:rPr lang="en-US" altLang="zh-CN" sz="2000" b="0">
                <a:solidFill>
                  <a:srgbClr val="FF0000"/>
                </a:solidFill>
                <a:latin typeface="微软雅黑" panose="020B0503020204020204" charset="-122"/>
                <a:ea typeface="微软雅黑" panose="020B0503020204020204" charset="-122"/>
              </a:rPr>
              <a:t>J. </a:t>
            </a:r>
            <a:r>
              <a:rPr lang="zh-CN" altLang="en-US" sz="2000" b="0">
                <a:latin typeface="微软雅黑" panose="020B0503020204020204" charset="-122"/>
                <a:ea typeface="微软雅黑" panose="020B0503020204020204" charset="-122"/>
              </a:rPr>
              <a:t>make a loud and powerful sound, often associated with animals </a:t>
            </a:r>
            <a:r>
              <a:rPr lang="en-US" altLang="zh-CN" sz="2000" b="0">
                <a:latin typeface="微软雅黑" panose="020B0503020204020204" charset="-122"/>
                <a:ea typeface="微软雅黑" panose="020B0503020204020204" charset="-122"/>
              </a:rPr>
              <a:t>  </a:t>
            </a:r>
            <a:endParaRPr lang="en-US" altLang="zh-CN"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                                          </a:t>
            </a:r>
            <a:r>
              <a:rPr lang="zh-CN" altLang="en-US" sz="2000" b="0">
                <a:latin typeface="微软雅黑" panose="020B0503020204020204" charset="-122"/>
                <a:ea typeface="微软雅黑" panose="020B0503020204020204" charset="-122"/>
              </a:rPr>
              <a:t>or machinery</a:t>
            </a:r>
            <a:endParaRPr lang="zh-CN" altLang="en-US" sz="2000" b="0">
              <a:latin typeface="微软雅黑" panose="020B0503020204020204" charset="-122"/>
              <a:ea typeface="微软雅黑" panose="020B0503020204020204" charset="-122"/>
            </a:endParaRPr>
          </a:p>
          <a:p>
            <a:pPr indent="0" fontAlgn="auto">
              <a:lnSpc>
                <a:spcPts val="3500"/>
              </a:lnSpc>
            </a:pPr>
            <a:endParaRPr lang="zh-CN" altLang="en-US" sz="2000" b="0">
              <a:latin typeface="微软雅黑" panose="020B0503020204020204" charset="-122"/>
              <a:ea typeface="微软雅黑" panose="020B0503020204020204" charset="-122"/>
            </a:endParaRPr>
          </a:p>
        </p:txBody>
      </p:sp>
      <p:sp>
        <p:nvSpPr>
          <p:cNvPr id="2" name="文本框 1"/>
          <p:cNvSpPr txBox="1"/>
          <p:nvPr>
            <p:custDataLst>
              <p:tags r:id="rId1"/>
            </p:custDataLst>
          </p:nvPr>
        </p:nvSpPr>
        <p:spPr>
          <a:xfrm>
            <a:off x="984885" y="113220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I</a:t>
            </a:r>
            <a:endParaRPr lang="en-US" altLang="zh-CN" sz="2400">
              <a:solidFill>
                <a:srgbClr val="FF0000"/>
              </a:solidFill>
              <a:latin typeface="Arial" panose="020B0604020202020204" pitchFamily="34" charset="0"/>
              <a:cs typeface="Arial" panose="020B0604020202020204" pitchFamily="34" charset="0"/>
            </a:endParaRPr>
          </a:p>
        </p:txBody>
      </p:sp>
      <p:sp>
        <p:nvSpPr>
          <p:cNvPr id="3" name="文本框 2"/>
          <p:cNvSpPr txBox="1"/>
          <p:nvPr>
            <p:custDataLst>
              <p:tags r:id="rId2"/>
            </p:custDataLst>
          </p:nvPr>
        </p:nvSpPr>
        <p:spPr>
          <a:xfrm>
            <a:off x="929640" y="159194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A</a:t>
            </a:r>
            <a:endParaRPr lang="en-US" altLang="zh-CN" sz="2400">
              <a:solidFill>
                <a:srgbClr val="FF0000"/>
              </a:solidFill>
              <a:latin typeface="Arial" panose="020B0604020202020204" pitchFamily="34" charset="0"/>
              <a:cs typeface="Arial" panose="020B0604020202020204" pitchFamily="34" charset="0"/>
            </a:endParaRPr>
          </a:p>
        </p:txBody>
      </p:sp>
      <p:sp>
        <p:nvSpPr>
          <p:cNvPr id="4" name="文本框 3"/>
          <p:cNvSpPr txBox="1"/>
          <p:nvPr>
            <p:custDataLst>
              <p:tags r:id="rId3"/>
            </p:custDataLst>
          </p:nvPr>
        </p:nvSpPr>
        <p:spPr>
          <a:xfrm>
            <a:off x="929640" y="205232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F</a:t>
            </a:r>
            <a:endParaRPr lang="en-US" altLang="zh-CN" sz="2400">
              <a:solidFill>
                <a:srgbClr val="FF0000"/>
              </a:solidFill>
              <a:latin typeface="Arial" panose="020B0604020202020204" pitchFamily="34" charset="0"/>
              <a:cs typeface="Arial" panose="020B0604020202020204" pitchFamily="34" charset="0"/>
            </a:endParaRPr>
          </a:p>
        </p:txBody>
      </p:sp>
      <p:sp>
        <p:nvSpPr>
          <p:cNvPr id="6" name="文本框 5"/>
          <p:cNvSpPr txBox="1"/>
          <p:nvPr>
            <p:custDataLst>
              <p:tags r:id="rId4"/>
            </p:custDataLst>
          </p:nvPr>
        </p:nvSpPr>
        <p:spPr>
          <a:xfrm>
            <a:off x="929640" y="251269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B</a:t>
            </a:r>
            <a:endParaRPr lang="en-US" altLang="zh-CN" sz="2400">
              <a:solidFill>
                <a:srgbClr val="FF0000"/>
              </a:solidFill>
              <a:latin typeface="Arial" panose="020B0604020202020204" pitchFamily="34" charset="0"/>
              <a:cs typeface="Arial" panose="020B0604020202020204" pitchFamily="34" charset="0"/>
            </a:endParaRPr>
          </a:p>
        </p:txBody>
      </p:sp>
      <p:sp>
        <p:nvSpPr>
          <p:cNvPr id="8" name="文本框 7"/>
          <p:cNvSpPr txBox="1"/>
          <p:nvPr>
            <p:custDataLst>
              <p:tags r:id="rId5"/>
            </p:custDataLst>
          </p:nvPr>
        </p:nvSpPr>
        <p:spPr>
          <a:xfrm>
            <a:off x="929640" y="297243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H</a:t>
            </a:r>
            <a:endParaRPr lang="en-US" altLang="zh-CN" sz="2400">
              <a:solidFill>
                <a:srgbClr val="FF0000"/>
              </a:solidFill>
              <a:latin typeface="Arial" panose="020B0604020202020204" pitchFamily="34" charset="0"/>
              <a:cs typeface="Arial" panose="020B0604020202020204" pitchFamily="34" charset="0"/>
            </a:endParaRPr>
          </a:p>
        </p:txBody>
      </p:sp>
      <p:sp>
        <p:nvSpPr>
          <p:cNvPr id="9" name="文本框 8"/>
          <p:cNvSpPr txBox="1"/>
          <p:nvPr>
            <p:custDataLst>
              <p:tags r:id="rId6"/>
            </p:custDataLst>
          </p:nvPr>
        </p:nvSpPr>
        <p:spPr>
          <a:xfrm>
            <a:off x="929640" y="343344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C</a:t>
            </a:r>
            <a:endParaRPr lang="en-US" altLang="zh-CN" sz="2400">
              <a:solidFill>
                <a:srgbClr val="FF0000"/>
              </a:solidFill>
              <a:latin typeface="Arial" panose="020B0604020202020204" pitchFamily="34" charset="0"/>
              <a:cs typeface="Arial" panose="020B0604020202020204" pitchFamily="34" charset="0"/>
            </a:endParaRPr>
          </a:p>
        </p:txBody>
      </p:sp>
      <p:sp>
        <p:nvSpPr>
          <p:cNvPr id="10" name="文本框 9"/>
          <p:cNvSpPr txBox="1"/>
          <p:nvPr>
            <p:custDataLst>
              <p:tags r:id="rId7"/>
            </p:custDataLst>
          </p:nvPr>
        </p:nvSpPr>
        <p:spPr>
          <a:xfrm>
            <a:off x="929640" y="385445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D</a:t>
            </a:r>
            <a:endParaRPr lang="en-US" altLang="zh-CN" sz="2400">
              <a:solidFill>
                <a:srgbClr val="FF0000"/>
              </a:solidFill>
              <a:latin typeface="Arial" panose="020B0604020202020204" pitchFamily="34" charset="0"/>
              <a:cs typeface="Arial" panose="020B0604020202020204" pitchFamily="34" charset="0"/>
            </a:endParaRPr>
          </a:p>
        </p:txBody>
      </p:sp>
      <p:sp>
        <p:nvSpPr>
          <p:cNvPr id="11" name="文本框 10"/>
          <p:cNvSpPr txBox="1"/>
          <p:nvPr>
            <p:custDataLst>
              <p:tags r:id="rId8"/>
            </p:custDataLst>
          </p:nvPr>
        </p:nvSpPr>
        <p:spPr>
          <a:xfrm>
            <a:off x="929640" y="431482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G</a:t>
            </a:r>
            <a:endParaRPr lang="en-US" altLang="zh-CN" sz="2400">
              <a:solidFill>
                <a:srgbClr val="FF0000"/>
              </a:solidFill>
              <a:latin typeface="Arial" panose="020B0604020202020204" pitchFamily="34" charset="0"/>
              <a:cs typeface="Arial" panose="020B0604020202020204" pitchFamily="34" charset="0"/>
            </a:endParaRPr>
          </a:p>
        </p:txBody>
      </p:sp>
      <p:sp>
        <p:nvSpPr>
          <p:cNvPr id="12" name="文本框 11"/>
          <p:cNvSpPr txBox="1"/>
          <p:nvPr>
            <p:custDataLst>
              <p:tags r:id="rId9"/>
            </p:custDataLst>
          </p:nvPr>
        </p:nvSpPr>
        <p:spPr>
          <a:xfrm>
            <a:off x="929640" y="473646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J</a:t>
            </a:r>
            <a:endParaRPr lang="en-US" altLang="zh-CN" sz="2400">
              <a:solidFill>
                <a:srgbClr val="FF0000"/>
              </a:solidFill>
              <a:latin typeface="Arial" panose="020B0604020202020204" pitchFamily="34" charset="0"/>
              <a:cs typeface="Arial" panose="020B0604020202020204" pitchFamily="34" charset="0"/>
            </a:endParaRPr>
          </a:p>
        </p:txBody>
      </p:sp>
      <p:sp>
        <p:nvSpPr>
          <p:cNvPr id="13" name="文本框 12"/>
          <p:cNvSpPr txBox="1"/>
          <p:nvPr>
            <p:custDataLst>
              <p:tags r:id="rId10"/>
            </p:custDataLst>
          </p:nvPr>
        </p:nvSpPr>
        <p:spPr>
          <a:xfrm>
            <a:off x="929640" y="561848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E</a:t>
            </a:r>
            <a:endParaRPr lang="en-US" altLang="zh-CN" sz="2400">
              <a:solidFill>
                <a:srgbClr val="FF0000"/>
              </a:solidFill>
              <a:latin typeface="Arial" panose="020B0604020202020204" pitchFamily="34" charset="0"/>
              <a:cs typeface="Arial" panose="020B0604020202020204" pitchFamily="34" charset="0"/>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6" grpId="0"/>
      <p:bldP spid="6" grpId="1"/>
      <p:bldP spid="8" grpId="0"/>
      <p:bldP spid="8" grpId="1"/>
      <p:bldP spid="9" grpId="0"/>
      <p:bldP spid="9" grpId="1"/>
      <p:bldP spid="10" grpId="0"/>
      <p:bldP spid="10" grpId="1"/>
      <p:bldP spid="11" grpId="0"/>
      <p:bldP spid="11" grpId="1"/>
      <p:bldP spid="12" grpId="0"/>
      <p:bldP spid="12" grpId="1"/>
      <p:bldP spid="13" grpId="0"/>
      <p:bldP spid="1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2</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the passage</a:t>
            </a:r>
            <a:endParaRPr lang="en-US" altLang="zh-CN" sz="4000" b="1" spc="160" dirty="0">
              <a:sym typeface="+mn-lt"/>
            </a:endParaRPr>
          </a:p>
        </p:txBody>
      </p:sp>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文本框 4"/>
          <p:cNvSpPr txBox="1"/>
          <p:nvPr/>
        </p:nvSpPr>
        <p:spPr>
          <a:xfrm>
            <a:off x="321945" y="979805"/>
            <a:ext cx="11684635" cy="5768975"/>
          </a:xfrm>
          <a:prstGeom prst="rect">
            <a:avLst/>
          </a:prstGeom>
          <a:noFill/>
        </p:spPr>
        <p:txBody>
          <a:bodyPr wrap="square" rtlCol="0" anchor="t">
            <a:noAutofit/>
          </a:bodyPr>
          <a:p>
            <a:pPr indent="457200" algn="just" fontAlgn="auto">
              <a:lnSpc>
                <a:spcPts val="3100"/>
              </a:lnSpc>
            </a:pPr>
            <a:r>
              <a:rPr lang="zh-CN" altLang="en-US" sz="2000" dirty="0">
                <a:latin typeface="Calibri" panose="020F0502020204030204" charset="0"/>
                <a:cs typeface="Calibri" panose="020F0502020204030204" charset="0"/>
                <a:sym typeface="+mn-ea"/>
              </a:rPr>
              <a:t>The expensive shops in a famous arcade near Piccadilly were just opening. At this time of the morning, the arcade was almost empty. Mr. Taylor, the owner of a jewellery shop was admiring a new window display. Two of his assistants had been working busily since eight o'clock and had only just finished. Diamond necklaces and rings had been beautifully arranged on a background of black velvet. After gazing at the display for several minutes, Mr. Taylor went back into his shop.  </a:t>
            </a:r>
            <a:endParaRPr lang="zh-CN" altLang="en-US" sz="2000" dirty="0">
              <a:latin typeface="Calibri" panose="020F0502020204030204" charset="0"/>
              <a:cs typeface="Calibri" panose="020F0502020204030204" charset="0"/>
              <a:sym typeface="+mn-ea"/>
            </a:endParaRPr>
          </a:p>
          <a:p>
            <a:pPr indent="457200" algn="just" fontAlgn="auto">
              <a:lnSpc>
                <a:spcPts val="3100"/>
              </a:lnSpc>
            </a:pPr>
            <a:r>
              <a:rPr lang="zh-CN" altLang="en-US" sz="2000" dirty="0">
                <a:latin typeface="Calibri" panose="020F0502020204030204" charset="0"/>
                <a:cs typeface="Calibri" panose="020F0502020204030204" charset="0"/>
                <a:sym typeface="+mn-ea"/>
              </a:rPr>
              <a:t>The silence was suddenly broken when a large car, with its headlights on and its horn blaring, roared down the arcade. It came to a stop outside the jeweller</a:t>
            </a:r>
            <a:r>
              <a:rPr lang="en-US" altLang="zh-CN" sz="2000" dirty="0">
                <a:latin typeface="Calibri" panose="020F0502020204030204" charset="0"/>
                <a:cs typeface="Calibri" panose="020F0502020204030204" charset="0"/>
                <a:sym typeface="+mn-ea"/>
              </a:rPr>
              <a:t>’</a:t>
            </a:r>
            <a:r>
              <a:rPr lang="zh-CN" altLang="en-US" sz="2000" dirty="0">
                <a:latin typeface="Calibri" panose="020F0502020204030204" charset="0"/>
                <a:cs typeface="Calibri" panose="020F0502020204030204" charset="0"/>
                <a:sym typeface="+mn-ea"/>
              </a:rPr>
              <a:t>s. One man stayed at the wheel while two others with black stockings over their faces jumped out and smashed the window of the shop with iron bars. While this was going on, Mr. Taylor was upstairs. He and his staff began throwing furniture out of the window. Chairs and tables went flying into the arcade. One of the thieves was struck by a heavy statue, but he was too busy helping himself to diamonds to notice any pain. The raid was all over in three minutes, for the men scrambled back into the car and it moved off at a fantastic speed. Just as it was leaving, Mr. Taylor rushed out and ran after it throwing ashtrays and vases, but it was impossible to stop the thieves. They had got away with thousands of pounds worth of diamonds.  </a:t>
            </a:r>
            <a:endParaRPr lang="en-US" altLang="zh-CN" sz="2000" dirty="0">
              <a:latin typeface="Times New Roman" panose="02020603050405020304" charset="0"/>
              <a:cs typeface="Times New Roman" panose="020206030504050203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3" name="图片 2"/>
          <p:cNvPicPr>
            <a:picLocks noChangeAspect="1"/>
          </p:cNvPicPr>
          <p:nvPr>
            <p:custDataLst>
              <p:tags r:id="rId1"/>
            </p:custDataLst>
          </p:nvPr>
        </p:nvPicPr>
        <p:blipFill rotWithShape="1">
          <a:blip r:embed="rId2"/>
          <a:srcRect l="14201" r="14201"/>
          <a:stretch>
            <a:fillRect/>
          </a:stretch>
        </p:blipFill>
        <p:spPr>
          <a:xfrm>
            <a:off x="762318" y="1066800"/>
            <a:ext cx="4895850" cy="4724400"/>
          </a:xfrm>
          <a:custGeom>
            <a:avLst/>
            <a:gdLst/>
            <a:ahLst/>
            <a:cxnLst>
              <a:cxn ang="3">
                <a:pos x="hc" y="t"/>
              </a:cxn>
              <a:cxn ang="cd2">
                <a:pos x="l" y="vc"/>
              </a:cxn>
              <a:cxn ang="cd4">
                <a:pos x="hc" y="b"/>
              </a:cxn>
              <a:cxn ang="0">
                <a:pos x="r" y="vc"/>
              </a:cxn>
            </a:cxnLst>
            <a:rect l="l" t="t" r="r" b="b"/>
            <a:pathLst>
              <a:path w="6720" h="7440">
                <a:moveTo>
                  <a:pt x="0" y="0"/>
                </a:moveTo>
                <a:lnTo>
                  <a:pt x="6720" y="0"/>
                </a:lnTo>
                <a:lnTo>
                  <a:pt x="6720" y="7440"/>
                </a:lnTo>
                <a:lnTo>
                  <a:pt x="0" y="7440"/>
                </a:lnTo>
                <a:lnTo>
                  <a:pt x="0" y="0"/>
                </a:lnTo>
                <a:close/>
              </a:path>
            </a:pathLst>
          </a:custGeom>
          <a:effectLst>
            <a:outerShdw blurRad="457200" dist="50800" dir="2700000" algn="tl" rotWithShape="0">
              <a:srgbClr val="000000">
                <a:alpha val="20000"/>
              </a:srgbClr>
            </a:outerShdw>
          </a:effectLst>
        </p:spPr>
      </p:pic>
      <p:sp>
        <p:nvSpPr>
          <p:cNvPr id="4" name="Title 6"/>
          <p:cNvSpPr txBox="1"/>
          <p:nvPr>
            <p:custDataLst>
              <p:tags r:id="rId3"/>
            </p:custDataLst>
          </p:nvPr>
        </p:nvSpPr>
        <p:spPr>
          <a:xfrm>
            <a:off x="6031865" y="1539875"/>
            <a:ext cx="5313680" cy="1957705"/>
          </a:xfrm>
          <a:prstGeom prst="rect">
            <a:avLst/>
          </a:prstGeom>
          <a:noFill/>
          <a:ln w="3175">
            <a:noFill/>
            <a:prstDash val="dash"/>
          </a:ln>
        </p:spPr>
        <p:txBody>
          <a:bodyPr wrap="square" lIns="63500" tIns="25400" rIns="63500" bIns="25400" anchor="b"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algn="l" fontAlgn="auto">
              <a:lnSpc>
                <a:spcPct val="150000"/>
              </a:lnSpc>
              <a:spcBef>
                <a:spcPts val="0"/>
              </a:spcBef>
              <a:spcAft>
                <a:spcPts val="800"/>
              </a:spcAft>
              <a:buSzPct val="100000"/>
              <a:buNone/>
            </a:pPr>
            <a:r>
              <a:rPr altLang="zh-CN" sz="3200" spc="20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rPr>
              <a:t>How did Mr. Taylor try to stop the thieves? </a:t>
            </a:r>
            <a:endParaRPr altLang="zh-CN" sz="3200" spc="20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endParaRPr>
          </a:p>
          <a:p>
            <a:pPr marL="0" lvl="0" indent="0" algn="l" fontAlgn="auto">
              <a:lnSpc>
                <a:spcPct val="100000"/>
              </a:lnSpc>
              <a:spcBef>
                <a:spcPts val="0"/>
              </a:spcBef>
              <a:spcAft>
                <a:spcPts val="800"/>
              </a:spcAft>
              <a:buSzPct val="100000"/>
              <a:buNone/>
            </a:pPr>
            <a:endParaRPr altLang="zh-CN" sz="3200" spc="17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endParaRPr>
          </a:p>
        </p:txBody>
      </p:sp>
      <p:sp>
        <p:nvSpPr>
          <p:cNvPr id="5" name="Title 6"/>
          <p:cNvSpPr txBox="1"/>
          <p:nvPr>
            <p:custDataLst>
              <p:tags r:id="rId4"/>
            </p:custDataLst>
          </p:nvPr>
        </p:nvSpPr>
        <p:spPr>
          <a:xfrm>
            <a:off x="6115685" y="4070985"/>
            <a:ext cx="5314315" cy="1304925"/>
          </a:xfrm>
          <a:prstGeom prst="rect">
            <a:avLst/>
          </a:prstGeom>
          <a:noFill/>
          <a:ln w="3175">
            <a:noFill/>
            <a:prstDash val="dash"/>
          </a:ln>
        </p:spPr>
        <p:txBody>
          <a:bodyPr wrap="square" lIns="63500" tIns="25400" rIns="63500" bIns="254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algn="l" fontAlgn="auto">
              <a:lnSpc>
                <a:spcPct val="150000"/>
              </a:lnSpc>
              <a:spcBef>
                <a:spcPts val="0"/>
              </a:spcBef>
              <a:spcAft>
                <a:spcPts val="800"/>
              </a:spcAft>
              <a:buSzPct val="100000"/>
              <a:buNone/>
            </a:pPr>
            <a:r>
              <a:rPr altLang="zh-CN" sz="3200" spc="17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rPr>
              <a:t>He threw things at them. </a:t>
            </a:r>
            <a:endParaRPr altLang="zh-CN" sz="3200" spc="20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3</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comprehesion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670560" y="374650"/>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670560" y="1379220"/>
            <a:ext cx="10706735" cy="486537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just">
              <a:lnSpc>
                <a:spcPct val="160000"/>
              </a:lnSpc>
            </a:pPr>
            <a:r>
              <a:rPr lang="zh-CN" altLang="en-US" sz="3200" dirty="0">
                <a:solidFill>
                  <a:schemeClr val="tx1"/>
                </a:solidFill>
                <a:latin typeface="Calibri" panose="020F0502020204030204" charset="0"/>
                <a:cs typeface="Calibri" panose="020F0502020204030204" charset="0"/>
              </a:rPr>
              <a:t>1. While Mr. Taylor was admiring the new window display, </a:t>
            </a:r>
            <a:r>
              <a:rPr lang="en-US" altLang="zh-CN" sz="3200" dirty="0">
                <a:solidFill>
                  <a:schemeClr val="tx1"/>
                </a:solidFill>
                <a:latin typeface="Calibri" panose="020F0502020204030204" charset="0"/>
                <a:cs typeface="Calibri" panose="020F0502020204030204" charset="0"/>
              </a:rPr>
              <a:t> </a:t>
            </a:r>
            <a:endParaRPr lang="en-US" altLang="zh-CN"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______.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A. his two assistants were arranging jewellery in the window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B. some thieves were on their way to raid his shop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C. he was standing inside his shop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D. his staff were finishing their work for the day </a:t>
            </a:r>
            <a:endParaRPr lang="zh-CN" altLang="en-US" sz="3200" dirty="0">
              <a:solidFill>
                <a:schemeClr val="tx1"/>
              </a:solidFill>
              <a:latin typeface="Calibri" panose="020F0502020204030204" charset="0"/>
              <a:cs typeface="Calibri" panose="020F0502020204030204" charset="0"/>
            </a:endParaRPr>
          </a:p>
        </p:txBody>
      </p:sp>
      <p:sp>
        <p:nvSpPr>
          <p:cNvPr id="7" name="椭圆 6"/>
          <p:cNvSpPr/>
          <p:nvPr/>
        </p:nvSpPr>
        <p:spPr>
          <a:xfrm>
            <a:off x="918210" y="4087495"/>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tags/tag1.xml><?xml version="1.0" encoding="utf-8"?>
<p:tagLst xmlns:p="http://schemas.openxmlformats.org/presentationml/2006/main">
  <p:tag name="KSO_WM_UNIT_PLACING_PICTURE_INFO" val="{&quot;code&quot;:&quot;[1]&quot;,&quot;full_picture&quot;:false,&quot;last_crop_picture&quot;:&quot;[1]&quot;,&quot;scheme&quot;:&quot;1-1&quot;,&quot;spacing&quot;:5}"/>
  <p:tag name="KSO_WM_UNIT_PLACING_PICTURE" val="221913.342"/>
  <p:tag name="KSO_WM_UNIT_HIGHLIGHT" val="0"/>
  <p:tag name="KSO_WM_UNIT_COMPATIBLE" val="0"/>
  <p:tag name="KSO_WM_UNIT_DIAGRAM_ISNUMVISUAL" val="0"/>
  <p:tag name="KSO_WM_UNIT_DIAGRAM_ISREFERUNIT" val="0"/>
  <p:tag name="KSO_WM_UNIT_ID" val="_1*i*1"/>
  <p:tag name="KSO_WM_UNIT_LAYERLEVEL" val="1"/>
  <p:tag name="KSO_WM_TAG_VERSION" val="1.0"/>
  <p:tag name="KSO_WM_BEAUTIFY_FLAG" val="#wm#"/>
  <p:tag name="KSO_WM_SLIDE_BACKGROUND_MASK_FLAG" val="1"/>
  <p:tag name="KSO_WM_UNIT_SUBTYPE" val="q"/>
  <p:tag name="KSO_WM_UNIT_TYPE" val="i"/>
  <p:tag name="KSO_WM_UNIT_INDEX"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 name="KSO_WM_SLIDE_BACKGROUND_TYPE" val="bottomTop"/>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 name="KSO_WM_SLIDE_BACKGROUND_TYPE" val="bottomTop"/>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 name="KSO_WM_SLIDE_BACKGROUND_TYPE" val="navigation"/>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SLIDE_BACKGROUND_TYPE" val="belt"/>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4"/>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4"/>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2.xml><?xml version="1.0" encoding="utf-8"?>
<p:tagLst xmlns:p="http://schemas.openxmlformats.org/presentationml/2006/main">
  <p:tag name="KSO_WM_TEMPLATE_THUMBS_INDEX" val="1、4、7、10、13、14、15、16、18、19、20、21、23"/>
  <p:tag name="KSO_WM_TEMPLATE_SUBCATEGORY" val="0"/>
  <p:tag name="KSO_WM_TEMPLATE_COLOR_TYPE" val="1"/>
  <p:tag name="KSO_WM_TAG_VERSION" val="1.0"/>
  <p:tag name="KSO_WM_BEAUTIFY_FLAG" val="#wm#"/>
  <p:tag name="KSO_WM_TEMPLATE_CATEGORY" val="custom"/>
  <p:tag name="KSO_WM_TEMPLATE_INDEX" val="20205284"/>
  <p:tag name="KSO_WM_TEMPLATE_MASTER_TYPE" val="1"/>
  <p:tag name="KSO_WM_TEMPLATE_MASTER_THUMB_INDEX" val="1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1*i*2"/>
  <p:tag name="KSO_WM_UNIT_LAYERLEVEL" val="1"/>
  <p:tag name="KSO_WM_TAG_VERSION" val="1.0"/>
  <p:tag name="KSO_WM_BEAUTIFY_FLAG" val="#wm#"/>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1*i*3"/>
  <p:tag name="KSO_WM_UNIT_LAYERLEVEL" val="1"/>
  <p:tag name="KSO_WM_TAG_VERSION" val="1.0"/>
  <p:tag name="KSO_WM_BEAUTIFY_FLAG" val="#wm#"/>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7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8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8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28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2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0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30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0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0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0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31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3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34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4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4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3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63.xml><?xml version="1.0" encoding="utf-8"?>
<p:tagLst xmlns:p="http://schemas.openxmlformats.org/presentationml/2006/main">
  <p:tag name="KSO_WM_TEMPLATE_THUMBS_INDEX" val="1、4、7、9、12、13、16、17、19、22、27、30、31"/>
  <p:tag name="KSO_WM_TEMPLATE_SUBCATEGORY" val="0"/>
  <p:tag name="KSO_WM_TEMPLATE_COLOR_TYPE" val="1"/>
  <p:tag name="KSO_WM_TEMPLATE_MASTER_THUMB_INDEX" val="12"/>
  <p:tag name="KSO_WM_TAG_VERSION" val="1.0"/>
  <p:tag name="KSO_WM_BEAUTIFY_FLAG" val="#wm#"/>
  <p:tag name="KSO_WM_TEMPLATE_CATEGORY" val="custom"/>
  <p:tag name="KSO_WM_TEMPLATE_INDEX" val="20204322"/>
  <p:tag name="KSO_WM_TEMPLATE_MASTER_TYPE" val="1"/>
</p:tagLst>
</file>

<file path=ppt/tags/tag364.xml><?xml version="1.0" encoding="utf-8"?>
<p:tagLst xmlns:p="http://schemas.openxmlformats.org/presentationml/2006/main">
  <p:tag name="KSO_WM_UNIT_PICTURE_TOWARD" val="1"/>
  <p:tag name="KSO_WM_UNIT_PICTURE_DOCKSIDE" val="rm,l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6667_1*ζ_h_i*1_1_1"/>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5.xml><?xml version="1.0" encoding="utf-8"?>
<p:tagLst xmlns:p="http://schemas.openxmlformats.org/presentationml/2006/main">
  <p:tag name="KSO_WM_UNIT_PICTURE_TOWARD" val="1"/>
  <p:tag name="KSO_WM_UNIT_PICTURE_DOCKSIDE" val="rm,lm,ct"/>
  <p:tag name="KSO_WM_UNIT_VALUE" val="1142*2965"/>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6667_1*ζ_h_d*1_1_1"/>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PLACING_PICTURE_USER_VIEWPORT" val="{&quot;height&quot;:5303.699212598425,&quot;width&quot;:13768.932283464566}"/>
</p:tagLst>
</file>

<file path=ppt/tags/tag366.xml><?xml version="1.0" encoding="utf-8"?>
<p:tagLst xmlns:p="http://schemas.openxmlformats.org/presentationml/2006/main">
  <p:tag name="KSO_WM_UNIT_PICTURE_TOWARD" val="1"/>
  <p:tag name="KSO_WM_UNIT_PICTURE_DOCKSIDE" val="rm,l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6667_1*ζ_h_i*1_1_2"/>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7.xml><?xml version="1.0" encoding="utf-8"?>
<p:tagLst xmlns:p="http://schemas.openxmlformats.org/presentationml/2006/main">
  <p:tag name="KSO_WM_UNIT_PICTURE_TOWARD" val="1"/>
  <p:tag name="KSO_WM_UNIT_PICTURE_DOCKSIDE" val="rm,l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6667_1*ζ_h_i*1_1_3"/>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8.xml><?xml version="1.0" encoding="utf-8"?>
<p:tagLst xmlns:p="http://schemas.openxmlformats.org/presentationml/2006/main">
  <p:tag name="KSO_WM_UNIT_ISCONTENTSTITLE" val="0"/>
  <p:tag name="KSO_WM_UNIT_ISNUMDGMTITLE" val="0"/>
  <p:tag name="KSO_WM_UNIT_NOCLEAR" val="0"/>
  <p:tag name="KSO_WM_UNIT_VALUE" val="19"/>
  <p:tag name="KSO_WM_UNIT_HIGHLIGHT" val="0"/>
  <p:tag name="KSO_WM_UNIT_COMPATIBLE" val="0"/>
  <p:tag name="KSO_WM_UNIT_DIAGRAM_ISNUMVISUAL" val="0"/>
  <p:tag name="KSO_WM_UNIT_DIAGRAM_ISREFERUNIT" val="0"/>
  <p:tag name="KSO_WM_UNIT_TYPE" val="a"/>
  <p:tag name="KSO_WM_UNIT_INDEX" val="1"/>
  <p:tag name="KSO_WM_UNIT_ID" val="diagram20217044_1*a*1"/>
  <p:tag name="KSO_WM_TEMPLATE_CATEGORY" val="diagram"/>
  <p:tag name="KSO_WM_TEMPLATE_INDEX" val="20217044"/>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fe3369134a89496cbf4eab32ec20ae2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3e3689a934d429181a35ba53d062d8e"/>
  <p:tag name="KSO_WM_UNIT_TEXT_FILL_FORE_SCHEMECOLOR_INDEX_BRIGHTNESS" val="0"/>
  <p:tag name="KSO_WM_UNIT_TEXT_FILL_FORE_SCHEMECOLOR_INDEX" val="13"/>
  <p:tag name="KSO_WM_UNIT_TEXT_FILL_TYPE" val="1"/>
  <p:tag name="KSO_WM_TEMPLATE_ASSEMBLE_XID" val="606570404054ed1e2fb8149f"/>
  <p:tag name="KSO_WM_TEMPLATE_ASSEMBLE_GROUPID" val="606570404054ed1e2fb8149f"/>
</p:tagLst>
</file>

<file path=ppt/tags/tag369.xml><?xml version="1.0" encoding="utf-8"?>
<p:tagLst xmlns:p="http://schemas.openxmlformats.org/presentationml/2006/main">
  <p:tag name="KSO_WM_BEAUTIFY_FLAG" val="#wm#"/>
  <p:tag name="KSO_WM_TEMPLATE_CATEGORY" val="diagram"/>
  <p:tag name="KSO_WM_TEMPLATE_INDEX" val="20217044"/>
  <p:tag name="KSO_WM_SLIDE_ID" val="diagram20217044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60*444"/>
  <p:tag name="KSO_WM_SLIDE_POSITION" val="0*0"/>
  <p:tag name="KSO_WM_TAG_VERSION" val="1.0"/>
  <p:tag name="KSO_WM_SLIDE_LAYOUT" val="a_d"/>
  <p:tag name="KSO_WM_SLIDE_LAYOUT_CNT" val="1_1"/>
  <p:tag name="KSO_WM_SLIDE_CAN_ADD_NAVIGATION" val="1"/>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slide_type&quot;:[&quot;text&quot;]}"/>
  <p:tag name="KSO_WM_CHIP_FILLPROP" val="[[{&quot;text_align&quot;:&quot;cm&quot;,&quot;text_direction&quot;:&quot;horizontal&quot;,&quot;support_features&quot;:[&quot;creativepic&quot;],&quot;support_big_font&quot;:false,&quot;picture_toward&quot;:1,&quot;picture_dockside&quot;:[&quot;ct&quot;,&quot;lm&quot;,&quot;rm&quot;],&quot;fill_id&quot;:&quot;18fc10e60a1c4b19ae595e42ebee4e3b&quot;,&quot;fill_align&quot;:&quot;cm&quot;,&quot;chip_types&quot;:[&quot;picture&quot;]},{&quot;text_align&quot;:&quot;cm&quot;,&quot;text_direction&quot;:&quot;horizontal&quot;,&quot;support_big_font&quot;:false,&quot;picture_toward&quot;:0,&quot;picture_dockside&quot;:[],&quot;fill_id&quot;:&quot;75f75f63351441a8b6c7dd1a9fad9591&quot;,&quot;fill_align&quot;:&quot;cm&quot;,&quot;chip_types&quot;:[&quot;text&quot;,&quot;header&quot;]}]]"/>
  <p:tag name="KSO_WM_SLIDE_BACKGROUND" val="[&quot;general&quot;]"/>
  <p:tag name="KSO_WM_CHIP_XID" val="5fae0259998712faa657ac21"/>
  <p:tag name="KSO_WM_CHIP_DECFILLPROP" val="[]"/>
  <p:tag name="KSO_WM_CHIP_GROUPID" val="5fae0259998712faa657ac20"/>
  <p:tag name="KSO_WM_SLIDE_BK_DARK_LIGHT" val="2"/>
  <p:tag name="KSO_WM_SLIDE_BACKGROUND_TYPE" val="general"/>
  <p:tag name="KSO_WM_SLIDE_SUPPORT_FEATURE_TYPE" val="8"/>
  <p:tag name="KSO_WM_TEMPLATE_ASSEMBLE_XID" val="606570404054ed1e2fb8149f"/>
  <p:tag name="KSO_WM_TEMPLATE_ASSEMBLE_GROUPID" val="606570404054ed1e2fb8149f"/>
  <p:tag name="KSO_WM_SLIDE_LAYOUT_INFO" val="{&quot;id&quot;:&quot;2021-04-01T16:15:41&quot;,&quot;maxSize&quot;:{&quot;size1&quot;:68.8},&quot;minSize&quot;:{&quot;size1&quot;:68.8},&quot;normalSize&quot;:{&quot;size1&quot;:68.8},&quot;subLayout&quot;:[{&quot;id&quot;:&quot;2021-04-01T16:15:41&quot;,&quot;type&quot;:0},{&quot;id&quot;:&quot;2021-04-01T16:15:41&quot;,&quot;margin&quot;:{&quot;bottom&quot;:1.6929999589920044,&quot;left&quot;:3.38700008392334,&quot;right&quot;:3.385999917984009,&quot;top&quot;:0.02600000612437725},&quot;type&quot;:0}],&quot;type&quot;:0}"/>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71.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72.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73.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74.xml><?xml version="1.0" encoding="utf-8"?>
<p:tagLst xmlns:p="http://schemas.openxmlformats.org/presentationml/2006/main">
  <p:tag name="KSO_WM_BEAUTIFY_FLAG" val=""/>
</p:tagLst>
</file>

<file path=ppt/tags/tag375.xml><?xml version="1.0" encoding="utf-8"?>
<p:tagLst xmlns:p="http://schemas.openxmlformats.org/presentationml/2006/main">
  <p:tag name="KSO_WM_BEAUTIFY_FLAG" val=""/>
</p:tagLst>
</file>

<file path=ppt/tags/tag376.xml><?xml version="1.0" encoding="utf-8"?>
<p:tagLst xmlns:p="http://schemas.openxmlformats.org/presentationml/2006/main">
  <p:tag name="KSO_WM_BEAUTIFY_FLAG" val=""/>
</p:tagLst>
</file>

<file path=ppt/tags/tag377.xml><?xml version="1.0" encoding="utf-8"?>
<p:tagLst xmlns:p="http://schemas.openxmlformats.org/presentationml/2006/main">
  <p:tag name="KSO_WM_BEAUTIFY_FLAG" val=""/>
</p:tagLst>
</file>

<file path=ppt/tags/tag378.xml><?xml version="1.0" encoding="utf-8"?>
<p:tagLst xmlns:p="http://schemas.openxmlformats.org/presentationml/2006/main">
  <p:tag name="KSO_WM_BEAUTIFY_FLAG" val=""/>
</p:tagLst>
</file>

<file path=ppt/tags/tag379.xml><?xml version="1.0" encoding="utf-8"?>
<p:tagLst xmlns:p="http://schemas.openxmlformats.org/presentationml/2006/main">
  <p:tag name="KSO_WM_BEAUTIFY_FLAG" val=""/>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0.xml><?xml version="1.0" encoding="utf-8"?>
<p:tagLst xmlns:p="http://schemas.openxmlformats.org/presentationml/2006/main">
  <p:tag name="KSO_WM_BEAUTIFY_FLAG" val=""/>
</p:tagLst>
</file>

<file path=ppt/tags/tag381.xml><?xml version="1.0" encoding="utf-8"?>
<p:tagLst xmlns:p="http://schemas.openxmlformats.org/presentationml/2006/main">
  <p:tag name="KSO_WM_BEAUTIFY_FLAG" val=""/>
</p:tagLst>
</file>

<file path=ppt/tags/tag382.xml><?xml version="1.0" encoding="utf-8"?>
<p:tagLst xmlns:p="http://schemas.openxmlformats.org/presentationml/2006/main">
  <p:tag name="KSO_WM_BEAUTIFY_FLAG" val=""/>
</p:tagLst>
</file>

<file path=ppt/tags/tag383.xml><?xml version="1.0" encoding="utf-8"?>
<p:tagLst xmlns:p="http://schemas.openxmlformats.org/presentationml/2006/main">
  <p:tag name="KSO_WM_BEAUTIFY_FLAG" val=""/>
</p:tagLst>
</file>

<file path=ppt/tags/tag384.xml><?xml version="1.0" encoding="utf-8"?>
<p:tagLst xmlns:p="http://schemas.openxmlformats.org/presentationml/2006/main">
  <p:tag name="KSO_WM_BEAUTIFY_FLAG" val="#wm#"/>
  <p:tag name="KSO_WM_TEMPLATE_CATEGORY" val="diagram"/>
  <p:tag name="KSO_WM_TEMPLATE_INDEX" val="20182480"/>
</p:tagLst>
</file>

<file path=ppt/tags/tag3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86.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87.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88.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89.xml><?xml version="1.0" encoding="utf-8"?>
<p:tagLst xmlns:p="http://schemas.openxmlformats.org/presentationml/2006/main">
  <p:tag name="KSO_WM_BEAUTIFY_FLAG" val="#wm#"/>
  <p:tag name="KSO_WM_TEMPLATE_CATEGORY" val="diagram"/>
  <p:tag name="KSO_WM_TEMPLATE_INDEX" val="20182480"/>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0.xml><?xml version="1.0" encoding="utf-8"?>
<p:tagLst xmlns:p="http://schemas.openxmlformats.org/presentationml/2006/main">
  <p:tag name="KSO_WM_UNIT_VALUE" val="1311*1184"/>
  <p:tag name="KSO_WM_UNIT_HIGHLIGHT" val="0"/>
  <p:tag name="KSO_WM_UNIT_COMPATIBLE" val="1"/>
  <p:tag name="KSO_WM_UNIT_DIAGRAM_ISNUMVISUAL" val="0"/>
  <p:tag name="KSO_WM_UNIT_DIAGRAM_ISREFERUNIT" val="0"/>
  <p:tag name="KSO_WM_UNIT_TYPE" val="d"/>
  <p:tag name="KSO_WM_UNIT_INDEX" val="1"/>
  <p:tag name="KSO_WM_UNIT_ID" val="diagram20229711_1*d*1"/>
  <p:tag name="KSO_WM_TEMPLATE_CATEGORY" val="diagram"/>
  <p:tag name="KSO_WM_TEMPLATE_INDEX" val="20229711"/>
  <p:tag name="KSO_WM_UNIT_LAYERLEVEL" val="1"/>
  <p:tag name="KSO_WM_TAG_VERSION" val="1.0"/>
  <p:tag name="KSO_WM_BEAUTIFY_FLAG" val="#wm#"/>
  <p:tag name="KSO_WM_CHIP_GROUPID" val="5e7310da9a230a26b9e88a19"/>
  <p:tag name="KSO_WM_CHIP_XID" val="5e7310da9a230a26b9e88a1a"/>
  <p:tag name="KSO_WM_UNIT_DEC_AREA_ID" val="a42ca01770fb4a85a9c996d44f82eab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rm&quot;,&quot;fill_mode&quot;:&quot;full&quot;,&quot;sacle_strategy&quot;:&quot;smart&quot;}"/>
  <p:tag name="KSO_WM_ASSEMBLE_CHIP_INDEX" val="eb1144eb1e84460787b592f75405a8b9"/>
  <p:tag name="KSO_WM_UNIT_SUPPORT_UNIT_TYPE" val="[&quot;l&quot;,&quot;m&quot;,&quot;n&quot;,&quot;o&quot;,&quot;p&quot;,&quot;q&quot;,&quot;r&quot;,&quot;δ&quot;,&quot;ε&quot;,&quot;ζ&quot;,&quot;η&quot;,&quot;d&quot;,&quot;α&quot;,&quot;β&quot;,&quot;θ&quot;]"/>
  <p:tag name="KSO_WM_TEMPLATE_ASSEMBLE_XID" val="639b08600c9383becde74185"/>
  <p:tag name="KSO_WM_TEMPLATE_ASSEMBLE_GROUPID" val="639b08600c9383becde74185"/>
</p:tagLst>
</file>

<file path=ppt/tags/tag391.xml><?xml version="1.0" encoding="utf-8"?>
<p:tagLst xmlns:p="http://schemas.openxmlformats.org/presentationml/2006/main">
  <p:tag name="KSO_WM_UNIT_TEXT_SUBTYPE" val="a"/>
  <p:tag name="KSO_WM_UNIT_SUBTYPE" val="a"/>
  <p:tag name="KSO_WM_UNIT_PRESET_TEXT" val="单击此处添加正文，文字是您思想的提炼，请尽量言简意赅地阐述观点。"/>
  <p:tag name="KSO_WM_UNIT_NOCLEAR" val="0"/>
  <p:tag name="KSO_WM_UNIT_HIGHLIGHT" val="0"/>
  <p:tag name="KSO_WM_UNIT_COMPATIBLE" val="0"/>
  <p:tag name="KSO_WM_UNIT_DIAGRAM_ISNUMVISUAL" val="0"/>
  <p:tag name="KSO_WM_UNIT_DIAGRAM_ISREFERUNIT" val="0"/>
  <p:tag name="KSO_WM_UNIT_ID" val="diagram20229711_1*f*2"/>
  <p:tag name="KSO_WM_TEMPLATE_CATEGORY" val="diagram"/>
  <p:tag name="KSO_WM_TEMPLATE_INDEX" val="20229711"/>
  <p:tag name="KSO_WM_UNIT_LAYERLEVEL" val="1"/>
  <p:tag name="KSO_WM_TAG_VERSION" val="1.0"/>
  <p:tag name="KSO_WM_UNIT_DEFAULT_FONT" val="14;20;2"/>
  <p:tag name="KSO_WM_UNIT_BLOCK" val="0"/>
  <p:tag name="KSO_WM_UNIT_VALUE" val="50"/>
  <p:tag name="KSO_WM_UNIT_SHOW_EDIT_AREA_INDICATION" val="1"/>
  <p:tag name="KSO_WM_CHIP_GROUPID" val="5e6b05596848fb12bee65ac8"/>
  <p:tag name="KSO_WM_CHIP_XID" val="5e6b05596848fb12bee65aca"/>
  <p:tag name="KSO_WM_UNIT_DEC_AREA_ID" val="9d6c880964cb41bca9f2791326042b41"/>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04911a1f54347d0adb70997c1ab8746"/>
  <p:tag name="KSO_WM_UNIT_SUPPORT_UNIT_TYPE" val="[&quot;d&quot;]"/>
  <p:tag name="KSO_WM_UNIT_TEXT_FILL_FORE_SCHEMECOLOR_INDEX_BRIGHTNESS" val="0.25"/>
  <p:tag name="KSO_WM_UNIT_TEXT_FILL_FORE_SCHEMECOLOR_INDEX" val="13"/>
  <p:tag name="KSO_WM_UNIT_TEXT_FILL_TYPE" val="1"/>
  <p:tag name="KSO_WM_TEMPLATE_ASSEMBLE_XID" val="639b08600c9383becde74185"/>
  <p:tag name="KSO_WM_TEMPLATE_ASSEMBLE_GROUPID" val="639b08600c9383becde74185"/>
</p:tagLst>
</file>

<file path=ppt/tags/tag392.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地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地表达观点，往往事半功倍。当您的内容到达这个限度时，或许已经不纯粹作用于演示。"/>
  <p:tag name="KSO_WM_UNIT_NOCLEAR" val="0"/>
  <p:tag name="KSO_WM_UNIT_HIGHLIGHT" val="0"/>
  <p:tag name="KSO_WM_UNIT_COMPATIBLE" val="0"/>
  <p:tag name="KSO_WM_UNIT_DIAGRAM_ISNUMVISUAL" val="0"/>
  <p:tag name="KSO_WM_UNIT_DIAGRAM_ISREFERUNIT" val="0"/>
  <p:tag name="KSO_WM_UNIT_ID" val="diagram20229711_1*f*1"/>
  <p:tag name="KSO_WM_TEMPLATE_CATEGORY" val="diagram"/>
  <p:tag name="KSO_WM_TEMPLATE_INDEX" val="20229711"/>
  <p:tag name="KSO_WM_UNIT_LAYERLEVEL" val="1"/>
  <p:tag name="KSO_WM_TAG_VERSION" val="1.0"/>
  <p:tag name="KSO_WM_UNIT_DEFAULT_FONT" val="14;20;2"/>
  <p:tag name="KSO_WM_UNIT_BLOCK" val="0"/>
  <p:tag name="KSO_WM_UNIT_VALUE" val="225"/>
  <p:tag name="KSO_WM_UNIT_SHOW_EDIT_AREA_INDICATION" val="1"/>
  <p:tag name="KSO_WM_CHIP_GROUPID" val="5e6b05596848fb12bee65ac8"/>
  <p:tag name="KSO_WM_CHIP_XID" val="5e6b05596848fb12bee65aca"/>
  <p:tag name="KSO_WM_UNIT_DEC_AREA_ID" val="1fa5e519e6244ad08b0c290a9eaea5d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419c5a225edd40a7833bb7b50578bc09"/>
  <p:tag name="KSO_WM_UNIT_TEXT_FILL_FORE_SCHEMECOLOR_INDEX_BRIGHTNESS" val="0.25"/>
  <p:tag name="KSO_WM_UNIT_TEXT_FILL_FORE_SCHEMECOLOR_INDEX" val="13"/>
  <p:tag name="KSO_WM_UNIT_TEXT_FILL_TYPE" val="1"/>
  <p:tag name="KSO_WM_TEMPLATE_ASSEMBLE_XID" val="639b08600c9383becde74185"/>
  <p:tag name="KSO_WM_TEMPLATE_ASSEMBLE_GROUPID" val="639b08600c9383becde74185"/>
</p:tagLst>
</file>

<file path=ppt/tags/tag393.xml><?xml version="1.0" encoding="utf-8"?>
<p:tagLst xmlns:p="http://schemas.openxmlformats.org/presentationml/2006/main">
  <p:tag name="KSO_WM_BEAUTIFY_FLAG" val="#wm#"/>
  <p:tag name="KSO_WM_TEMPLATE_CATEGORY" val="diagram"/>
  <p:tag name="KSO_WM_TEMPLATE_INDEX" val="20229711"/>
  <p:tag name="KSO_WM_SLIDE_ID" val="diagram20229711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TAG_VERSION" val="1.0"/>
  <p:tag name="KSO_WM_SLIDE_LAYOUT" val="d_f"/>
  <p:tag name="KSO_WM_SLIDE_LAYOUT_CNT" val="1_2"/>
  <p:tag name="KSO_WM_TEMPLATE_THUMBS_INDEX" val="1、4、7、12、13、14、15、16、17、18、20、24、25、28、33、36、40、43、44"/>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features&quot;:[&quot;collage&quot;,&quot;carousel&quot;,&quot;creativecrop&quot;],&quot;support_big_font&quot;:false,&quot;picture_toward&quot;:0,&quot;picture_dockside&quot;:[],&quot;fill_id&quot;:&quot;aa002354d82a42ada3683e379c3e2aaf&quot;,&quot;fill_align&quot;:&quot;rm&quot;,&quot;chip_types&quot;:[&quot;diagram&quot;,&quot;pictext&quot;,&quot;text&quot;,&quot;picture&quot;,&quot;chart&quot;,&quot;table&quot;,&quot;video&quot;]},{&quot;text_align&quot;:&quot;lb&quot;,&quot;text_direction&quot;:&quot;horizontal&quot;,&quot;support_big_font&quot;:false,&quot;picture_toward&quot;:0,&quot;picture_dockside&quot;:[],&quot;fill_id&quot;:&quot;3f9a9f64c04447f0a3b2a9aabf5ba267&quot;,&quot;fill_align&quot;:&quot;lb&quot;,&quot;chip_types&quot;:[&quot;header&quot;]},{&quot;text_align&quot;:&quot;lt&quot;,&quot;text_direction&quot;:&quot;horizontal&quot;,&quot;support_big_font&quot;:false,&quot;picture_toward&quot;:0,&quot;picture_dockside&quot;:[],&quot;fill_id&quot;:&quot;ac71787c34b9486c80fe97510903788a&quot;,&quot;fill_align&quot;:&quot;lt&quot;,&quot;chip_types&quot;:[&quot;text&quot;,&quot;picture&quot;,&quot;chart&quot;,&quot;table&quot;,&quot;video&quot;]}],[{&quot;text_align&quot;:&quot;lm&quot;,&quot;text_direction&quot;:&quot;horizontal&quot;,&quot;support_big_font&quot;:false,&quot;picture_toward&quot;:0,&quot;picture_dockside&quot;:[],&quot;fill_id&quot;:&quot;aa002354d82a42ada3683e379c3e2aaf&quot;,&quot;fill_align&quot;:&quot;cm&quot;,&quot;chip_types&quot;:[&quot;text&quot;]},{&quot;text_align&quot;:&quot;lm&quot;,&quot;text_direction&quot;:&quot;horizontal&quot;,&quot;support_big_font&quot;:false,&quot;picture_toward&quot;:0,&quot;picture_dockside&quot;:[],&quot;fill_id&quot;:&quot;3f9a9f64c04447f0a3b2a9aabf5ba267&quot;,&quot;fill_align&quot;:&quot;lm&quot;,&quot;chip_types&quot;:[&quot;picture&quot;]},{&quot;text_align&quot;:&quot;lm&quot;,&quot;text_direction&quot;:&quot;horizontal&quot;,&quot;support_big_font&quot;:false,&quot;picture_toward&quot;:0,&quot;picture_dockside&quot;:[],&quot;fill_id&quot;:&quot;ac71787c34b9486c80fe97510903788a&quot;,&quot;fill_align&quot;:&quot;lm&quot;,&quot;chip_types&quot;:[&quot;picture&quot;]}],[{&quot;text_align&quot;:&quot;lm&quot;,&quot;text_direction&quot;:&quot;horizontal&quot;,&quot;support_features&quot;:[&quot;collage&quot;,&quot;carousel&quot;,&quot;creativecrop&quot;],&quot;support_big_font&quot;:false,&quot;picture_toward&quot;:0,&quot;picture_dockside&quot;:[],&quot;fill_id&quot;:&quot;aa002354d82a42ada3683e379c3e2aaf&quot;,&quot;fill_align&quot;:&quot;rm&quot;,&quot;chip_types&quot;:[&quot;diagram&quot;,&quot;pictext&quot;,&quot;text&quot;,&quot;picture&quot;,&quot;header&quot;,&quot;chart&quot;,&quot;table&quot;,&quot;video&quot;]},{&quot;text_align&quot;:&quot;lb&quot;,&quot;text_direction&quot;:&quot;horizontal&quot;,&quot;support_big_font&quot;:false,&quot;picture_toward&quot;:0,&quot;picture_dockside&quot;:[],&quot;fill_id&quot;:&quot;3f9a9f64c04447f0a3b2a9aabf5ba267&quot;,&quot;fill_align&quot;:&quot;lb&quot;,&quot;chip_types&quot;:[&quot;text&quot;,&quot;picture&quot;]},{&quot;text_align&quot;:&quot;lt&quot;,&quot;text_direction&quot;:&quot;horizontal&quot;,&quot;support_big_font&quot;:false,&quot;picture_toward&quot;:0,&quot;picture_dockside&quot;:[],&quot;fill_id&quot;:&quot;ac71787c34b9486c80fe97510903788a&quot;,&quot;fill_align&quot;:&quot;lt&quot;,&quot;chip_types&quot;:[&quot;text&quot;]}],[{&quot;text_align&quot;:&quot;lm&quot;,&quot;text_direction&quot;:&quot;horizontal&quot;,&quot;support_big_font&quot;:false,&quot;picture_toward&quot;:0,&quot;picture_dockside&quot;:[],&quot;fill_id&quot;:&quot;aa002354d82a42ada3683e379c3e2aaf&quot;,&quot;fill_align&quot;:&quot;cm&quot;,&quot;chip_types&quot;:[&quot;text&quot;]},{&quot;text_align&quot;:&quot;lm&quot;,&quot;text_direction&quot;:&quot;horizontal&quot;,&quot;support_big_font&quot;:false,&quot;picture_toward&quot;:0,&quot;picture_dockside&quot;:[],&quot;fill_id&quot;:&quot;3f9a9f64c04447f0a3b2a9aabf5ba267&quot;,&quot;fill_align&quot;:&quot;lm&quot;,&quot;chip_types&quot;:[&quot;diagram&quot;,&quot;picture&quot;]},{&quot;text_align&quot;:&quot;lm&quot;,&quot;text_direction&quot;:&quot;horizontal&quot;,&quot;support_big_font&quot;:false,&quot;picture_toward&quot;:0,&quot;picture_dockside&quot;:[],&quot;fill_id&quot;:&quot;ac71787c34b9486c80fe97510903788a&quot;,&quot;fill_align&quot;:&quot;lm&quot;,&quot;chip_types&quot;:[&quot;text&quot;]}]]"/>
  <p:tag name="KSO_WM_SLIDE_SIZE" val="888*372"/>
  <p:tag name="KSO_WM_SLIDE_POSITION" val="36*84"/>
  <p:tag name="KSO_WM_CHIP_XID" val="5eecac08a758c1ec0b7089df"/>
  <p:tag name="KSO_WM_CHIP_DECFILLPROP" val="[]"/>
  <p:tag name="KSO_WM_CHIP_GROUPID" val="5eecac08a758c1ec0b7089de"/>
  <p:tag name="KSO_WM_SLIDE_BK_DARK_LIGHT" val="2"/>
  <p:tag name="KSO_WM_SLIDE_BACKGROUND_TYPE" val="general"/>
  <p:tag name="KSO_WM_SLIDE_SUPPORT_FEATURE_TYPE" val="7"/>
  <p:tag name="KSO_WM_TEMPLATE_ASSEMBLE_XID" val="639b08600c9383becde74185"/>
  <p:tag name="KSO_WM_TEMPLATE_ASSEMBLE_GROUPID" val="639b08600c9383becde74185"/>
  <p:tag name="KSO_WM_UNIT_FLASH_PICTURE_TYPE" val="0"/>
  <p:tag name="FIXED_XID_TMP" val="5f5ee1ca4d6848d78f644aec"/>
  <p:tag name="KSO_WM_SLIDE_CAN_ADD_NAVIGATION" val="1"/>
  <p:tag name="KSO_WM_SLIDE_LAYOUT_INFO" val="{&quot;backgroundInfo&quot;:[{&quot;bottom&quot;:0,&quot;bottomAbs&quot;:false,&quot;left&quot;:0,&quot;leftAbs&quot;:false,&quot;right&quot;:0,&quot;rightAbs&quot;:false,&quot;top&quot;:0,&quot;topAbs&quot;:false,&quot;type&quot;:&quot;general&quot;}],&quot;direction&quot;:1,&quot;id&quot;:&quot;2022-12-15T19:43:31&quot;,&quot;maxSize&quot;:{&quot;size1&quot;:55.00260432561239},&quot;minSize&quot;:{&quot;size1&quot;:33.802604325612386},&quot;normalSize&quot;:{&quot;size1&quot;:46.55885432561239},&quot;subLayout&quot;:[{&quot;id&quot;:&quot;2022-12-15T19:43:31&quot;,&quot;margin&quot;:{&quot;bottom&quot;:1.6929999589920044,&quot;left&quot;:1.2840001583099365,&quot;right&quot;:0.02600000612437725,&quot;top&quot;:1.6929999589920044},&quot;type&quot;:0},{&quot;id&quot;:&quot;2022-12-15T19:43:31&quot;,&quot;maxSize&quot;:{&quot;size1&quot;:60},&quot;minSize&quot;:{&quot;size1&quot;:22.2},&quot;normalSize&quot;:{&quot;size1&quot;:35.996111111111105},&quot;subLayout&quot;:[{&quot;id&quot;:&quot;2022-12-15T19:43:31&quot;,&quot;margin&quot;:{&quot;bottom&quot;:0.03500000014901161,&quot;left&quot;:1.2279998064041138,&quot;right&quot;:1.2720000743865967,&quot;top&quot;:1.6929999589920044},&quot;type&quot;:0},{&quot;id&quot;:&quot;2022-12-15T19:43:31&quot;,&quot;margin&quot;:{&quot;bottom&quot;:1.6929999589920044,&quot;left&quot;:1.2279998064041138,&quot;right&quot;:1.2720000743865967,&quot;top&quot;:0.8179999589920044},&quot;type&quot;:0}],&quot;type&quot;:0}],&quot;type&quot;:0}"/>
</p:tagLst>
</file>

<file path=ppt/tags/tag3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95.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96.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97.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99.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00.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01.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02.xml><?xml version="1.0" encoding="utf-8"?>
<p:tagLst xmlns:p="http://schemas.openxmlformats.org/presentationml/2006/main">
  <p:tag name="KSO_WM_BEAUTIFY_FLAG" val=""/>
</p:tagLst>
</file>

<file path=ppt/tags/tag403.xml><?xml version="1.0" encoding="utf-8"?>
<p:tagLst xmlns:p="http://schemas.openxmlformats.org/presentationml/2006/main">
  <p:tag name="KSO_WM_BEAUTIFY_FLAG" val=""/>
</p:tagLst>
</file>

<file path=ppt/tags/tag404.xml><?xml version="1.0" encoding="utf-8"?>
<p:tagLst xmlns:p="http://schemas.openxmlformats.org/presentationml/2006/main">
  <p:tag name="KSO_WM_BEAUTIFY_FLAG" val=""/>
</p:tagLst>
</file>

<file path=ppt/tags/tag405.xml><?xml version="1.0" encoding="utf-8"?>
<p:tagLst xmlns:p="http://schemas.openxmlformats.org/presentationml/2006/main">
  <p:tag name="KSO_WM_BEAUTIFY_FLAG" val=""/>
</p:tagLst>
</file>

<file path=ppt/tags/tag406.xml><?xml version="1.0" encoding="utf-8"?>
<p:tagLst xmlns:p="http://schemas.openxmlformats.org/presentationml/2006/main">
  <p:tag name="KSO_WM_BEAUTIFY_FLAG" val=""/>
</p:tagLst>
</file>

<file path=ppt/tags/tag407.xml><?xml version="1.0" encoding="utf-8"?>
<p:tagLst xmlns:p="http://schemas.openxmlformats.org/presentationml/2006/main">
  <p:tag name="KSO_WM_BEAUTIFY_FLAG" val=""/>
</p:tagLst>
</file>

<file path=ppt/tags/tag408.xml><?xml version="1.0" encoding="utf-8"?>
<p:tagLst xmlns:p="http://schemas.openxmlformats.org/presentationml/2006/main">
  <p:tag name="KSO_WM_BEAUTIFY_FLAG" val=""/>
</p:tagLst>
</file>

<file path=ppt/tags/tag4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0.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11.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12.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14.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15.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16.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17.xml><?xml version="1.0" encoding="utf-8"?>
<p:tagLst xmlns:p="http://schemas.openxmlformats.org/presentationml/2006/main">
  <p:tag name="KSO_WM_UNIT_PLACING_PICTURE_USER_VIEWPORT" val="{&quot;height&quot;:4105,&quot;width&quot;:2753}"/>
  <p:tag name="KSO_WM_BEAUTIFY_FLAG" val=""/>
</p:tagLst>
</file>

<file path=ppt/tags/tag4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19.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0.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21.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22.xml><?xml version="1.0" encoding="utf-8"?>
<p:tagLst xmlns:p="http://schemas.openxmlformats.org/presentationml/2006/main">
  <p:tag name="KSO_WM_BEAUTIFY_FLAG" val=""/>
</p:tagLst>
</file>

<file path=ppt/tags/tag423.xml><?xml version="1.0" encoding="utf-8"?>
<p:tagLst xmlns:p="http://schemas.openxmlformats.org/presentationml/2006/main">
  <p:tag name="KSO_WM_BEAUTIFY_FLAG" val=""/>
</p:tagLst>
</file>

<file path=ppt/tags/tag424.xml><?xml version="1.0" encoding="utf-8"?>
<p:tagLst xmlns:p="http://schemas.openxmlformats.org/presentationml/2006/main">
  <p:tag name="KSO_WM_BEAUTIFY_FLAG" val=""/>
</p:tagLst>
</file>

<file path=ppt/tags/tag4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26.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27.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28.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29.xml><?xml version="1.0" encoding="utf-8"?>
<p:tagLst xmlns:p="http://schemas.openxmlformats.org/presentationml/2006/main">
  <p:tag name="KSO_WM_BEAUTIFY_FLAG" val="#wm#"/>
  <p:tag name="KSO_WM_TEMPLATE_CATEGORY" val="diagram"/>
  <p:tag name="KSO_WM_TEMPLATE_INDEX" val="20182480"/>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31.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32.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33.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34.xml><?xml version="1.0" encoding="utf-8"?>
<p:tagLst xmlns:p="http://schemas.openxmlformats.org/presentationml/2006/main">
  <p:tag name="KSO_WM_BEAUTIFY_FLAG" val=""/>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p="http://schemas.openxmlformats.org/presentationml/2006/main">
  <p:tag name="KSO_WM_UNIT_PLACING_PICTURE_INFO" val="{&quot;code&quot;:&quot;[1]&quot;,&quot;full_picture&quot;:false,&quot;last_crop_picture&quot;:&quot;[1]&quot;,&quot;scheme&quot;:&quot;1-1&quot;,&quot;spacing&quot;:5}"/>
  <p:tag name="KSO_WM_UNIT_PLACING_PICTURE" val="223749.911"/>
  <p:tag name="KSO_WM_UNIT_PLACING_PICTURE_USER_VIEWPORT" val="{&quot;height&quot;:7275,&quot;width&quot;:10975}"/>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SLIDE_BACKGROUND_TYPE" val="frame"/>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SLIDE_BACKGROUND_TYPE" val="frame"/>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 name="KSO_WM_SLIDE_BACKGROUND_TYPE" val="leftRight"/>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4*i*1"/>
  <p:tag name="KSO_WM_UNIT_LAYERLEVEL" val="1"/>
  <p:tag name="KSO_WM_TAG_VERSION" val="1.0"/>
  <p:tag name="KSO_WM_BEAUTIFY_FLAG" val="#wm#"/>
  <p:tag name="KSO_WM_SLIDE_BACKGROUND_TYPE" val="leftRight"/>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 name="KSO_WM_SLIDE_BACKGROUND_TYPE" val="topBottom"/>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5*i*1"/>
  <p:tag name="KSO_WM_UNIT_LAYERLEVEL" val="1"/>
  <p:tag name="KSO_WM_TAG_VERSION" val="1.0"/>
  <p:tag name="KSO_WM_BEAUTIFY_FLAG" val="#wm#"/>
  <p:tag name="KSO_WM_SLIDE_BACKGROUND_TYPE" val="topBottom"/>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5*i*2"/>
  <p:tag name="KSO_WM_UNIT_LAYERLEVEL" val="1"/>
  <p:tag name="KSO_WM_TAG_VERSION" val="1.0"/>
  <p:tag name="KSO_WM_BEAUTIFY_FLAG" val="#wm#"/>
  <p:tag name="KSO_WM_SLIDE_BACKGROUND_TYPE" val="topBottom"/>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SLIDE_BACKGROUND_TYPE" val="bottomTop"/>
  <p:tag name="KSO_WM_SLIDE_BK_DARK_LIGHT" val="2"/>
</p:tagLst>
</file>

<file path=ppt/theme/theme1.xml><?xml version="1.0" encoding="utf-8"?>
<a:theme xmlns:a="http://schemas.openxmlformats.org/drawingml/2006/main" name="Office 主题">
  <a:themeElements>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fontScheme name="2brswpj0">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ysClr val="windowText" lastClr="000000"/>
      </a:dk1>
      <a:lt1>
        <a:sysClr val="window" lastClr="FFFFFF"/>
      </a:lt1>
      <a:dk2>
        <a:srgbClr val="EEF2F6"/>
      </a:dk2>
      <a:lt2>
        <a:srgbClr val="FFFFFF"/>
      </a:lt2>
      <a:accent1>
        <a:srgbClr val="357CB0"/>
      </a:accent1>
      <a:accent2>
        <a:srgbClr val="438697"/>
      </a:accent2>
      <a:accent3>
        <a:srgbClr val="51917F"/>
      </a:accent3>
      <a:accent4>
        <a:srgbClr val="609B66"/>
      </a:accent4>
      <a:accent5>
        <a:srgbClr val="6EA64E"/>
      </a:accent5>
      <a:accent6>
        <a:srgbClr val="7CB035"/>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
      <a:dk1>
        <a:sysClr val="windowText" lastClr="000000"/>
      </a:dk1>
      <a:lt1>
        <a:sysClr val="window" lastClr="FFFFFF"/>
      </a:lt1>
      <a:dk2>
        <a:srgbClr val="F0E9EB"/>
      </a:dk2>
      <a:lt2>
        <a:srgbClr val="FFFFFF"/>
      </a:lt2>
      <a:accent1>
        <a:srgbClr val="CB2844"/>
      </a:accent1>
      <a:accent2>
        <a:srgbClr val="B0304D"/>
      </a:accent2>
      <a:accent3>
        <a:srgbClr val="953856"/>
      </a:accent3>
      <a:accent4>
        <a:srgbClr val="7A415E"/>
      </a:accent4>
      <a:accent5>
        <a:srgbClr val="5F4967"/>
      </a:accent5>
      <a:accent6>
        <a:srgbClr val="445170"/>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0.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16019</Words>
  <Application>WPS 演示</Application>
  <PresentationFormat>宽屏</PresentationFormat>
  <Paragraphs>394</Paragraphs>
  <Slides>38</Slides>
  <Notes>32</Notes>
  <HiddenSlides>0</HiddenSlides>
  <MMClips>0</MMClips>
  <ScaleCrop>false</ScaleCrop>
  <HeadingPairs>
    <vt:vector size="6" baseType="variant">
      <vt:variant>
        <vt:lpstr>已用的字体</vt:lpstr>
      </vt:variant>
      <vt:variant>
        <vt:i4>18</vt:i4>
      </vt:variant>
      <vt:variant>
        <vt:lpstr>主题</vt:lpstr>
      </vt:variant>
      <vt:variant>
        <vt:i4>3</vt:i4>
      </vt:variant>
      <vt:variant>
        <vt:lpstr>幻灯片标题</vt:lpstr>
      </vt:variant>
      <vt:variant>
        <vt:i4>38</vt:i4>
      </vt:variant>
    </vt:vector>
  </HeadingPairs>
  <TitlesOfParts>
    <vt:vector size="59" baseType="lpstr">
      <vt:lpstr>Arial</vt:lpstr>
      <vt:lpstr>宋体</vt:lpstr>
      <vt:lpstr>Wingdings</vt:lpstr>
      <vt:lpstr>微软雅黑</vt:lpstr>
      <vt:lpstr>汉仪旗黑-85S</vt:lpstr>
      <vt:lpstr>黑体</vt:lpstr>
      <vt:lpstr>Calibri</vt:lpstr>
      <vt:lpstr>仓耳玄三M W05</vt:lpstr>
      <vt:lpstr>Times New Roman</vt:lpstr>
      <vt:lpstr>Segoe UI</vt:lpstr>
      <vt:lpstr>Arial Unicode MS</vt:lpstr>
      <vt:lpstr>等线</vt:lpstr>
      <vt:lpstr>Chalkboard SE</vt:lpstr>
      <vt:lpstr>Segoe Print</vt:lpstr>
      <vt:lpstr>Comic Sans MS</vt:lpstr>
      <vt:lpstr>HelveticaNeue</vt:lpstr>
      <vt:lpstr>Helvetica 65 Medium</vt:lpstr>
      <vt:lpstr>华文新魏</vt:lpstr>
      <vt:lpstr>Office 主题</vt:lpstr>
      <vt:lpstr>1_Office 主题​​</vt:lpstr>
      <vt:lpstr>2_Office 主题​​</vt:lpstr>
      <vt:lpstr>PowerPoint 演示文稿</vt:lpstr>
      <vt:lpstr>PowerPoint 演示文稿</vt:lpstr>
      <vt:lpstr>Target vocabulary</vt:lpstr>
      <vt:lpstr>PowerPoint 演示文稿</vt:lpstr>
      <vt:lpstr>Reading the passage</vt:lpstr>
      <vt:lpstr>PowerPoint 演示文稿</vt:lpstr>
      <vt:lpstr>PowerPoint 演示文稿</vt:lpstr>
      <vt:lpstr>Reading comprehesion</vt:lpstr>
      <vt:lpstr>PowerPoint 演示文稿</vt:lpstr>
      <vt:lpstr>PowerPoint 演示文稿</vt:lpstr>
      <vt:lpstr>PowerPoint 演示文稿</vt:lpstr>
      <vt:lpstr>Structure imitation</vt:lpstr>
      <vt:lpstr>PowerPoint 演示文稿</vt:lpstr>
      <vt:lpstr>PowerPoint 演示文稿</vt:lpstr>
      <vt:lpstr>PowerPoint 演示文稿</vt:lpstr>
      <vt:lpstr>Story telling</vt:lpstr>
      <vt:lpstr>PowerPoint 演示文稿</vt:lpstr>
      <vt:lpstr>Summary writing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Occasion describing</vt:lpstr>
      <vt:lpstr>PowerPoint 演示文稿</vt:lpstr>
      <vt:lpstr>PowerPoint 演示文稿</vt:lpstr>
      <vt:lpstr>PowerPoint 演示文稿</vt:lpstr>
      <vt:lpstr>PowerPoint 演示文稿</vt:lpstr>
      <vt:lpstr>Story development</vt:lpstr>
      <vt:lpstr>PowerPoint 演示文稿</vt:lpstr>
      <vt:lpstr>PowerPoint 演示文稿</vt:lpstr>
      <vt:lpstr>PowerPoint 演示文稿</vt:lpstr>
      <vt:lpstr>PowerPoint 演示文稿</vt:lpstr>
      <vt:lpstr>Vocabulary reiforcement</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24147</cp:lastModifiedBy>
  <cp:revision>213</cp:revision>
  <dcterms:created xsi:type="dcterms:W3CDTF">2019-09-23T13:49:00Z</dcterms:created>
  <dcterms:modified xsi:type="dcterms:W3CDTF">2023-06-29T07:32:07Z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F37B1AA53682461ABC9A5E5963F83B88</vt:lpwstr>
  </property>
</Properties>
</file>