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diagrams/colors1.xml" ContentType="application/vnd.openxmlformats-officedocument.drawingml.diagramColors+xml"/>
  <Override PartName="/ppt/diagrams/data1.xml" ContentType="application/vnd.openxmlformats-officedocument.drawingml.diagramData+xml"/>
  <Override PartName="/ppt/diagrams/drawing1.xml" ContentType="application/vnd.ms-office.drawingml.diagramDrawing+xml"/>
  <Override PartName="/ppt/diagrams/layout1.xml" ContentType="application/vnd.openxmlformats-officedocument.drawingml.diagramLayout+xml"/>
  <Override PartName="/ppt/diagrams/quickStyle1.xml" ContentType="application/vnd.openxmlformats-officedocument.drawingml.diagramStyle+xml"/>
  <Override PartName="/ppt/notesMasters/notesMaster1.xml" ContentType="application/vnd.openxmlformats-officedocument.presentationml.notesMaster+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4"/>
  </p:notesMasterIdLst>
  <p:sldIdLst>
    <p:sldId id="330" r:id="rId3"/>
    <p:sldId id="257" r:id="rId4"/>
    <p:sldId id="285" r:id="rId5"/>
    <p:sldId id="261" r:id="rId6"/>
    <p:sldId id="278" r:id="rId7"/>
    <p:sldId id="262" r:id="rId8"/>
    <p:sldId id="275" r:id="rId9"/>
    <p:sldId id="276" r:id="rId10"/>
    <p:sldId id="263" r:id="rId11"/>
    <p:sldId id="277" r:id="rId12"/>
    <p:sldId id="281" r:id="rId13"/>
    <p:sldId id="264" r:id="rId14"/>
    <p:sldId id="296" r:id="rId15"/>
    <p:sldId id="272" r:id="rId16"/>
    <p:sldId id="283" r:id="rId17"/>
    <p:sldId id="314" r:id="rId18"/>
    <p:sldId id="315" r:id="rId19"/>
    <p:sldId id="282" r:id="rId20"/>
    <p:sldId id="284" r:id="rId21"/>
    <p:sldId id="295" r:id="rId22"/>
    <p:sldId id="286" r:id="rId23"/>
    <p:sldId id="288" r:id="rId24"/>
    <p:sldId id="287" r:id="rId25"/>
    <p:sldId id="299" r:id="rId26"/>
    <p:sldId id="300" r:id="rId27"/>
    <p:sldId id="294" r:id="rId28"/>
    <p:sldId id="260" r:id="rId29"/>
    <p:sldId id="290" r:id="rId30"/>
    <p:sldId id="289" r:id="rId31"/>
    <p:sldId id="279" r:id="rId32"/>
    <p:sldId id="298" r:id="rId33"/>
  </p:sldIdLst>
  <p:sldSz cx="12192000" cy="6858000"/>
  <p:notesSz cx="7103745" cy="10234295"/>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7" name="雨林木风" initials="雨" lastIdx="10" clrIdx="0"/>
  <p:cmAuthor id="1" name="Ma Nina" initials="MN" lastIdx="1" clrIdx="0"/>
  <p:cmAuthor id="2" name="Administrator" initials="A" lastIdx="2" clrIdx="0"/>
  <p:cmAuthor id="3" name="PPTer_Tang" initials="P" lastIdx="1" clrIdx="0"/>
  <p:cmAuthor id="4" name="admin" initials="a" lastIdx="1" clrIdx="0"/>
  <p:cmAuthor id="5" name="dell" initials="d" lastIdx="1" clrIdx="2"/>
  <p:cmAuthor id="6" name="lenovo" initials="l" lastIdx="4" clrIdx="0"/>
  <p:cmAuthor id="0" name="sky" initials="" lastIdx="1" clrIdx="0"/>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116" d="100"/>
          <a:sy n="116" d="100"/>
        </p:scale>
        <p:origin x="336"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8" Type="http://schemas.openxmlformats.org/officeDocument/2006/relationships/commentAuthors" Target="commentAuthors.xml"/><Relationship Id="rId37" Type="http://schemas.openxmlformats.org/officeDocument/2006/relationships/tableStyles" Target="tableStyles.xml"/><Relationship Id="rId36" Type="http://schemas.openxmlformats.org/officeDocument/2006/relationships/viewProps" Target="viewProps.xml"/><Relationship Id="rId35" Type="http://schemas.openxmlformats.org/officeDocument/2006/relationships/presProps" Target="presProps.xml"/><Relationship Id="rId34" Type="http://schemas.openxmlformats.org/officeDocument/2006/relationships/notesMaster" Target="notesMasters/notesMaster1.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04A0C64D-3F68-46D2-9122-E31CA76EC06B}" type="doc">
      <dgm:prSet loTypeId="urn:microsoft.com/office/officeart/2005/8/layout/arrow5" loCatId="relationship" qsTypeId="urn:microsoft.com/office/officeart/2005/8/quickstyle/simple1" qsCatId="simple" csTypeId="urn:microsoft.com/office/officeart/2005/8/colors/accent1_2" csCatId="accent1" phldr="0"/>
      <dgm:spPr/>
      <dgm:t>
        <a:bodyPr/>
        <a:p>
          <a:endParaRPr lang="zh-CN" altLang="en-US"/>
        </a:p>
      </dgm:t>
    </dgm:pt>
    <dgm:pt modelId="{FE748ABA-288A-45DF-9AF6-32209F1D4B5D}">
      <dgm:prSet phldrT="[文本]" phldr="1"/>
      <dgm:spPr/>
      <dgm:t>
        <a:bodyPr/>
        <a:p>
          <a:endParaRPr lang="zh-CN" altLang="en-US"/>
        </a:p>
      </dgm:t>
    </dgm:pt>
    <dgm:pt modelId="{F99AC3E0-E3C8-4C91-B824-75760C36756F}" cxnId="{1A1605AA-E4E9-4348-9190-2EA21E3C2BCB}" type="parTrans">
      <dgm:prSet/>
      <dgm:spPr/>
      <dgm:t>
        <a:bodyPr/>
        <a:p>
          <a:endParaRPr lang="zh-CN" altLang="en-US"/>
        </a:p>
      </dgm:t>
    </dgm:pt>
    <dgm:pt modelId="{E557F73C-3F4F-4BE9-9E08-709E0FB9DB9F}" cxnId="{1A1605AA-E4E9-4348-9190-2EA21E3C2BCB}" type="sibTrans">
      <dgm:prSet/>
      <dgm:spPr/>
      <dgm:t>
        <a:bodyPr/>
        <a:p>
          <a:endParaRPr lang="zh-CN" altLang="en-US"/>
        </a:p>
      </dgm:t>
    </dgm:pt>
    <dgm:pt modelId="{67F96160-9E74-4FEE-869A-35A6CB9E97E8}">
      <dgm:prSet phldrT="[文本]" phldr="1"/>
      <dgm:spPr/>
      <dgm:t>
        <a:bodyPr/>
        <a:p>
          <a:endParaRPr lang="zh-CN" altLang="en-US"/>
        </a:p>
      </dgm:t>
    </dgm:pt>
    <dgm:pt modelId="{122E4AD2-23F3-4E5D-9BBA-965AD9201239}" cxnId="{641811A0-3946-4C15-B42F-C8DEEAD9E286}" type="parTrans">
      <dgm:prSet/>
      <dgm:spPr/>
      <dgm:t>
        <a:bodyPr/>
        <a:p>
          <a:endParaRPr lang="zh-CN" altLang="en-US"/>
        </a:p>
      </dgm:t>
    </dgm:pt>
    <dgm:pt modelId="{D4BAC5D3-8D90-4D7C-BB3D-069C99157EA0}" cxnId="{641811A0-3946-4C15-B42F-C8DEEAD9E286}" type="sibTrans">
      <dgm:prSet/>
      <dgm:spPr/>
      <dgm:t>
        <a:bodyPr/>
        <a:p>
          <a:endParaRPr lang="zh-CN" altLang="en-US"/>
        </a:p>
      </dgm:t>
    </dgm:pt>
    <dgm:pt modelId="{D42B0996-DBA0-4350-A89B-A6AB99349F95}" type="pres">
      <dgm:prSet presAssocID="{04A0C64D-3F68-46D2-9122-E31CA76EC06B}" presName="diagram" presStyleCnt="0">
        <dgm:presLayoutVars>
          <dgm:dir/>
          <dgm:resizeHandles val="exact"/>
        </dgm:presLayoutVars>
      </dgm:prSet>
      <dgm:spPr/>
    </dgm:pt>
    <dgm:pt modelId="{17ADC5A7-352F-4E35-BF2F-581F860552F4}" type="pres">
      <dgm:prSet presAssocID="{FE748ABA-288A-45DF-9AF6-32209F1D4B5D}" presName="arrow" presStyleLbl="node1" presStyleIdx="0" presStyleCnt="2">
        <dgm:presLayoutVars>
          <dgm:bulletEnabled val="1"/>
        </dgm:presLayoutVars>
      </dgm:prSet>
      <dgm:spPr/>
    </dgm:pt>
    <dgm:pt modelId="{7D4068FD-8151-4B37-9CA8-03AE06A8705B}" type="pres">
      <dgm:prSet presAssocID="{67F96160-9E74-4FEE-869A-35A6CB9E97E8}" presName="arrow" presStyleLbl="node1" presStyleIdx="1" presStyleCnt="2">
        <dgm:presLayoutVars>
          <dgm:bulletEnabled val="1"/>
        </dgm:presLayoutVars>
      </dgm:prSet>
      <dgm:spPr/>
    </dgm:pt>
  </dgm:ptLst>
  <dgm:cxnLst>
    <dgm:cxn modelId="{45618F44-69F3-4807-A066-C6CADB843E6B}" type="presOf" srcId="{04A0C64D-3F68-46D2-9122-E31CA76EC06B}" destId="{D42B0996-DBA0-4350-A89B-A6AB99349F95}" srcOrd="0" destOrd="0" presId="urn:microsoft.com/office/officeart/2005/8/layout/arrow5"/>
    <dgm:cxn modelId="{1A1605AA-E4E9-4348-9190-2EA21E3C2BCB}" srcId="{04A0C64D-3F68-46D2-9122-E31CA76EC06B}" destId="{FE748ABA-288A-45DF-9AF6-32209F1D4B5D}" srcOrd="0" destOrd="0" parTransId="{F99AC3E0-E3C8-4C91-B824-75760C36756F}" sibTransId="{E557F73C-3F4F-4BE9-9E08-709E0FB9DB9F}"/>
    <dgm:cxn modelId="{8434722D-F008-46ED-B14F-18A7367E56D9}" type="presOf" srcId="{67F96160-9E74-4FEE-869A-35A6CB9E97E8}" destId="{7D4068FD-8151-4B37-9CA8-03AE06A8705B}" srcOrd="0" destOrd="0" presId="urn:microsoft.com/office/officeart/2005/8/layout/arrow5"/>
    <dgm:cxn modelId="{641811A0-3946-4C15-B42F-C8DEEAD9E286}" srcId="{04A0C64D-3F68-46D2-9122-E31CA76EC06B}" destId="{67F96160-9E74-4FEE-869A-35A6CB9E97E8}" srcOrd="1" destOrd="0" parTransId="{122E4AD2-23F3-4E5D-9BBA-965AD9201239}" sibTransId="{D4BAC5D3-8D90-4D7C-BB3D-069C99157EA0}"/>
    <dgm:cxn modelId="{73648218-543A-47B5-9735-EE2993D1ACD7}" type="presOf" srcId="{FE748ABA-288A-45DF-9AF6-32209F1D4B5D}" destId="{17ADC5A7-352F-4E35-BF2F-581F860552F4}" srcOrd="0" destOrd="0" presId="urn:microsoft.com/office/officeart/2005/8/layout/arrow5"/>
    <dgm:cxn modelId="{2CC01ECF-7708-438D-BDA4-86E1375AE78F}" type="presParOf" srcId="{D42B0996-DBA0-4350-A89B-A6AB99349F95}" destId="{17ADC5A7-352F-4E35-BF2F-581F860552F4}" srcOrd="0" destOrd="0" presId="urn:microsoft.com/office/officeart/2005/8/layout/arrow5"/>
    <dgm:cxn modelId="{5D73D1AB-FDCC-4C40-9EA6-23341B009A93}" type="presParOf" srcId="{D42B0996-DBA0-4350-A89B-A6AB99349F95}" destId="{7D4068FD-8151-4B37-9CA8-03AE06A8705B}" srcOrd="1" destOrd="0" presId="urn:microsoft.com/office/officeart/2005/8/layout/arrow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11911965" cy="5418455"/>
        <a:chOff x="0" y="0"/>
        <a:chExt cx="11911965" cy="5418455"/>
      </a:xfrm>
    </dsp:grpSpPr>
    <dsp:sp modelId="{17ADC5A7-352F-4E35-BF2F-581F860552F4}">
      <dsp:nvSpPr>
        <dsp:cNvPr id="3" name="下箭头 2"/>
        <dsp:cNvSpPr/>
      </dsp:nvSpPr>
      <dsp:spPr bwMode="white">
        <a:xfrm rot="16200000">
          <a:off x="266605" y="0"/>
          <a:ext cx="5418455" cy="5418455"/>
        </a:xfrm>
        <a:prstGeom prst="downArrow">
          <a:avLst>
            <a:gd name="adj1" fmla="val 50000"/>
            <a:gd name="adj2" fmla="val 35000"/>
          </a:avLst>
        </a:prstGeom>
      </dsp:spPr>
      <dsp:style>
        <a:lnRef idx="2">
          <a:schemeClr val="lt1"/>
        </a:lnRef>
        <a:fillRef idx="1">
          <a:schemeClr val="accent1"/>
        </a:fillRef>
        <a:effectRef idx="0">
          <a:scrgbClr r="0" g="0" b="0"/>
        </a:effectRef>
        <a:fontRef idx="minor">
          <a:schemeClr val="lt1"/>
        </a:fontRef>
      </dsp:style>
      <dsp:txBody>
        <a:bodyPr rot="5400000" lIns="462280" tIns="462280" rIns="462280" bIns="4622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endParaRPr lang="zh-CN" altLang="en-US"/>
        </a:p>
      </dsp:txBody>
      <dsp:txXfrm rot="16200000">
        <a:off x="266605" y="0"/>
        <a:ext cx="5418455" cy="5418455"/>
      </dsp:txXfrm>
    </dsp:sp>
    <dsp:sp modelId="{7D4068FD-8151-4B37-9CA8-03AE06A8705B}">
      <dsp:nvSpPr>
        <dsp:cNvPr id="4" name="下箭头 3"/>
        <dsp:cNvSpPr/>
      </dsp:nvSpPr>
      <dsp:spPr bwMode="white">
        <a:xfrm rot="27000000">
          <a:off x="6226905" y="0"/>
          <a:ext cx="5418455" cy="5418455"/>
        </a:xfrm>
        <a:prstGeom prst="downArrow">
          <a:avLst>
            <a:gd name="adj1" fmla="val 50000"/>
            <a:gd name="adj2" fmla="val 35000"/>
          </a:avLst>
        </a:prstGeom>
      </dsp:spPr>
      <dsp:style>
        <a:lnRef idx="2">
          <a:schemeClr val="lt1"/>
        </a:lnRef>
        <a:fillRef idx="1">
          <a:schemeClr val="accent1"/>
        </a:fillRef>
        <a:effectRef idx="0">
          <a:scrgbClr r="0" g="0" b="0"/>
        </a:effectRef>
        <a:fontRef idx="minor">
          <a:schemeClr val="lt1"/>
        </a:fontRef>
      </dsp:style>
      <dsp:txBody>
        <a:bodyPr rot="-5400000" lIns="462280" tIns="462280" rIns="462280" bIns="4622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endParaRPr lang="zh-CN" altLang="en-US"/>
        </a:p>
      </dsp:txBody>
      <dsp:txXfrm rot="27000000">
        <a:off x="6226905" y="0"/>
        <a:ext cx="5418455" cy="5418455"/>
      </dsp:txXfrm>
    </dsp:sp>
  </dsp:spTree>
</dsp:drawing>
</file>

<file path=ppt/diagrams/layout1.xml><?xml version="1.0" encoding="utf-8"?>
<dgm:layoutDef xmlns:dgm="http://schemas.openxmlformats.org/drawingml/2006/diagram" xmlns:a="http://schemas.openxmlformats.org/drawingml/2006/main" uniqueId="urn:microsoft.com/office/officeart/2005/8/layout/arrow5">
  <dgm:title val=""/>
  <dgm:desc val=""/>
  <dgm:catLst>
    <dgm:cat type="relationship" pri="6000"/>
    <dgm:cat type="process" pri="31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ch" ptType="node" func="cnt" op="equ" val="2">
        <dgm:choose name="Name2">
          <dgm:if name="Name3" func="var" arg="dir" op="equ" val="norm">
            <dgm:alg type="cycle">
              <dgm:param type="rotPath" val="alongPath"/>
              <dgm:param type="stAng" val="270"/>
            </dgm:alg>
          </dgm:if>
          <dgm:else name="Name4">
            <dgm:alg type="cycle">
              <dgm:param type="rotPath" val="alongPath"/>
              <dgm:param type="stAng" val="90"/>
              <dgm:param type="spanAng" val="-360"/>
            </dgm:alg>
          </dgm:else>
        </dgm:choose>
      </dgm:if>
      <dgm:else name="Name5">
        <dgm:choose name="Name6">
          <dgm:if name="Name7" func="var" arg="dir" op="equ" val="norm">
            <dgm:alg type="cycle">
              <dgm:param type="rotPath" val="alongPath"/>
            </dgm:alg>
          </dgm:if>
          <dgm:else name="Name8">
            <dgm:alg type="cycle">
              <dgm:param type="rotPath" val="alongPath"/>
              <dgm:param type="spanAng" val="-360"/>
            </dgm:alg>
          </dgm:else>
        </dgm:choose>
      </dgm:else>
    </dgm:choose>
    <dgm:shape xmlns:r="http://schemas.openxmlformats.org/officeDocument/2006/relationships" r:blip="">
      <dgm:adjLst/>
    </dgm:shape>
    <dgm:presOf/>
    <dgm:choose name="Name9">
      <dgm:if name="Name10" axis="ch" ptType="node" func="cnt" op="lte" val="2">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 type="diam" refType="w" refFor="ch" refPtType="node" op="equ" fact="1.1"/>
        </dgm:constrLst>
      </dgm:if>
      <dgm:if name="Name11" axis="ch" ptType="node" func="cnt" op="equ" val="5">
        <dgm:constrLst>
          <dgm:constr type="primFontSz" for="ch" ptType="node" op="equ" val="65"/>
          <dgm:constr type="w" for="ch" ptType="node" refType="w"/>
          <dgm:constr type="h" for="ch" ptType="node" refType="w" refFor="ch" refPtType="node" op="equ"/>
          <dgm:constr type="sibSp" refType="w" refFor="ch" refPtType="node" fact="-0.2"/>
          <dgm:constr type="sibSp" refType="h" op="lte" fact="0.1"/>
        </dgm:constrLst>
      </dgm:if>
      <dgm:if name="Name12" axis="ch" ptType="node" func="cnt" op="equ" val="6">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3" axis="ch" ptType="node" func="cnt" op="equ" val="7">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4" axis="ch" ptType="node" func="cnt" op="equ" val="8">
        <dgm:constrLst>
          <dgm:constr type="primFontSz" for="ch" ptType="node" op="equ" val="65"/>
          <dgm:constr type="w" for="ch" ptType="node" refType="w"/>
          <dgm:constr type="h" for="ch" ptType="node" refType="w" refFor="ch" refPtType="node" op="equ"/>
          <dgm:constr type="sibSp"/>
          <dgm:constr type="sibSp" refType="h" op="lte" fact="0.1"/>
        </dgm:constrLst>
      </dgm:if>
      <dgm:if name="Name15" axis="ch" ptType="node" func="cnt" op="gte" val="9">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else name="Name16">
        <dgm:constrLst>
          <dgm:constr type="primFontSz" for="ch" ptType="node" op="equ" val="65"/>
          <dgm:constr type="w" for="ch" ptType="node" refType="w"/>
          <dgm:constr type="h" for="ch" ptType="node" refType="w" refFor="ch" refPtType="node" op="equ"/>
          <dgm:constr type="sibSp" refType="w" refFor="ch" refPtType="node" fact="-0.35"/>
        </dgm:constrLst>
      </dgm:else>
    </dgm:choose>
    <dgm:ruleLst/>
    <dgm:forEach name="Name17" axis="ch" ptType="node">
      <dgm:layoutNode name="arrow">
        <dgm:varLst>
          <dgm:bulletEnabled val="1"/>
        </dgm:varLst>
        <dgm:alg type="tx"/>
        <dgm:shape xmlns:r="http://schemas.openxmlformats.org/officeDocument/2006/relationships" type="downArrow" r:blip="">
          <dgm:adjLst>
            <dgm:adj idx="2" val="0.35"/>
          </dgm:adjLst>
        </dgm:shape>
        <dgm:presOf axis="desOrSelf" ptType="node"/>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188595" cy="574719"/>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4167998" y="0"/>
            <a:ext cx="3188595" cy="574719"/>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242770" y="1431824"/>
            <a:ext cx="6872756" cy="3865925"/>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735830" y="5512523"/>
            <a:ext cx="5886637" cy="4510246"/>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10879875"/>
            <a:ext cx="3188595" cy="574718"/>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4167998" y="10879875"/>
            <a:ext cx="3188595" cy="574718"/>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1186774" y="2665379"/>
            <a:ext cx="4873574" cy="3524284"/>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256938" y="2665379"/>
            <a:ext cx="4897576" cy="3524284"/>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image" Target="../media/image1.png"/><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pic>
        <p:nvPicPr>
          <p:cNvPr id="12" name="图片 11" descr="水印"/>
          <p:cNvPicPr>
            <a:picLocks noChangeAspect="1"/>
          </p:cNvPicPr>
          <p:nvPr userDrawn="1"/>
        </p:nvPicPr>
        <p:blipFill>
          <a:blip r:embed="rId11"/>
          <a:stretch>
            <a:fillRect/>
          </a:stretch>
        </p:blipFill>
        <p:spPr>
          <a:xfrm>
            <a:off x="7186295" y="63500"/>
            <a:ext cx="4902200" cy="1586865"/>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5.jpeg"/><Relationship Id="rId1" Type="http://schemas.openxmlformats.org/officeDocument/2006/relationships/image" Target="../media/image3.jpe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12.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4.jpeg"/><Relationship Id="rId2" Type="http://schemas.openxmlformats.org/officeDocument/2006/relationships/hyperlink" Target="&#36136;&#26816;&#20108;&#21457;&#35328;\&#20108;&#36718;&#22797;&#20064;%20&#38405;&#35835;&#29702;&#35299;%20&#29468;&#35789;&#31867;&#39064;&#30446;.doc" TargetMode="External"/><Relationship Id="rId1" Type="http://schemas.openxmlformats.org/officeDocument/2006/relationships/image" Target="../media/image3.jpe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16.xml.rels><?xml version="1.0" encoding="UTF-8" standalone="yes"?>
<Relationships xmlns="http://schemas.openxmlformats.org/package/2006/relationships"><Relationship Id="rId9" Type="http://schemas.openxmlformats.org/officeDocument/2006/relationships/tags" Target="../tags/tag53.xml"/><Relationship Id="rId8" Type="http://schemas.openxmlformats.org/officeDocument/2006/relationships/tags" Target="../tags/tag52.xml"/><Relationship Id="rId7" Type="http://schemas.openxmlformats.org/officeDocument/2006/relationships/tags" Target="../tags/tag51.xml"/><Relationship Id="rId6" Type="http://schemas.openxmlformats.org/officeDocument/2006/relationships/tags" Target="../tags/tag50.xml"/><Relationship Id="rId5" Type="http://schemas.openxmlformats.org/officeDocument/2006/relationships/tags" Target="../tags/tag49.xml"/><Relationship Id="rId4" Type="http://schemas.openxmlformats.org/officeDocument/2006/relationships/tags" Target="../tags/tag48.xml"/><Relationship Id="rId3" Type="http://schemas.openxmlformats.org/officeDocument/2006/relationships/tags" Target="../tags/tag47.xml"/><Relationship Id="rId2" Type="http://schemas.openxmlformats.org/officeDocument/2006/relationships/tags" Target="../tags/tag46.xml"/><Relationship Id="rId13" Type="http://schemas.openxmlformats.org/officeDocument/2006/relationships/slideLayout" Target="../slideLayouts/slideLayout2.xml"/><Relationship Id="rId12" Type="http://schemas.openxmlformats.org/officeDocument/2006/relationships/tags" Target="../tags/tag56.xml"/><Relationship Id="rId11" Type="http://schemas.openxmlformats.org/officeDocument/2006/relationships/tags" Target="../tags/tag55.xml"/><Relationship Id="rId10" Type="http://schemas.openxmlformats.org/officeDocument/2006/relationships/tags" Target="../tags/tag54.xml"/><Relationship Id="rId1" Type="http://schemas.openxmlformats.org/officeDocument/2006/relationships/tags" Target="../tags/tag45.xml"/></Relationships>
</file>

<file path=ppt/slides/_rels/slide17.xml.rels><?xml version="1.0" encoding="UTF-8" standalone="yes"?>
<Relationships xmlns="http://schemas.openxmlformats.org/package/2006/relationships"><Relationship Id="rId9" Type="http://schemas.openxmlformats.org/officeDocument/2006/relationships/tags" Target="../tags/tag65.xml"/><Relationship Id="rId8" Type="http://schemas.openxmlformats.org/officeDocument/2006/relationships/tags" Target="../tags/tag64.xml"/><Relationship Id="rId7" Type="http://schemas.openxmlformats.org/officeDocument/2006/relationships/tags" Target="../tags/tag63.xml"/><Relationship Id="rId6" Type="http://schemas.openxmlformats.org/officeDocument/2006/relationships/tags" Target="../tags/tag62.xml"/><Relationship Id="rId5" Type="http://schemas.openxmlformats.org/officeDocument/2006/relationships/tags" Target="../tags/tag61.xml"/><Relationship Id="rId4" Type="http://schemas.openxmlformats.org/officeDocument/2006/relationships/tags" Target="../tags/tag60.xml"/><Relationship Id="rId3" Type="http://schemas.openxmlformats.org/officeDocument/2006/relationships/tags" Target="../tags/tag59.xml"/><Relationship Id="rId26" Type="http://schemas.openxmlformats.org/officeDocument/2006/relationships/slideLayout" Target="../slideLayouts/slideLayout2.xml"/><Relationship Id="rId25" Type="http://schemas.openxmlformats.org/officeDocument/2006/relationships/image" Target="../media/image6.png"/><Relationship Id="rId24" Type="http://schemas.openxmlformats.org/officeDocument/2006/relationships/tags" Target="../tags/tag80.xml"/><Relationship Id="rId23" Type="http://schemas.openxmlformats.org/officeDocument/2006/relationships/tags" Target="../tags/tag79.xml"/><Relationship Id="rId22" Type="http://schemas.openxmlformats.org/officeDocument/2006/relationships/tags" Target="../tags/tag78.xml"/><Relationship Id="rId21" Type="http://schemas.openxmlformats.org/officeDocument/2006/relationships/tags" Target="../tags/tag77.xml"/><Relationship Id="rId20" Type="http://schemas.openxmlformats.org/officeDocument/2006/relationships/tags" Target="../tags/tag76.xml"/><Relationship Id="rId2" Type="http://schemas.openxmlformats.org/officeDocument/2006/relationships/tags" Target="../tags/tag58.xml"/><Relationship Id="rId19" Type="http://schemas.openxmlformats.org/officeDocument/2006/relationships/tags" Target="../tags/tag75.xml"/><Relationship Id="rId18" Type="http://schemas.openxmlformats.org/officeDocument/2006/relationships/tags" Target="../tags/tag74.xml"/><Relationship Id="rId17" Type="http://schemas.openxmlformats.org/officeDocument/2006/relationships/tags" Target="../tags/tag73.xml"/><Relationship Id="rId16" Type="http://schemas.openxmlformats.org/officeDocument/2006/relationships/tags" Target="../tags/tag72.xml"/><Relationship Id="rId15" Type="http://schemas.openxmlformats.org/officeDocument/2006/relationships/tags" Target="../tags/tag71.xml"/><Relationship Id="rId14" Type="http://schemas.openxmlformats.org/officeDocument/2006/relationships/tags" Target="../tags/tag70.xml"/><Relationship Id="rId13" Type="http://schemas.openxmlformats.org/officeDocument/2006/relationships/tags" Target="../tags/tag69.xml"/><Relationship Id="rId12" Type="http://schemas.openxmlformats.org/officeDocument/2006/relationships/tags" Target="../tags/tag68.xml"/><Relationship Id="rId11" Type="http://schemas.openxmlformats.org/officeDocument/2006/relationships/tags" Target="../tags/tag67.xml"/><Relationship Id="rId10" Type="http://schemas.openxmlformats.org/officeDocument/2006/relationships/tags" Target="../tags/tag66.xml"/><Relationship Id="rId1" Type="http://schemas.openxmlformats.org/officeDocument/2006/relationships/tags" Target="../tags/tag5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4.jpeg"/><Relationship Id="rId1" Type="http://schemas.openxmlformats.org/officeDocument/2006/relationships/image" Target="../media/image3.jpeg"/></Relationships>
</file>

<file path=ppt/slides/_rels/slide20.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image" Target="../media/image3.jpe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7.jpeg"/><Relationship Id="rId1" Type="http://schemas.openxmlformats.org/officeDocument/2006/relationships/image" Target="../media/image3.jpeg"/></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8.png"/><Relationship Id="rId1" Type="http://schemas.openxmlformats.org/officeDocument/2006/relationships/image" Target="../media/image3.jpeg"/></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3.jpeg"/></Relationships>
</file>

<file path=ppt/slides/_rels/slide2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image" Target="../media/image3.jpeg"/></Relationships>
</file>

<file path=ppt/slides/_rels/slide3.xml.rels><?xml version="1.0" encoding="UTF-8" standalone="yes"?>
<Relationships xmlns="http://schemas.openxmlformats.org/package/2006/relationships"><Relationship Id="rId9" Type="http://schemas.openxmlformats.org/officeDocument/2006/relationships/tags" Target="../tags/tag8.xml"/><Relationship Id="rId8" Type="http://schemas.openxmlformats.org/officeDocument/2006/relationships/tags" Target="../tags/tag7.xml"/><Relationship Id="rId7" Type="http://schemas.openxmlformats.org/officeDocument/2006/relationships/tags" Target="../tags/tag6.xml"/><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3" Type="http://schemas.openxmlformats.org/officeDocument/2006/relationships/slideLayout" Target="../slideLayouts/slideLayout1.xml"/><Relationship Id="rId22" Type="http://schemas.openxmlformats.org/officeDocument/2006/relationships/tags" Target="../tags/tag21.xml"/><Relationship Id="rId21" Type="http://schemas.openxmlformats.org/officeDocument/2006/relationships/tags" Target="../tags/tag20.xml"/><Relationship Id="rId20" Type="http://schemas.openxmlformats.org/officeDocument/2006/relationships/tags" Target="../tags/tag19.xml"/><Relationship Id="rId2" Type="http://schemas.openxmlformats.org/officeDocument/2006/relationships/tags" Target="../tags/tag1.xml"/><Relationship Id="rId19" Type="http://schemas.openxmlformats.org/officeDocument/2006/relationships/tags" Target="../tags/tag18.xml"/><Relationship Id="rId18" Type="http://schemas.openxmlformats.org/officeDocument/2006/relationships/tags" Target="../tags/tag17.xml"/><Relationship Id="rId17" Type="http://schemas.openxmlformats.org/officeDocument/2006/relationships/tags" Target="../tags/tag16.xml"/><Relationship Id="rId16" Type="http://schemas.openxmlformats.org/officeDocument/2006/relationships/tags" Target="../tags/tag15.xml"/><Relationship Id="rId15" Type="http://schemas.openxmlformats.org/officeDocument/2006/relationships/tags" Target="../tags/tag14.xml"/><Relationship Id="rId14" Type="http://schemas.openxmlformats.org/officeDocument/2006/relationships/tags" Target="../tags/tag13.xml"/><Relationship Id="rId13" Type="http://schemas.openxmlformats.org/officeDocument/2006/relationships/tags" Target="../tags/tag12.xml"/><Relationship Id="rId12" Type="http://schemas.openxmlformats.org/officeDocument/2006/relationships/tags" Target="../tags/tag11.xml"/><Relationship Id="rId11" Type="http://schemas.openxmlformats.org/officeDocument/2006/relationships/tags" Target="../tags/tag10.xml"/><Relationship Id="rId10" Type="http://schemas.openxmlformats.org/officeDocument/2006/relationships/tags" Target="../tags/tag9.xml"/><Relationship Id="rId1" Type="http://schemas.openxmlformats.org/officeDocument/2006/relationships/image" Target="../media/image3.jpeg"/></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4.jpeg"/><Relationship Id="rId1" Type="http://schemas.openxmlformats.org/officeDocument/2006/relationships/image" Target="../media/image3.jpeg"/></Relationships>
</file>

<file path=ppt/slides/_rels/slide4.xml.rels><?xml version="1.0" encoding="UTF-8" standalone="yes"?>
<Relationships xmlns="http://schemas.openxmlformats.org/package/2006/relationships"><Relationship Id="rId9" Type="http://schemas.openxmlformats.org/officeDocument/2006/relationships/tags" Target="../tags/tag29.xml"/><Relationship Id="rId8" Type="http://schemas.openxmlformats.org/officeDocument/2006/relationships/tags" Target="../tags/tag28.xml"/><Relationship Id="rId7" Type="http://schemas.openxmlformats.org/officeDocument/2006/relationships/tags" Target="../tags/tag27.xml"/><Relationship Id="rId6" Type="http://schemas.openxmlformats.org/officeDocument/2006/relationships/tags" Target="../tags/tag26.xml"/><Relationship Id="rId5" Type="http://schemas.openxmlformats.org/officeDocument/2006/relationships/tags" Target="../tags/tag25.xml"/><Relationship Id="rId4" Type="http://schemas.openxmlformats.org/officeDocument/2006/relationships/tags" Target="../tags/tag24.xml"/><Relationship Id="rId3" Type="http://schemas.openxmlformats.org/officeDocument/2006/relationships/tags" Target="../tags/tag23.xml"/><Relationship Id="rId2" Type="http://schemas.openxmlformats.org/officeDocument/2006/relationships/tags" Target="../tags/tag22.xml"/><Relationship Id="rId12" Type="http://schemas.openxmlformats.org/officeDocument/2006/relationships/slideLayout" Target="../slideLayouts/slideLayout1.xml"/><Relationship Id="rId11" Type="http://schemas.openxmlformats.org/officeDocument/2006/relationships/tags" Target="../tags/tag31.xml"/><Relationship Id="rId10" Type="http://schemas.openxmlformats.org/officeDocument/2006/relationships/tags" Target="../tags/tag30.xml"/><Relationship Id="rId1" Type="http://schemas.openxmlformats.org/officeDocument/2006/relationships/image" Target="../media/image3.jpeg"/></Relationships>
</file>

<file path=ppt/slides/_rels/slide5.xml.rels><?xml version="1.0" encoding="UTF-8" standalone="yes"?>
<Relationships xmlns="http://schemas.openxmlformats.org/package/2006/relationships"><Relationship Id="rId9" Type="http://schemas.openxmlformats.org/officeDocument/2006/relationships/tags" Target="../tags/tag39.xml"/><Relationship Id="rId8" Type="http://schemas.openxmlformats.org/officeDocument/2006/relationships/tags" Target="../tags/tag38.xml"/><Relationship Id="rId7" Type="http://schemas.openxmlformats.org/officeDocument/2006/relationships/tags" Target="../tags/tag37.xml"/><Relationship Id="rId6" Type="http://schemas.openxmlformats.org/officeDocument/2006/relationships/tags" Target="../tags/tag36.xml"/><Relationship Id="rId5" Type="http://schemas.openxmlformats.org/officeDocument/2006/relationships/tags" Target="../tags/tag35.xml"/><Relationship Id="rId4" Type="http://schemas.openxmlformats.org/officeDocument/2006/relationships/tags" Target="../tags/tag34.xml"/><Relationship Id="rId3" Type="http://schemas.openxmlformats.org/officeDocument/2006/relationships/tags" Target="../tags/tag33.xml"/><Relationship Id="rId2" Type="http://schemas.openxmlformats.org/officeDocument/2006/relationships/tags" Target="../tags/tag32.xml"/><Relationship Id="rId12" Type="http://schemas.openxmlformats.org/officeDocument/2006/relationships/slideLayout" Target="../slideLayouts/slideLayout1.xml"/><Relationship Id="rId11" Type="http://schemas.openxmlformats.org/officeDocument/2006/relationships/tags" Target="../tags/tag41.xml"/><Relationship Id="rId10" Type="http://schemas.openxmlformats.org/officeDocument/2006/relationships/tags" Target="../tags/tag40.xml"/><Relationship Id="rId1" Type="http://schemas.openxmlformats.org/officeDocument/2006/relationships/image" Target="../media/image3.jpe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2.xml"/><Relationship Id="rId1" Type="http://schemas.openxmlformats.org/officeDocument/2006/relationships/image" Target="../media/image3.jpe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3.xml"/><Relationship Id="rId1" Type="http://schemas.openxmlformats.org/officeDocument/2006/relationships/image" Target="../media/image3.jpe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4.xml"/><Relationship Id="rId1" Type="http://schemas.openxmlformats.org/officeDocument/2006/relationships/image" Target="../media/image3.jpe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1"/>
          <p:cNvSpPr>
            <a:spLocks noChangeArrowheads="1"/>
          </p:cNvSpPr>
          <p:nvPr/>
        </p:nvSpPr>
        <p:spPr bwMode="auto">
          <a:xfrm>
            <a:off x="762000" y="1246505"/>
            <a:ext cx="6538595" cy="5015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defRPr/>
            </a:pPr>
            <a:r>
              <a:rPr lang="zh-CN" altLang="en-US" sz="4000" b="1">
                <a:solidFill>
                  <a:srgbClr val="FF0000"/>
                </a:solidFill>
                <a:latin typeface="HelveticaNeue" panose="02000503000000020004" pitchFamily="2" charset="0"/>
              </a:rPr>
              <a:t>感恩遇见，相互成就，本课件资料仅供您个人参考、教学使用，严禁自行在网络传播，违者依知识产权法追究法律责任。</a:t>
            </a:r>
            <a:endParaRPr lang="en-US" altLang="zh-CN" sz="4000" b="1">
              <a:solidFill>
                <a:srgbClr val="FF0000"/>
              </a:solidFill>
              <a:latin typeface="HelveticaNeue" panose="02000503000000020004" pitchFamily="2" charset="0"/>
            </a:endParaRPr>
          </a:p>
          <a:p>
            <a:pPr eaLnBrk="1" hangingPunct="1">
              <a:spcBef>
                <a:spcPct val="0"/>
              </a:spcBef>
              <a:buFontTx/>
              <a:buNone/>
              <a:defRPr/>
            </a:pPr>
            <a:endParaRPr lang="en-US" altLang="zh-CN" sz="4000" b="1">
              <a:solidFill>
                <a:srgbClr val="FF0000"/>
              </a:solidFill>
              <a:latin typeface="HelveticaNeue" panose="02000503000000020004" pitchFamily="2" charset="0"/>
            </a:endParaRPr>
          </a:p>
          <a:p>
            <a:pPr eaLnBrk="1" hangingPunct="1">
              <a:spcBef>
                <a:spcPct val="0"/>
              </a:spcBef>
              <a:buFontTx/>
              <a:buNone/>
              <a:defRPr/>
            </a:pPr>
            <a:r>
              <a:rPr lang="zh-CN" altLang="en-US" sz="4000" b="1">
                <a:solidFill>
                  <a:srgbClr val="FF0000"/>
                </a:solidFill>
                <a:latin typeface="HelveticaNeue" panose="02000503000000020004" pitchFamily="2" charset="0"/>
              </a:rPr>
              <a:t>更多教学资源请关注</a:t>
            </a:r>
            <a:endParaRPr lang="en-US" altLang="zh-CN" sz="4000" b="1">
              <a:solidFill>
                <a:srgbClr val="FF0000"/>
              </a:solidFill>
              <a:latin typeface="HelveticaNeue" panose="02000503000000020004" pitchFamily="2" charset="0"/>
            </a:endParaRPr>
          </a:p>
          <a:p>
            <a:pPr eaLnBrk="1" hangingPunct="1">
              <a:spcBef>
                <a:spcPct val="0"/>
              </a:spcBef>
              <a:buFontTx/>
              <a:buNone/>
              <a:defRPr/>
            </a:pPr>
            <a:r>
              <a:rPr lang="zh-CN" altLang="en-US" sz="4000" b="1">
                <a:solidFill>
                  <a:srgbClr val="FF0000"/>
                </a:solidFill>
                <a:latin typeface="HelveticaNeue" panose="02000503000000020004" pitchFamily="2" charset="0"/>
              </a:rPr>
              <a:t>公众号：溯恩高中英语</a:t>
            </a:r>
            <a:endParaRPr lang="zh-CN" altLang="en-US" sz="4000" b="1">
              <a:solidFill>
                <a:srgbClr val="FF0000"/>
              </a:solidFill>
              <a:latin typeface="HelveticaNeue" panose="02000503000000020004" pitchFamily="2" charset="0"/>
            </a:endParaRPr>
          </a:p>
        </p:txBody>
      </p:sp>
      <p:pic>
        <p:nvPicPr>
          <p:cNvPr id="14338" name="图片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7271385" y="2273935"/>
            <a:ext cx="3359150" cy="335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矩形 3"/>
          <p:cNvSpPr>
            <a:spLocks noChangeArrowheads="1"/>
          </p:cNvSpPr>
          <p:nvPr/>
        </p:nvSpPr>
        <p:spPr bwMode="auto">
          <a:xfrm>
            <a:off x="7311390" y="1616710"/>
            <a:ext cx="3603625" cy="70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defRPr/>
            </a:pPr>
            <a:r>
              <a:rPr lang="zh-CN" altLang="en-US" sz="4000" b="1">
                <a:latin typeface="华文新魏" panose="02010800040101010101" pitchFamily="2" charset="-122"/>
              </a:rPr>
              <a:t>知识产权声明</a:t>
            </a:r>
            <a:endParaRPr lang="zh-CN" altLang="en-US" sz="4000" b="1">
              <a:latin typeface="华文新魏" panose="02010800040101010101" pitchFamily="2" charset="-122"/>
            </a:endParaRPr>
          </a:p>
        </p:txBody>
      </p:sp>
    </p:spTree>
  </p:cSld>
  <p:clrMapOvr>
    <a:masterClrMapping/>
  </p:clrMapOvr>
  <p:transition spd="med">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518150" y="52253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pic>
        <p:nvPicPr>
          <p:cNvPr id="2" name="图片 1"/>
          <p:cNvPicPr>
            <a:picLocks noChangeAspect="1"/>
          </p:cNvPicPr>
          <p:nvPr/>
        </p:nvPicPr>
        <p:blipFill>
          <a:blip r:embed="rId2"/>
          <a:stretch>
            <a:fillRect/>
          </a:stretch>
        </p:blipFill>
        <p:spPr>
          <a:xfrm>
            <a:off x="518160" y="1913255"/>
            <a:ext cx="5810250" cy="4271010"/>
          </a:xfrm>
          <a:prstGeom prst="rect">
            <a:avLst/>
          </a:prstGeom>
        </p:spPr>
      </p:pic>
      <p:sp>
        <p:nvSpPr>
          <p:cNvPr id="3" name="文本框 2"/>
          <p:cNvSpPr txBox="1"/>
          <p:nvPr/>
        </p:nvSpPr>
        <p:spPr>
          <a:xfrm>
            <a:off x="6819265" y="477520"/>
            <a:ext cx="4798695" cy="5908040"/>
          </a:xfrm>
          <a:prstGeom prst="rect">
            <a:avLst/>
          </a:prstGeom>
          <a:noFill/>
          <a:ln>
            <a:solidFill>
              <a:srgbClr val="FF0000"/>
            </a:solidFill>
          </a:ln>
        </p:spPr>
        <p:txBody>
          <a:bodyPr wrap="square" rtlCol="0">
            <a:spAutoFit/>
          </a:bodyPr>
          <a:p>
            <a:pPr>
              <a:lnSpc>
                <a:spcPct val="150000"/>
              </a:lnSpc>
            </a:pPr>
            <a:r>
              <a:rPr lang="zh-CN" altLang="en-US" sz="2800">
                <a:solidFill>
                  <a:schemeClr val="bg1"/>
                </a:solidFill>
              </a:rPr>
              <a:t>1. 我词汇量达到3500了吗？</a:t>
            </a:r>
            <a:endParaRPr lang="zh-CN" altLang="en-US" sz="2800">
              <a:solidFill>
                <a:schemeClr val="bg1"/>
              </a:solidFill>
            </a:endParaRPr>
          </a:p>
          <a:p>
            <a:pPr>
              <a:lnSpc>
                <a:spcPct val="150000"/>
              </a:lnSpc>
            </a:pPr>
            <a:r>
              <a:rPr lang="zh-CN" altLang="en-US" sz="2800">
                <a:solidFill>
                  <a:schemeClr val="bg1"/>
                </a:solidFill>
              </a:rPr>
              <a:t>2. 我能用“</a:t>
            </a:r>
            <a:r>
              <a:rPr lang="zh-CN" altLang="en-US" sz="2800">
                <a:solidFill>
                  <a:schemeClr val="bg1"/>
                </a:solidFill>
                <a:sym typeface="+mn-ea"/>
              </a:rPr>
              <a:t>意群</a:t>
            </a:r>
            <a:r>
              <a:rPr lang="zh-CN" altLang="en-US" sz="2800">
                <a:solidFill>
                  <a:schemeClr val="bg1"/>
                </a:solidFill>
              </a:rPr>
              <a:t>”阅读吗？</a:t>
            </a:r>
            <a:endParaRPr lang="zh-CN" altLang="en-US" sz="2800">
              <a:solidFill>
                <a:schemeClr val="bg1"/>
              </a:solidFill>
            </a:endParaRPr>
          </a:p>
          <a:p>
            <a:pPr>
              <a:lnSpc>
                <a:spcPct val="150000"/>
              </a:lnSpc>
            </a:pPr>
            <a:r>
              <a:rPr lang="zh-CN" altLang="en-US" sz="2800">
                <a:solidFill>
                  <a:schemeClr val="bg1"/>
                </a:solidFill>
              </a:rPr>
              <a:t>3. 我了解文章文体特征吗？</a:t>
            </a:r>
            <a:endParaRPr lang="zh-CN" altLang="en-US" sz="2800">
              <a:solidFill>
                <a:schemeClr val="bg1"/>
              </a:solidFill>
            </a:endParaRPr>
          </a:p>
          <a:p>
            <a:pPr>
              <a:lnSpc>
                <a:spcPct val="150000"/>
              </a:lnSpc>
            </a:pPr>
            <a:r>
              <a:rPr lang="zh-CN" altLang="en-US" sz="2800">
                <a:solidFill>
                  <a:schemeClr val="bg1"/>
                </a:solidFill>
              </a:rPr>
              <a:t>4. 我能“paraphrase”吗？</a:t>
            </a:r>
            <a:endParaRPr lang="zh-CN" altLang="en-US" sz="2800">
              <a:solidFill>
                <a:schemeClr val="bg1"/>
              </a:solidFill>
            </a:endParaRPr>
          </a:p>
          <a:p>
            <a:pPr>
              <a:lnSpc>
                <a:spcPct val="150000"/>
              </a:lnSpc>
            </a:pPr>
            <a:r>
              <a:rPr lang="zh-CN" altLang="en-US" sz="2800">
                <a:solidFill>
                  <a:schemeClr val="bg1"/>
                </a:solidFill>
              </a:rPr>
              <a:t>5. 我有系统归纳做题方法吗？</a:t>
            </a:r>
            <a:endParaRPr lang="zh-CN" altLang="en-US" sz="2800">
              <a:solidFill>
                <a:schemeClr val="bg1"/>
              </a:solidFill>
            </a:endParaRPr>
          </a:p>
          <a:p>
            <a:pPr>
              <a:lnSpc>
                <a:spcPct val="150000"/>
              </a:lnSpc>
            </a:pPr>
            <a:r>
              <a:rPr lang="en-US" altLang="zh-CN" sz="2800">
                <a:solidFill>
                  <a:schemeClr val="bg1"/>
                </a:solidFill>
              </a:rPr>
              <a:t>6. </a:t>
            </a:r>
            <a:r>
              <a:rPr lang="zh-CN" altLang="en-US" sz="2800">
                <a:solidFill>
                  <a:schemeClr val="bg1"/>
                </a:solidFill>
              </a:rPr>
              <a:t>我有整理词块、句型吗？</a:t>
            </a:r>
            <a:br>
              <a:rPr lang="zh-CN" altLang="en-US" sz="2800">
                <a:solidFill>
                  <a:schemeClr val="bg1"/>
                </a:solidFill>
              </a:rPr>
            </a:br>
            <a:r>
              <a:rPr lang="en-US" altLang="zh-CN" sz="2800">
                <a:solidFill>
                  <a:schemeClr val="bg1"/>
                </a:solidFill>
              </a:rPr>
              <a:t>7. </a:t>
            </a:r>
            <a:r>
              <a:rPr lang="zh-CN" altLang="en-US" sz="2800">
                <a:solidFill>
                  <a:schemeClr val="bg1"/>
                </a:solidFill>
              </a:rPr>
              <a:t>我会深入分析长难句吗？</a:t>
            </a:r>
            <a:br>
              <a:rPr lang="zh-CN" altLang="en-US" sz="2800">
                <a:solidFill>
                  <a:schemeClr val="bg1"/>
                </a:solidFill>
              </a:rPr>
            </a:br>
            <a:r>
              <a:rPr lang="en-US" altLang="zh-CN" sz="2800">
                <a:solidFill>
                  <a:schemeClr val="bg1"/>
                </a:solidFill>
              </a:rPr>
              <a:t>8. </a:t>
            </a:r>
            <a:r>
              <a:rPr lang="zh-CN" altLang="en-US" sz="2800">
                <a:solidFill>
                  <a:schemeClr val="bg1"/>
                </a:solidFill>
              </a:rPr>
              <a:t>我能归纳文章主旨大意吗？</a:t>
            </a:r>
            <a:endParaRPr lang="en-US" altLang="zh-CN" sz="2800">
              <a:solidFill>
                <a:schemeClr val="bg1"/>
              </a:solidFill>
            </a:endParaRPr>
          </a:p>
          <a:p>
            <a:pPr>
              <a:lnSpc>
                <a:spcPct val="150000"/>
              </a:lnSpc>
            </a:pPr>
            <a:r>
              <a:rPr lang="en-US" altLang="zh-CN" sz="2800">
                <a:solidFill>
                  <a:schemeClr val="bg1"/>
                </a:solidFill>
              </a:rPr>
              <a:t>9. </a:t>
            </a:r>
            <a:r>
              <a:rPr lang="zh-CN" altLang="en-US" sz="2800">
                <a:solidFill>
                  <a:schemeClr val="bg1"/>
                </a:solidFill>
              </a:rPr>
              <a:t>我有每天坚持英语阅读吗？</a:t>
            </a:r>
            <a:endParaRPr lang="zh-CN" altLang="en-US">
              <a:solidFill>
                <a:schemeClr val="bg1"/>
              </a:solidFill>
            </a:endParaRPr>
          </a:p>
        </p:txBody>
      </p:sp>
      <p:sp>
        <p:nvSpPr>
          <p:cNvPr id="4" name="文本框 3"/>
          <p:cNvSpPr txBox="1"/>
          <p:nvPr/>
        </p:nvSpPr>
        <p:spPr>
          <a:xfrm>
            <a:off x="2058035" y="522605"/>
            <a:ext cx="3706495" cy="706755"/>
          </a:xfrm>
          <a:prstGeom prst="rect">
            <a:avLst/>
          </a:prstGeom>
          <a:noFill/>
          <a:ln>
            <a:solidFill>
              <a:srgbClr val="FF0000"/>
            </a:solidFill>
          </a:ln>
        </p:spPr>
        <p:txBody>
          <a:bodyPr wrap="square" rtlCol="0">
            <a:spAutoFit/>
          </a:bodyPr>
          <a:p>
            <a:r>
              <a:rPr lang="zh-CN" altLang="en-US" sz="4000">
                <a:solidFill>
                  <a:srgbClr val="FF0000"/>
                </a:solidFill>
              </a:rPr>
              <a:t>英语阅读九问</a:t>
            </a:r>
            <a:endParaRPr lang="zh-CN" altLang="en-US" sz="4000">
              <a:solidFill>
                <a:srgbClr val="FF0000"/>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28920" y="28377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2" name="文本框 1"/>
          <p:cNvSpPr txBox="1"/>
          <p:nvPr/>
        </p:nvSpPr>
        <p:spPr>
          <a:xfrm>
            <a:off x="670560" y="922655"/>
            <a:ext cx="11085195" cy="5631180"/>
          </a:xfrm>
          <a:prstGeom prst="rect">
            <a:avLst/>
          </a:prstGeom>
          <a:noFill/>
          <a:ln>
            <a:solidFill>
              <a:srgbClr val="FF0000"/>
            </a:solidFill>
          </a:ln>
        </p:spPr>
        <p:txBody>
          <a:bodyPr wrap="square" rtlCol="0">
            <a:spAutoFit/>
          </a:bodyPr>
          <a:p>
            <a:pPr>
              <a:lnSpc>
                <a:spcPct val="150000"/>
              </a:lnSpc>
            </a:pPr>
            <a:r>
              <a:rPr lang="en-US" altLang="zh-CN" sz="2400">
                <a:solidFill>
                  <a:schemeClr val="bg1"/>
                </a:solidFill>
              </a:rPr>
              <a:t>1. </a:t>
            </a:r>
            <a:r>
              <a:rPr lang="zh-CN" altLang="en-US" sz="2400">
                <a:solidFill>
                  <a:schemeClr val="bg1"/>
                </a:solidFill>
              </a:rPr>
              <a:t>（</a:t>
            </a:r>
            <a:r>
              <a:rPr lang="en-US" altLang="zh-CN" sz="2400">
                <a:solidFill>
                  <a:schemeClr val="bg1"/>
                </a:solidFill>
              </a:rPr>
              <a:t>2021</a:t>
            </a:r>
            <a:r>
              <a:rPr lang="zh-CN" altLang="en-US" sz="2400">
                <a:solidFill>
                  <a:schemeClr val="bg1"/>
                </a:solidFill>
              </a:rPr>
              <a:t>全国甲卷，</a:t>
            </a:r>
            <a:r>
              <a:rPr lang="en-US" altLang="zh-CN" sz="2400">
                <a:solidFill>
                  <a:schemeClr val="bg1"/>
                </a:solidFill>
              </a:rPr>
              <a:t>B</a:t>
            </a:r>
            <a:r>
              <a:rPr lang="zh-CN" altLang="en-US" sz="2400">
                <a:solidFill>
                  <a:schemeClr val="bg1"/>
                </a:solidFill>
              </a:rPr>
              <a:t>，</a:t>
            </a:r>
            <a:r>
              <a:rPr lang="en-US" altLang="zh-CN" sz="2400">
                <a:solidFill>
                  <a:schemeClr val="bg1"/>
                </a:solidFill>
              </a:rPr>
              <a:t>40</a:t>
            </a:r>
            <a:r>
              <a:rPr lang="zh-CN" altLang="en-US" sz="2400">
                <a:solidFill>
                  <a:schemeClr val="bg1"/>
                </a:solidFill>
              </a:rPr>
              <a:t>词）</a:t>
            </a:r>
            <a:r>
              <a:rPr lang="en-US" altLang="zh-CN" sz="2400">
                <a:solidFill>
                  <a:schemeClr val="bg1"/>
                </a:solidFill>
              </a:rPr>
              <a:t>It's still too good for them to go out into the open, but as soon as the weather warms up, I have no doubt that the little one will be out and about exploring and palying every day.</a:t>
            </a:r>
            <a:endParaRPr lang="en-US" altLang="zh-CN" sz="2400">
              <a:solidFill>
                <a:schemeClr val="bg1"/>
              </a:solidFill>
            </a:endParaRPr>
          </a:p>
          <a:p>
            <a:pPr>
              <a:lnSpc>
                <a:spcPct val="150000"/>
              </a:lnSpc>
            </a:pPr>
            <a:r>
              <a:rPr lang="en-US" altLang="zh-CN" sz="2400">
                <a:solidFill>
                  <a:schemeClr val="bg1"/>
                </a:solidFill>
              </a:rPr>
              <a:t>2. (2021</a:t>
            </a:r>
            <a:r>
              <a:rPr lang="zh-CN" altLang="en-US" sz="2400">
                <a:solidFill>
                  <a:schemeClr val="bg1"/>
                </a:solidFill>
              </a:rPr>
              <a:t>新高考</a:t>
            </a:r>
            <a:r>
              <a:rPr lang="en-US" altLang="zh-CN" sz="2400">
                <a:solidFill>
                  <a:schemeClr val="bg1"/>
                </a:solidFill>
              </a:rPr>
              <a:t>2</a:t>
            </a:r>
            <a:r>
              <a:rPr lang="zh-CN" altLang="en-US" sz="2400">
                <a:solidFill>
                  <a:schemeClr val="bg1"/>
                </a:solidFill>
              </a:rPr>
              <a:t>卷，</a:t>
            </a:r>
            <a:r>
              <a:rPr lang="en-US" altLang="zh-CN" sz="2400">
                <a:solidFill>
                  <a:schemeClr val="bg1"/>
                </a:solidFill>
              </a:rPr>
              <a:t>D</a:t>
            </a:r>
            <a:r>
              <a:rPr lang="zh-CN" altLang="en-US" sz="2400">
                <a:solidFill>
                  <a:schemeClr val="bg1"/>
                </a:solidFill>
              </a:rPr>
              <a:t>， </a:t>
            </a:r>
            <a:r>
              <a:rPr lang="en-US" altLang="zh-CN" sz="2400">
                <a:solidFill>
                  <a:schemeClr val="bg1"/>
                </a:solidFill>
              </a:rPr>
              <a:t>30</a:t>
            </a:r>
            <a:r>
              <a:rPr lang="zh-CN" altLang="en-US" sz="2400">
                <a:solidFill>
                  <a:schemeClr val="bg1"/>
                </a:solidFill>
              </a:rPr>
              <a:t>词）</a:t>
            </a:r>
            <a:r>
              <a:rPr lang="en-US" altLang="zh-CN" sz="2400">
                <a:solidFill>
                  <a:schemeClr val="bg1"/>
                </a:solidFill>
              </a:rPr>
              <a:t>An Australian professor is developing a robot to monitor the health of grazing cattle, a development that could bring big changes to profession that's relied largely on a low-tech approach for decades but is facing a labor shortage.</a:t>
            </a:r>
            <a:endParaRPr lang="en-US" altLang="zh-CN" sz="2400">
              <a:solidFill>
                <a:schemeClr val="bg1"/>
              </a:solidFill>
            </a:endParaRPr>
          </a:p>
          <a:p>
            <a:pPr>
              <a:lnSpc>
                <a:spcPct val="150000"/>
              </a:lnSpc>
            </a:pPr>
            <a:r>
              <a:rPr lang="en-US" altLang="zh-CN" sz="2400">
                <a:solidFill>
                  <a:schemeClr val="bg1"/>
                </a:solidFill>
              </a:rPr>
              <a:t>3. (2021</a:t>
            </a:r>
            <a:r>
              <a:rPr lang="zh-CN" altLang="en-US" sz="2400">
                <a:solidFill>
                  <a:schemeClr val="bg1"/>
                </a:solidFill>
              </a:rPr>
              <a:t>新高考</a:t>
            </a:r>
            <a:r>
              <a:rPr lang="en-US" altLang="zh-CN" sz="2400">
                <a:solidFill>
                  <a:schemeClr val="bg1"/>
                </a:solidFill>
              </a:rPr>
              <a:t>2</a:t>
            </a:r>
            <a:r>
              <a:rPr lang="zh-CN" altLang="en-US" sz="2400">
                <a:solidFill>
                  <a:schemeClr val="bg1"/>
                </a:solidFill>
              </a:rPr>
              <a:t>卷，完形填空，</a:t>
            </a:r>
            <a:r>
              <a:rPr lang="en-US" altLang="zh-CN" sz="2400">
                <a:solidFill>
                  <a:schemeClr val="bg1"/>
                </a:solidFill>
              </a:rPr>
              <a:t>32</a:t>
            </a:r>
            <a:r>
              <a:rPr lang="zh-CN" altLang="en-US" sz="2400">
                <a:solidFill>
                  <a:schemeClr val="bg1"/>
                </a:solidFill>
              </a:rPr>
              <a:t>词</a:t>
            </a:r>
            <a:r>
              <a:rPr lang="en-US" altLang="zh-CN" sz="2400">
                <a:solidFill>
                  <a:schemeClr val="bg1"/>
                </a:solidFill>
              </a:rPr>
              <a:t>) Over the past 38 years, Mr. Wang had pretended to be someone else many times, and has even learned to speak different dialects, leading to him being described as an “Oscar-winning actor.”</a:t>
            </a:r>
            <a:endParaRPr lang="en-US" altLang="zh-CN" sz="2400">
              <a:solidFill>
                <a:schemeClr val="bg1"/>
              </a:solidFill>
            </a:endParaRPr>
          </a:p>
        </p:txBody>
      </p:sp>
      <p:sp>
        <p:nvSpPr>
          <p:cNvPr id="3" name="文本框 2"/>
          <p:cNvSpPr txBox="1"/>
          <p:nvPr/>
        </p:nvSpPr>
        <p:spPr>
          <a:xfrm>
            <a:off x="3706495" y="283845"/>
            <a:ext cx="3101975" cy="521970"/>
          </a:xfrm>
          <a:prstGeom prst="rect">
            <a:avLst/>
          </a:prstGeom>
          <a:noFill/>
          <a:ln>
            <a:solidFill>
              <a:srgbClr val="FF0000"/>
            </a:solidFill>
          </a:ln>
        </p:spPr>
        <p:txBody>
          <a:bodyPr wrap="square" rtlCol="0">
            <a:spAutoFit/>
          </a:bodyPr>
          <a:p>
            <a:r>
              <a:rPr lang="zh-CN" altLang="en-US" sz="2800">
                <a:solidFill>
                  <a:srgbClr val="FF0000"/>
                </a:solidFill>
              </a:rPr>
              <a:t>高考真题长难句</a:t>
            </a:r>
            <a:endParaRPr lang="zh-CN" altLang="en-US" sz="2800">
              <a:solidFill>
                <a:srgbClr val="FF0000"/>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96865" y="511739"/>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28707" name="TextBox 47"/>
          <p:cNvSpPr txBox="1"/>
          <p:nvPr/>
        </p:nvSpPr>
        <p:spPr>
          <a:xfrm>
            <a:off x="4778375" y="732155"/>
            <a:ext cx="7181215" cy="5908040"/>
          </a:xfrm>
          <a:prstGeom prst="rect">
            <a:avLst/>
          </a:prstGeom>
          <a:noFill/>
          <a:ln w="9525">
            <a:solidFill>
              <a:srgbClr val="FF0000"/>
            </a:solidFill>
          </a:ln>
        </p:spPr>
        <p:txBody>
          <a:bodyPr wrap="square" anchor="t">
            <a:spAutoFit/>
          </a:bodyPr>
          <a:p>
            <a:pPr indent="0">
              <a:lnSpc>
                <a:spcPct val="150000"/>
              </a:lnSpc>
            </a:pPr>
            <a:r>
              <a:rPr lang="zh-CN" altLang="en-US" sz="3600" b="1" dirty="0">
                <a:solidFill>
                  <a:srgbClr val="FF0000"/>
                </a:solidFill>
                <a:latin typeface="华文新魏" panose="02010800040101010101" pitchFamily="2" charset="-122"/>
                <a:ea typeface="华文新魏" panose="02010800040101010101" pitchFamily="2" charset="-122"/>
              </a:rPr>
              <a:t>阅读理解：</a:t>
            </a:r>
            <a:endParaRPr lang="zh-CN" altLang="en-US" sz="3600" b="1" dirty="0">
              <a:solidFill>
                <a:srgbClr val="FF0000"/>
              </a:solidFill>
              <a:latin typeface="华文新魏" panose="02010800040101010101" pitchFamily="2" charset="-122"/>
              <a:ea typeface="华文新魏" panose="02010800040101010101" pitchFamily="2" charset="-122"/>
            </a:endParaRPr>
          </a:p>
          <a:p>
            <a:pPr indent="0">
              <a:lnSpc>
                <a:spcPct val="150000"/>
              </a:lnSpc>
            </a:pPr>
            <a:r>
              <a:rPr lang="zh-CN" altLang="en-US" sz="3600" b="1" dirty="0">
                <a:solidFill>
                  <a:schemeClr val="bg1"/>
                </a:solidFill>
                <a:latin typeface="华文新魏" panose="02010800040101010101" pitchFamily="2" charset="-122"/>
                <a:ea typeface="华文新魏" panose="02010800040101010101" pitchFamily="2" charset="-122"/>
              </a:rPr>
              <a:t>应用文、记叙文、说明文、议论文</a:t>
            </a:r>
            <a:endParaRPr lang="zh-CN" altLang="en-US" sz="3600" b="1" dirty="0">
              <a:solidFill>
                <a:srgbClr val="FF0000"/>
              </a:solidFill>
              <a:latin typeface="华文新魏" panose="02010800040101010101" pitchFamily="2" charset="-122"/>
              <a:ea typeface="华文新魏" panose="02010800040101010101" pitchFamily="2" charset="-122"/>
            </a:endParaRPr>
          </a:p>
          <a:p>
            <a:pPr indent="0">
              <a:lnSpc>
                <a:spcPct val="150000"/>
              </a:lnSpc>
            </a:pPr>
            <a:r>
              <a:rPr lang="zh-CN" altLang="en-US" sz="3600" b="1" dirty="0">
                <a:solidFill>
                  <a:srgbClr val="FF0000"/>
                </a:solidFill>
                <a:latin typeface="华文新魏" panose="02010800040101010101" pitchFamily="2" charset="-122"/>
                <a:ea typeface="华文新魏" panose="02010800040101010101" pitchFamily="2" charset="-122"/>
              </a:rPr>
              <a:t>解题技法：</a:t>
            </a:r>
            <a:endParaRPr lang="en-US" altLang="zh-CN" sz="3600" b="1" dirty="0">
              <a:solidFill>
                <a:srgbClr val="FF0000"/>
              </a:solidFill>
              <a:latin typeface="华文新魏" panose="02010800040101010101" pitchFamily="2" charset="-122"/>
              <a:ea typeface="华文新魏" panose="02010800040101010101" pitchFamily="2" charset="-122"/>
            </a:endParaRPr>
          </a:p>
          <a:p>
            <a:pPr indent="0">
              <a:lnSpc>
                <a:spcPct val="150000"/>
              </a:lnSpc>
            </a:pPr>
            <a:r>
              <a:rPr lang="zh-CN" altLang="en-US" sz="3600" b="1" dirty="0">
                <a:solidFill>
                  <a:schemeClr val="bg1"/>
                </a:solidFill>
                <a:latin typeface="华文新魏" panose="02010800040101010101" pitchFamily="2" charset="-122"/>
                <a:ea typeface="华文新魏" panose="02010800040101010101" pitchFamily="2" charset="-122"/>
              </a:rPr>
              <a:t>拨云见日</a:t>
            </a:r>
            <a:r>
              <a:rPr lang="en-US" altLang="zh-CN" sz="3600" b="1" dirty="0">
                <a:solidFill>
                  <a:schemeClr val="bg1"/>
                </a:solidFill>
                <a:latin typeface="华文新魏" panose="02010800040101010101" pitchFamily="2" charset="-122"/>
                <a:ea typeface="华文新魏" panose="02010800040101010101" pitchFamily="2" charset="-122"/>
              </a:rPr>
              <a:t>---</a:t>
            </a:r>
            <a:r>
              <a:rPr lang="zh-CN" altLang="en-US" sz="3600" b="1" dirty="0">
                <a:solidFill>
                  <a:schemeClr val="bg1"/>
                </a:solidFill>
                <a:latin typeface="华文新魏" panose="02010800040101010101" pitchFamily="2" charset="-122"/>
                <a:ea typeface="华文新魏" panose="02010800040101010101" pitchFamily="2" charset="-122"/>
              </a:rPr>
              <a:t>巧解</a:t>
            </a:r>
            <a:r>
              <a:rPr lang="zh-CN" altLang="en-US" sz="3600" b="1" dirty="0">
                <a:gradFill>
                  <a:gsLst>
                    <a:gs pos="0">
                      <a:srgbClr val="007BD3"/>
                    </a:gs>
                    <a:gs pos="100000">
                      <a:srgbClr val="034373"/>
                    </a:gs>
                  </a:gsLst>
                  <a:lin scaled="0"/>
                </a:gradFill>
                <a:latin typeface="华文新魏" panose="02010800040101010101" pitchFamily="2" charset="-122"/>
                <a:ea typeface="华文新魏" panose="02010800040101010101" pitchFamily="2" charset="-122"/>
              </a:rPr>
              <a:t>事实细节</a:t>
            </a:r>
            <a:r>
              <a:rPr lang="zh-CN" altLang="en-US" sz="3600" b="1" dirty="0">
                <a:solidFill>
                  <a:schemeClr val="bg1"/>
                </a:solidFill>
                <a:latin typeface="华文新魏" panose="02010800040101010101" pitchFamily="2" charset="-122"/>
                <a:ea typeface="华文新魏" panose="02010800040101010101" pitchFamily="2" charset="-122"/>
              </a:rPr>
              <a:t>类题目</a:t>
            </a:r>
            <a:endParaRPr lang="en-US" altLang="zh-CN" sz="3600" b="1" dirty="0">
              <a:solidFill>
                <a:schemeClr val="bg1"/>
              </a:solidFill>
              <a:latin typeface="华文新魏" panose="02010800040101010101" pitchFamily="2" charset="-122"/>
              <a:ea typeface="华文新魏" panose="02010800040101010101" pitchFamily="2" charset="-122"/>
            </a:endParaRPr>
          </a:p>
          <a:p>
            <a:pPr indent="0">
              <a:lnSpc>
                <a:spcPct val="150000"/>
              </a:lnSpc>
            </a:pPr>
            <a:r>
              <a:rPr lang="zh-CN" altLang="en-US" sz="3600" b="1" dirty="0">
                <a:solidFill>
                  <a:schemeClr val="bg1"/>
                </a:solidFill>
                <a:latin typeface="华文新魏" panose="02010800040101010101" pitchFamily="2" charset="-122"/>
                <a:ea typeface="华文新魏" panose="02010800040101010101" pitchFamily="2" charset="-122"/>
              </a:rPr>
              <a:t>高瞻远瞩</a:t>
            </a:r>
            <a:r>
              <a:rPr lang="en-US" altLang="zh-CN" sz="3600" b="1" dirty="0">
                <a:solidFill>
                  <a:schemeClr val="bg1"/>
                </a:solidFill>
                <a:latin typeface="华文新魏" panose="02010800040101010101" pitchFamily="2" charset="-122"/>
                <a:ea typeface="华文新魏" panose="02010800040101010101" pitchFamily="2" charset="-122"/>
              </a:rPr>
              <a:t>---</a:t>
            </a:r>
            <a:r>
              <a:rPr lang="zh-CN" altLang="en-US" sz="3600" b="1" dirty="0">
                <a:solidFill>
                  <a:schemeClr val="bg1"/>
                </a:solidFill>
                <a:latin typeface="华文新魏" panose="02010800040101010101" pitchFamily="2" charset="-122"/>
                <a:ea typeface="华文新魏" panose="02010800040101010101" pitchFamily="2" charset="-122"/>
              </a:rPr>
              <a:t>锁定</a:t>
            </a:r>
            <a:r>
              <a:rPr lang="zh-CN" altLang="en-US" sz="3600" b="1" dirty="0">
                <a:solidFill>
                  <a:srgbClr val="0070C0"/>
                </a:solidFill>
                <a:latin typeface="华文新魏" panose="02010800040101010101" pitchFamily="2" charset="-122"/>
                <a:ea typeface="华文新魏" panose="02010800040101010101" pitchFamily="2" charset="-122"/>
              </a:rPr>
              <a:t>主旨大意</a:t>
            </a:r>
            <a:r>
              <a:rPr lang="zh-CN" altLang="en-US" sz="3600" b="1" dirty="0">
                <a:solidFill>
                  <a:schemeClr val="bg1"/>
                </a:solidFill>
                <a:latin typeface="华文新魏" panose="02010800040101010101" pitchFamily="2" charset="-122"/>
                <a:ea typeface="华文新魏" panose="02010800040101010101" pitchFamily="2" charset="-122"/>
              </a:rPr>
              <a:t>类题目</a:t>
            </a:r>
            <a:endParaRPr lang="en-US" altLang="zh-CN" sz="3600" b="1" dirty="0">
              <a:solidFill>
                <a:schemeClr val="bg1"/>
              </a:solidFill>
              <a:latin typeface="华文新魏" panose="02010800040101010101" pitchFamily="2" charset="-122"/>
              <a:ea typeface="华文新魏" panose="02010800040101010101" pitchFamily="2" charset="-122"/>
            </a:endParaRPr>
          </a:p>
          <a:p>
            <a:pPr indent="0">
              <a:lnSpc>
                <a:spcPct val="150000"/>
              </a:lnSpc>
            </a:pPr>
            <a:r>
              <a:rPr lang="zh-CN" altLang="en-US" sz="3600" b="1" dirty="0">
                <a:solidFill>
                  <a:schemeClr val="bg1"/>
                </a:solidFill>
                <a:latin typeface="华文新魏" panose="02010800040101010101" pitchFamily="2" charset="-122"/>
                <a:ea typeface="华文新魏" panose="02010800040101010101" pitchFamily="2" charset="-122"/>
              </a:rPr>
              <a:t>字斟句酌</a:t>
            </a:r>
            <a:r>
              <a:rPr lang="en-US" altLang="zh-CN" sz="3600" b="1" dirty="0">
                <a:solidFill>
                  <a:schemeClr val="bg1"/>
                </a:solidFill>
                <a:latin typeface="华文新魏" panose="02010800040101010101" pitchFamily="2" charset="-122"/>
                <a:ea typeface="华文新魏" panose="02010800040101010101" pitchFamily="2" charset="-122"/>
              </a:rPr>
              <a:t>---</a:t>
            </a:r>
            <a:r>
              <a:rPr lang="zh-CN" altLang="en-US" sz="3600" b="1" dirty="0">
                <a:solidFill>
                  <a:schemeClr val="bg1"/>
                </a:solidFill>
                <a:latin typeface="华文新魏" panose="02010800040101010101" pitchFamily="2" charset="-122"/>
                <a:ea typeface="华文新魏" panose="02010800040101010101" pitchFamily="2" charset="-122"/>
              </a:rPr>
              <a:t>驾驭</a:t>
            </a:r>
            <a:r>
              <a:rPr lang="zh-CN" altLang="en-US" sz="3600" b="1" dirty="0">
                <a:solidFill>
                  <a:srgbClr val="0070C0"/>
                </a:solidFill>
                <a:latin typeface="华文新魏" panose="02010800040101010101" pitchFamily="2" charset="-122"/>
                <a:ea typeface="华文新魏" panose="02010800040101010101" pitchFamily="2" charset="-122"/>
              </a:rPr>
              <a:t>推理判断</a:t>
            </a:r>
            <a:r>
              <a:rPr lang="zh-CN" altLang="en-US" sz="3600" b="1" dirty="0">
                <a:solidFill>
                  <a:schemeClr val="bg1"/>
                </a:solidFill>
                <a:latin typeface="华文新魏" panose="02010800040101010101" pitchFamily="2" charset="-122"/>
                <a:ea typeface="华文新魏" panose="02010800040101010101" pitchFamily="2" charset="-122"/>
              </a:rPr>
              <a:t>类题目</a:t>
            </a:r>
            <a:endParaRPr lang="en-US" altLang="zh-CN" sz="3600" b="1" dirty="0">
              <a:solidFill>
                <a:schemeClr val="bg1"/>
              </a:solidFill>
              <a:latin typeface="华文新魏" panose="02010800040101010101" pitchFamily="2" charset="-122"/>
              <a:ea typeface="华文新魏" panose="02010800040101010101" pitchFamily="2" charset="-122"/>
            </a:endParaRPr>
          </a:p>
          <a:p>
            <a:pPr indent="0">
              <a:lnSpc>
                <a:spcPct val="150000"/>
              </a:lnSpc>
            </a:pPr>
            <a:r>
              <a:rPr lang="zh-CN" altLang="en-US" sz="3600" b="1" dirty="0">
                <a:solidFill>
                  <a:schemeClr val="bg1"/>
                </a:solidFill>
                <a:latin typeface="华文新魏" panose="02010800040101010101" pitchFamily="2" charset="-122"/>
                <a:ea typeface="华文新魏" panose="02010800040101010101" pitchFamily="2" charset="-122"/>
              </a:rPr>
              <a:t>顺藤摸瓜</a:t>
            </a:r>
            <a:r>
              <a:rPr lang="en-US" altLang="zh-CN" sz="3600" b="1" dirty="0">
                <a:solidFill>
                  <a:schemeClr val="bg1"/>
                </a:solidFill>
                <a:latin typeface="华文新魏" panose="02010800040101010101" pitchFamily="2" charset="-122"/>
                <a:ea typeface="华文新魏" panose="02010800040101010101" pitchFamily="2" charset="-122"/>
              </a:rPr>
              <a:t>---</a:t>
            </a:r>
            <a:r>
              <a:rPr lang="zh-CN" altLang="en-US" sz="3600" b="1" dirty="0">
                <a:solidFill>
                  <a:schemeClr val="bg1"/>
                </a:solidFill>
                <a:latin typeface="华文新魏" panose="02010800040101010101" pitchFamily="2" charset="-122"/>
                <a:ea typeface="华文新魏" panose="02010800040101010101" pitchFamily="2" charset="-122"/>
              </a:rPr>
              <a:t>明辨</a:t>
            </a:r>
            <a:r>
              <a:rPr lang="zh-CN" altLang="en-US" sz="3600" b="1" dirty="0">
                <a:solidFill>
                  <a:schemeClr val="bg1"/>
                </a:solidFill>
                <a:latin typeface="华文新魏" panose="02010800040101010101" pitchFamily="2" charset="-122"/>
                <a:ea typeface="华文新魏" panose="02010800040101010101" pitchFamily="2" charset="-122"/>
                <a:hlinkClick r:id="rId2" action="ppaction://hlinkfile"/>
              </a:rPr>
              <a:t>词义猜测</a:t>
            </a:r>
            <a:r>
              <a:rPr lang="zh-CN" altLang="en-US" sz="3600" b="1" dirty="0">
                <a:solidFill>
                  <a:schemeClr val="bg1"/>
                </a:solidFill>
                <a:latin typeface="华文新魏" panose="02010800040101010101" pitchFamily="2" charset="-122"/>
                <a:ea typeface="华文新魏" panose="02010800040101010101" pitchFamily="2" charset="-122"/>
              </a:rPr>
              <a:t>类题目</a:t>
            </a:r>
            <a:endParaRPr lang="zh-CN" altLang="en-US" sz="3600" b="1" dirty="0">
              <a:latin typeface="华文新魏" panose="02010800040101010101" pitchFamily="2" charset="-122"/>
              <a:ea typeface="华文新魏" panose="02010800040101010101" pitchFamily="2" charset="-122"/>
            </a:endParaRPr>
          </a:p>
        </p:txBody>
      </p:sp>
      <p:pic>
        <p:nvPicPr>
          <p:cNvPr id="2" name="图片 1"/>
          <p:cNvPicPr>
            <a:picLocks noChangeAspect="1"/>
          </p:cNvPicPr>
          <p:nvPr/>
        </p:nvPicPr>
        <p:blipFill>
          <a:blip r:embed="rId3"/>
          <a:stretch>
            <a:fillRect/>
          </a:stretch>
        </p:blipFill>
        <p:spPr>
          <a:xfrm>
            <a:off x="207010" y="1520825"/>
            <a:ext cx="4398645" cy="464058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2" name="文本框 1"/>
          <p:cNvSpPr txBox="1"/>
          <p:nvPr/>
        </p:nvSpPr>
        <p:spPr>
          <a:xfrm>
            <a:off x="250825" y="210820"/>
            <a:ext cx="11690350" cy="6647180"/>
          </a:xfrm>
          <a:prstGeom prst="rect">
            <a:avLst/>
          </a:prstGeom>
          <a:noFill/>
          <a:ln>
            <a:solidFill>
              <a:srgbClr val="FF0000"/>
            </a:solidFill>
          </a:ln>
        </p:spPr>
        <p:txBody>
          <a:bodyPr wrap="square" rtlCol="0">
            <a:spAutoFit/>
          </a:bodyPr>
          <a:p>
            <a:pPr>
              <a:lnSpc>
                <a:spcPct val="150000"/>
              </a:lnSpc>
            </a:pPr>
            <a:r>
              <a:rPr lang="en-US" altLang="zh-CN" sz="2000">
                <a:solidFill>
                  <a:srgbClr val="FF0000"/>
                </a:solidFill>
                <a:sym typeface="+mn-ea"/>
              </a:rPr>
              <a:t>2020</a:t>
            </a:r>
            <a:r>
              <a:rPr lang="zh-CN" altLang="en-US" sz="2000">
                <a:solidFill>
                  <a:srgbClr val="FF0000"/>
                </a:solidFill>
                <a:sym typeface="+mn-ea"/>
              </a:rPr>
              <a:t>年天津卷阅读</a:t>
            </a:r>
            <a:r>
              <a:rPr lang="en-US" altLang="zh-CN" sz="2000">
                <a:solidFill>
                  <a:srgbClr val="FF0000"/>
                </a:solidFill>
                <a:sym typeface="+mn-ea"/>
              </a:rPr>
              <a:t>B</a:t>
            </a:r>
            <a:r>
              <a:rPr lang="zh-CN" altLang="en-US" sz="2000">
                <a:solidFill>
                  <a:srgbClr val="FF0000"/>
                </a:solidFill>
                <a:sym typeface="+mn-ea"/>
              </a:rPr>
              <a:t>篇</a:t>
            </a:r>
            <a:endParaRPr lang="zh-CN" altLang="en-US" sz="2800"/>
          </a:p>
          <a:p>
            <a:pPr>
              <a:lnSpc>
                <a:spcPct val="150000"/>
              </a:lnSpc>
            </a:pPr>
            <a:r>
              <a:rPr lang="zh-CN" altLang="en-US" sz="2400">
                <a:solidFill>
                  <a:schemeClr val="bg1"/>
                </a:solidFill>
                <a:sym typeface="+mn-ea"/>
              </a:rPr>
              <a:t>“They tell me that you’d like to make a statue (塑像) of me—is that correct, Miss Vinnie Ream?”</a:t>
            </a:r>
            <a:endParaRPr lang="zh-CN" altLang="en-US" sz="2400">
              <a:solidFill>
                <a:schemeClr val="bg1"/>
              </a:solidFill>
            </a:endParaRPr>
          </a:p>
          <a:p>
            <a:pPr>
              <a:lnSpc>
                <a:spcPct val="150000"/>
              </a:lnSpc>
            </a:pPr>
            <a:r>
              <a:rPr lang="zh-CN" altLang="en-US" sz="2400">
                <a:solidFill>
                  <a:schemeClr val="bg1"/>
                </a:solidFill>
                <a:sym typeface="+mn-ea"/>
              </a:rPr>
              <a:t>The deep, gentle voice helped calm the nervous girl. Asking a favor of the President of the United States was no casual matter, especially for a seventeen-year-old girl.</a:t>
            </a:r>
            <a:endParaRPr lang="zh-CN" altLang="en-US" sz="2400">
              <a:solidFill>
                <a:schemeClr val="bg1"/>
              </a:solidFill>
            </a:endParaRPr>
          </a:p>
          <a:p>
            <a:pPr>
              <a:lnSpc>
                <a:spcPct val="150000"/>
              </a:lnSpc>
            </a:pPr>
            <a:r>
              <a:rPr lang="zh-CN" altLang="en-US" sz="2400">
                <a:solidFill>
                  <a:schemeClr val="bg1"/>
                </a:solidFill>
                <a:sym typeface="+mn-ea"/>
              </a:rPr>
              <a:t>“Yes, sir,” she replied, her dark eyes meeting his. “I wouldn’t have dared to ask you, but my teacher, Mr. Mills, says I am ready. I plan to make it in an admirable manner.”</a:t>
            </a:r>
            <a:endParaRPr lang="zh-CN" altLang="en-US" sz="2400">
              <a:solidFill>
                <a:schemeClr val="bg1"/>
              </a:solidFill>
            </a:endParaRPr>
          </a:p>
          <a:p>
            <a:pPr>
              <a:lnSpc>
                <a:spcPct val="150000"/>
              </a:lnSpc>
            </a:pPr>
            <a:r>
              <a:rPr lang="en-US" altLang="zh-CN" sz="2400">
                <a:solidFill>
                  <a:schemeClr val="bg1"/>
                </a:solidFill>
                <a:sym typeface="+mn-ea"/>
              </a:rPr>
              <a:t>...</a:t>
            </a:r>
            <a:endParaRPr lang="zh-CN" altLang="en-US" sz="2400">
              <a:solidFill>
                <a:schemeClr val="bg1"/>
              </a:solidFill>
            </a:endParaRPr>
          </a:p>
          <a:p>
            <a:pPr>
              <a:lnSpc>
                <a:spcPct val="150000"/>
              </a:lnSpc>
            </a:pPr>
            <a:r>
              <a:rPr lang="zh-CN" altLang="en-US" sz="2400">
                <a:solidFill>
                  <a:schemeClr val="bg1"/>
                </a:solidFill>
                <a:sym typeface="+mn-ea"/>
              </a:rPr>
              <a:t>The President seemed to consider her idea seriously. </a:t>
            </a:r>
            <a:r>
              <a:rPr lang="en-US" altLang="zh-CN" sz="2400">
                <a:solidFill>
                  <a:schemeClr val="bg1"/>
                </a:solidFill>
                <a:sym typeface="+mn-ea"/>
              </a:rPr>
              <a:t>...</a:t>
            </a:r>
            <a:r>
              <a:rPr lang="zh-CN" altLang="en-US" sz="2400">
                <a:solidFill>
                  <a:schemeClr val="bg1"/>
                </a:solidFill>
                <a:sym typeface="+mn-ea"/>
              </a:rPr>
              <a:t>, “I’ve heard that you are a talented young woman, </a:t>
            </a:r>
            <a:r>
              <a:rPr lang="en-US" altLang="zh-CN" sz="2400">
                <a:solidFill>
                  <a:schemeClr val="bg1"/>
                </a:solidFill>
                <a:sym typeface="+mn-ea"/>
              </a:rPr>
              <a:t>...</a:t>
            </a:r>
            <a:r>
              <a:rPr lang="zh-CN" altLang="en-US" sz="2400">
                <a:solidFill>
                  <a:schemeClr val="bg1"/>
                </a:solidFill>
                <a:sym typeface="+mn-ea"/>
              </a:rPr>
              <a:t> but you will hear from me soon.”</a:t>
            </a:r>
            <a:endParaRPr lang="zh-CN" altLang="en-US" sz="2400">
              <a:solidFill>
                <a:schemeClr val="bg1"/>
              </a:solidFill>
            </a:endParaRPr>
          </a:p>
          <a:p>
            <a:pPr>
              <a:lnSpc>
                <a:spcPct val="150000"/>
              </a:lnSpc>
            </a:pPr>
            <a:r>
              <a:rPr lang="zh-CN" altLang="en-US" sz="2400">
                <a:solidFill>
                  <a:schemeClr val="bg1"/>
                </a:solidFill>
                <a:sym typeface="+mn-ea"/>
              </a:rPr>
              <a:t>The very next day, Vinnie received an invitation from the President.</a:t>
            </a:r>
            <a:endParaRPr lang="zh-CN" altLang="en-US" sz="2400">
              <a:solidFill>
                <a:schemeClr val="bg1"/>
              </a:solidFill>
              <a:sym typeface="+mn-ea"/>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文本框 3"/>
          <p:cNvSpPr txBox="1"/>
          <p:nvPr/>
        </p:nvSpPr>
        <p:spPr>
          <a:xfrm>
            <a:off x="66040" y="3161665"/>
            <a:ext cx="2489835" cy="460375"/>
          </a:xfrm>
          <a:prstGeom prst="rect">
            <a:avLst/>
          </a:prstGeom>
          <a:solidFill>
            <a:schemeClr val="accent1">
              <a:lumMod val="50000"/>
            </a:schemeClr>
          </a:solidFill>
        </p:spPr>
        <p:txBody>
          <a:bodyPr wrap="none" rtlCol="0">
            <a:spAutoFit/>
          </a:bodyPr>
          <a:p>
            <a:r>
              <a:rPr lang="en-US" altLang="zh-CN" sz="2400">
                <a:solidFill>
                  <a:schemeClr val="bg1"/>
                </a:solidFill>
              </a:rPr>
              <a:t>2020</a:t>
            </a:r>
            <a:r>
              <a:rPr lang="zh-CN" altLang="en-US" sz="2400">
                <a:solidFill>
                  <a:schemeClr val="bg1"/>
                </a:solidFill>
              </a:rPr>
              <a:t>天津</a:t>
            </a:r>
            <a:r>
              <a:rPr lang="en-US" altLang="zh-CN" sz="2400">
                <a:solidFill>
                  <a:schemeClr val="bg1"/>
                </a:solidFill>
              </a:rPr>
              <a:t>B</a:t>
            </a:r>
            <a:r>
              <a:rPr lang="zh-CN" altLang="en-US" sz="2400">
                <a:solidFill>
                  <a:schemeClr val="bg1"/>
                </a:solidFill>
              </a:rPr>
              <a:t>篇叙事</a:t>
            </a:r>
            <a:endParaRPr lang="zh-CN" altLang="en-US" sz="2400">
              <a:solidFill>
                <a:schemeClr val="bg1"/>
              </a:solidFill>
            </a:endParaRPr>
          </a:p>
        </p:txBody>
      </p:sp>
      <p:sp>
        <p:nvSpPr>
          <p:cNvPr id="5" name="文本框 4"/>
          <p:cNvSpPr txBox="1"/>
          <p:nvPr/>
        </p:nvSpPr>
        <p:spPr>
          <a:xfrm>
            <a:off x="3067685" y="2835910"/>
            <a:ext cx="1302385" cy="460375"/>
          </a:xfrm>
          <a:prstGeom prst="rect">
            <a:avLst/>
          </a:prstGeom>
          <a:solidFill>
            <a:schemeClr val="accent2">
              <a:lumMod val="40000"/>
              <a:lumOff val="60000"/>
            </a:schemeClr>
          </a:solidFill>
        </p:spPr>
        <p:txBody>
          <a:bodyPr wrap="none" rtlCol="0">
            <a:spAutoFit/>
          </a:bodyPr>
          <a:p>
            <a:r>
              <a:rPr lang="en-US" altLang="zh-CN" sz="2400"/>
              <a:t>why</a:t>
            </a:r>
            <a:r>
              <a:rPr lang="zh-CN" altLang="en-US" sz="2400"/>
              <a:t>明理</a:t>
            </a:r>
            <a:endParaRPr lang="zh-CN" altLang="en-US" sz="2400"/>
          </a:p>
        </p:txBody>
      </p:sp>
      <p:sp>
        <p:nvSpPr>
          <p:cNvPr id="6" name="文本框 5"/>
          <p:cNvSpPr txBox="1"/>
          <p:nvPr/>
        </p:nvSpPr>
        <p:spPr>
          <a:xfrm>
            <a:off x="4620260" y="126365"/>
            <a:ext cx="2221230" cy="398780"/>
          </a:xfrm>
          <a:prstGeom prst="rect">
            <a:avLst/>
          </a:prstGeom>
          <a:noFill/>
        </p:spPr>
        <p:txBody>
          <a:bodyPr wrap="none" rtlCol="0">
            <a:spAutoFit/>
          </a:bodyPr>
          <a:p>
            <a:r>
              <a:rPr lang="zh-CN" altLang="en-US" sz="2000"/>
              <a:t>主题</a:t>
            </a:r>
            <a:r>
              <a:rPr lang="en-US" altLang="zh-CN" sz="2000"/>
              <a:t>         </a:t>
            </a:r>
            <a:r>
              <a:rPr lang="zh-CN" altLang="en-US" sz="2000"/>
              <a:t>人与自我</a:t>
            </a:r>
            <a:endParaRPr lang="zh-CN" altLang="en-US" sz="2000"/>
          </a:p>
        </p:txBody>
      </p:sp>
      <p:sp>
        <p:nvSpPr>
          <p:cNvPr id="7" name="文本框 6"/>
          <p:cNvSpPr txBox="1"/>
          <p:nvPr/>
        </p:nvSpPr>
        <p:spPr>
          <a:xfrm>
            <a:off x="3067685" y="4885690"/>
            <a:ext cx="720090" cy="460375"/>
          </a:xfrm>
          <a:prstGeom prst="rect">
            <a:avLst/>
          </a:prstGeom>
          <a:solidFill>
            <a:schemeClr val="accent2">
              <a:lumMod val="40000"/>
              <a:lumOff val="60000"/>
            </a:schemeClr>
          </a:solidFill>
        </p:spPr>
        <p:txBody>
          <a:bodyPr wrap="none" rtlCol="0">
            <a:spAutoFit/>
          </a:bodyPr>
          <a:p>
            <a:r>
              <a:rPr lang="en-US" altLang="zh-CN" sz="2400"/>
              <a:t>how</a:t>
            </a:r>
            <a:endParaRPr lang="en-US" altLang="zh-CN" sz="2400"/>
          </a:p>
        </p:txBody>
      </p:sp>
      <p:sp>
        <p:nvSpPr>
          <p:cNvPr id="8" name="文本框 7"/>
          <p:cNvSpPr txBox="1"/>
          <p:nvPr/>
        </p:nvSpPr>
        <p:spPr>
          <a:xfrm>
            <a:off x="3067685" y="1411605"/>
            <a:ext cx="805815" cy="460375"/>
          </a:xfrm>
          <a:prstGeom prst="rect">
            <a:avLst/>
          </a:prstGeom>
          <a:solidFill>
            <a:schemeClr val="accent2">
              <a:lumMod val="40000"/>
              <a:lumOff val="60000"/>
            </a:schemeClr>
          </a:solidFill>
        </p:spPr>
        <p:txBody>
          <a:bodyPr wrap="none" rtlCol="0">
            <a:spAutoFit/>
          </a:bodyPr>
          <a:p>
            <a:r>
              <a:rPr lang="en-US" altLang="zh-CN" sz="2400"/>
              <a:t>what</a:t>
            </a:r>
            <a:endParaRPr lang="en-US" altLang="zh-CN" sz="2400"/>
          </a:p>
        </p:txBody>
      </p:sp>
      <p:sp>
        <p:nvSpPr>
          <p:cNvPr id="9" name="左中括号 8"/>
          <p:cNvSpPr/>
          <p:nvPr/>
        </p:nvSpPr>
        <p:spPr>
          <a:xfrm>
            <a:off x="2780030" y="1665605"/>
            <a:ext cx="287655" cy="3452495"/>
          </a:xfrm>
          <a:prstGeom prst="leftBracket">
            <a:avLst/>
          </a:prstGeom>
        </p:spPr>
        <p:style>
          <a:lnRef idx="3">
            <a:schemeClr val="dk1"/>
          </a:lnRef>
          <a:fillRef idx="0">
            <a:schemeClr val="dk1"/>
          </a:fillRef>
          <a:effectRef idx="2">
            <a:schemeClr val="dk1"/>
          </a:effectRef>
          <a:fontRef idx="minor">
            <a:schemeClr val="tx1"/>
          </a:fontRef>
        </p:style>
        <p:txBody>
          <a:bodyPr rtlCol="0" anchor="ctr"/>
          <a:p>
            <a:pPr algn="ctr"/>
            <a:endParaRPr lang="zh-CN" altLang="en-US"/>
          </a:p>
        </p:txBody>
      </p:sp>
      <p:cxnSp>
        <p:nvCxnSpPr>
          <p:cNvPr id="10" name="直接连接符 9"/>
          <p:cNvCxnSpPr>
            <a:endCxn id="9" idx="1"/>
          </p:cNvCxnSpPr>
          <p:nvPr/>
        </p:nvCxnSpPr>
        <p:spPr>
          <a:xfrm flipV="1">
            <a:off x="2552065" y="3392170"/>
            <a:ext cx="227965" cy="635"/>
          </a:xfrm>
          <a:prstGeom prst="line">
            <a:avLst/>
          </a:prstGeom>
        </p:spPr>
        <p:style>
          <a:lnRef idx="3">
            <a:schemeClr val="dk1"/>
          </a:lnRef>
          <a:fillRef idx="0">
            <a:schemeClr val="dk1"/>
          </a:fillRef>
          <a:effectRef idx="2">
            <a:schemeClr val="dk1"/>
          </a:effectRef>
          <a:fontRef idx="minor">
            <a:schemeClr val="tx1"/>
          </a:fontRef>
        </p:style>
      </p:cxnSp>
      <p:cxnSp>
        <p:nvCxnSpPr>
          <p:cNvPr id="11" name="直接连接符 10"/>
          <p:cNvCxnSpPr/>
          <p:nvPr/>
        </p:nvCxnSpPr>
        <p:spPr>
          <a:xfrm>
            <a:off x="3873500" y="1665605"/>
            <a:ext cx="361950" cy="0"/>
          </a:xfrm>
          <a:prstGeom prst="line">
            <a:avLst/>
          </a:prstGeom>
        </p:spPr>
        <p:style>
          <a:lnRef idx="1">
            <a:schemeClr val="accent1"/>
          </a:lnRef>
          <a:fillRef idx="0">
            <a:schemeClr val="accent1"/>
          </a:fillRef>
          <a:effectRef idx="0">
            <a:schemeClr val="accent1"/>
          </a:effectRef>
          <a:fontRef idx="minor">
            <a:schemeClr val="tx1"/>
          </a:fontRef>
        </p:style>
      </p:cxnSp>
      <p:sp>
        <p:nvSpPr>
          <p:cNvPr id="12" name="左中括号 11"/>
          <p:cNvSpPr/>
          <p:nvPr/>
        </p:nvSpPr>
        <p:spPr>
          <a:xfrm>
            <a:off x="4235450" y="545465"/>
            <a:ext cx="262255" cy="2087245"/>
          </a:xfrm>
          <a:prstGeom prst="leftBracket">
            <a:avLst/>
          </a:prstGeom>
        </p:spPr>
        <p:style>
          <a:lnRef idx="1">
            <a:schemeClr val="accent1"/>
          </a:lnRef>
          <a:fillRef idx="0">
            <a:schemeClr val="accent1"/>
          </a:fillRef>
          <a:effectRef idx="0">
            <a:schemeClr val="accent1"/>
          </a:effectRef>
          <a:fontRef idx="minor">
            <a:schemeClr val="tx1"/>
          </a:fontRef>
        </p:style>
        <p:txBody>
          <a:bodyPr rtlCol="0" anchor="ctr"/>
          <a:p>
            <a:pPr algn="ctr"/>
            <a:endParaRPr lang="zh-CN" altLang="en-US"/>
          </a:p>
        </p:txBody>
      </p:sp>
      <p:sp>
        <p:nvSpPr>
          <p:cNvPr id="13" name="文本框 12"/>
          <p:cNvSpPr txBox="1"/>
          <p:nvPr/>
        </p:nvSpPr>
        <p:spPr>
          <a:xfrm>
            <a:off x="4620260" y="610235"/>
            <a:ext cx="4766945" cy="398780"/>
          </a:xfrm>
          <a:prstGeom prst="rect">
            <a:avLst/>
          </a:prstGeom>
          <a:noFill/>
        </p:spPr>
        <p:txBody>
          <a:bodyPr wrap="none" rtlCol="0">
            <a:spAutoFit/>
          </a:bodyPr>
          <a:p>
            <a:r>
              <a:rPr lang="zh-CN" altLang="en-US" sz="2000"/>
              <a:t>人物</a:t>
            </a:r>
            <a:r>
              <a:rPr lang="en-US" altLang="zh-CN" sz="2000"/>
              <a:t>         Vinnie Ream and president Lincoln</a:t>
            </a:r>
            <a:endParaRPr lang="en-US" altLang="zh-CN" sz="2000"/>
          </a:p>
        </p:txBody>
      </p:sp>
      <p:sp>
        <p:nvSpPr>
          <p:cNvPr id="14" name="文本框 13"/>
          <p:cNvSpPr txBox="1"/>
          <p:nvPr/>
        </p:nvSpPr>
        <p:spPr>
          <a:xfrm>
            <a:off x="4620260" y="1094105"/>
            <a:ext cx="866140" cy="398780"/>
          </a:xfrm>
          <a:prstGeom prst="rect">
            <a:avLst/>
          </a:prstGeom>
          <a:noFill/>
        </p:spPr>
        <p:txBody>
          <a:bodyPr wrap="square" rtlCol="0">
            <a:spAutoFit/>
          </a:bodyPr>
          <a:p>
            <a:r>
              <a:rPr lang="zh-CN" altLang="en-US" sz="2000"/>
              <a:t>背景</a:t>
            </a:r>
            <a:r>
              <a:rPr lang="en-US" altLang="zh-CN" sz="2000"/>
              <a:t>          </a:t>
            </a:r>
            <a:endParaRPr lang="en-US" altLang="zh-CN" sz="2000"/>
          </a:p>
        </p:txBody>
      </p:sp>
      <p:sp>
        <p:nvSpPr>
          <p:cNvPr id="15" name="文本框 14"/>
          <p:cNvSpPr txBox="1"/>
          <p:nvPr/>
        </p:nvSpPr>
        <p:spPr>
          <a:xfrm>
            <a:off x="4620260" y="2150745"/>
            <a:ext cx="3806190" cy="398780"/>
          </a:xfrm>
          <a:prstGeom prst="rect">
            <a:avLst/>
          </a:prstGeom>
          <a:noFill/>
        </p:spPr>
        <p:txBody>
          <a:bodyPr wrap="none" rtlCol="0">
            <a:spAutoFit/>
          </a:bodyPr>
          <a:p>
            <a:r>
              <a:rPr lang="zh-CN" altLang="en-US" sz="2000"/>
              <a:t>地点</a:t>
            </a:r>
            <a:r>
              <a:rPr lang="en-US" altLang="zh-CN" sz="2000"/>
              <a:t>          President Lincoln’s office</a:t>
            </a:r>
            <a:endParaRPr lang="en-US" altLang="zh-CN" sz="2000"/>
          </a:p>
        </p:txBody>
      </p:sp>
      <p:sp>
        <p:nvSpPr>
          <p:cNvPr id="16" name="文本框 15"/>
          <p:cNvSpPr txBox="1"/>
          <p:nvPr/>
        </p:nvSpPr>
        <p:spPr>
          <a:xfrm>
            <a:off x="4620260" y="1678305"/>
            <a:ext cx="3742690" cy="398780"/>
          </a:xfrm>
          <a:prstGeom prst="rect">
            <a:avLst/>
          </a:prstGeom>
          <a:noFill/>
        </p:spPr>
        <p:txBody>
          <a:bodyPr wrap="none" rtlCol="0">
            <a:spAutoFit/>
          </a:bodyPr>
          <a:p>
            <a:r>
              <a:rPr lang="zh-CN" altLang="en-US" sz="2000"/>
              <a:t>时间</a:t>
            </a:r>
            <a:r>
              <a:rPr lang="en-US" altLang="zh-CN" sz="2000"/>
              <a:t>          in the middle of the war</a:t>
            </a:r>
            <a:endParaRPr lang="en-US" altLang="zh-CN" sz="2000"/>
          </a:p>
        </p:txBody>
      </p:sp>
      <p:cxnSp>
        <p:nvCxnSpPr>
          <p:cNvPr id="17" name="直接连接符 16"/>
          <p:cNvCxnSpPr/>
          <p:nvPr/>
        </p:nvCxnSpPr>
        <p:spPr>
          <a:xfrm>
            <a:off x="4235450" y="4763770"/>
            <a:ext cx="1260475" cy="4445"/>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4235450" y="977900"/>
            <a:ext cx="5324475" cy="889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4235450" y="1628140"/>
            <a:ext cx="5456555" cy="1905"/>
          </a:xfrm>
          <a:prstGeom prst="line">
            <a:avLst/>
          </a:prstGeom>
        </p:spPr>
        <p:style>
          <a:lnRef idx="1">
            <a:schemeClr val="accent1"/>
          </a:lnRef>
          <a:fillRef idx="0">
            <a:schemeClr val="accent1"/>
          </a:fillRef>
          <a:effectRef idx="0">
            <a:schemeClr val="accent1"/>
          </a:effectRef>
          <a:fontRef idx="minor">
            <a:schemeClr val="tx1"/>
          </a:fontRef>
        </p:style>
      </p:cxnSp>
      <p:sp>
        <p:nvSpPr>
          <p:cNvPr id="20" name="文本框 19"/>
          <p:cNvSpPr txBox="1"/>
          <p:nvPr/>
        </p:nvSpPr>
        <p:spPr>
          <a:xfrm>
            <a:off x="5665470" y="993140"/>
            <a:ext cx="4766310" cy="645160"/>
          </a:xfrm>
          <a:prstGeom prst="rect">
            <a:avLst/>
          </a:prstGeom>
          <a:noFill/>
        </p:spPr>
        <p:txBody>
          <a:bodyPr wrap="square" rtlCol="0" anchor="t">
            <a:spAutoFit/>
          </a:bodyPr>
          <a:p>
            <a:r>
              <a:rPr lang="en-US" altLang="zh-CN">
                <a:sym typeface="+mn-ea"/>
              </a:rPr>
              <a:t>Vinnie Ream’s teacher encouraged her </a:t>
            </a:r>
            <a:endParaRPr lang="en-US" altLang="zh-CN"/>
          </a:p>
          <a:p>
            <a:r>
              <a:rPr lang="en-US" altLang="zh-CN">
                <a:sym typeface="+mn-ea"/>
              </a:rPr>
              <a:t>to make the request of President Lincoln</a:t>
            </a:r>
            <a:endParaRPr lang="zh-CN" altLang="en-US"/>
          </a:p>
        </p:txBody>
      </p:sp>
      <p:cxnSp>
        <p:nvCxnSpPr>
          <p:cNvPr id="21" name="直接连接符 20"/>
          <p:cNvCxnSpPr/>
          <p:nvPr/>
        </p:nvCxnSpPr>
        <p:spPr>
          <a:xfrm>
            <a:off x="4235450" y="2106295"/>
            <a:ext cx="4954270" cy="15240"/>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4497705" y="2632710"/>
            <a:ext cx="4954270" cy="15240"/>
          </a:xfrm>
          <a:prstGeom prst="line">
            <a:avLst/>
          </a:prstGeom>
        </p:spPr>
        <p:style>
          <a:lnRef idx="1">
            <a:schemeClr val="accent1"/>
          </a:lnRef>
          <a:fillRef idx="0">
            <a:schemeClr val="accent1"/>
          </a:fillRef>
          <a:effectRef idx="0">
            <a:schemeClr val="accent1"/>
          </a:effectRef>
          <a:fontRef idx="minor">
            <a:schemeClr val="tx1"/>
          </a:fontRef>
        </p:style>
      </p:cxnSp>
      <p:sp>
        <p:nvSpPr>
          <p:cNvPr id="23" name="文本框 22"/>
          <p:cNvSpPr txBox="1"/>
          <p:nvPr/>
        </p:nvSpPr>
        <p:spPr>
          <a:xfrm>
            <a:off x="4588510" y="2691130"/>
            <a:ext cx="3721100" cy="398780"/>
          </a:xfrm>
          <a:prstGeom prst="rect">
            <a:avLst/>
          </a:prstGeom>
          <a:noFill/>
        </p:spPr>
        <p:txBody>
          <a:bodyPr wrap="none" rtlCol="0">
            <a:spAutoFit/>
          </a:bodyPr>
          <a:p>
            <a:r>
              <a:rPr lang="en-US" altLang="zh-CN" sz="2000"/>
              <a:t>Make a statue of President Lincoln</a:t>
            </a:r>
            <a:endParaRPr lang="en-US" altLang="zh-CN" sz="2000"/>
          </a:p>
        </p:txBody>
      </p:sp>
      <p:cxnSp>
        <p:nvCxnSpPr>
          <p:cNvPr id="24" name="直接连接符 23"/>
          <p:cNvCxnSpPr/>
          <p:nvPr/>
        </p:nvCxnSpPr>
        <p:spPr>
          <a:xfrm>
            <a:off x="4370070" y="3070225"/>
            <a:ext cx="4954270" cy="15240"/>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a:off x="4486275" y="3702685"/>
            <a:ext cx="4954270" cy="15240"/>
          </a:xfrm>
          <a:prstGeom prst="line">
            <a:avLst/>
          </a:prstGeom>
        </p:spPr>
        <p:style>
          <a:lnRef idx="1">
            <a:schemeClr val="accent1"/>
          </a:lnRef>
          <a:fillRef idx="0">
            <a:schemeClr val="accent1"/>
          </a:fillRef>
          <a:effectRef idx="0">
            <a:schemeClr val="accent1"/>
          </a:effectRef>
          <a:fontRef idx="minor">
            <a:schemeClr val="tx1"/>
          </a:fontRef>
        </p:style>
      </p:cxnSp>
      <p:sp>
        <p:nvSpPr>
          <p:cNvPr id="26" name="左中括号 25"/>
          <p:cNvSpPr/>
          <p:nvPr/>
        </p:nvSpPr>
        <p:spPr>
          <a:xfrm>
            <a:off x="4226560" y="3702685"/>
            <a:ext cx="262255" cy="2594610"/>
          </a:xfrm>
          <a:prstGeom prst="leftBracket">
            <a:avLst/>
          </a:prstGeom>
        </p:spPr>
        <p:style>
          <a:lnRef idx="1">
            <a:schemeClr val="accent1"/>
          </a:lnRef>
          <a:fillRef idx="0">
            <a:schemeClr val="accent1"/>
          </a:fillRef>
          <a:effectRef idx="0">
            <a:schemeClr val="accent1"/>
          </a:effectRef>
          <a:fontRef idx="minor">
            <a:schemeClr val="tx1"/>
          </a:fontRef>
        </p:style>
        <p:txBody>
          <a:bodyPr rtlCol="0" anchor="ctr"/>
          <a:p>
            <a:pPr algn="ctr"/>
            <a:endParaRPr lang="zh-CN" altLang="en-US"/>
          </a:p>
        </p:txBody>
      </p:sp>
      <p:cxnSp>
        <p:nvCxnSpPr>
          <p:cNvPr id="27" name="直接连接符 26"/>
          <p:cNvCxnSpPr/>
          <p:nvPr/>
        </p:nvCxnSpPr>
        <p:spPr>
          <a:xfrm>
            <a:off x="3787775" y="5145405"/>
            <a:ext cx="447675" cy="10160"/>
          </a:xfrm>
          <a:prstGeom prst="line">
            <a:avLst/>
          </a:prstGeom>
        </p:spPr>
        <p:style>
          <a:lnRef idx="1">
            <a:schemeClr val="accent1"/>
          </a:lnRef>
          <a:fillRef idx="0">
            <a:schemeClr val="accent1"/>
          </a:fillRef>
          <a:effectRef idx="0">
            <a:schemeClr val="accent1"/>
          </a:effectRef>
          <a:fontRef idx="minor">
            <a:schemeClr val="tx1"/>
          </a:fontRef>
        </p:style>
      </p:cxnSp>
      <p:sp>
        <p:nvSpPr>
          <p:cNvPr id="28" name="文本框 27"/>
          <p:cNvSpPr txBox="1"/>
          <p:nvPr/>
        </p:nvSpPr>
        <p:spPr>
          <a:xfrm>
            <a:off x="5775960" y="3606165"/>
            <a:ext cx="4252595" cy="706755"/>
          </a:xfrm>
          <a:prstGeom prst="rect">
            <a:avLst/>
          </a:prstGeom>
          <a:noFill/>
        </p:spPr>
        <p:txBody>
          <a:bodyPr wrap="square" rtlCol="0" anchor="t">
            <a:spAutoFit/>
          </a:bodyPr>
          <a:p>
            <a:r>
              <a:rPr lang="en-US" altLang="zh-CN" sz="2000">
                <a:sym typeface="+mn-ea"/>
              </a:rPr>
              <a:t>Though Vinnie is young, her teacher said she is ready and can do it.</a:t>
            </a:r>
            <a:endParaRPr lang="en-US" altLang="zh-CN" sz="2000">
              <a:sym typeface="+mn-ea"/>
            </a:endParaRPr>
          </a:p>
        </p:txBody>
      </p:sp>
      <p:sp>
        <p:nvSpPr>
          <p:cNvPr id="29" name="文本框 28"/>
          <p:cNvSpPr txBox="1"/>
          <p:nvPr/>
        </p:nvSpPr>
        <p:spPr>
          <a:xfrm>
            <a:off x="4665980" y="3274695"/>
            <a:ext cx="866140" cy="398780"/>
          </a:xfrm>
          <a:prstGeom prst="rect">
            <a:avLst/>
          </a:prstGeom>
          <a:noFill/>
        </p:spPr>
        <p:txBody>
          <a:bodyPr wrap="square" rtlCol="0">
            <a:spAutoFit/>
          </a:bodyPr>
          <a:p>
            <a:r>
              <a:rPr lang="zh-CN" altLang="en-US" sz="2000"/>
              <a:t>起因</a:t>
            </a:r>
            <a:r>
              <a:rPr lang="en-US" altLang="zh-CN" sz="2000"/>
              <a:t>         </a:t>
            </a:r>
            <a:endParaRPr lang="en-US" altLang="zh-CN" sz="2000"/>
          </a:p>
        </p:txBody>
      </p:sp>
      <p:sp>
        <p:nvSpPr>
          <p:cNvPr id="30" name="文本框 29"/>
          <p:cNvSpPr txBox="1"/>
          <p:nvPr/>
        </p:nvSpPr>
        <p:spPr>
          <a:xfrm>
            <a:off x="4665980" y="4398645"/>
            <a:ext cx="866140" cy="398780"/>
          </a:xfrm>
          <a:prstGeom prst="rect">
            <a:avLst/>
          </a:prstGeom>
          <a:noFill/>
        </p:spPr>
        <p:txBody>
          <a:bodyPr wrap="square" rtlCol="0">
            <a:spAutoFit/>
          </a:bodyPr>
          <a:p>
            <a:r>
              <a:rPr lang="zh-CN" altLang="en-US" sz="2000"/>
              <a:t>经过</a:t>
            </a:r>
            <a:r>
              <a:rPr lang="en-US" altLang="zh-CN" sz="2000"/>
              <a:t>          </a:t>
            </a:r>
            <a:endParaRPr lang="en-US" altLang="zh-CN" sz="2000"/>
          </a:p>
        </p:txBody>
      </p:sp>
      <p:sp>
        <p:nvSpPr>
          <p:cNvPr id="31" name="左中括号 30"/>
          <p:cNvSpPr/>
          <p:nvPr/>
        </p:nvSpPr>
        <p:spPr>
          <a:xfrm>
            <a:off x="5486400" y="4271010"/>
            <a:ext cx="262255" cy="1300480"/>
          </a:xfrm>
          <a:prstGeom prst="leftBracket">
            <a:avLst/>
          </a:prstGeom>
        </p:spPr>
        <p:style>
          <a:lnRef idx="1">
            <a:schemeClr val="accent1"/>
          </a:lnRef>
          <a:fillRef idx="0">
            <a:schemeClr val="accent1"/>
          </a:fillRef>
          <a:effectRef idx="0">
            <a:schemeClr val="accent1"/>
          </a:effectRef>
          <a:fontRef idx="minor">
            <a:schemeClr val="tx1"/>
          </a:fontRef>
        </p:style>
        <p:txBody>
          <a:bodyPr rtlCol="0" anchor="ctr"/>
          <a:p>
            <a:pPr algn="ctr"/>
            <a:endParaRPr lang="zh-CN" altLang="en-US"/>
          </a:p>
        </p:txBody>
      </p:sp>
      <p:sp>
        <p:nvSpPr>
          <p:cNvPr id="32" name="文本框 31"/>
          <p:cNvSpPr txBox="1"/>
          <p:nvPr/>
        </p:nvSpPr>
        <p:spPr>
          <a:xfrm>
            <a:off x="5748655" y="3018155"/>
            <a:ext cx="4534535" cy="706755"/>
          </a:xfrm>
          <a:prstGeom prst="rect">
            <a:avLst/>
          </a:prstGeom>
          <a:noFill/>
        </p:spPr>
        <p:txBody>
          <a:bodyPr wrap="square" rtlCol="0" anchor="t">
            <a:spAutoFit/>
          </a:bodyPr>
          <a:p>
            <a:r>
              <a:rPr lang="en-US" altLang="zh-CN" sz="2000"/>
              <a:t>Vinnie asked for the opportunity to </a:t>
            </a:r>
            <a:endParaRPr lang="en-US" altLang="zh-CN" sz="2000"/>
          </a:p>
          <a:p>
            <a:r>
              <a:rPr lang="en-US" altLang="zh-CN" sz="2000"/>
              <a:t>make a sculpture for president.</a:t>
            </a:r>
            <a:endParaRPr lang="en-US" altLang="zh-CN" sz="2000"/>
          </a:p>
        </p:txBody>
      </p:sp>
      <p:cxnSp>
        <p:nvCxnSpPr>
          <p:cNvPr id="33" name="直接连接符 32"/>
          <p:cNvCxnSpPr/>
          <p:nvPr/>
        </p:nvCxnSpPr>
        <p:spPr>
          <a:xfrm flipV="1">
            <a:off x="5748655" y="4257040"/>
            <a:ext cx="4304665" cy="14605"/>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flipV="1">
            <a:off x="5486400" y="4662805"/>
            <a:ext cx="4304665" cy="14605"/>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flipV="1">
            <a:off x="5486400" y="5095240"/>
            <a:ext cx="4304665" cy="14605"/>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flipV="1">
            <a:off x="5613400" y="5570220"/>
            <a:ext cx="5577205" cy="1270"/>
          </a:xfrm>
          <a:prstGeom prst="line">
            <a:avLst/>
          </a:prstGeom>
        </p:spPr>
        <p:style>
          <a:lnRef idx="1">
            <a:schemeClr val="accent1"/>
          </a:lnRef>
          <a:fillRef idx="0">
            <a:schemeClr val="accent1"/>
          </a:fillRef>
          <a:effectRef idx="0">
            <a:schemeClr val="accent1"/>
          </a:effectRef>
          <a:fontRef idx="minor">
            <a:schemeClr val="tx1"/>
          </a:fontRef>
        </p:style>
      </p:cxnSp>
      <p:sp>
        <p:nvSpPr>
          <p:cNvPr id="37" name="文本框 36"/>
          <p:cNvSpPr txBox="1"/>
          <p:nvPr/>
        </p:nvSpPr>
        <p:spPr>
          <a:xfrm>
            <a:off x="5800725" y="4288155"/>
            <a:ext cx="2406650" cy="398780"/>
          </a:xfrm>
          <a:prstGeom prst="rect">
            <a:avLst/>
          </a:prstGeom>
          <a:noFill/>
        </p:spPr>
        <p:txBody>
          <a:bodyPr wrap="none" rtlCol="0">
            <a:spAutoFit/>
          </a:bodyPr>
          <a:p>
            <a:r>
              <a:rPr lang="en-US" altLang="zh-CN" sz="2000"/>
              <a:t>She defended herself.</a:t>
            </a:r>
            <a:endParaRPr lang="en-US" altLang="zh-CN" sz="2000"/>
          </a:p>
        </p:txBody>
      </p:sp>
      <p:sp>
        <p:nvSpPr>
          <p:cNvPr id="38" name="文本框 37"/>
          <p:cNvSpPr txBox="1"/>
          <p:nvPr/>
        </p:nvSpPr>
        <p:spPr>
          <a:xfrm>
            <a:off x="5800725" y="4735195"/>
            <a:ext cx="2114550" cy="398780"/>
          </a:xfrm>
          <a:prstGeom prst="rect">
            <a:avLst/>
          </a:prstGeom>
          <a:noFill/>
        </p:spPr>
        <p:txBody>
          <a:bodyPr wrap="none" rtlCol="0">
            <a:spAutoFit/>
          </a:bodyPr>
          <a:p>
            <a:r>
              <a:rPr lang="en-US" altLang="zh-CN" sz="2000"/>
              <a:t>She offered a plan.</a:t>
            </a:r>
            <a:endParaRPr lang="en-US" altLang="zh-CN" sz="2000"/>
          </a:p>
        </p:txBody>
      </p:sp>
      <p:sp>
        <p:nvSpPr>
          <p:cNvPr id="39" name="文本框 38"/>
          <p:cNvSpPr txBox="1"/>
          <p:nvPr/>
        </p:nvSpPr>
        <p:spPr>
          <a:xfrm>
            <a:off x="5800725" y="5146675"/>
            <a:ext cx="5599430" cy="398780"/>
          </a:xfrm>
          <a:prstGeom prst="rect">
            <a:avLst/>
          </a:prstGeom>
          <a:noFill/>
        </p:spPr>
        <p:txBody>
          <a:bodyPr wrap="none" rtlCol="0">
            <a:spAutoFit/>
          </a:bodyPr>
          <a:p>
            <a:r>
              <a:rPr lang="en-US" altLang="zh-CN" sz="2000"/>
              <a:t>The president seemed to consider her idea seriously.</a:t>
            </a:r>
            <a:endParaRPr lang="en-US" altLang="zh-CN" sz="2000"/>
          </a:p>
        </p:txBody>
      </p:sp>
      <p:sp>
        <p:nvSpPr>
          <p:cNvPr id="40" name="文本框 39"/>
          <p:cNvSpPr txBox="1"/>
          <p:nvPr/>
        </p:nvSpPr>
        <p:spPr>
          <a:xfrm>
            <a:off x="4665980" y="5023485"/>
            <a:ext cx="866140" cy="398780"/>
          </a:xfrm>
          <a:prstGeom prst="rect">
            <a:avLst/>
          </a:prstGeom>
          <a:noFill/>
        </p:spPr>
        <p:txBody>
          <a:bodyPr wrap="square" rtlCol="0">
            <a:spAutoFit/>
          </a:bodyPr>
          <a:p>
            <a:r>
              <a:rPr lang="zh-CN" altLang="en-US" sz="2000"/>
              <a:t>冲突</a:t>
            </a:r>
            <a:r>
              <a:rPr lang="en-US" altLang="zh-CN" sz="2000"/>
              <a:t>          </a:t>
            </a:r>
            <a:endParaRPr lang="en-US" altLang="zh-CN" sz="2000"/>
          </a:p>
        </p:txBody>
      </p:sp>
      <p:sp>
        <p:nvSpPr>
          <p:cNvPr id="41" name="文本框 40"/>
          <p:cNvSpPr txBox="1"/>
          <p:nvPr/>
        </p:nvSpPr>
        <p:spPr>
          <a:xfrm>
            <a:off x="4665980" y="5677535"/>
            <a:ext cx="866140" cy="398780"/>
          </a:xfrm>
          <a:prstGeom prst="rect">
            <a:avLst/>
          </a:prstGeom>
          <a:noFill/>
        </p:spPr>
        <p:txBody>
          <a:bodyPr wrap="square" rtlCol="0">
            <a:spAutoFit/>
          </a:bodyPr>
          <a:p>
            <a:r>
              <a:rPr lang="zh-CN" altLang="en-US" sz="2000"/>
              <a:t>结果</a:t>
            </a:r>
            <a:r>
              <a:rPr lang="en-US" altLang="zh-CN" sz="2000"/>
              <a:t>  </a:t>
            </a:r>
            <a:endParaRPr lang="en-US" altLang="zh-CN" sz="2000"/>
          </a:p>
        </p:txBody>
      </p:sp>
      <p:cxnSp>
        <p:nvCxnSpPr>
          <p:cNvPr id="42" name="直接连接符 41"/>
          <p:cNvCxnSpPr/>
          <p:nvPr/>
        </p:nvCxnSpPr>
        <p:spPr>
          <a:xfrm>
            <a:off x="4225925" y="5455285"/>
            <a:ext cx="1093470" cy="1778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4431665" y="6254750"/>
            <a:ext cx="6564630" cy="38735"/>
          </a:xfrm>
          <a:prstGeom prst="line">
            <a:avLst/>
          </a:prstGeom>
        </p:spPr>
        <p:style>
          <a:lnRef idx="1">
            <a:schemeClr val="accent1"/>
          </a:lnRef>
          <a:fillRef idx="0">
            <a:schemeClr val="accent1"/>
          </a:fillRef>
          <a:effectRef idx="0">
            <a:schemeClr val="accent1"/>
          </a:effectRef>
          <a:fontRef idx="minor">
            <a:schemeClr val="tx1"/>
          </a:fontRef>
        </p:style>
      </p:cxnSp>
      <p:sp>
        <p:nvSpPr>
          <p:cNvPr id="44" name="文本框 43"/>
          <p:cNvSpPr txBox="1"/>
          <p:nvPr/>
        </p:nvSpPr>
        <p:spPr>
          <a:xfrm>
            <a:off x="5774690" y="5558155"/>
            <a:ext cx="4252595" cy="706755"/>
          </a:xfrm>
          <a:prstGeom prst="rect">
            <a:avLst/>
          </a:prstGeom>
          <a:noFill/>
        </p:spPr>
        <p:txBody>
          <a:bodyPr wrap="square" rtlCol="0" anchor="t">
            <a:spAutoFit/>
          </a:bodyPr>
          <a:p>
            <a:r>
              <a:rPr lang="en-US" altLang="zh-CN" sz="2000">
                <a:sym typeface="+mn-ea"/>
              </a:rPr>
              <a:t>Vinnie Ream received an invitation from the President the next day.</a:t>
            </a:r>
            <a:endParaRPr lang="en-US" altLang="zh-CN" sz="2000">
              <a:sym typeface="+mn-ea"/>
            </a:endParaRPr>
          </a:p>
        </p:txBody>
      </p:sp>
      <p:cxnSp>
        <p:nvCxnSpPr>
          <p:cNvPr id="45" name="直接连接符 44"/>
          <p:cNvCxnSpPr/>
          <p:nvPr/>
        </p:nvCxnSpPr>
        <p:spPr>
          <a:xfrm>
            <a:off x="4431665" y="545465"/>
            <a:ext cx="2871470" cy="635"/>
          </a:xfrm>
          <a:prstGeom prst="line">
            <a:avLst/>
          </a:prstGeom>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2780030" y="3090545"/>
            <a:ext cx="283210" cy="2540"/>
          </a:xfrm>
          <a:prstGeom prst="line">
            <a:avLst/>
          </a:prstGeom>
        </p:spPr>
        <p:style>
          <a:lnRef idx="3">
            <a:schemeClr val="dk1"/>
          </a:lnRef>
          <a:fillRef idx="0">
            <a:schemeClr val="dk1"/>
          </a:fillRef>
          <a:effectRef idx="2">
            <a:schemeClr val="dk1"/>
          </a:effectRef>
          <a:fontRef idx="minor">
            <a:schemeClr val="tx1"/>
          </a:fontRef>
        </p:style>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2" name="文本框 1"/>
          <p:cNvSpPr txBox="1"/>
          <p:nvPr/>
        </p:nvSpPr>
        <p:spPr>
          <a:xfrm>
            <a:off x="250825" y="292735"/>
            <a:ext cx="11690350" cy="6554470"/>
          </a:xfrm>
          <a:prstGeom prst="rect">
            <a:avLst/>
          </a:prstGeom>
          <a:noFill/>
          <a:ln>
            <a:solidFill>
              <a:srgbClr val="FF0000"/>
            </a:solidFill>
          </a:ln>
        </p:spPr>
        <p:txBody>
          <a:bodyPr wrap="square" rtlCol="0">
            <a:spAutoFit/>
          </a:bodyPr>
          <a:p>
            <a:pPr>
              <a:lnSpc>
                <a:spcPct val="150000"/>
              </a:lnSpc>
            </a:pPr>
            <a:r>
              <a:rPr lang="zh-CN" altLang="en-US" sz="2800">
                <a:solidFill>
                  <a:schemeClr val="bg1"/>
                </a:solidFill>
                <a:sym typeface="+mn-ea"/>
              </a:rPr>
              <a:t>41. What gave Vinnie confidence to make her request of President Lincoln?</a:t>
            </a:r>
            <a:endParaRPr lang="zh-CN" altLang="en-US" sz="2800">
              <a:solidFill>
                <a:schemeClr val="bg1"/>
              </a:solidFill>
            </a:endParaRPr>
          </a:p>
          <a:p>
            <a:pPr>
              <a:lnSpc>
                <a:spcPct val="150000"/>
              </a:lnSpc>
            </a:pPr>
            <a:r>
              <a:rPr lang="zh-CN" altLang="en-US" sz="2800">
                <a:solidFill>
                  <a:schemeClr val="bg1"/>
                </a:solidFill>
                <a:sym typeface="+mn-ea"/>
              </a:rPr>
              <a:t>42. How did President Lincoln first respond to Vinnie’s request?</a:t>
            </a:r>
            <a:endParaRPr lang="zh-CN" altLang="en-US" sz="2800">
              <a:solidFill>
                <a:schemeClr val="bg1"/>
              </a:solidFill>
            </a:endParaRPr>
          </a:p>
          <a:p>
            <a:pPr>
              <a:lnSpc>
                <a:spcPct val="150000"/>
              </a:lnSpc>
            </a:pPr>
            <a:r>
              <a:rPr lang="zh-CN" altLang="en-US" sz="2800">
                <a:solidFill>
                  <a:schemeClr val="bg1"/>
                </a:solidFill>
                <a:sym typeface="+mn-ea"/>
              </a:rPr>
              <a:t>43.Vinnie confirmed her ability to make a full-length statue by highlighting______.</a:t>
            </a:r>
            <a:endParaRPr lang="zh-CN" altLang="en-US" sz="2800">
              <a:solidFill>
                <a:schemeClr val="bg1"/>
              </a:solidFill>
            </a:endParaRPr>
          </a:p>
          <a:p>
            <a:pPr>
              <a:lnSpc>
                <a:spcPct val="150000"/>
              </a:lnSpc>
            </a:pPr>
            <a:r>
              <a:rPr lang="zh-CN" altLang="en-US" sz="2800">
                <a:solidFill>
                  <a:schemeClr val="bg1"/>
                </a:solidFill>
                <a:sym typeface="+mn-ea"/>
              </a:rPr>
              <a:t>44.Vinnie wanted to choose the corner near the windows to ______.</a:t>
            </a:r>
            <a:endParaRPr lang="zh-CN" altLang="en-US" sz="2800">
              <a:solidFill>
                <a:schemeClr val="bg1"/>
              </a:solidFill>
            </a:endParaRPr>
          </a:p>
          <a:p>
            <a:pPr>
              <a:lnSpc>
                <a:spcPct val="150000"/>
              </a:lnSpc>
            </a:pPr>
            <a:r>
              <a:rPr lang="zh-CN" altLang="en-US" sz="2800">
                <a:solidFill>
                  <a:schemeClr val="bg1"/>
                </a:solidFill>
                <a:sym typeface="+mn-ea"/>
              </a:rPr>
              <a:t>45. What message does the story convey?</a:t>
            </a:r>
            <a:endParaRPr lang="zh-CN" altLang="en-US" sz="2800">
              <a:solidFill>
                <a:schemeClr val="bg1"/>
              </a:solidFill>
            </a:endParaRPr>
          </a:p>
          <a:p>
            <a:pPr>
              <a:lnSpc>
                <a:spcPct val="150000"/>
              </a:lnSpc>
            </a:pPr>
            <a:r>
              <a:rPr lang="zh-CN" altLang="en-US" sz="2800">
                <a:solidFill>
                  <a:srgbClr val="FF0000"/>
                </a:solidFill>
                <a:sym typeface="+mn-ea"/>
              </a:rPr>
              <a:t>A. A strong-willed soul can reach his goal.</a:t>
            </a:r>
            <a:r>
              <a:rPr lang="zh-CN" altLang="en-US" sz="2800">
                <a:solidFill>
                  <a:schemeClr val="bg1"/>
                </a:solidFill>
                <a:sym typeface="+mn-ea"/>
              </a:rPr>
              <a:t>  </a:t>
            </a:r>
            <a:endParaRPr lang="zh-CN" altLang="en-US" sz="2800">
              <a:solidFill>
                <a:schemeClr val="bg1"/>
              </a:solidFill>
              <a:sym typeface="+mn-ea"/>
            </a:endParaRPr>
          </a:p>
          <a:p>
            <a:pPr>
              <a:lnSpc>
                <a:spcPct val="150000"/>
              </a:lnSpc>
            </a:pPr>
            <a:r>
              <a:rPr lang="zh-CN" altLang="en-US" sz="2800">
                <a:solidFill>
                  <a:schemeClr val="bg1"/>
                </a:solidFill>
                <a:sym typeface="+mn-ea"/>
              </a:rPr>
              <a:t>B. Experience helps to promote excellence.</a:t>
            </a:r>
            <a:endParaRPr lang="zh-CN" altLang="en-US" sz="2800">
              <a:solidFill>
                <a:schemeClr val="bg1"/>
              </a:solidFill>
            </a:endParaRPr>
          </a:p>
          <a:p>
            <a:pPr>
              <a:lnSpc>
                <a:spcPct val="150000"/>
              </a:lnSpc>
            </a:pPr>
            <a:r>
              <a:rPr lang="zh-CN" altLang="en-US" sz="2800">
                <a:solidFill>
                  <a:schemeClr val="bg1"/>
                </a:solidFill>
                <a:sym typeface="+mn-ea"/>
              </a:rPr>
              <a:t>C. Ups and downs make one strong.   D. Devotion requires enthusiasm.</a:t>
            </a:r>
            <a:endParaRPr lang="zh-CN" altLang="en-US" sz="2800">
              <a:solidFill>
                <a:schemeClr val="bg1"/>
              </a:solidFill>
              <a:sym typeface="+mn-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 calcmode="lin" valueType="num">
                                      <p:cBhvr additive="base">
                                        <p:cTn id="7"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5" end="5"/>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6" end="6"/>
                                            </p:txEl>
                                          </p:spTgt>
                                        </p:tgtEl>
                                        <p:attrNameLst>
                                          <p:attrName>style.visibility</p:attrName>
                                        </p:attrNameLst>
                                      </p:cBhvr>
                                      <p:to>
                                        <p:strVal val="visible"/>
                                      </p:to>
                                    </p:set>
                                    <p:anim calcmode="lin" valueType="num">
                                      <p:cBhvr additive="base">
                                        <p:cTn id="11"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6" end="6"/>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xEl>
                                              <p:pRg st="7" end="7"/>
                                            </p:txEl>
                                          </p:spTgt>
                                        </p:tgtEl>
                                        <p:attrNameLst>
                                          <p:attrName>style.visibility</p:attrName>
                                        </p:attrNameLst>
                                      </p:cBhvr>
                                      <p:to>
                                        <p:strVal val="visible"/>
                                      </p:to>
                                    </p:set>
                                    <p:anim calcmode="lin" valueType="num">
                                      <p:cBhvr additive="base">
                                        <p:cTn id="15"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cxnSp>
        <p:nvCxnSpPr>
          <p:cNvPr id="13" name="直接连接符 12"/>
          <p:cNvCxnSpPr/>
          <p:nvPr>
            <p:custDataLst>
              <p:tags r:id="rId1"/>
            </p:custDataLst>
          </p:nvPr>
        </p:nvCxnSpPr>
        <p:spPr>
          <a:xfrm rot="5400000" flipH="1">
            <a:off x="4930820" y="3883021"/>
            <a:ext cx="1828708" cy="0"/>
          </a:xfrm>
          <a:prstGeom prst="line">
            <a:avLst/>
          </a:prstGeom>
          <a:ln w="25400">
            <a:solidFill>
              <a:srgbClr val="F0A22E"/>
            </a:solidFill>
          </a:ln>
        </p:spPr>
        <p:style>
          <a:lnRef idx="1">
            <a:srgbClr val="F0A22E"/>
          </a:lnRef>
          <a:fillRef idx="0">
            <a:srgbClr val="F0A22E"/>
          </a:fillRef>
          <a:effectRef idx="0">
            <a:srgbClr val="F0A22E"/>
          </a:effectRef>
          <a:fontRef idx="minor">
            <a:sysClr val="windowText" lastClr="000000"/>
          </a:fontRef>
        </p:style>
      </p:cxnSp>
      <p:grpSp>
        <p:nvGrpSpPr>
          <p:cNvPr id="5" name="组合 4"/>
          <p:cNvGrpSpPr/>
          <p:nvPr>
            <p:custDataLst>
              <p:tags r:id="rId2"/>
            </p:custDataLst>
          </p:nvPr>
        </p:nvGrpSpPr>
        <p:grpSpPr>
          <a:xfrm>
            <a:off x="2943416" y="2291282"/>
            <a:ext cx="6522337" cy="2362174"/>
            <a:chOff x="4911451" y="2997538"/>
            <a:chExt cx="5179763" cy="2186185"/>
          </a:xfrm>
        </p:grpSpPr>
        <p:sp>
          <p:nvSpPr>
            <p:cNvPr id="6" name="任意多边形 5"/>
            <p:cNvSpPr/>
            <p:nvPr>
              <p:custDataLst>
                <p:tags r:id="rId3"/>
              </p:custDataLst>
            </p:nvPr>
          </p:nvSpPr>
          <p:spPr>
            <a:xfrm>
              <a:off x="7215905" y="2997538"/>
              <a:ext cx="2875309" cy="2186185"/>
            </a:xfrm>
            <a:custGeom>
              <a:avLst/>
              <a:gdLst/>
              <a:ahLst/>
              <a:cxnLst/>
              <a:rect l="0" t="0" r="0" b="0"/>
              <a:pathLst>
                <a:path>
                  <a:moveTo>
                    <a:pt x="0" y="0"/>
                  </a:moveTo>
                  <a:lnTo>
                    <a:pt x="0" y="1936675"/>
                  </a:lnTo>
                  <a:lnTo>
                    <a:pt x="2875309" y="1936675"/>
                  </a:lnTo>
                  <a:lnTo>
                    <a:pt x="2875309" y="2186185"/>
                  </a:lnTo>
                </a:path>
              </a:pathLst>
            </a:custGeom>
            <a:noFill/>
            <a:ln w="25400">
              <a:solidFill>
                <a:srgbClr val="F0A22E"/>
              </a:solidFill>
            </a:ln>
          </p:spPr>
          <p:style>
            <a:lnRef idx="2">
              <a:srgbClr val="F0A22E">
                <a:shade val="60000"/>
                <a:hueOff val="0"/>
                <a:satOff val="0"/>
                <a:lumOff val="0"/>
                <a:alphaOff val="0"/>
              </a:srgbClr>
            </a:lnRef>
            <a:fillRef idx="0">
              <a:scrgbClr r="0" g="0" b="0"/>
            </a:fillRef>
            <a:effectRef idx="0">
              <a:srgbClr val="F0A22E">
                <a:hueOff val="0"/>
                <a:satOff val="0"/>
                <a:lumOff val="0"/>
                <a:alphaOff val="0"/>
              </a:srgbClr>
            </a:effectRef>
            <a:fontRef idx="minor">
              <a:sysClr val="windowText" lastClr="000000">
                <a:hueOff val="0"/>
                <a:satOff val="0"/>
                <a:lumOff val="0"/>
                <a:alphaOff val="0"/>
              </a:sysClr>
            </a:fontRef>
          </p:style>
          <p:txBody>
            <a:bodyPr/>
            <a:lstStyle/>
            <a:p>
              <a:endParaRPr lang="zh-CN" altLang="en-US"/>
            </a:p>
          </p:txBody>
        </p:sp>
        <p:sp>
          <p:nvSpPr>
            <p:cNvPr id="7" name="任意多边形 6"/>
            <p:cNvSpPr/>
            <p:nvPr>
              <p:custDataLst>
                <p:tags r:id="rId4"/>
              </p:custDataLst>
            </p:nvPr>
          </p:nvSpPr>
          <p:spPr>
            <a:xfrm>
              <a:off x="4911451" y="2997538"/>
              <a:ext cx="2875309" cy="2186185"/>
            </a:xfrm>
            <a:custGeom>
              <a:avLst/>
              <a:gdLst/>
              <a:ahLst/>
              <a:cxnLst/>
              <a:rect l="0" t="0" r="0" b="0"/>
              <a:pathLst>
                <a:path>
                  <a:moveTo>
                    <a:pt x="2875309" y="0"/>
                  </a:moveTo>
                  <a:lnTo>
                    <a:pt x="2875309" y="1936675"/>
                  </a:lnTo>
                  <a:lnTo>
                    <a:pt x="0" y="1936675"/>
                  </a:lnTo>
                  <a:lnTo>
                    <a:pt x="0" y="2186185"/>
                  </a:lnTo>
                </a:path>
              </a:pathLst>
            </a:custGeom>
            <a:noFill/>
            <a:ln w="25400">
              <a:solidFill>
                <a:srgbClr val="F0A22E"/>
              </a:solidFill>
            </a:ln>
          </p:spPr>
          <p:style>
            <a:lnRef idx="2">
              <a:srgbClr val="F0A22E">
                <a:shade val="60000"/>
                <a:hueOff val="0"/>
                <a:satOff val="0"/>
                <a:lumOff val="0"/>
                <a:alphaOff val="0"/>
              </a:srgbClr>
            </a:lnRef>
            <a:fillRef idx="0">
              <a:scrgbClr r="0" g="0" b="0"/>
            </a:fillRef>
            <a:effectRef idx="0">
              <a:srgbClr val="F0A22E">
                <a:hueOff val="0"/>
                <a:satOff val="0"/>
                <a:lumOff val="0"/>
                <a:alphaOff val="0"/>
              </a:srgbClr>
            </a:effectRef>
            <a:fontRef idx="minor">
              <a:sysClr val="windowText" lastClr="000000">
                <a:hueOff val="0"/>
                <a:satOff val="0"/>
                <a:lumOff val="0"/>
                <a:alphaOff val="0"/>
              </a:sysClr>
            </a:fontRef>
          </p:style>
          <p:txBody>
            <a:bodyPr/>
            <a:lstStyle/>
            <a:p>
              <a:endParaRPr lang="zh-CN" altLang="en-US"/>
            </a:p>
          </p:txBody>
        </p:sp>
      </p:grpSp>
      <p:sp>
        <p:nvSpPr>
          <p:cNvPr id="8" name="AutoShape 8"/>
          <p:cNvSpPr>
            <a:spLocks noChangeArrowheads="1"/>
          </p:cNvSpPr>
          <p:nvPr>
            <p:custDataLst>
              <p:tags r:id="rId5"/>
            </p:custDataLst>
          </p:nvPr>
        </p:nvSpPr>
        <p:spPr bwMode="auto">
          <a:xfrm>
            <a:off x="4585468" y="352382"/>
            <a:ext cx="2519414" cy="1589654"/>
          </a:xfrm>
          <a:prstGeom prst="roundRect">
            <a:avLst>
              <a:gd name="adj" fmla="val 11718"/>
            </a:avLst>
          </a:prstGeom>
          <a:solidFill>
            <a:srgbClr val="F0A22E"/>
          </a:solidFill>
          <a:ln>
            <a:noFill/>
          </a:ln>
        </p:spPr>
        <p:txBody>
          <a:bodyPr wrap="square" lIns="90000" tIns="46800" rIns="90000" bIns="46800" anchor="ctr" anchorCtr="1">
            <a:normAutofit/>
          </a:bodyPr>
          <a:lstStyle>
            <a:lvl1pPr eaLnBrk="0" hangingPunct="0">
              <a:defRPr>
                <a:solidFill>
                  <a:sysClr val="windowText" lastClr="000000"/>
                </a:solidFill>
                <a:latin typeface="Arial" panose="020B0604020202020204" pitchFamily="34" charset="0"/>
                <a:ea typeface="宋体" panose="02010600030101010101" pitchFamily="2" charset="-122"/>
              </a:defRPr>
            </a:lvl1pPr>
            <a:lvl2pPr marL="742950" indent="-285750" eaLnBrk="0" hangingPunct="0">
              <a:defRPr>
                <a:solidFill>
                  <a:sysClr val="windowText" lastClr="000000"/>
                </a:solidFill>
                <a:latin typeface="Arial" panose="020B0604020202020204" pitchFamily="34" charset="0"/>
                <a:ea typeface="宋体" panose="02010600030101010101" pitchFamily="2" charset="-122"/>
              </a:defRPr>
            </a:lvl2pPr>
            <a:lvl3pPr marL="1143000" indent="-228600" eaLnBrk="0" hangingPunct="0">
              <a:defRPr>
                <a:solidFill>
                  <a:sysClr val="windowText" lastClr="000000"/>
                </a:solidFill>
                <a:latin typeface="Arial" panose="020B0604020202020204" pitchFamily="34" charset="0"/>
                <a:ea typeface="宋体" panose="02010600030101010101" pitchFamily="2" charset="-122"/>
              </a:defRPr>
            </a:lvl3pPr>
            <a:lvl4pPr marL="1600200" indent="-228600" eaLnBrk="0" hangingPunct="0">
              <a:defRPr>
                <a:solidFill>
                  <a:sysClr val="windowText" lastClr="000000"/>
                </a:solidFill>
                <a:latin typeface="Arial" panose="020B0604020202020204" pitchFamily="34" charset="0"/>
                <a:ea typeface="宋体" panose="02010600030101010101" pitchFamily="2" charset="-122"/>
              </a:defRPr>
            </a:lvl4pPr>
            <a:lvl5pPr marL="2057400" indent="-228600" eaLnBrk="0" hangingPunct="0">
              <a:defRPr>
                <a:solidFill>
                  <a:sysClr val="windowText" lastClr="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9pPr>
          </a:lstStyle>
          <a:p>
            <a:pPr algn="ctr" eaLnBrk="1" hangingPunct="1">
              <a:spcBef>
                <a:spcPts val="0"/>
              </a:spcBef>
              <a:spcAft>
                <a:spcPts val="0"/>
              </a:spcAft>
              <a:defRPr/>
            </a:pPr>
            <a:r>
              <a:rPr lang="zh-CN" altLang="en-US" sz="2800" b="1" dirty="0">
                <a:solidFill>
                  <a:sysClr val="window" lastClr="FFFFFF"/>
                </a:solidFill>
                <a:latin typeface="Arial" panose="020B0604020202020204" pitchFamily="34" charset="0"/>
                <a:ea typeface="黑体" panose="02010609060101010101" pitchFamily="49" charset="-122"/>
              </a:rPr>
              <a:t>说明文</a:t>
            </a:r>
            <a:endParaRPr lang="zh-CN" altLang="en-US" sz="2800" b="1" dirty="0">
              <a:solidFill>
                <a:sysClr val="window" lastClr="FFFFFF"/>
              </a:solidFill>
              <a:latin typeface="Arial" panose="020B0604020202020204" pitchFamily="34" charset="0"/>
              <a:ea typeface="黑体" panose="02010609060101010101" pitchFamily="49" charset="-122"/>
            </a:endParaRPr>
          </a:p>
        </p:txBody>
      </p:sp>
      <p:sp>
        <p:nvSpPr>
          <p:cNvPr id="9" name="AutoShape 8"/>
          <p:cNvSpPr>
            <a:spLocks noChangeArrowheads="1"/>
          </p:cNvSpPr>
          <p:nvPr>
            <p:custDataLst>
              <p:tags r:id="rId6"/>
            </p:custDataLst>
          </p:nvPr>
        </p:nvSpPr>
        <p:spPr bwMode="auto">
          <a:xfrm>
            <a:off x="964889" y="4653310"/>
            <a:ext cx="2519414" cy="1589654"/>
          </a:xfrm>
          <a:prstGeom prst="roundRect">
            <a:avLst>
              <a:gd name="adj" fmla="val 11718"/>
            </a:avLst>
          </a:prstGeom>
          <a:solidFill>
            <a:srgbClr val="F0A22E"/>
          </a:solidFill>
          <a:ln>
            <a:noFill/>
          </a:ln>
        </p:spPr>
        <p:txBody>
          <a:bodyPr wrap="square" lIns="90000" tIns="46800" rIns="90000" bIns="46800" anchor="ctr" anchorCtr="1">
            <a:normAutofit/>
          </a:bodyPr>
          <a:lstStyle>
            <a:lvl1pPr eaLnBrk="0" hangingPunct="0">
              <a:defRPr>
                <a:solidFill>
                  <a:sysClr val="windowText" lastClr="000000"/>
                </a:solidFill>
                <a:latin typeface="Arial" panose="020B0604020202020204" pitchFamily="34" charset="0"/>
                <a:ea typeface="宋体" panose="02010600030101010101" pitchFamily="2" charset="-122"/>
              </a:defRPr>
            </a:lvl1pPr>
            <a:lvl2pPr marL="742950" indent="-285750" eaLnBrk="0" hangingPunct="0">
              <a:defRPr>
                <a:solidFill>
                  <a:sysClr val="windowText" lastClr="000000"/>
                </a:solidFill>
                <a:latin typeface="Arial" panose="020B0604020202020204" pitchFamily="34" charset="0"/>
                <a:ea typeface="宋体" panose="02010600030101010101" pitchFamily="2" charset="-122"/>
              </a:defRPr>
            </a:lvl2pPr>
            <a:lvl3pPr marL="1143000" indent="-228600" eaLnBrk="0" hangingPunct="0">
              <a:defRPr>
                <a:solidFill>
                  <a:sysClr val="windowText" lastClr="000000"/>
                </a:solidFill>
                <a:latin typeface="Arial" panose="020B0604020202020204" pitchFamily="34" charset="0"/>
                <a:ea typeface="宋体" panose="02010600030101010101" pitchFamily="2" charset="-122"/>
              </a:defRPr>
            </a:lvl3pPr>
            <a:lvl4pPr marL="1600200" indent="-228600" eaLnBrk="0" hangingPunct="0">
              <a:defRPr>
                <a:solidFill>
                  <a:sysClr val="windowText" lastClr="000000"/>
                </a:solidFill>
                <a:latin typeface="Arial" panose="020B0604020202020204" pitchFamily="34" charset="0"/>
                <a:ea typeface="宋体" panose="02010600030101010101" pitchFamily="2" charset="-122"/>
              </a:defRPr>
            </a:lvl4pPr>
            <a:lvl5pPr marL="2057400" indent="-228600" eaLnBrk="0" hangingPunct="0">
              <a:defRPr>
                <a:solidFill>
                  <a:sysClr val="windowText" lastClr="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9pPr>
          </a:lstStyle>
          <a:p>
            <a:pPr algn="ctr" eaLnBrk="1" hangingPunct="1">
              <a:spcBef>
                <a:spcPts val="0"/>
              </a:spcBef>
              <a:spcAft>
                <a:spcPts val="0"/>
              </a:spcAft>
              <a:defRPr/>
            </a:pPr>
            <a:r>
              <a:rPr lang="zh-CN" altLang="en-US" sz="2800" dirty="0">
                <a:solidFill>
                  <a:srgbClr val="C00000"/>
                </a:solidFill>
                <a:latin typeface="Arial" panose="020B0604020202020204" pitchFamily="34" charset="0"/>
                <a:ea typeface="黑体" panose="02010609060101010101" pitchFamily="49" charset="-122"/>
              </a:rPr>
              <a:t>时间</a:t>
            </a:r>
            <a:endParaRPr lang="zh-CN" altLang="en-US" sz="2800" dirty="0">
              <a:solidFill>
                <a:srgbClr val="C00000"/>
              </a:solidFill>
              <a:latin typeface="Arial" panose="020B0604020202020204" pitchFamily="34" charset="0"/>
              <a:ea typeface="黑体" panose="02010609060101010101" pitchFamily="49" charset="-122"/>
            </a:endParaRPr>
          </a:p>
        </p:txBody>
      </p:sp>
      <p:sp>
        <p:nvSpPr>
          <p:cNvPr id="10" name="AutoShape 8"/>
          <p:cNvSpPr>
            <a:spLocks noChangeArrowheads="1"/>
          </p:cNvSpPr>
          <p:nvPr>
            <p:custDataLst>
              <p:tags r:id="rId7"/>
            </p:custDataLst>
          </p:nvPr>
        </p:nvSpPr>
        <p:spPr bwMode="auto">
          <a:xfrm>
            <a:off x="8206046" y="4653310"/>
            <a:ext cx="2519414" cy="1589654"/>
          </a:xfrm>
          <a:prstGeom prst="roundRect">
            <a:avLst>
              <a:gd name="adj" fmla="val 11718"/>
            </a:avLst>
          </a:prstGeom>
          <a:solidFill>
            <a:srgbClr val="F0A22E"/>
          </a:solidFill>
          <a:ln>
            <a:noFill/>
          </a:ln>
        </p:spPr>
        <p:txBody>
          <a:bodyPr wrap="square" lIns="90000" tIns="46800" rIns="90000" bIns="46800" anchor="ctr" anchorCtr="1">
            <a:normAutofit fontScale="90000" lnSpcReduction="10000"/>
          </a:bodyPr>
          <a:lstStyle>
            <a:lvl1pPr eaLnBrk="0" hangingPunct="0">
              <a:defRPr>
                <a:solidFill>
                  <a:sysClr val="windowText" lastClr="000000"/>
                </a:solidFill>
                <a:latin typeface="Arial" panose="020B0604020202020204" pitchFamily="34" charset="0"/>
                <a:ea typeface="宋体" panose="02010600030101010101" pitchFamily="2" charset="-122"/>
              </a:defRPr>
            </a:lvl1pPr>
            <a:lvl2pPr marL="742950" indent="-285750" eaLnBrk="0" hangingPunct="0">
              <a:defRPr>
                <a:solidFill>
                  <a:sysClr val="windowText" lastClr="000000"/>
                </a:solidFill>
                <a:latin typeface="Arial" panose="020B0604020202020204" pitchFamily="34" charset="0"/>
                <a:ea typeface="宋体" panose="02010600030101010101" pitchFamily="2" charset="-122"/>
              </a:defRPr>
            </a:lvl2pPr>
            <a:lvl3pPr marL="1143000" indent="-228600" eaLnBrk="0" hangingPunct="0">
              <a:defRPr>
                <a:solidFill>
                  <a:sysClr val="windowText" lastClr="000000"/>
                </a:solidFill>
                <a:latin typeface="Arial" panose="020B0604020202020204" pitchFamily="34" charset="0"/>
                <a:ea typeface="宋体" panose="02010600030101010101" pitchFamily="2" charset="-122"/>
              </a:defRPr>
            </a:lvl3pPr>
            <a:lvl4pPr marL="1600200" indent="-228600" eaLnBrk="0" hangingPunct="0">
              <a:defRPr>
                <a:solidFill>
                  <a:sysClr val="windowText" lastClr="000000"/>
                </a:solidFill>
                <a:latin typeface="Arial" panose="020B0604020202020204" pitchFamily="34" charset="0"/>
                <a:ea typeface="宋体" panose="02010600030101010101" pitchFamily="2" charset="-122"/>
              </a:defRPr>
            </a:lvl4pPr>
            <a:lvl5pPr marL="2057400" indent="-228600" eaLnBrk="0" hangingPunct="0">
              <a:defRPr>
                <a:solidFill>
                  <a:sysClr val="windowText" lastClr="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9pPr>
          </a:lstStyle>
          <a:p>
            <a:pPr algn="ctr" eaLnBrk="1" hangingPunct="1">
              <a:spcBef>
                <a:spcPts val="0"/>
              </a:spcBef>
              <a:spcAft>
                <a:spcPts val="0"/>
              </a:spcAft>
              <a:defRPr/>
            </a:pPr>
            <a:r>
              <a:rPr lang="zh-CN" altLang="en-US" sz="2000" dirty="0">
                <a:solidFill>
                  <a:srgbClr val="C00000"/>
                </a:solidFill>
                <a:latin typeface="Arial" panose="020B0604020202020204" pitchFamily="34" charset="0"/>
                <a:ea typeface="黑体" panose="02010609060101010101" pitchFamily="49" charset="-122"/>
              </a:rPr>
              <a:t>逻辑</a:t>
            </a:r>
            <a:endParaRPr lang="zh-CN" altLang="en-US" sz="2000" dirty="0">
              <a:solidFill>
                <a:srgbClr val="C00000"/>
              </a:solidFill>
              <a:latin typeface="Arial" panose="020B0604020202020204" pitchFamily="34" charset="0"/>
              <a:ea typeface="黑体" panose="02010609060101010101" pitchFamily="49" charset="-122"/>
            </a:endParaRPr>
          </a:p>
          <a:p>
            <a:pPr algn="ctr" eaLnBrk="1" hangingPunct="1">
              <a:spcBef>
                <a:spcPts val="0"/>
              </a:spcBef>
              <a:spcAft>
                <a:spcPts val="0"/>
              </a:spcAft>
              <a:defRPr/>
            </a:pPr>
            <a:r>
              <a:rPr lang="zh-CN" altLang="en-US" dirty="0">
                <a:solidFill>
                  <a:sysClr val="window" lastClr="FFFFFF"/>
                </a:solidFill>
                <a:latin typeface="Arial" panose="020B0604020202020204" pitchFamily="34" charset="0"/>
                <a:ea typeface="黑体" panose="02010609060101010101" pitchFamily="49" charset="-122"/>
              </a:rPr>
              <a:t>原因与结果、主要与次要、整体与局部、概括与具体、现象与本质、特点与用途，其他逻辑顺序</a:t>
            </a:r>
            <a:endParaRPr lang="zh-CN" altLang="en-US" dirty="0">
              <a:solidFill>
                <a:sysClr val="window" lastClr="FFFFFF"/>
              </a:solidFill>
              <a:latin typeface="Arial" panose="020B0604020202020204" pitchFamily="34" charset="0"/>
              <a:ea typeface="黑体" panose="02010609060101010101" pitchFamily="49" charset="-122"/>
            </a:endParaRPr>
          </a:p>
        </p:txBody>
      </p:sp>
      <p:cxnSp>
        <p:nvCxnSpPr>
          <p:cNvPr id="11" name="直接连接符 10"/>
          <p:cNvCxnSpPr/>
          <p:nvPr>
            <p:custDataLst>
              <p:tags r:id="rId8"/>
            </p:custDataLst>
          </p:nvPr>
        </p:nvCxnSpPr>
        <p:spPr>
          <a:xfrm flipH="1">
            <a:off x="4016467" y="3088193"/>
            <a:ext cx="1828708" cy="0"/>
          </a:xfrm>
          <a:prstGeom prst="line">
            <a:avLst/>
          </a:prstGeom>
          <a:ln w="25400">
            <a:solidFill>
              <a:srgbClr val="F0A22E"/>
            </a:solidFill>
          </a:ln>
        </p:spPr>
        <p:style>
          <a:lnRef idx="1">
            <a:srgbClr val="F0A22E"/>
          </a:lnRef>
          <a:fillRef idx="0">
            <a:srgbClr val="F0A22E"/>
          </a:fillRef>
          <a:effectRef idx="0">
            <a:srgbClr val="F0A22E"/>
          </a:effectRef>
          <a:fontRef idx="minor">
            <a:sysClr val="windowText" lastClr="000000"/>
          </a:fontRef>
        </p:style>
      </p:cxnSp>
      <p:sp>
        <p:nvSpPr>
          <p:cNvPr id="12" name="AutoShape 8"/>
          <p:cNvSpPr>
            <a:spLocks noChangeArrowheads="1"/>
          </p:cNvSpPr>
          <p:nvPr>
            <p:custDataLst>
              <p:tags r:id="rId9"/>
            </p:custDataLst>
          </p:nvPr>
        </p:nvSpPr>
        <p:spPr bwMode="auto">
          <a:xfrm>
            <a:off x="1860825" y="2293366"/>
            <a:ext cx="2519414" cy="1589654"/>
          </a:xfrm>
          <a:prstGeom prst="roundRect">
            <a:avLst>
              <a:gd name="adj" fmla="val 11718"/>
            </a:avLst>
          </a:prstGeom>
          <a:solidFill>
            <a:srgbClr val="A5644E"/>
          </a:solidFill>
          <a:ln>
            <a:noFill/>
          </a:ln>
        </p:spPr>
        <p:txBody>
          <a:bodyPr wrap="square" lIns="90000" tIns="46800" rIns="90000" bIns="46800" anchor="ctr" anchorCtr="1">
            <a:normAutofit/>
          </a:bodyPr>
          <a:lstStyle>
            <a:lvl1pPr eaLnBrk="0" hangingPunct="0">
              <a:defRPr>
                <a:solidFill>
                  <a:sysClr val="windowText" lastClr="000000"/>
                </a:solidFill>
                <a:latin typeface="Arial" panose="020B0604020202020204" pitchFamily="34" charset="0"/>
                <a:ea typeface="宋体" panose="02010600030101010101" pitchFamily="2" charset="-122"/>
              </a:defRPr>
            </a:lvl1pPr>
            <a:lvl2pPr marL="742950" indent="-285750" eaLnBrk="0" hangingPunct="0">
              <a:defRPr>
                <a:solidFill>
                  <a:sysClr val="windowText" lastClr="000000"/>
                </a:solidFill>
                <a:latin typeface="Arial" panose="020B0604020202020204" pitchFamily="34" charset="0"/>
                <a:ea typeface="宋体" panose="02010600030101010101" pitchFamily="2" charset="-122"/>
              </a:defRPr>
            </a:lvl2pPr>
            <a:lvl3pPr marL="1143000" indent="-228600" eaLnBrk="0" hangingPunct="0">
              <a:defRPr>
                <a:solidFill>
                  <a:sysClr val="windowText" lastClr="000000"/>
                </a:solidFill>
                <a:latin typeface="Arial" panose="020B0604020202020204" pitchFamily="34" charset="0"/>
                <a:ea typeface="宋体" panose="02010600030101010101" pitchFamily="2" charset="-122"/>
              </a:defRPr>
            </a:lvl3pPr>
            <a:lvl4pPr marL="1600200" indent="-228600" eaLnBrk="0" hangingPunct="0">
              <a:defRPr>
                <a:solidFill>
                  <a:sysClr val="windowText" lastClr="000000"/>
                </a:solidFill>
                <a:latin typeface="Arial" panose="020B0604020202020204" pitchFamily="34" charset="0"/>
                <a:ea typeface="宋体" panose="02010600030101010101" pitchFamily="2" charset="-122"/>
              </a:defRPr>
            </a:lvl4pPr>
            <a:lvl5pPr marL="2057400" indent="-228600" eaLnBrk="0" hangingPunct="0">
              <a:defRPr>
                <a:solidFill>
                  <a:sysClr val="windowText" lastClr="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9pPr>
          </a:lstStyle>
          <a:p>
            <a:pPr algn="ctr" eaLnBrk="1" hangingPunct="1">
              <a:spcBef>
                <a:spcPts val="0"/>
              </a:spcBef>
              <a:spcAft>
                <a:spcPts val="0"/>
              </a:spcAft>
              <a:defRPr/>
            </a:pPr>
            <a:r>
              <a:rPr lang="zh-CN" altLang="en-US" sz="2800" b="1" dirty="0">
                <a:solidFill>
                  <a:sysClr val="window" lastClr="FFFFFF"/>
                </a:solidFill>
                <a:latin typeface="Arial" panose="020B0604020202020204" pitchFamily="34" charset="0"/>
                <a:ea typeface="黑体" panose="02010609060101010101" pitchFamily="49" charset="-122"/>
              </a:rPr>
              <a:t>事物说明</a:t>
            </a:r>
            <a:endParaRPr lang="zh-CN" altLang="en-US" sz="2800" b="1" dirty="0">
              <a:solidFill>
                <a:sysClr val="window" lastClr="FFFFFF"/>
              </a:solidFill>
              <a:latin typeface="Arial" panose="020B0604020202020204" pitchFamily="34" charset="0"/>
              <a:ea typeface="黑体" panose="02010609060101010101" pitchFamily="49" charset="-122"/>
            </a:endParaRPr>
          </a:p>
        </p:txBody>
      </p:sp>
      <p:sp>
        <p:nvSpPr>
          <p:cNvPr id="14" name="AutoShape 8"/>
          <p:cNvSpPr>
            <a:spLocks noChangeArrowheads="1"/>
          </p:cNvSpPr>
          <p:nvPr>
            <p:custDataLst>
              <p:tags r:id="rId10"/>
            </p:custDataLst>
          </p:nvPr>
        </p:nvSpPr>
        <p:spPr bwMode="auto">
          <a:xfrm>
            <a:off x="4585467" y="4653310"/>
            <a:ext cx="2519414" cy="1589654"/>
          </a:xfrm>
          <a:prstGeom prst="roundRect">
            <a:avLst>
              <a:gd name="adj" fmla="val 11718"/>
            </a:avLst>
          </a:prstGeom>
          <a:solidFill>
            <a:srgbClr val="F0A22E"/>
          </a:solidFill>
          <a:ln>
            <a:noFill/>
          </a:ln>
        </p:spPr>
        <p:txBody>
          <a:bodyPr wrap="square" lIns="90000" tIns="46800" rIns="90000" bIns="46800" anchor="ctr" anchorCtr="1">
            <a:normAutofit/>
          </a:bodyPr>
          <a:lstStyle>
            <a:lvl1pPr eaLnBrk="0" hangingPunct="0">
              <a:defRPr>
                <a:solidFill>
                  <a:sysClr val="windowText" lastClr="000000"/>
                </a:solidFill>
                <a:latin typeface="Arial" panose="020B0604020202020204" pitchFamily="34" charset="0"/>
                <a:ea typeface="宋体" panose="02010600030101010101" pitchFamily="2" charset="-122"/>
              </a:defRPr>
            </a:lvl1pPr>
            <a:lvl2pPr marL="742950" indent="-285750" eaLnBrk="0" hangingPunct="0">
              <a:defRPr>
                <a:solidFill>
                  <a:sysClr val="windowText" lastClr="000000"/>
                </a:solidFill>
                <a:latin typeface="Arial" panose="020B0604020202020204" pitchFamily="34" charset="0"/>
                <a:ea typeface="宋体" panose="02010600030101010101" pitchFamily="2" charset="-122"/>
              </a:defRPr>
            </a:lvl2pPr>
            <a:lvl3pPr marL="1143000" indent="-228600" eaLnBrk="0" hangingPunct="0">
              <a:defRPr>
                <a:solidFill>
                  <a:sysClr val="windowText" lastClr="000000"/>
                </a:solidFill>
                <a:latin typeface="Arial" panose="020B0604020202020204" pitchFamily="34" charset="0"/>
                <a:ea typeface="宋体" panose="02010600030101010101" pitchFamily="2" charset="-122"/>
              </a:defRPr>
            </a:lvl3pPr>
            <a:lvl4pPr marL="1600200" indent="-228600" eaLnBrk="0" hangingPunct="0">
              <a:defRPr>
                <a:solidFill>
                  <a:sysClr val="windowText" lastClr="000000"/>
                </a:solidFill>
                <a:latin typeface="Arial" panose="020B0604020202020204" pitchFamily="34" charset="0"/>
                <a:ea typeface="宋体" panose="02010600030101010101" pitchFamily="2" charset="-122"/>
              </a:defRPr>
            </a:lvl4pPr>
            <a:lvl5pPr marL="2057400" indent="-228600" eaLnBrk="0" hangingPunct="0">
              <a:defRPr>
                <a:solidFill>
                  <a:sysClr val="windowText" lastClr="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9pPr>
          </a:lstStyle>
          <a:p>
            <a:pPr algn="ctr" eaLnBrk="1" hangingPunct="1">
              <a:spcBef>
                <a:spcPts val="0"/>
              </a:spcBef>
              <a:spcAft>
                <a:spcPts val="0"/>
              </a:spcAft>
              <a:defRPr/>
            </a:pPr>
            <a:r>
              <a:rPr lang="zh-CN" altLang="en-US" sz="2800" dirty="0">
                <a:solidFill>
                  <a:srgbClr val="C00000"/>
                </a:solidFill>
                <a:latin typeface="Arial" panose="020B0604020202020204" pitchFamily="34" charset="0"/>
                <a:ea typeface="黑体" panose="02010609060101010101" pitchFamily="49" charset="-122"/>
              </a:rPr>
              <a:t>空间</a:t>
            </a:r>
            <a:endParaRPr lang="zh-CN" altLang="en-US" dirty="0">
              <a:solidFill>
                <a:sysClr val="window" lastClr="FFFFFF"/>
              </a:solidFill>
              <a:latin typeface="Arial" panose="020B0604020202020204" pitchFamily="34" charset="0"/>
              <a:ea typeface="黑体" panose="02010609060101010101" pitchFamily="49" charset="-122"/>
            </a:endParaRPr>
          </a:p>
          <a:p>
            <a:pPr algn="ctr" eaLnBrk="1" hangingPunct="1">
              <a:spcBef>
                <a:spcPts val="0"/>
              </a:spcBef>
              <a:spcAft>
                <a:spcPts val="0"/>
              </a:spcAft>
              <a:defRPr/>
            </a:pPr>
            <a:r>
              <a:rPr lang="zh-CN" altLang="en-US" dirty="0">
                <a:solidFill>
                  <a:sysClr val="window" lastClr="FFFFFF"/>
                </a:solidFill>
                <a:latin typeface="Arial" panose="020B0604020202020204" pitchFamily="34" charset="0"/>
                <a:ea typeface="黑体" panose="02010609060101010101" pitchFamily="49" charset="-122"/>
              </a:rPr>
              <a:t>外于内、上与下、前与后、远与近、其他</a:t>
            </a:r>
            <a:endParaRPr lang="zh-CN" altLang="en-US" dirty="0">
              <a:solidFill>
                <a:sysClr val="window" lastClr="FFFFFF"/>
              </a:solidFill>
              <a:latin typeface="Arial" panose="020B0604020202020204" pitchFamily="34" charset="0"/>
              <a:ea typeface="黑体" panose="02010609060101010101" pitchFamily="49" charset="-122"/>
            </a:endParaRPr>
          </a:p>
        </p:txBody>
      </p:sp>
      <p:sp>
        <p:nvSpPr>
          <p:cNvPr id="15" name="AutoShape 8"/>
          <p:cNvSpPr>
            <a:spLocks noChangeArrowheads="1"/>
          </p:cNvSpPr>
          <p:nvPr>
            <p:custDataLst>
              <p:tags r:id="rId11"/>
            </p:custDataLst>
          </p:nvPr>
        </p:nvSpPr>
        <p:spPr bwMode="auto">
          <a:xfrm>
            <a:off x="7516012" y="2291297"/>
            <a:ext cx="2519414" cy="1589654"/>
          </a:xfrm>
          <a:prstGeom prst="roundRect">
            <a:avLst>
              <a:gd name="adj" fmla="val 11718"/>
            </a:avLst>
          </a:prstGeom>
          <a:solidFill>
            <a:srgbClr val="A5644E"/>
          </a:solidFill>
          <a:ln>
            <a:noFill/>
          </a:ln>
        </p:spPr>
        <p:txBody>
          <a:bodyPr wrap="square" lIns="90000" tIns="46800" rIns="90000" bIns="46800" anchor="ctr" anchorCtr="1">
            <a:normAutofit/>
          </a:bodyPr>
          <a:lstStyle>
            <a:lvl1pPr eaLnBrk="0" hangingPunct="0">
              <a:defRPr>
                <a:solidFill>
                  <a:sysClr val="windowText" lastClr="000000"/>
                </a:solidFill>
                <a:latin typeface="Arial" panose="020B0604020202020204" pitchFamily="34" charset="0"/>
                <a:ea typeface="宋体" panose="02010600030101010101" pitchFamily="2" charset="-122"/>
              </a:defRPr>
            </a:lvl1pPr>
            <a:lvl2pPr marL="742950" indent="-285750" eaLnBrk="0" hangingPunct="0">
              <a:defRPr>
                <a:solidFill>
                  <a:sysClr val="windowText" lastClr="000000"/>
                </a:solidFill>
                <a:latin typeface="Arial" panose="020B0604020202020204" pitchFamily="34" charset="0"/>
                <a:ea typeface="宋体" panose="02010600030101010101" pitchFamily="2" charset="-122"/>
              </a:defRPr>
            </a:lvl2pPr>
            <a:lvl3pPr marL="1143000" indent="-228600" eaLnBrk="0" hangingPunct="0">
              <a:defRPr>
                <a:solidFill>
                  <a:sysClr val="windowText" lastClr="000000"/>
                </a:solidFill>
                <a:latin typeface="Arial" panose="020B0604020202020204" pitchFamily="34" charset="0"/>
                <a:ea typeface="宋体" panose="02010600030101010101" pitchFamily="2" charset="-122"/>
              </a:defRPr>
            </a:lvl3pPr>
            <a:lvl4pPr marL="1600200" indent="-228600" eaLnBrk="0" hangingPunct="0">
              <a:defRPr>
                <a:solidFill>
                  <a:sysClr val="windowText" lastClr="000000"/>
                </a:solidFill>
                <a:latin typeface="Arial" panose="020B0604020202020204" pitchFamily="34" charset="0"/>
                <a:ea typeface="宋体" panose="02010600030101010101" pitchFamily="2" charset="-122"/>
              </a:defRPr>
            </a:lvl4pPr>
            <a:lvl5pPr marL="2057400" indent="-228600" eaLnBrk="0" hangingPunct="0">
              <a:defRPr>
                <a:solidFill>
                  <a:sysClr val="windowText" lastClr="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ysClr val="windowText" lastClr="000000"/>
                </a:solidFill>
                <a:latin typeface="Arial" panose="020B0604020202020204" pitchFamily="34" charset="0"/>
                <a:ea typeface="宋体" panose="02010600030101010101" pitchFamily="2" charset="-122"/>
              </a:defRPr>
            </a:lvl9pPr>
          </a:lstStyle>
          <a:p>
            <a:pPr algn="ctr" eaLnBrk="1" hangingPunct="1">
              <a:spcBef>
                <a:spcPts val="0"/>
              </a:spcBef>
              <a:spcAft>
                <a:spcPts val="0"/>
              </a:spcAft>
              <a:defRPr/>
            </a:pPr>
            <a:r>
              <a:rPr lang="zh-CN" altLang="en-US" sz="2800" b="1" dirty="0">
                <a:solidFill>
                  <a:sysClr val="window" lastClr="FFFFFF"/>
                </a:solidFill>
                <a:latin typeface="Arial" panose="020B0604020202020204" pitchFamily="34" charset="0"/>
                <a:ea typeface="黑体" panose="02010609060101010101" pitchFamily="49" charset="-122"/>
              </a:rPr>
              <a:t>事理说明</a:t>
            </a:r>
            <a:endParaRPr lang="zh-CN" altLang="en-US" sz="2800" b="1" dirty="0">
              <a:solidFill>
                <a:sysClr val="window" lastClr="FFFFFF"/>
              </a:solidFill>
              <a:latin typeface="Arial" panose="020B0604020202020204" pitchFamily="34" charset="0"/>
              <a:ea typeface="黑体" panose="02010609060101010101" pitchFamily="49" charset="-122"/>
            </a:endParaRPr>
          </a:p>
        </p:txBody>
      </p:sp>
      <p:cxnSp>
        <p:nvCxnSpPr>
          <p:cNvPr id="16" name="直接连接符 15"/>
          <p:cNvCxnSpPr/>
          <p:nvPr>
            <p:custDataLst>
              <p:tags r:id="rId12"/>
            </p:custDataLst>
          </p:nvPr>
        </p:nvCxnSpPr>
        <p:spPr>
          <a:xfrm flipH="1">
            <a:off x="5687152" y="3088828"/>
            <a:ext cx="1828708" cy="0"/>
          </a:xfrm>
          <a:prstGeom prst="line">
            <a:avLst/>
          </a:prstGeom>
          <a:ln w="25400">
            <a:solidFill>
              <a:srgbClr val="F0A22E"/>
            </a:solidFill>
          </a:ln>
        </p:spPr>
        <p:style>
          <a:lnRef idx="1">
            <a:srgbClr val="F0A22E"/>
          </a:lnRef>
          <a:fillRef idx="0">
            <a:srgbClr val="F0A22E"/>
          </a:fillRef>
          <a:effectRef idx="0">
            <a:srgbClr val="F0A22E"/>
          </a:effectRef>
          <a:fontRef idx="minor">
            <a:sysClr val="windowText" lastClr="000000"/>
          </a:fontRef>
        </p:style>
      </p:cxn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弧形 3"/>
          <p:cNvSpPr/>
          <p:nvPr>
            <p:custDataLst>
              <p:tags r:id="rId1"/>
            </p:custDataLst>
          </p:nvPr>
        </p:nvSpPr>
        <p:spPr>
          <a:xfrm>
            <a:off x="3352676" y="1526539"/>
            <a:ext cx="5669527" cy="5669527"/>
          </a:xfrm>
          <a:prstGeom prst="arc">
            <a:avLst>
              <a:gd name="adj1" fmla="val 10856911"/>
              <a:gd name="adj2" fmla="val 0"/>
            </a:avLst>
          </a:prstGeom>
          <a:ln w="69850" cap="rnd">
            <a:solidFill>
              <a:sysClr val="window" lastClr="FFFFFF">
                <a:lumMod val="75000"/>
              </a:sysClr>
            </a:solidFill>
            <a:prstDash val="sysDot"/>
            <a:round/>
          </a:ln>
        </p:spPr>
        <p:style>
          <a:lnRef idx="1">
            <a:srgbClr val="1F74AD"/>
          </a:lnRef>
          <a:fillRef idx="0">
            <a:srgbClr val="1F74AD"/>
          </a:fillRef>
          <a:effectRef idx="0">
            <a:srgbClr val="1F74AD"/>
          </a:effectRef>
          <a:fontRef idx="minor">
            <a:srgbClr val="000000"/>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5" name="椭圆 4"/>
          <p:cNvSpPr/>
          <p:nvPr>
            <p:custDataLst>
              <p:tags r:id="rId2"/>
            </p:custDataLst>
          </p:nvPr>
        </p:nvSpPr>
        <p:spPr>
          <a:xfrm>
            <a:off x="4750908" y="1183196"/>
            <a:ext cx="893607" cy="893607"/>
          </a:xfrm>
          <a:prstGeom prst="ellipse">
            <a:avLst/>
          </a:prstGeom>
          <a:solidFill>
            <a:srgbClr val="69A35B"/>
          </a:solidFill>
          <a:ln w="76200">
            <a:no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32" name="梯形 31"/>
          <p:cNvSpPr/>
          <p:nvPr>
            <p:custDataLst>
              <p:tags r:id="rId3"/>
            </p:custDataLst>
          </p:nvPr>
        </p:nvSpPr>
        <p:spPr>
          <a:xfrm flipV="1">
            <a:off x="4575833" y="3377461"/>
            <a:ext cx="3223215" cy="1522999"/>
          </a:xfrm>
          <a:prstGeom prst="trapezoid">
            <a:avLst/>
          </a:prstGeom>
          <a:solidFill>
            <a:srgbClr val="4D576B">
              <a:lumMod val="20000"/>
              <a:lumOff val="80000"/>
            </a:srgbClr>
          </a:solidFill>
          <a:ln w="57150">
            <a:solidFill>
              <a:sysClr val="window" lastClr="FFFFFF"/>
            </a:solid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33" name="圆角矩形 32"/>
          <p:cNvSpPr/>
          <p:nvPr>
            <p:custDataLst>
              <p:tags r:id="rId4"/>
            </p:custDataLst>
          </p:nvPr>
        </p:nvSpPr>
        <p:spPr>
          <a:xfrm>
            <a:off x="4413438" y="3232583"/>
            <a:ext cx="3548006" cy="305649"/>
          </a:xfrm>
          <a:prstGeom prst="roundRect">
            <a:avLst>
              <a:gd name="adj" fmla="val 20769"/>
            </a:avLst>
          </a:prstGeom>
          <a:solidFill>
            <a:srgbClr val="4D576B">
              <a:lumMod val="20000"/>
              <a:lumOff val="80000"/>
            </a:srgbClr>
          </a:solidFill>
          <a:ln w="57150">
            <a:solidFill>
              <a:sysClr val="window" lastClr="FFFFFF"/>
            </a:solid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30" name="圆角矩形 29"/>
          <p:cNvSpPr/>
          <p:nvPr>
            <p:custDataLst>
              <p:tags r:id="rId5"/>
            </p:custDataLst>
          </p:nvPr>
        </p:nvSpPr>
        <p:spPr>
          <a:xfrm rot="5109056">
            <a:off x="5952948" y="2692437"/>
            <a:ext cx="1309452" cy="237109"/>
          </a:xfrm>
          <a:prstGeom prst="roundRect">
            <a:avLst/>
          </a:prstGeom>
          <a:solidFill>
            <a:srgbClr val="4D576B">
              <a:lumMod val="20000"/>
              <a:lumOff val="80000"/>
            </a:srgbClr>
          </a:solidFill>
          <a:ln w="57150">
            <a:solidFill>
              <a:sysClr val="window" lastClr="FFFFFF"/>
            </a:solid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31" name="圆角矩形 30"/>
          <p:cNvSpPr/>
          <p:nvPr>
            <p:custDataLst>
              <p:tags r:id="rId6"/>
            </p:custDataLst>
          </p:nvPr>
        </p:nvSpPr>
        <p:spPr>
          <a:xfrm rot="6570399">
            <a:off x="5156906" y="2692438"/>
            <a:ext cx="1309452" cy="237109"/>
          </a:xfrm>
          <a:prstGeom prst="roundRect">
            <a:avLst/>
          </a:prstGeom>
          <a:solidFill>
            <a:srgbClr val="4D576B">
              <a:lumMod val="20000"/>
              <a:lumOff val="80000"/>
            </a:srgbClr>
          </a:solidFill>
          <a:ln w="57150">
            <a:solidFill>
              <a:sysClr val="window" lastClr="FFFFFF"/>
            </a:solid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6" name="椭圆 5"/>
          <p:cNvSpPr/>
          <p:nvPr>
            <p:custDataLst>
              <p:tags r:id="rId7"/>
            </p:custDataLst>
          </p:nvPr>
        </p:nvSpPr>
        <p:spPr>
          <a:xfrm>
            <a:off x="2920287" y="3837890"/>
            <a:ext cx="893607" cy="893607"/>
          </a:xfrm>
          <a:prstGeom prst="ellipse">
            <a:avLst/>
          </a:prstGeom>
          <a:solidFill>
            <a:srgbClr val="1F74AD"/>
          </a:solidFill>
          <a:ln w="76200">
            <a:no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8" name="椭圆 7"/>
          <p:cNvSpPr/>
          <p:nvPr>
            <p:custDataLst>
              <p:tags r:id="rId8"/>
            </p:custDataLst>
          </p:nvPr>
        </p:nvSpPr>
        <p:spPr>
          <a:xfrm>
            <a:off x="6730367" y="1191733"/>
            <a:ext cx="893607" cy="893607"/>
          </a:xfrm>
          <a:prstGeom prst="ellipse">
            <a:avLst/>
          </a:prstGeom>
          <a:solidFill>
            <a:srgbClr val="9BBB59"/>
          </a:solidFill>
          <a:ln w="76200">
            <a:no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11" name="矩形 10"/>
          <p:cNvSpPr/>
          <p:nvPr>
            <p:custDataLst>
              <p:tags r:id="rId9"/>
            </p:custDataLst>
          </p:nvPr>
        </p:nvSpPr>
        <p:spPr>
          <a:xfrm>
            <a:off x="5075730" y="3753974"/>
            <a:ext cx="2289234" cy="357528"/>
          </a:xfrm>
          <a:prstGeom prst="rect">
            <a:avLst/>
          </a:prstGeom>
        </p:spPr>
        <p:txBody>
          <a:bodyPr wrap="square" lIns="90000" tIns="46800" rIns="90000" bIns="0" anchor="b" anchorCtr="0"/>
          <a:p>
            <a:pPr lvl="0" algn="ctr" defTabSz="913765">
              <a:lnSpc>
                <a:spcPct val="130000"/>
              </a:lnSpc>
              <a:spcBef>
                <a:spcPct val="0"/>
              </a:spcBef>
              <a:defRPr/>
            </a:pPr>
            <a:r>
              <a:rPr lang="zh-CN" altLang="en-US" sz="2400" b="1" spc="300" dirty="0">
                <a:solidFill>
                  <a:srgbClr val="69A35B"/>
                </a:solidFill>
                <a:latin typeface="微软雅黑" panose="020B0503020204020204" charset="-122"/>
                <a:ea typeface="微软雅黑" panose="020B0503020204020204" charset="-122"/>
                <a:cs typeface="+mn-ea"/>
              </a:rPr>
              <a:t>说明方法</a:t>
            </a:r>
            <a:endParaRPr lang="zh-CN" altLang="en-US" sz="2400" b="1" spc="300" dirty="0">
              <a:solidFill>
                <a:srgbClr val="69A35B"/>
              </a:solidFill>
              <a:latin typeface="微软雅黑" panose="020B0503020204020204" charset="-122"/>
              <a:ea typeface="微软雅黑" panose="020B0503020204020204" charset="-122"/>
              <a:cs typeface="+mn-ea"/>
            </a:endParaRPr>
          </a:p>
        </p:txBody>
      </p:sp>
      <p:sp>
        <p:nvSpPr>
          <p:cNvPr id="28" name="矩形 27"/>
          <p:cNvSpPr/>
          <p:nvPr>
            <p:custDataLst>
              <p:tags r:id="rId10"/>
            </p:custDataLst>
          </p:nvPr>
        </p:nvSpPr>
        <p:spPr>
          <a:xfrm>
            <a:off x="205105" y="2943225"/>
            <a:ext cx="3143885" cy="422910"/>
          </a:xfrm>
          <a:prstGeom prst="rect">
            <a:avLst/>
          </a:prstGeom>
        </p:spPr>
        <p:txBody>
          <a:bodyPr wrap="square" lIns="90000" tIns="46800" rIns="90000" bIns="0" anchor="b" anchorCtr="0">
            <a:noAutofit/>
          </a:bodyPr>
          <a:p>
            <a:pPr lvl="0" algn="r" defTabSz="913765">
              <a:lnSpc>
                <a:spcPct val="120000"/>
              </a:lnSpc>
              <a:defRPr/>
            </a:pPr>
            <a:r>
              <a:rPr lang="zh-CN" altLang="en-US" sz="2800" b="1" spc="300" dirty="0">
                <a:solidFill>
                  <a:srgbClr val="3498DB"/>
                </a:solidFill>
                <a:latin typeface="微软雅黑" panose="020B0503020204020204" charset="-122"/>
                <a:ea typeface="微软雅黑" panose="020B0503020204020204" charset="-122"/>
                <a:cs typeface="+mn-ea"/>
              </a:rPr>
              <a:t>作比较和下定义</a:t>
            </a:r>
            <a:endParaRPr lang="zh-CN" altLang="en-US" sz="2800" b="1" spc="300" dirty="0">
              <a:solidFill>
                <a:srgbClr val="3498DB"/>
              </a:solidFill>
              <a:latin typeface="微软雅黑" panose="020B0503020204020204" charset="-122"/>
              <a:ea typeface="微软雅黑" panose="020B0503020204020204" charset="-122"/>
              <a:cs typeface="+mn-ea"/>
            </a:endParaRPr>
          </a:p>
        </p:txBody>
      </p:sp>
      <p:sp>
        <p:nvSpPr>
          <p:cNvPr id="26" name="矩形 25"/>
          <p:cNvSpPr/>
          <p:nvPr>
            <p:custDataLst>
              <p:tags r:id="rId11"/>
            </p:custDataLst>
          </p:nvPr>
        </p:nvSpPr>
        <p:spPr>
          <a:xfrm>
            <a:off x="9128125" y="1151255"/>
            <a:ext cx="2936875" cy="422910"/>
          </a:xfrm>
          <a:prstGeom prst="rect">
            <a:avLst/>
          </a:prstGeom>
        </p:spPr>
        <p:txBody>
          <a:bodyPr wrap="square" lIns="90000" tIns="46800" rIns="90000" bIns="0" anchor="b" anchorCtr="0">
            <a:noAutofit/>
          </a:bodyPr>
          <a:p>
            <a:pPr lvl="0" defTabSz="913765">
              <a:lnSpc>
                <a:spcPct val="120000"/>
              </a:lnSpc>
              <a:defRPr/>
            </a:pPr>
            <a:r>
              <a:rPr lang="zh-CN" altLang="en-US" sz="2800" b="1" spc="300" dirty="0">
                <a:solidFill>
                  <a:srgbClr val="9BBB59"/>
                </a:solidFill>
                <a:latin typeface="微软雅黑" panose="020B0503020204020204" charset="-122"/>
                <a:ea typeface="微软雅黑" panose="020B0503020204020204" charset="-122"/>
                <a:cs typeface="+mn-ea"/>
              </a:rPr>
              <a:t>作诠释和引用</a:t>
            </a:r>
            <a:endParaRPr lang="zh-CN" altLang="en-US" sz="2800" b="1" spc="300" dirty="0">
              <a:solidFill>
                <a:srgbClr val="9BBB59"/>
              </a:solidFill>
              <a:latin typeface="微软雅黑" panose="020B0503020204020204" charset="-122"/>
              <a:ea typeface="微软雅黑" panose="020B0503020204020204" charset="-122"/>
              <a:cs typeface="+mn-ea"/>
            </a:endParaRPr>
          </a:p>
        </p:txBody>
      </p:sp>
      <p:sp>
        <p:nvSpPr>
          <p:cNvPr id="24" name="矩形 23"/>
          <p:cNvSpPr/>
          <p:nvPr>
            <p:custDataLst>
              <p:tags r:id="rId12"/>
            </p:custDataLst>
          </p:nvPr>
        </p:nvSpPr>
        <p:spPr>
          <a:xfrm>
            <a:off x="209550" y="4900295"/>
            <a:ext cx="3030220" cy="422910"/>
          </a:xfrm>
          <a:prstGeom prst="rect">
            <a:avLst/>
          </a:prstGeom>
        </p:spPr>
        <p:txBody>
          <a:bodyPr wrap="square" lIns="90000" tIns="46800" rIns="90000" bIns="0" anchor="b" anchorCtr="0">
            <a:noAutofit/>
          </a:bodyPr>
          <a:p>
            <a:pPr lvl="0" algn="r" defTabSz="913765">
              <a:lnSpc>
                <a:spcPct val="120000"/>
              </a:lnSpc>
              <a:defRPr/>
            </a:pPr>
            <a:r>
              <a:rPr lang="zh-CN" altLang="en-US" sz="2800" b="1" spc="300" dirty="0">
                <a:solidFill>
                  <a:srgbClr val="1F74AD"/>
                </a:solidFill>
                <a:latin typeface="微软雅黑" panose="020B0503020204020204" charset="-122"/>
                <a:ea typeface="微软雅黑" panose="020B0503020204020204" charset="-122"/>
                <a:cs typeface="+mn-ea"/>
              </a:rPr>
              <a:t>举例子和分类别</a:t>
            </a:r>
            <a:endParaRPr lang="zh-CN" altLang="en-US" sz="2800" b="1" spc="300" dirty="0">
              <a:solidFill>
                <a:srgbClr val="1F74AD"/>
              </a:solidFill>
              <a:latin typeface="微软雅黑" panose="020B0503020204020204" charset="-122"/>
              <a:ea typeface="微软雅黑" panose="020B0503020204020204" charset="-122"/>
              <a:cs typeface="+mn-ea"/>
            </a:endParaRPr>
          </a:p>
        </p:txBody>
      </p:sp>
      <p:sp>
        <p:nvSpPr>
          <p:cNvPr id="22" name="矩形 21"/>
          <p:cNvSpPr/>
          <p:nvPr>
            <p:custDataLst>
              <p:tags r:id="rId13"/>
            </p:custDataLst>
          </p:nvPr>
        </p:nvSpPr>
        <p:spPr>
          <a:xfrm>
            <a:off x="9022080" y="2894965"/>
            <a:ext cx="3045460" cy="422910"/>
          </a:xfrm>
          <a:prstGeom prst="rect">
            <a:avLst/>
          </a:prstGeom>
        </p:spPr>
        <p:txBody>
          <a:bodyPr wrap="square" lIns="90000" tIns="46800" rIns="90000" bIns="0" anchor="b" anchorCtr="0">
            <a:noAutofit/>
          </a:bodyPr>
          <a:p>
            <a:pPr lvl="0" defTabSz="913765">
              <a:lnSpc>
                <a:spcPct val="120000"/>
              </a:lnSpc>
              <a:defRPr/>
            </a:pPr>
            <a:r>
              <a:rPr lang="zh-CN" altLang="en-US" sz="2800" b="1" spc="300" dirty="0">
                <a:solidFill>
                  <a:srgbClr val="FFC000"/>
                </a:solidFill>
                <a:latin typeface="微软雅黑" panose="020B0503020204020204" charset="-122"/>
                <a:ea typeface="微软雅黑" panose="020B0503020204020204" charset="-122"/>
                <a:cs typeface="+mn-ea"/>
              </a:rPr>
              <a:t>示意图和数据表</a:t>
            </a:r>
            <a:endParaRPr lang="zh-CN" altLang="en-US" sz="2800" b="1" spc="300" dirty="0">
              <a:solidFill>
                <a:srgbClr val="FFC000"/>
              </a:solidFill>
              <a:latin typeface="微软雅黑" panose="020B0503020204020204" charset="-122"/>
              <a:ea typeface="微软雅黑" panose="020B0503020204020204" charset="-122"/>
              <a:cs typeface="+mn-ea"/>
            </a:endParaRPr>
          </a:p>
        </p:txBody>
      </p:sp>
      <p:sp>
        <p:nvSpPr>
          <p:cNvPr id="16" name="任意多边形 15"/>
          <p:cNvSpPr/>
          <p:nvPr>
            <p:custDataLst>
              <p:tags r:id="rId14"/>
            </p:custDataLst>
          </p:nvPr>
        </p:nvSpPr>
        <p:spPr bwMode="auto">
          <a:xfrm>
            <a:off x="4985678" y="1418359"/>
            <a:ext cx="424066" cy="423280"/>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ysClr val="window" lastClr="FFFFFF"/>
          </a:solidFill>
          <a:ln>
            <a:noFill/>
          </a:ln>
        </p:spPr>
        <p:txBody>
          <a:bodyPr anchor="ctr"/>
          <a:p>
            <a:pPr algn="ctr">
              <a:lnSpc>
                <a:spcPct val="130000"/>
              </a:lnSpc>
            </a:pPr>
            <a:endParaRPr>
              <a:latin typeface="微软雅黑" panose="020B0503020204020204" charset="-122"/>
              <a:ea typeface="微软雅黑" panose="020B0503020204020204" charset="-122"/>
            </a:endParaRPr>
          </a:p>
        </p:txBody>
      </p:sp>
      <p:sp>
        <p:nvSpPr>
          <p:cNvPr id="17" name="任意多边形 16"/>
          <p:cNvSpPr/>
          <p:nvPr>
            <p:custDataLst>
              <p:tags r:id="rId15"/>
            </p:custDataLst>
          </p:nvPr>
        </p:nvSpPr>
        <p:spPr bwMode="auto">
          <a:xfrm>
            <a:off x="3168394" y="4105452"/>
            <a:ext cx="428132" cy="351888"/>
          </a:xfrm>
          <a:custGeom>
            <a:avLst/>
            <a:gdLst>
              <a:gd name="T0" fmla="*/ 285 w 293"/>
              <a:gd name="T1" fmla="*/ 32 h 238"/>
              <a:gd name="T2" fmla="*/ 259 w 293"/>
              <a:gd name="T3" fmla="*/ 38 h 238"/>
              <a:gd name="T4" fmla="*/ 275 w 293"/>
              <a:gd name="T5" fmla="*/ 24 h 238"/>
              <a:gd name="T6" fmla="*/ 285 w 293"/>
              <a:gd name="T7" fmla="*/ 4 h 238"/>
              <a:gd name="T8" fmla="*/ 257 w 293"/>
              <a:gd name="T9" fmla="*/ 16 h 238"/>
              <a:gd name="T10" fmla="*/ 237 w 293"/>
              <a:gd name="T11" fmla="*/ 11 h 238"/>
              <a:gd name="T12" fmla="*/ 216 w 293"/>
              <a:gd name="T13" fmla="*/ 1 h 238"/>
              <a:gd name="T14" fmla="*/ 203 w 293"/>
              <a:gd name="T15" fmla="*/ 0 h 238"/>
              <a:gd name="T16" fmla="*/ 179 w 293"/>
              <a:gd name="T17" fmla="*/ 5 h 238"/>
              <a:gd name="T18" fmla="*/ 154 w 293"/>
              <a:gd name="T19" fmla="*/ 27 h 238"/>
              <a:gd name="T20" fmla="*/ 143 w 293"/>
              <a:gd name="T21" fmla="*/ 54 h 238"/>
              <a:gd name="T22" fmla="*/ 143 w 293"/>
              <a:gd name="T23" fmla="*/ 67 h 238"/>
              <a:gd name="T24" fmla="*/ 126 w 293"/>
              <a:gd name="T25" fmla="*/ 72 h 238"/>
              <a:gd name="T26" fmla="*/ 75 w 293"/>
              <a:gd name="T27" fmla="*/ 55 h 238"/>
              <a:gd name="T28" fmla="*/ 33 w 293"/>
              <a:gd name="T29" fmla="*/ 24 h 238"/>
              <a:gd name="T30" fmla="*/ 17 w 293"/>
              <a:gd name="T31" fmla="*/ 17 h 238"/>
              <a:gd name="T32" fmla="*/ 12 w 293"/>
              <a:gd name="T33" fmla="*/ 41 h 238"/>
              <a:gd name="T34" fmla="*/ 14 w 293"/>
              <a:gd name="T35" fmla="*/ 57 h 238"/>
              <a:gd name="T36" fmla="*/ 23 w 293"/>
              <a:gd name="T37" fmla="*/ 76 h 238"/>
              <a:gd name="T38" fmla="*/ 39 w 293"/>
              <a:gd name="T39" fmla="*/ 91 h 238"/>
              <a:gd name="T40" fmla="*/ 25 w 293"/>
              <a:gd name="T41" fmla="*/ 89 h 238"/>
              <a:gd name="T42" fmla="*/ 12 w 293"/>
              <a:gd name="T43" fmla="*/ 84 h 238"/>
              <a:gd name="T44" fmla="*/ 13 w 293"/>
              <a:gd name="T45" fmla="*/ 95 h 238"/>
              <a:gd name="T46" fmla="*/ 25 w 293"/>
              <a:gd name="T47" fmla="*/ 123 h 238"/>
              <a:gd name="T48" fmla="*/ 50 w 293"/>
              <a:gd name="T49" fmla="*/ 140 h 238"/>
              <a:gd name="T50" fmla="*/ 52 w 293"/>
              <a:gd name="T51" fmla="*/ 145 h 238"/>
              <a:gd name="T52" fmla="*/ 33 w 293"/>
              <a:gd name="T53" fmla="*/ 145 h 238"/>
              <a:gd name="T54" fmla="*/ 41 w 293"/>
              <a:gd name="T55" fmla="*/ 161 h 238"/>
              <a:gd name="T56" fmla="*/ 62 w 293"/>
              <a:gd name="T57" fmla="*/ 179 h 238"/>
              <a:gd name="T58" fmla="*/ 89 w 293"/>
              <a:gd name="T59" fmla="*/ 186 h 238"/>
              <a:gd name="T60" fmla="*/ 73 w 293"/>
              <a:gd name="T61" fmla="*/ 197 h 238"/>
              <a:gd name="T62" fmla="*/ 45 w 293"/>
              <a:gd name="T63" fmla="*/ 208 h 238"/>
              <a:gd name="T64" fmla="*/ 14 w 293"/>
              <a:gd name="T65" fmla="*/ 212 h 238"/>
              <a:gd name="T66" fmla="*/ 0 w 293"/>
              <a:gd name="T67" fmla="*/ 211 h 238"/>
              <a:gd name="T68" fmla="*/ 32 w 293"/>
              <a:gd name="T69" fmla="*/ 227 h 238"/>
              <a:gd name="T70" fmla="*/ 68 w 293"/>
              <a:gd name="T71" fmla="*/ 237 h 238"/>
              <a:gd name="T72" fmla="*/ 93 w 293"/>
              <a:gd name="T73" fmla="*/ 238 h 238"/>
              <a:gd name="T74" fmla="*/ 149 w 293"/>
              <a:gd name="T75" fmla="*/ 229 h 238"/>
              <a:gd name="T76" fmla="*/ 195 w 293"/>
              <a:gd name="T77" fmla="*/ 205 h 238"/>
              <a:gd name="T78" fmla="*/ 229 w 293"/>
              <a:gd name="T79" fmla="*/ 169 h 238"/>
              <a:gd name="T80" fmla="*/ 252 w 293"/>
              <a:gd name="T81" fmla="*/ 127 h 238"/>
              <a:gd name="T82" fmla="*/ 262 w 293"/>
              <a:gd name="T83" fmla="*/ 82 h 238"/>
              <a:gd name="T84" fmla="*/ 263 w 293"/>
              <a:gd name="T85" fmla="*/ 59 h 238"/>
              <a:gd name="T86" fmla="*/ 280 w 293"/>
              <a:gd name="T87" fmla="*/ 45 h 238"/>
              <a:gd name="T88" fmla="*/ 293 w 293"/>
              <a:gd name="T89" fmla="*/ 2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238">
                <a:moveTo>
                  <a:pt x="293" y="28"/>
                </a:moveTo>
                <a:lnTo>
                  <a:pt x="293" y="28"/>
                </a:lnTo>
                <a:lnTo>
                  <a:pt x="285" y="32"/>
                </a:lnTo>
                <a:lnTo>
                  <a:pt x="277" y="34"/>
                </a:lnTo>
                <a:lnTo>
                  <a:pt x="267" y="36"/>
                </a:lnTo>
                <a:lnTo>
                  <a:pt x="259" y="38"/>
                </a:lnTo>
                <a:lnTo>
                  <a:pt x="259" y="38"/>
                </a:lnTo>
                <a:lnTo>
                  <a:pt x="267" y="31"/>
                </a:lnTo>
                <a:lnTo>
                  <a:pt x="275" y="24"/>
                </a:lnTo>
                <a:lnTo>
                  <a:pt x="281" y="14"/>
                </a:lnTo>
                <a:lnTo>
                  <a:pt x="285" y="4"/>
                </a:lnTo>
                <a:lnTo>
                  <a:pt x="285" y="4"/>
                </a:lnTo>
                <a:lnTo>
                  <a:pt x="277" y="9"/>
                </a:lnTo>
                <a:lnTo>
                  <a:pt x="266" y="13"/>
                </a:lnTo>
                <a:lnTo>
                  <a:pt x="257" y="16"/>
                </a:lnTo>
                <a:lnTo>
                  <a:pt x="247" y="18"/>
                </a:lnTo>
                <a:lnTo>
                  <a:pt x="247" y="18"/>
                </a:lnTo>
                <a:lnTo>
                  <a:pt x="237" y="11"/>
                </a:lnTo>
                <a:lnTo>
                  <a:pt x="227" y="5"/>
                </a:lnTo>
                <a:lnTo>
                  <a:pt x="222" y="3"/>
                </a:lnTo>
                <a:lnTo>
                  <a:pt x="216" y="1"/>
                </a:lnTo>
                <a:lnTo>
                  <a:pt x="209" y="0"/>
                </a:lnTo>
                <a:lnTo>
                  <a:pt x="203" y="0"/>
                </a:lnTo>
                <a:lnTo>
                  <a:pt x="203" y="0"/>
                </a:lnTo>
                <a:lnTo>
                  <a:pt x="197" y="0"/>
                </a:lnTo>
                <a:lnTo>
                  <a:pt x="191" y="1"/>
                </a:lnTo>
                <a:lnTo>
                  <a:pt x="179" y="5"/>
                </a:lnTo>
                <a:lnTo>
                  <a:pt x="169" y="10"/>
                </a:lnTo>
                <a:lnTo>
                  <a:pt x="161" y="17"/>
                </a:lnTo>
                <a:lnTo>
                  <a:pt x="154" y="27"/>
                </a:lnTo>
                <a:lnTo>
                  <a:pt x="147" y="37"/>
                </a:lnTo>
                <a:lnTo>
                  <a:pt x="144" y="48"/>
                </a:lnTo>
                <a:lnTo>
                  <a:pt x="143" y="54"/>
                </a:lnTo>
                <a:lnTo>
                  <a:pt x="143" y="60"/>
                </a:lnTo>
                <a:lnTo>
                  <a:pt x="143" y="60"/>
                </a:lnTo>
                <a:lnTo>
                  <a:pt x="143" y="67"/>
                </a:lnTo>
                <a:lnTo>
                  <a:pt x="144" y="74"/>
                </a:lnTo>
                <a:lnTo>
                  <a:pt x="144" y="74"/>
                </a:lnTo>
                <a:lnTo>
                  <a:pt x="126" y="72"/>
                </a:lnTo>
                <a:lnTo>
                  <a:pt x="108" y="68"/>
                </a:lnTo>
                <a:lnTo>
                  <a:pt x="92" y="63"/>
                </a:lnTo>
                <a:lnTo>
                  <a:pt x="75" y="55"/>
                </a:lnTo>
                <a:lnTo>
                  <a:pt x="59" y="46"/>
                </a:lnTo>
                <a:lnTo>
                  <a:pt x="45" y="36"/>
                </a:lnTo>
                <a:lnTo>
                  <a:pt x="33" y="24"/>
                </a:lnTo>
                <a:lnTo>
                  <a:pt x="20" y="11"/>
                </a:lnTo>
                <a:lnTo>
                  <a:pt x="20" y="11"/>
                </a:lnTo>
                <a:lnTo>
                  <a:pt x="17" y="17"/>
                </a:lnTo>
                <a:lnTo>
                  <a:pt x="15" y="26"/>
                </a:lnTo>
                <a:lnTo>
                  <a:pt x="13" y="33"/>
                </a:lnTo>
                <a:lnTo>
                  <a:pt x="12" y="41"/>
                </a:lnTo>
                <a:lnTo>
                  <a:pt x="12" y="41"/>
                </a:lnTo>
                <a:lnTo>
                  <a:pt x="13" y="48"/>
                </a:lnTo>
                <a:lnTo>
                  <a:pt x="14" y="57"/>
                </a:lnTo>
                <a:lnTo>
                  <a:pt x="17" y="63"/>
                </a:lnTo>
                <a:lnTo>
                  <a:pt x="20" y="70"/>
                </a:lnTo>
                <a:lnTo>
                  <a:pt x="23" y="76"/>
                </a:lnTo>
                <a:lnTo>
                  <a:pt x="28" y="81"/>
                </a:lnTo>
                <a:lnTo>
                  <a:pt x="34" y="87"/>
                </a:lnTo>
                <a:lnTo>
                  <a:pt x="39" y="91"/>
                </a:lnTo>
                <a:lnTo>
                  <a:pt x="39" y="91"/>
                </a:lnTo>
                <a:lnTo>
                  <a:pt x="32" y="91"/>
                </a:lnTo>
                <a:lnTo>
                  <a:pt x="25" y="89"/>
                </a:lnTo>
                <a:lnTo>
                  <a:pt x="18" y="87"/>
                </a:lnTo>
                <a:lnTo>
                  <a:pt x="12" y="84"/>
                </a:lnTo>
                <a:lnTo>
                  <a:pt x="12" y="84"/>
                </a:lnTo>
                <a:lnTo>
                  <a:pt x="12" y="85"/>
                </a:lnTo>
                <a:lnTo>
                  <a:pt x="12" y="85"/>
                </a:lnTo>
                <a:lnTo>
                  <a:pt x="13" y="95"/>
                </a:lnTo>
                <a:lnTo>
                  <a:pt x="16" y="105"/>
                </a:lnTo>
                <a:lnTo>
                  <a:pt x="20" y="115"/>
                </a:lnTo>
                <a:lnTo>
                  <a:pt x="25" y="123"/>
                </a:lnTo>
                <a:lnTo>
                  <a:pt x="33" y="130"/>
                </a:lnTo>
                <a:lnTo>
                  <a:pt x="41" y="136"/>
                </a:lnTo>
                <a:lnTo>
                  <a:pt x="50" y="140"/>
                </a:lnTo>
                <a:lnTo>
                  <a:pt x="60" y="143"/>
                </a:lnTo>
                <a:lnTo>
                  <a:pt x="60" y="143"/>
                </a:lnTo>
                <a:lnTo>
                  <a:pt x="52" y="145"/>
                </a:lnTo>
                <a:lnTo>
                  <a:pt x="44" y="146"/>
                </a:lnTo>
                <a:lnTo>
                  <a:pt x="44" y="146"/>
                </a:lnTo>
                <a:lnTo>
                  <a:pt x="33" y="145"/>
                </a:lnTo>
                <a:lnTo>
                  <a:pt x="33" y="145"/>
                </a:lnTo>
                <a:lnTo>
                  <a:pt x="37" y="153"/>
                </a:lnTo>
                <a:lnTo>
                  <a:pt x="41" y="161"/>
                </a:lnTo>
                <a:lnTo>
                  <a:pt x="47" y="168"/>
                </a:lnTo>
                <a:lnTo>
                  <a:pt x="54" y="175"/>
                </a:lnTo>
                <a:lnTo>
                  <a:pt x="62" y="179"/>
                </a:lnTo>
                <a:lnTo>
                  <a:pt x="71" y="183"/>
                </a:lnTo>
                <a:lnTo>
                  <a:pt x="79" y="185"/>
                </a:lnTo>
                <a:lnTo>
                  <a:pt x="89" y="186"/>
                </a:lnTo>
                <a:lnTo>
                  <a:pt x="89" y="186"/>
                </a:lnTo>
                <a:lnTo>
                  <a:pt x="81" y="192"/>
                </a:lnTo>
                <a:lnTo>
                  <a:pt x="73" y="197"/>
                </a:lnTo>
                <a:lnTo>
                  <a:pt x="64" y="201"/>
                </a:lnTo>
                <a:lnTo>
                  <a:pt x="54" y="206"/>
                </a:lnTo>
                <a:lnTo>
                  <a:pt x="45" y="208"/>
                </a:lnTo>
                <a:lnTo>
                  <a:pt x="35" y="210"/>
                </a:lnTo>
                <a:lnTo>
                  <a:pt x="25" y="212"/>
                </a:lnTo>
                <a:lnTo>
                  <a:pt x="14" y="212"/>
                </a:lnTo>
                <a:lnTo>
                  <a:pt x="14" y="212"/>
                </a:lnTo>
                <a:lnTo>
                  <a:pt x="0" y="211"/>
                </a:lnTo>
                <a:lnTo>
                  <a:pt x="0" y="211"/>
                </a:lnTo>
                <a:lnTo>
                  <a:pt x="10" y="217"/>
                </a:lnTo>
                <a:lnTo>
                  <a:pt x="21" y="222"/>
                </a:lnTo>
                <a:lnTo>
                  <a:pt x="32" y="227"/>
                </a:lnTo>
                <a:lnTo>
                  <a:pt x="44" y="231"/>
                </a:lnTo>
                <a:lnTo>
                  <a:pt x="55" y="235"/>
                </a:lnTo>
                <a:lnTo>
                  <a:pt x="68" y="237"/>
                </a:lnTo>
                <a:lnTo>
                  <a:pt x="80" y="238"/>
                </a:lnTo>
                <a:lnTo>
                  <a:pt x="93" y="238"/>
                </a:lnTo>
                <a:lnTo>
                  <a:pt x="93" y="238"/>
                </a:lnTo>
                <a:lnTo>
                  <a:pt x="112" y="237"/>
                </a:lnTo>
                <a:lnTo>
                  <a:pt x="132" y="233"/>
                </a:lnTo>
                <a:lnTo>
                  <a:pt x="149" y="229"/>
                </a:lnTo>
                <a:lnTo>
                  <a:pt x="166" y="222"/>
                </a:lnTo>
                <a:lnTo>
                  <a:pt x="180" y="215"/>
                </a:lnTo>
                <a:lnTo>
                  <a:pt x="195" y="205"/>
                </a:lnTo>
                <a:lnTo>
                  <a:pt x="207" y="194"/>
                </a:lnTo>
                <a:lnTo>
                  <a:pt x="220" y="183"/>
                </a:lnTo>
                <a:lnTo>
                  <a:pt x="229" y="169"/>
                </a:lnTo>
                <a:lnTo>
                  <a:pt x="238" y="156"/>
                </a:lnTo>
                <a:lnTo>
                  <a:pt x="246" y="141"/>
                </a:lnTo>
                <a:lnTo>
                  <a:pt x="252" y="127"/>
                </a:lnTo>
                <a:lnTo>
                  <a:pt x="257" y="112"/>
                </a:lnTo>
                <a:lnTo>
                  <a:pt x="260" y="97"/>
                </a:lnTo>
                <a:lnTo>
                  <a:pt x="262" y="82"/>
                </a:lnTo>
                <a:lnTo>
                  <a:pt x="263" y="67"/>
                </a:lnTo>
                <a:lnTo>
                  <a:pt x="263" y="67"/>
                </a:lnTo>
                <a:lnTo>
                  <a:pt x="263" y="59"/>
                </a:lnTo>
                <a:lnTo>
                  <a:pt x="263" y="59"/>
                </a:lnTo>
                <a:lnTo>
                  <a:pt x="271" y="52"/>
                </a:lnTo>
                <a:lnTo>
                  <a:pt x="280" y="45"/>
                </a:lnTo>
                <a:lnTo>
                  <a:pt x="287" y="37"/>
                </a:lnTo>
                <a:lnTo>
                  <a:pt x="293" y="28"/>
                </a:lnTo>
                <a:lnTo>
                  <a:pt x="293" y="28"/>
                </a:lnTo>
                <a:close/>
              </a:path>
            </a:pathLst>
          </a:custGeom>
          <a:solidFill>
            <a:sysClr val="window" lastClr="FFFFFF"/>
          </a:solidFill>
          <a:ln>
            <a:noFill/>
          </a:ln>
        </p:spPr>
        <p:txBody>
          <a:bodyPr anchor="ctr"/>
          <a:p>
            <a:pPr algn="ctr">
              <a:lnSpc>
                <a:spcPct val="130000"/>
              </a:lnSpc>
            </a:pPr>
            <a:endParaRPr>
              <a:latin typeface="微软雅黑" panose="020B0503020204020204" charset="-122"/>
              <a:ea typeface="微软雅黑" panose="020B0503020204020204" charset="-122"/>
            </a:endParaRPr>
          </a:p>
        </p:txBody>
      </p:sp>
      <p:sp>
        <p:nvSpPr>
          <p:cNvPr id="9" name="椭圆 8"/>
          <p:cNvSpPr/>
          <p:nvPr>
            <p:custDataLst>
              <p:tags r:id="rId16"/>
            </p:custDataLst>
          </p:nvPr>
        </p:nvSpPr>
        <p:spPr>
          <a:xfrm>
            <a:off x="3405284" y="2251311"/>
            <a:ext cx="893607" cy="893607"/>
          </a:xfrm>
          <a:prstGeom prst="ellipse">
            <a:avLst/>
          </a:prstGeom>
          <a:solidFill>
            <a:srgbClr val="3498DB"/>
          </a:solidFill>
          <a:ln w="76200">
            <a:no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18" name="任意多边形 17"/>
          <p:cNvSpPr/>
          <p:nvPr>
            <p:custDataLst>
              <p:tags r:id="rId17"/>
            </p:custDataLst>
          </p:nvPr>
        </p:nvSpPr>
        <p:spPr bwMode="auto">
          <a:xfrm>
            <a:off x="3626042" y="2455225"/>
            <a:ext cx="456434" cy="439834"/>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ysClr val="window" lastClr="FFFFFF"/>
          </a:solidFill>
          <a:ln>
            <a:noFill/>
          </a:ln>
        </p:spPr>
        <p:txBody>
          <a:bodyPr anchor="ctr"/>
          <a:p>
            <a:pPr algn="ctr">
              <a:lnSpc>
                <a:spcPct val="130000"/>
              </a:lnSpc>
            </a:pPr>
            <a:endParaRPr>
              <a:latin typeface="微软雅黑" panose="020B0503020204020204" charset="-122"/>
              <a:ea typeface="微软雅黑" panose="020B0503020204020204" charset="-122"/>
            </a:endParaRPr>
          </a:p>
        </p:txBody>
      </p:sp>
      <p:sp>
        <p:nvSpPr>
          <p:cNvPr id="7" name="椭圆 6"/>
          <p:cNvSpPr/>
          <p:nvPr>
            <p:custDataLst>
              <p:tags r:id="rId18"/>
            </p:custDataLst>
          </p:nvPr>
        </p:nvSpPr>
        <p:spPr>
          <a:xfrm>
            <a:off x="8071095" y="2233799"/>
            <a:ext cx="893607" cy="893607"/>
          </a:xfrm>
          <a:prstGeom prst="ellipse">
            <a:avLst/>
          </a:prstGeom>
          <a:solidFill>
            <a:srgbClr val="FFC000"/>
          </a:solidFill>
          <a:ln w="76200">
            <a:no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19" name="任意多边形 18"/>
          <p:cNvSpPr/>
          <p:nvPr>
            <p:custDataLst>
              <p:tags r:id="rId19"/>
            </p:custDataLst>
          </p:nvPr>
        </p:nvSpPr>
        <p:spPr bwMode="auto">
          <a:xfrm>
            <a:off x="8215398" y="2411551"/>
            <a:ext cx="574501" cy="53150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ysClr val="window" lastClr="FFFFFF"/>
          </a:solidFill>
          <a:ln w="9525">
            <a:noFill/>
            <a:round/>
          </a:ln>
        </p:spPr>
        <p:txBody>
          <a:bodyPr anchor="ctr"/>
          <a:p>
            <a:pPr algn="ctr">
              <a:lnSpc>
                <a:spcPct val="130000"/>
              </a:lnSpc>
            </a:pPr>
            <a:endParaRPr>
              <a:latin typeface="微软雅黑" panose="020B0503020204020204" charset="-122"/>
              <a:ea typeface="微软雅黑" panose="020B0503020204020204" charset="-122"/>
            </a:endParaRPr>
          </a:p>
        </p:txBody>
      </p:sp>
      <p:sp>
        <p:nvSpPr>
          <p:cNvPr id="20" name="任意多边形 19"/>
          <p:cNvSpPr/>
          <p:nvPr>
            <p:custDataLst>
              <p:tags r:id="rId20"/>
            </p:custDataLst>
          </p:nvPr>
        </p:nvSpPr>
        <p:spPr bwMode="auto">
          <a:xfrm>
            <a:off x="7050942" y="1418242"/>
            <a:ext cx="244772" cy="440588"/>
          </a:xfrm>
          <a:custGeom>
            <a:avLst/>
            <a:gdLst>
              <a:gd name="T0" fmla="*/ 159 w 159"/>
              <a:gd name="T1" fmla="*/ 50 h 286"/>
              <a:gd name="T2" fmla="*/ 114 w 159"/>
              <a:gd name="T3" fmla="*/ 50 h 286"/>
              <a:gd name="T4" fmla="*/ 114 w 159"/>
              <a:gd name="T5" fmla="*/ 50 h 286"/>
              <a:gd name="T6" fmla="*/ 111 w 159"/>
              <a:gd name="T7" fmla="*/ 51 h 286"/>
              <a:gd name="T8" fmla="*/ 107 w 159"/>
              <a:gd name="T9" fmla="*/ 54 h 286"/>
              <a:gd name="T10" fmla="*/ 103 w 159"/>
              <a:gd name="T11" fmla="*/ 60 h 286"/>
              <a:gd name="T12" fmla="*/ 102 w 159"/>
              <a:gd name="T13" fmla="*/ 66 h 286"/>
              <a:gd name="T14" fmla="*/ 102 w 159"/>
              <a:gd name="T15" fmla="*/ 99 h 286"/>
              <a:gd name="T16" fmla="*/ 159 w 159"/>
              <a:gd name="T17" fmla="*/ 99 h 286"/>
              <a:gd name="T18" fmla="*/ 159 w 159"/>
              <a:gd name="T19" fmla="*/ 146 h 286"/>
              <a:gd name="T20" fmla="*/ 102 w 159"/>
              <a:gd name="T21" fmla="*/ 146 h 286"/>
              <a:gd name="T22" fmla="*/ 102 w 159"/>
              <a:gd name="T23" fmla="*/ 286 h 286"/>
              <a:gd name="T24" fmla="*/ 50 w 159"/>
              <a:gd name="T25" fmla="*/ 286 h 286"/>
              <a:gd name="T26" fmla="*/ 50 w 159"/>
              <a:gd name="T27" fmla="*/ 146 h 286"/>
              <a:gd name="T28" fmla="*/ 0 w 159"/>
              <a:gd name="T29" fmla="*/ 146 h 286"/>
              <a:gd name="T30" fmla="*/ 0 w 159"/>
              <a:gd name="T31" fmla="*/ 99 h 286"/>
              <a:gd name="T32" fmla="*/ 50 w 159"/>
              <a:gd name="T33" fmla="*/ 99 h 286"/>
              <a:gd name="T34" fmla="*/ 50 w 159"/>
              <a:gd name="T35" fmla="*/ 71 h 286"/>
              <a:gd name="T36" fmla="*/ 50 w 159"/>
              <a:gd name="T37" fmla="*/ 71 h 286"/>
              <a:gd name="T38" fmla="*/ 50 w 159"/>
              <a:gd name="T39" fmla="*/ 64 h 286"/>
              <a:gd name="T40" fmla="*/ 51 w 159"/>
              <a:gd name="T41" fmla="*/ 57 h 286"/>
              <a:gd name="T42" fmla="*/ 52 w 159"/>
              <a:gd name="T43" fmla="*/ 50 h 286"/>
              <a:gd name="T44" fmla="*/ 54 w 159"/>
              <a:gd name="T45" fmla="*/ 43 h 286"/>
              <a:gd name="T46" fmla="*/ 57 w 159"/>
              <a:gd name="T47" fmla="*/ 37 h 286"/>
              <a:gd name="T48" fmla="*/ 60 w 159"/>
              <a:gd name="T49" fmla="*/ 31 h 286"/>
              <a:gd name="T50" fmla="*/ 63 w 159"/>
              <a:gd name="T51" fmla="*/ 26 h 286"/>
              <a:gd name="T52" fmla="*/ 67 w 159"/>
              <a:gd name="T53" fmla="*/ 21 h 286"/>
              <a:gd name="T54" fmla="*/ 72 w 159"/>
              <a:gd name="T55" fmla="*/ 16 h 286"/>
              <a:gd name="T56" fmla="*/ 78 w 159"/>
              <a:gd name="T57" fmla="*/ 12 h 286"/>
              <a:gd name="T58" fmla="*/ 83 w 159"/>
              <a:gd name="T59" fmla="*/ 8 h 286"/>
              <a:gd name="T60" fmla="*/ 88 w 159"/>
              <a:gd name="T61" fmla="*/ 5 h 286"/>
              <a:gd name="T62" fmla="*/ 94 w 159"/>
              <a:gd name="T63" fmla="*/ 3 h 286"/>
              <a:gd name="T64" fmla="*/ 100 w 159"/>
              <a:gd name="T65" fmla="*/ 1 h 286"/>
              <a:gd name="T66" fmla="*/ 108 w 159"/>
              <a:gd name="T67" fmla="*/ 0 h 286"/>
              <a:gd name="T68" fmla="*/ 114 w 159"/>
              <a:gd name="T69" fmla="*/ 0 h 286"/>
              <a:gd name="T70" fmla="*/ 159 w 159"/>
              <a:gd name="T71" fmla="*/ 0 h 286"/>
              <a:gd name="T72" fmla="*/ 159 w 159"/>
              <a:gd name="T73" fmla="*/ 5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86">
                <a:moveTo>
                  <a:pt x="159" y="50"/>
                </a:moveTo>
                <a:lnTo>
                  <a:pt x="114" y="50"/>
                </a:lnTo>
                <a:lnTo>
                  <a:pt x="114" y="50"/>
                </a:lnTo>
                <a:lnTo>
                  <a:pt x="111" y="51"/>
                </a:lnTo>
                <a:lnTo>
                  <a:pt x="107" y="54"/>
                </a:lnTo>
                <a:lnTo>
                  <a:pt x="103" y="60"/>
                </a:lnTo>
                <a:lnTo>
                  <a:pt x="102" y="66"/>
                </a:lnTo>
                <a:lnTo>
                  <a:pt x="102" y="99"/>
                </a:lnTo>
                <a:lnTo>
                  <a:pt x="159" y="99"/>
                </a:lnTo>
                <a:lnTo>
                  <a:pt x="159" y="146"/>
                </a:lnTo>
                <a:lnTo>
                  <a:pt x="102" y="146"/>
                </a:lnTo>
                <a:lnTo>
                  <a:pt x="102" y="286"/>
                </a:lnTo>
                <a:lnTo>
                  <a:pt x="50" y="286"/>
                </a:lnTo>
                <a:lnTo>
                  <a:pt x="50" y="146"/>
                </a:lnTo>
                <a:lnTo>
                  <a:pt x="0" y="146"/>
                </a:lnTo>
                <a:lnTo>
                  <a:pt x="0" y="99"/>
                </a:lnTo>
                <a:lnTo>
                  <a:pt x="50" y="99"/>
                </a:lnTo>
                <a:lnTo>
                  <a:pt x="50" y="71"/>
                </a:lnTo>
                <a:lnTo>
                  <a:pt x="50" y="71"/>
                </a:lnTo>
                <a:lnTo>
                  <a:pt x="50" y="64"/>
                </a:lnTo>
                <a:lnTo>
                  <a:pt x="51" y="57"/>
                </a:lnTo>
                <a:lnTo>
                  <a:pt x="52" y="50"/>
                </a:lnTo>
                <a:lnTo>
                  <a:pt x="54" y="43"/>
                </a:lnTo>
                <a:lnTo>
                  <a:pt x="57" y="37"/>
                </a:lnTo>
                <a:lnTo>
                  <a:pt x="60" y="31"/>
                </a:lnTo>
                <a:lnTo>
                  <a:pt x="63" y="26"/>
                </a:lnTo>
                <a:lnTo>
                  <a:pt x="67" y="21"/>
                </a:lnTo>
                <a:lnTo>
                  <a:pt x="72" y="16"/>
                </a:lnTo>
                <a:lnTo>
                  <a:pt x="78" y="12"/>
                </a:lnTo>
                <a:lnTo>
                  <a:pt x="83" y="8"/>
                </a:lnTo>
                <a:lnTo>
                  <a:pt x="88" y="5"/>
                </a:lnTo>
                <a:lnTo>
                  <a:pt x="94" y="3"/>
                </a:lnTo>
                <a:lnTo>
                  <a:pt x="100" y="1"/>
                </a:lnTo>
                <a:lnTo>
                  <a:pt x="108" y="0"/>
                </a:lnTo>
                <a:lnTo>
                  <a:pt x="114" y="0"/>
                </a:lnTo>
                <a:lnTo>
                  <a:pt x="159" y="0"/>
                </a:lnTo>
                <a:lnTo>
                  <a:pt x="159" y="50"/>
                </a:lnTo>
                <a:close/>
              </a:path>
            </a:pathLst>
          </a:custGeom>
          <a:solidFill>
            <a:sysClr val="window" lastClr="FFFFFF"/>
          </a:solidFill>
          <a:ln>
            <a:noFill/>
          </a:ln>
        </p:spPr>
        <p:txBody>
          <a:bodyPr anchor="ctr"/>
          <a:p>
            <a:pPr algn="ctr">
              <a:lnSpc>
                <a:spcPct val="130000"/>
              </a:lnSpc>
            </a:pPr>
            <a:endParaRPr>
              <a:latin typeface="微软雅黑" panose="020B0503020204020204" charset="-122"/>
              <a:ea typeface="微软雅黑" panose="020B0503020204020204" charset="-122"/>
            </a:endParaRPr>
          </a:p>
        </p:txBody>
      </p:sp>
      <p:sp>
        <p:nvSpPr>
          <p:cNvPr id="29" name="椭圆 28"/>
          <p:cNvSpPr/>
          <p:nvPr>
            <p:custDataLst>
              <p:tags r:id="rId21"/>
            </p:custDataLst>
          </p:nvPr>
        </p:nvSpPr>
        <p:spPr>
          <a:xfrm>
            <a:off x="8517899" y="3834665"/>
            <a:ext cx="893607" cy="893607"/>
          </a:xfrm>
          <a:prstGeom prst="ellipse">
            <a:avLst/>
          </a:prstGeom>
          <a:solidFill>
            <a:srgbClr val="1AA3AA"/>
          </a:solidFill>
          <a:ln w="76200">
            <a:noFill/>
          </a:ln>
        </p:spPr>
        <p:style>
          <a:lnRef idx="2">
            <a:srgbClr val="1F74AD">
              <a:shade val="50000"/>
            </a:srgbClr>
          </a:lnRef>
          <a:fillRef idx="1">
            <a:srgbClr val="1F74AD"/>
          </a:fillRef>
          <a:effectRef idx="0">
            <a:srgbClr val="1F74AD"/>
          </a:effectRef>
          <a:fontRef idx="minor">
            <a:sysClr val="window" lastClr="FFFFFF"/>
          </a:fontRef>
        </p:style>
        <p:txBody>
          <a:bodyPr anchor="ctr"/>
          <a:p>
            <a:pPr algn="ctr">
              <a:lnSpc>
                <a:spcPct val="130000"/>
              </a:lnSpc>
            </a:pPr>
            <a:endParaRPr>
              <a:latin typeface="微软雅黑" panose="020B0503020204020204" charset="-122"/>
              <a:ea typeface="微软雅黑" panose="020B0503020204020204" charset="-122"/>
            </a:endParaRPr>
          </a:p>
        </p:txBody>
      </p:sp>
      <p:sp>
        <p:nvSpPr>
          <p:cNvPr id="35" name="矩形 34"/>
          <p:cNvSpPr/>
          <p:nvPr>
            <p:custDataLst>
              <p:tags r:id="rId22"/>
            </p:custDataLst>
          </p:nvPr>
        </p:nvSpPr>
        <p:spPr>
          <a:xfrm>
            <a:off x="9583060" y="4900261"/>
            <a:ext cx="2481788" cy="423016"/>
          </a:xfrm>
          <a:prstGeom prst="rect">
            <a:avLst/>
          </a:prstGeom>
        </p:spPr>
        <p:txBody>
          <a:bodyPr wrap="square" lIns="90000" tIns="46800" rIns="90000" bIns="0" anchor="b" anchorCtr="0">
            <a:noAutofit/>
          </a:bodyPr>
          <a:p>
            <a:pPr lvl="0" defTabSz="913765">
              <a:lnSpc>
                <a:spcPct val="120000"/>
              </a:lnSpc>
              <a:defRPr/>
            </a:pPr>
            <a:r>
              <a:rPr lang="zh-CN" altLang="en-US" sz="2800" b="1" spc="300" dirty="0">
                <a:solidFill>
                  <a:srgbClr val="1AA3AA"/>
                </a:solidFill>
                <a:latin typeface="微软雅黑" panose="020B0503020204020204" charset="-122"/>
                <a:ea typeface="微软雅黑" panose="020B0503020204020204" charset="-122"/>
                <a:cs typeface="+mn-ea"/>
              </a:rPr>
              <a:t>其他</a:t>
            </a:r>
            <a:endParaRPr lang="zh-CN" altLang="en-US" sz="2800" b="1" spc="300" dirty="0">
              <a:solidFill>
                <a:srgbClr val="1AA3AA"/>
              </a:solidFill>
              <a:latin typeface="微软雅黑" panose="020B0503020204020204" charset="-122"/>
              <a:ea typeface="微软雅黑" panose="020B0503020204020204" charset="-122"/>
              <a:cs typeface="+mn-ea"/>
            </a:endParaRPr>
          </a:p>
        </p:txBody>
      </p:sp>
      <p:sp>
        <p:nvSpPr>
          <p:cNvPr id="38" name="矩形 37"/>
          <p:cNvSpPr/>
          <p:nvPr>
            <p:custDataLst>
              <p:tags r:id="rId23"/>
            </p:custDataLst>
          </p:nvPr>
        </p:nvSpPr>
        <p:spPr>
          <a:xfrm>
            <a:off x="205105" y="1158875"/>
            <a:ext cx="3147695" cy="422910"/>
          </a:xfrm>
          <a:prstGeom prst="rect">
            <a:avLst/>
          </a:prstGeom>
        </p:spPr>
        <p:txBody>
          <a:bodyPr wrap="square" lIns="90000" tIns="46800" rIns="90000" bIns="0" anchor="b" anchorCtr="0">
            <a:noAutofit/>
          </a:bodyPr>
          <a:p>
            <a:pPr lvl="0" algn="r" defTabSz="913765">
              <a:lnSpc>
                <a:spcPct val="120000"/>
              </a:lnSpc>
              <a:defRPr/>
            </a:pPr>
            <a:r>
              <a:rPr lang="zh-CN" altLang="en-US" sz="2800" b="1" spc="300" dirty="0">
                <a:solidFill>
                  <a:srgbClr val="69A35B"/>
                </a:solidFill>
                <a:latin typeface="微软雅黑" panose="020B0503020204020204" charset="-122"/>
                <a:ea typeface="微软雅黑" panose="020B0503020204020204" charset="-122"/>
                <a:cs typeface="+mn-ea"/>
              </a:rPr>
              <a:t>列数字和打比方</a:t>
            </a:r>
            <a:endParaRPr lang="zh-CN" altLang="en-US" sz="2800" b="1" spc="300" dirty="0">
              <a:solidFill>
                <a:srgbClr val="69A35B"/>
              </a:solidFill>
              <a:latin typeface="微软雅黑" panose="020B0503020204020204" charset="-122"/>
              <a:ea typeface="微软雅黑" panose="020B0503020204020204" charset="-122"/>
              <a:cs typeface="+mn-ea"/>
            </a:endParaRPr>
          </a:p>
        </p:txBody>
      </p:sp>
      <p:pic>
        <p:nvPicPr>
          <p:cNvPr id="40" name="图形 39"/>
          <p:cNvPicPr>
            <a:picLocks noChangeAspect="1"/>
          </p:cNvPicPr>
          <p:nvPr>
            <p:custDataLst>
              <p:tags r:id="rId24"/>
            </p:custDataLst>
          </p:nvPr>
        </p:nvPicPr>
        <p:blipFill>
          <a:blip r:embed="rId25" cstate="print">
            <a:extLst>
              <a:ext uri="{28A0092B-C50C-407E-A947-70E740481C1C}">
                <a14:useLocalDpi xmlns:a14="http://schemas.microsoft.com/office/drawing/2010/main" val="0"/>
              </a:ext>
            </a:extLst>
          </a:blip>
          <a:stretch>
            <a:fillRect/>
          </a:stretch>
        </p:blipFill>
        <p:spPr>
          <a:xfrm>
            <a:off x="8661207" y="3977973"/>
            <a:ext cx="606991" cy="606991"/>
          </a:xfrm>
          <a:prstGeom prst="rect">
            <a:avLst/>
          </a:prstGeom>
        </p:spPr>
      </p:pic>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文本框 3"/>
          <p:cNvSpPr txBox="1"/>
          <p:nvPr/>
        </p:nvSpPr>
        <p:spPr>
          <a:xfrm>
            <a:off x="539750" y="2593340"/>
            <a:ext cx="2133600" cy="583565"/>
          </a:xfrm>
          <a:prstGeom prst="rect">
            <a:avLst/>
          </a:prstGeom>
          <a:noFill/>
        </p:spPr>
        <p:txBody>
          <a:bodyPr wrap="square" rtlCol="0">
            <a:spAutoFit/>
          </a:bodyPr>
          <a:p>
            <a:r>
              <a:rPr lang="en-US" altLang="zh-CN" sz="3200">
                <a:sym typeface="+mn-ea"/>
              </a:rPr>
              <a:t>Exposition</a:t>
            </a:r>
            <a:r>
              <a:rPr lang="en-US" altLang="zh-CN" sz="2400">
                <a:sym typeface="+mn-ea"/>
              </a:rPr>
              <a:t> </a:t>
            </a:r>
            <a:endParaRPr lang="en-US" altLang="zh-CN" sz="2400">
              <a:sym typeface="+mn-ea"/>
            </a:endParaRPr>
          </a:p>
        </p:txBody>
      </p:sp>
      <p:sp>
        <p:nvSpPr>
          <p:cNvPr id="5" name="文本框 4"/>
          <p:cNvSpPr txBox="1"/>
          <p:nvPr/>
        </p:nvSpPr>
        <p:spPr>
          <a:xfrm>
            <a:off x="3460750" y="1460500"/>
            <a:ext cx="1702435" cy="460375"/>
          </a:xfrm>
          <a:prstGeom prst="rect">
            <a:avLst/>
          </a:prstGeom>
          <a:noFill/>
        </p:spPr>
        <p:txBody>
          <a:bodyPr wrap="square" rtlCol="0">
            <a:spAutoFit/>
          </a:bodyPr>
          <a:p>
            <a:r>
              <a:rPr lang="en-US" altLang="zh-CN" sz="2400" b="1">
                <a:sym typeface="+mn-ea"/>
              </a:rPr>
              <a:t>Statement </a:t>
            </a:r>
            <a:endParaRPr lang="en-US" altLang="zh-CN" sz="2400" b="1">
              <a:sym typeface="+mn-ea"/>
            </a:endParaRPr>
          </a:p>
        </p:txBody>
      </p:sp>
      <p:sp>
        <p:nvSpPr>
          <p:cNvPr id="6" name="文本框 5"/>
          <p:cNvSpPr txBox="1"/>
          <p:nvPr/>
        </p:nvSpPr>
        <p:spPr>
          <a:xfrm>
            <a:off x="3384550" y="2273300"/>
            <a:ext cx="2045335" cy="1476375"/>
          </a:xfrm>
          <a:prstGeom prst="rect">
            <a:avLst/>
          </a:prstGeom>
          <a:noFill/>
        </p:spPr>
        <p:txBody>
          <a:bodyPr wrap="square" rtlCol="0">
            <a:spAutoFit/>
          </a:bodyPr>
          <a:p>
            <a:r>
              <a:rPr lang="en-US" altLang="zh-CN" sz="2400" b="1">
                <a:sym typeface="+mn-ea"/>
              </a:rPr>
              <a:t>cause &amp; effcet                            Explaination</a:t>
            </a:r>
            <a:endParaRPr lang="zh-CN" altLang="en-US"/>
          </a:p>
          <a:p>
            <a:endParaRPr lang="zh-CN" altLang="en-US"/>
          </a:p>
        </p:txBody>
      </p:sp>
      <p:sp>
        <p:nvSpPr>
          <p:cNvPr id="7" name="文本框 6"/>
          <p:cNvSpPr txBox="1"/>
          <p:nvPr/>
        </p:nvSpPr>
        <p:spPr>
          <a:xfrm>
            <a:off x="5429885" y="1097280"/>
            <a:ext cx="4584700" cy="829945"/>
          </a:xfrm>
          <a:prstGeom prst="rect">
            <a:avLst/>
          </a:prstGeom>
          <a:noFill/>
          <a:ln>
            <a:solidFill>
              <a:srgbClr val="FF0000"/>
            </a:solidFill>
          </a:ln>
        </p:spPr>
        <p:txBody>
          <a:bodyPr wrap="square" rtlCol="0">
            <a:spAutoFit/>
          </a:bodyPr>
          <a:p>
            <a:r>
              <a:rPr lang="en-US" altLang="zh-CN" sz="2000">
                <a:sym typeface="+mn-ea"/>
              </a:rPr>
              <a:t> </a:t>
            </a:r>
            <a:r>
              <a:rPr lang="en-US" altLang="zh-CN" sz="2400">
                <a:sym typeface="+mn-ea"/>
              </a:rPr>
              <a:t>What is the statement (probem, phenomenon...)?</a:t>
            </a:r>
            <a:endParaRPr lang="en-US" altLang="zh-CN" sz="2400">
              <a:sym typeface="+mn-ea"/>
            </a:endParaRPr>
          </a:p>
        </p:txBody>
      </p:sp>
      <p:sp>
        <p:nvSpPr>
          <p:cNvPr id="9" name="文本框 8"/>
          <p:cNvSpPr txBox="1"/>
          <p:nvPr/>
        </p:nvSpPr>
        <p:spPr>
          <a:xfrm>
            <a:off x="539750" y="1000125"/>
            <a:ext cx="829310" cy="3769360"/>
          </a:xfrm>
          <a:prstGeom prst="rect">
            <a:avLst/>
          </a:prstGeom>
          <a:noFill/>
        </p:spPr>
        <p:txBody>
          <a:bodyPr wrap="square" rtlCol="0" anchor="t">
            <a:spAutoFit/>
          </a:bodyPr>
          <a:p>
            <a:r>
              <a:rPr lang="zh-CN" altLang="en-US" sz="23900">
                <a:latin typeface="宋体" panose="02010600030101010101" pitchFamily="2" charset="-122"/>
                <a:ea typeface="宋体" panose="02010600030101010101" pitchFamily="2" charset="-122"/>
              </a:rPr>
              <a:t>｛</a:t>
            </a:r>
            <a:endParaRPr lang="zh-CN" altLang="en-US" sz="23900">
              <a:latin typeface="宋体" panose="02010600030101010101" pitchFamily="2" charset="-122"/>
              <a:ea typeface="宋体" panose="02010600030101010101" pitchFamily="2" charset="-122"/>
            </a:endParaRPr>
          </a:p>
        </p:txBody>
      </p:sp>
      <p:sp>
        <p:nvSpPr>
          <p:cNvPr id="11" name="文本框 10"/>
          <p:cNvSpPr txBox="1"/>
          <p:nvPr/>
        </p:nvSpPr>
        <p:spPr>
          <a:xfrm>
            <a:off x="5492750" y="2424430"/>
            <a:ext cx="3910965" cy="1198880"/>
          </a:xfrm>
          <a:prstGeom prst="rect">
            <a:avLst/>
          </a:prstGeom>
          <a:noFill/>
          <a:ln>
            <a:solidFill>
              <a:srgbClr val="FF0000"/>
            </a:solidFill>
          </a:ln>
        </p:spPr>
        <p:txBody>
          <a:bodyPr wrap="square" rtlCol="0">
            <a:spAutoFit/>
          </a:bodyPr>
          <a:p>
            <a:r>
              <a:rPr lang="en-US" altLang="zh-CN" sz="2400"/>
              <a:t>What causes the problem?</a:t>
            </a:r>
            <a:endParaRPr lang="en-US" altLang="zh-CN" sz="2400"/>
          </a:p>
          <a:p>
            <a:r>
              <a:rPr lang="en-US" altLang="zh-CN" sz="2400"/>
              <a:t>What effect does it have?</a:t>
            </a:r>
            <a:endParaRPr lang="en-US" altLang="zh-CN" sz="2400"/>
          </a:p>
          <a:p>
            <a:r>
              <a:rPr lang="en-US" altLang="zh-CN" sz="2400"/>
              <a:t>How is it solved?</a:t>
            </a:r>
            <a:endParaRPr lang="en-US" altLang="zh-CN" sz="2400"/>
          </a:p>
        </p:txBody>
      </p:sp>
      <p:sp>
        <p:nvSpPr>
          <p:cNvPr id="12" name="文本框 11"/>
          <p:cNvSpPr txBox="1"/>
          <p:nvPr/>
        </p:nvSpPr>
        <p:spPr>
          <a:xfrm>
            <a:off x="3460750" y="4121150"/>
            <a:ext cx="2032000" cy="460375"/>
          </a:xfrm>
          <a:prstGeom prst="rect">
            <a:avLst/>
          </a:prstGeom>
          <a:noFill/>
        </p:spPr>
        <p:txBody>
          <a:bodyPr wrap="square" rtlCol="0">
            <a:spAutoFit/>
          </a:bodyPr>
          <a:p>
            <a:r>
              <a:rPr lang="en-US" altLang="zh-CN" sz="2400" b="1"/>
              <a:t>Conclusion</a:t>
            </a:r>
            <a:endParaRPr lang="en-US" altLang="zh-CN" sz="2400" b="1"/>
          </a:p>
        </p:txBody>
      </p:sp>
      <p:sp>
        <p:nvSpPr>
          <p:cNvPr id="13" name="文本框 12"/>
          <p:cNvSpPr txBox="1"/>
          <p:nvPr/>
        </p:nvSpPr>
        <p:spPr>
          <a:xfrm>
            <a:off x="5492750" y="4120515"/>
            <a:ext cx="3911600" cy="1198880"/>
          </a:xfrm>
          <a:prstGeom prst="rect">
            <a:avLst/>
          </a:prstGeom>
          <a:noFill/>
          <a:ln>
            <a:solidFill>
              <a:srgbClr val="FF0000"/>
            </a:solidFill>
          </a:ln>
        </p:spPr>
        <p:txBody>
          <a:bodyPr wrap="square" rtlCol="0">
            <a:spAutoFit/>
          </a:bodyPr>
          <a:p>
            <a:r>
              <a:rPr lang="en-US" altLang="zh-CN" sz="2400"/>
              <a:t>What is the solution?</a:t>
            </a:r>
            <a:endParaRPr lang="en-US" altLang="zh-CN" sz="2400"/>
          </a:p>
          <a:p>
            <a:r>
              <a:rPr lang="en-US" altLang="zh-CN" sz="2400"/>
              <a:t>What can be concluded?</a:t>
            </a:r>
            <a:endParaRPr lang="en-US" altLang="zh-CN" sz="2400"/>
          </a:p>
          <a:p>
            <a:r>
              <a:rPr lang="en-US" altLang="zh-CN" sz="2400"/>
              <a:t>What is the suggestion?</a:t>
            </a:r>
            <a:endParaRPr lang="en-US" altLang="zh-CN" sz="2400"/>
          </a:p>
        </p:txBody>
      </p:sp>
      <p:sp>
        <p:nvSpPr>
          <p:cNvPr id="14" name="文本框 13"/>
          <p:cNvSpPr txBox="1"/>
          <p:nvPr/>
        </p:nvSpPr>
        <p:spPr>
          <a:xfrm>
            <a:off x="570865" y="5688330"/>
            <a:ext cx="10641965" cy="82994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p>
            <a:r>
              <a:rPr lang="zh-CN" altLang="en-US" sz="2400"/>
              <a:t>说明文：</a:t>
            </a:r>
            <a:r>
              <a:rPr lang="zh-CN" altLang="en-US" sz="2400">
                <a:sym typeface="+mn-ea"/>
              </a:rPr>
              <a:t>文体、</a:t>
            </a:r>
            <a:r>
              <a:rPr lang="zh-CN" altLang="en-US" sz="2400"/>
              <a:t>结构特征、写作目的、写作手法、语篇模式（衔接）、信息组织、语言特点、考查重点、命题方向</a:t>
            </a:r>
            <a:endParaRPr lang="zh-CN" altLang="en-US" sz="2400"/>
          </a:p>
        </p:txBody>
      </p:sp>
      <p:sp>
        <p:nvSpPr>
          <p:cNvPr id="16" name="文本框 15"/>
          <p:cNvSpPr txBox="1"/>
          <p:nvPr/>
        </p:nvSpPr>
        <p:spPr>
          <a:xfrm>
            <a:off x="9612630" y="2114550"/>
            <a:ext cx="1600200" cy="3476625"/>
          </a:xfrm>
          <a:prstGeom prst="rect">
            <a:avLst/>
          </a:prstGeom>
          <a:noFill/>
          <a:ln>
            <a:solidFill>
              <a:srgbClr val="FF0000"/>
            </a:solidFill>
          </a:ln>
        </p:spPr>
        <p:txBody>
          <a:bodyPr wrap="square" rtlCol="0">
            <a:spAutoFit/>
          </a:bodyPr>
          <a:p>
            <a:r>
              <a:rPr lang="en-US" altLang="zh-CN" sz="2000"/>
              <a:t>facts, information</a:t>
            </a:r>
            <a:endParaRPr lang="en-US" altLang="zh-CN" sz="2000"/>
          </a:p>
          <a:p>
            <a:endParaRPr lang="en-US" altLang="zh-CN" sz="2000"/>
          </a:p>
          <a:p>
            <a:r>
              <a:rPr lang="en-US" altLang="zh-CN" sz="2000"/>
              <a:t>example, cause and effect, constrast and comparison</a:t>
            </a:r>
            <a:endParaRPr lang="en-US" altLang="zh-CN" sz="2000"/>
          </a:p>
          <a:p>
            <a:endParaRPr lang="en-US" altLang="zh-CN" sz="2000"/>
          </a:p>
          <a:p>
            <a:r>
              <a:rPr lang="en-US" altLang="zh-CN" sz="2000"/>
              <a:t>language</a:t>
            </a:r>
            <a:endParaRPr lang="en-US" altLang="zh-CN" sz="2000"/>
          </a:p>
        </p:txBody>
      </p:sp>
      <p:sp>
        <p:nvSpPr>
          <p:cNvPr id="17" name="文本框 16"/>
          <p:cNvSpPr txBox="1"/>
          <p:nvPr/>
        </p:nvSpPr>
        <p:spPr>
          <a:xfrm>
            <a:off x="463550" y="381000"/>
            <a:ext cx="1460500" cy="5835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p>
            <a:r>
              <a:rPr lang="zh-CN" altLang="en-US" sz="3200"/>
              <a:t>说明文</a:t>
            </a:r>
            <a:endParaRPr lang="zh-CN" altLang="en-US" sz="3200"/>
          </a:p>
        </p:txBody>
      </p:sp>
    </p:spTree>
  </p:cSld>
  <p:clrMapOvr>
    <a:masterClrMapping/>
  </p:clrMapOvr>
  <mc:AlternateContent xmlns:mc="http://schemas.openxmlformats.org/markup-compatibility/2006">
    <mc:Choice xmlns:p14="http://schemas.microsoft.com/office/powerpoint/2010/main" Requires="p14">
      <p:transition p14:dur="10"/>
    </mc:Choice>
    <mc:Fallback>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文本框 3"/>
          <p:cNvSpPr txBox="1"/>
          <p:nvPr/>
        </p:nvSpPr>
        <p:spPr>
          <a:xfrm>
            <a:off x="539115" y="3176905"/>
            <a:ext cx="1146175" cy="583565"/>
          </a:xfrm>
          <a:prstGeom prst="rect">
            <a:avLst/>
          </a:prstGeom>
          <a:noFill/>
        </p:spPr>
        <p:txBody>
          <a:bodyPr wrap="none" rtlCol="0">
            <a:spAutoFit/>
          </a:bodyPr>
          <a:p>
            <a:r>
              <a:rPr lang="en-US" altLang="zh-CN" sz="3200"/>
              <a:t>Story</a:t>
            </a:r>
            <a:endParaRPr lang="en-US" altLang="zh-CN" sz="3200"/>
          </a:p>
        </p:txBody>
      </p:sp>
      <p:sp>
        <p:nvSpPr>
          <p:cNvPr id="5" name="文本框 4"/>
          <p:cNvSpPr txBox="1"/>
          <p:nvPr/>
        </p:nvSpPr>
        <p:spPr>
          <a:xfrm>
            <a:off x="2705100" y="1441450"/>
            <a:ext cx="1320800" cy="521970"/>
          </a:xfrm>
          <a:prstGeom prst="rect">
            <a:avLst/>
          </a:prstGeom>
          <a:noFill/>
        </p:spPr>
        <p:txBody>
          <a:bodyPr wrap="square" rtlCol="0">
            <a:spAutoFit/>
          </a:bodyPr>
          <a:p>
            <a:r>
              <a:rPr lang="en-US" altLang="zh-CN" sz="2800"/>
              <a:t>Setting</a:t>
            </a:r>
            <a:endParaRPr lang="en-US" altLang="zh-CN" sz="2800"/>
          </a:p>
        </p:txBody>
      </p:sp>
      <p:sp>
        <p:nvSpPr>
          <p:cNvPr id="6" name="文本框 5"/>
          <p:cNvSpPr txBox="1"/>
          <p:nvPr/>
        </p:nvSpPr>
        <p:spPr>
          <a:xfrm>
            <a:off x="2844800" y="3137535"/>
            <a:ext cx="1041400" cy="521970"/>
          </a:xfrm>
          <a:prstGeom prst="rect">
            <a:avLst/>
          </a:prstGeom>
          <a:noFill/>
        </p:spPr>
        <p:txBody>
          <a:bodyPr wrap="square" rtlCol="0">
            <a:spAutoFit/>
          </a:bodyPr>
          <a:p>
            <a:r>
              <a:rPr lang="en-US" altLang="zh-CN" sz="2800"/>
              <a:t>Plot</a:t>
            </a:r>
            <a:endParaRPr lang="en-US" altLang="zh-CN" sz="2800"/>
          </a:p>
        </p:txBody>
      </p:sp>
      <p:sp>
        <p:nvSpPr>
          <p:cNvPr id="7" name="文本框 6"/>
          <p:cNvSpPr txBox="1"/>
          <p:nvPr/>
        </p:nvSpPr>
        <p:spPr>
          <a:xfrm>
            <a:off x="2895600" y="4679950"/>
            <a:ext cx="1487170" cy="521970"/>
          </a:xfrm>
          <a:prstGeom prst="rect">
            <a:avLst/>
          </a:prstGeom>
          <a:noFill/>
        </p:spPr>
        <p:txBody>
          <a:bodyPr wrap="square" rtlCol="0">
            <a:spAutoFit/>
          </a:bodyPr>
          <a:p>
            <a:r>
              <a:rPr lang="en-US" altLang="zh-CN" sz="2800"/>
              <a:t>Theme</a:t>
            </a:r>
            <a:endParaRPr lang="en-US" altLang="zh-CN" sz="2800"/>
          </a:p>
        </p:txBody>
      </p:sp>
      <p:sp>
        <p:nvSpPr>
          <p:cNvPr id="8" name="文本框 7"/>
          <p:cNvSpPr txBox="1"/>
          <p:nvPr/>
        </p:nvSpPr>
        <p:spPr>
          <a:xfrm>
            <a:off x="4711700" y="1390650"/>
            <a:ext cx="6120130" cy="1198880"/>
          </a:xfrm>
          <a:prstGeom prst="rect">
            <a:avLst/>
          </a:prstGeom>
          <a:noFill/>
          <a:ln>
            <a:solidFill>
              <a:srgbClr val="FF0000"/>
            </a:solidFill>
          </a:ln>
        </p:spPr>
        <p:txBody>
          <a:bodyPr wrap="square" rtlCol="0">
            <a:spAutoFit/>
          </a:bodyPr>
          <a:p>
            <a:r>
              <a:rPr lang="en-US" altLang="zh-CN" sz="2400"/>
              <a:t>Who was the main character?</a:t>
            </a:r>
            <a:endParaRPr lang="en-US" altLang="zh-CN" sz="2400"/>
          </a:p>
          <a:p>
            <a:r>
              <a:rPr lang="en-US" altLang="zh-CN" sz="2400"/>
              <a:t>When and where did the story happen?</a:t>
            </a:r>
            <a:endParaRPr lang="en-US" altLang="zh-CN" sz="2400"/>
          </a:p>
          <a:p>
            <a:r>
              <a:rPr lang="en-US" altLang="zh-CN" sz="2400"/>
              <a:t>What was the conflict in the story?</a:t>
            </a:r>
            <a:endParaRPr lang="en-US" altLang="zh-CN" sz="2400"/>
          </a:p>
        </p:txBody>
      </p:sp>
      <p:sp>
        <p:nvSpPr>
          <p:cNvPr id="9" name="文本框 8"/>
          <p:cNvSpPr txBox="1"/>
          <p:nvPr/>
        </p:nvSpPr>
        <p:spPr>
          <a:xfrm>
            <a:off x="4673600" y="2838450"/>
            <a:ext cx="6158230" cy="1198880"/>
          </a:xfrm>
          <a:prstGeom prst="rect">
            <a:avLst/>
          </a:prstGeom>
          <a:noFill/>
          <a:ln>
            <a:solidFill>
              <a:srgbClr val="FF0000"/>
            </a:solidFill>
          </a:ln>
        </p:spPr>
        <p:txBody>
          <a:bodyPr wrap="square" rtlCol="0">
            <a:spAutoFit/>
          </a:bodyPr>
          <a:p>
            <a:r>
              <a:rPr lang="en-US" altLang="zh-CN" sz="2400"/>
              <a:t>What caused the conflict?</a:t>
            </a:r>
            <a:endParaRPr lang="en-US" altLang="zh-CN" sz="2400"/>
          </a:p>
          <a:p>
            <a:r>
              <a:rPr lang="en-US" altLang="zh-CN" sz="2400"/>
              <a:t>How was it solved?</a:t>
            </a:r>
            <a:endParaRPr lang="en-US" altLang="zh-CN" sz="2400"/>
          </a:p>
          <a:p>
            <a:r>
              <a:rPr lang="en-US" altLang="zh-CN" sz="2400"/>
              <a:t>What was the solution(result)?</a:t>
            </a:r>
            <a:endParaRPr lang="en-US" altLang="zh-CN" sz="2400"/>
          </a:p>
        </p:txBody>
      </p:sp>
      <p:sp>
        <p:nvSpPr>
          <p:cNvPr id="10" name="文本框 9"/>
          <p:cNvSpPr txBox="1"/>
          <p:nvPr/>
        </p:nvSpPr>
        <p:spPr>
          <a:xfrm>
            <a:off x="4724400" y="4375150"/>
            <a:ext cx="6106795" cy="829945"/>
          </a:xfrm>
          <a:prstGeom prst="rect">
            <a:avLst/>
          </a:prstGeom>
          <a:noFill/>
          <a:ln>
            <a:solidFill>
              <a:srgbClr val="FF0000"/>
            </a:solidFill>
          </a:ln>
        </p:spPr>
        <p:txBody>
          <a:bodyPr wrap="square" rtlCol="0">
            <a:spAutoFit/>
          </a:bodyPr>
          <a:p>
            <a:r>
              <a:rPr lang="en-US" altLang="zh-CN" sz="2400"/>
              <a:t>What did the author learn from the story?</a:t>
            </a:r>
            <a:endParaRPr lang="en-US" altLang="zh-CN" sz="2400"/>
          </a:p>
          <a:p>
            <a:r>
              <a:rPr lang="en-US" altLang="zh-CN" sz="2400"/>
              <a:t>How did the author feel?</a:t>
            </a:r>
            <a:endParaRPr lang="en-US" altLang="zh-CN" sz="2400"/>
          </a:p>
        </p:txBody>
      </p:sp>
      <p:sp>
        <p:nvSpPr>
          <p:cNvPr id="11" name="文本框 10"/>
          <p:cNvSpPr txBox="1"/>
          <p:nvPr/>
        </p:nvSpPr>
        <p:spPr>
          <a:xfrm>
            <a:off x="502920" y="476250"/>
            <a:ext cx="3383280" cy="52197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p>
            <a:r>
              <a:rPr lang="zh-CN" altLang="en-US" sz="2800"/>
              <a:t>记叙文完形语篇分析</a:t>
            </a:r>
            <a:endParaRPr lang="zh-CN" altLang="en-US" sz="2800"/>
          </a:p>
        </p:txBody>
      </p:sp>
      <p:sp>
        <p:nvSpPr>
          <p:cNvPr id="12" name="文本框 11"/>
          <p:cNvSpPr txBox="1"/>
          <p:nvPr/>
        </p:nvSpPr>
        <p:spPr>
          <a:xfrm>
            <a:off x="-206375" y="1390650"/>
            <a:ext cx="955675" cy="3769360"/>
          </a:xfrm>
          <a:prstGeom prst="rect">
            <a:avLst/>
          </a:prstGeom>
          <a:noFill/>
        </p:spPr>
        <p:txBody>
          <a:bodyPr wrap="square" rtlCol="0" anchor="t">
            <a:spAutoFit/>
          </a:bodyPr>
          <a:p>
            <a:r>
              <a:rPr lang="zh-CN" altLang="en-US" sz="23900">
                <a:latin typeface="宋体" panose="02010600030101010101" pitchFamily="2" charset="-122"/>
                <a:ea typeface="宋体" panose="02010600030101010101" pitchFamily="2" charset="-122"/>
              </a:rPr>
              <a:t>｛</a:t>
            </a:r>
            <a:endParaRPr lang="zh-CN" altLang="en-US" sz="23900">
              <a:latin typeface="宋体" panose="02010600030101010101" pitchFamily="2" charset="-122"/>
              <a:ea typeface="宋体" panose="02010600030101010101" pitchFamily="2" charset="-122"/>
            </a:endParaRPr>
          </a:p>
        </p:txBody>
      </p:sp>
      <p:sp>
        <p:nvSpPr>
          <p:cNvPr id="13" name="文本框 12"/>
          <p:cNvSpPr txBox="1"/>
          <p:nvPr/>
        </p:nvSpPr>
        <p:spPr>
          <a:xfrm>
            <a:off x="539115" y="5405120"/>
            <a:ext cx="10292715" cy="1198880"/>
          </a:xfrm>
          <a:prstGeom prst="rect">
            <a:avLst/>
          </a:prstGeom>
          <a:noFill/>
          <a:ln>
            <a:solidFill>
              <a:srgbClr val="FF0000"/>
            </a:solidFill>
          </a:ln>
        </p:spPr>
        <p:txBody>
          <a:bodyPr wrap="square" rtlCol="0">
            <a:spAutoFit/>
          </a:bodyPr>
          <a:p>
            <a:r>
              <a:rPr lang="zh-CN" altLang="en-US" sz="2400"/>
              <a:t>景物的描写：</a:t>
            </a:r>
            <a:r>
              <a:rPr lang="en-US" altLang="zh-CN" sz="2400"/>
              <a:t>location, scenery, equipment, area, size, shape...</a:t>
            </a:r>
            <a:endParaRPr lang="zh-CN" altLang="en-US" sz="2400"/>
          </a:p>
          <a:p>
            <a:r>
              <a:rPr lang="zh-CN" altLang="en-US" sz="2400"/>
              <a:t>活动的描写：</a:t>
            </a:r>
            <a:r>
              <a:rPr lang="en-US" altLang="zh-CN" sz="2400"/>
              <a:t>activities, purpose, result, cause, meaning...</a:t>
            </a:r>
            <a:endParaRPr lang="zh-CN" altLang="en-US" sz="2400"/>
          </a:p>
          <a:p>
            <a:r>
              <a:rPr lang="zh-CN" altLang="en-US" sz="2400"/>
              <a:t>情感的描写：</a:t>
            </a:r>
            <a:r>
              <a:rPr lang="en-US" altLang="zh-CN" sz="2400"/>
              <a:t>feelings, emotions, inspirations, thoughts, reflections...</a:t>
            </a:r>
            <a:endParaRPr lang="en-US" altLang="zh-CN" sz="2400"/>
          </a:p>
        </p:txBody>
      </p:sp>
    </p:spTree>
  </p:cSld>
  <p:clrMapOvr>
    <a:masterClrMapping/>
  </p:clrMapOvr>
  <mc:AlternateContent xmlns:mc="http://schemas.openxmlformats.org/markup-compatibility/2006">
    <mc:Choice xmlns:p14="http://schemas.microsoft.com/office/powerpoint/2010/main" Requires="p14">
      <p:transition p14:dur="10"/>
    </mc:Choice>
    <mc:Fallback>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105974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2" name="文本框 1"/>
          <p:cNvSpPr txBox="1"/>
          <p:nvPr/>
        </p:nvSpPr>
        <p:spPr>
          <a:xfrm>
            <a:off x="1584325" y="1059815"/>
            <a:ext cx="9381490" cy="4246245"/>
          </a:xfrm>
          <a:prstGeom prst="rect">
            <a:avLst/>
          </a:prstGeom>
          <a:noFill/>
        </p:spPr>
        <p:txBody>
          <a:bodyPr wrap="square" rtlCol="0">
            <a:spAutoFit/>
          </a:bodyPr>
          <a:p>
            <a:pPr algn="ctr">
              <a:lnSpc>
                <a:spcPct val="150000"/>
              </a:lnSpc>
            </a:pPr>
            <a:r>
              <a:rPr lang="zh-CN" altLang="en-US" sz="6000">
                <a:solidFill>
                  <a:schemeClr val="bg1"/>
                </a:solidFill>
              </a:rPr>
              <a:t>连线、成片、织网</a:t>
            </a:r>
            <a:endParaRPr lang="zh-CN" altLang="en-US" sz="6000">
              <a:solidFill>
                <a:schemeClr val="bg1"/>
              </a:solidFill>
            </a:endParaRPr>
          </a:p>
          <a:p>
            <a:pPr algn="ctr">
              <a:lnSpc>
                <a:spcPct val="200000"/>
              </a:lnSpc>
            </a:pPr>
            <a:r>
              <a:rPr lang="zh-CN" altLang="en-US" sz="5400">
                <a:solidFill>
                  <a:schemeClr val="bg1"/>
                </a:solidFill>
              </a:rPr>
              <a:t>高 三 英 语 学 科 复 习 指 导</a:t>
            </a:r>
            <a:endParaRPr lang="zh-CN" altLang="en-US" sz="6000">
              <a:solidFill>
                <a:schemeClr val="bg1"/>
              </a:solidFill>
            </a:endParaRPr>
          </a:p>
          <a:p>
            <a:pPr algn="r">
              <a:lnSpc>
                <a:spcPct val="200000"/>
              </a:lnSpc>
            </a:pPr>
            <a:r>
              <a:rPr lang="zh-CN" altLang="en-US" sz="3600">
                <a:solidFill>
                  <a:schemeClr val="bg1"/>
                </a:solidFill>
              </a:rPr>
              <a:t>  郑州市第十一中学 谷战峰</a:t>
            </a:r>
            <a:endParaRPr lang="zh-CN" altLang="en-US" sz="3600">
              <a:solidFill>
                <a:schemeClr val="bg1"/>
              </a:solidFill>
            </a:endParaRPr>
          </a:p>
        </p:txBody>
      </p:sp>
      <p:pic>
        <p:nvPicPr>
          <p:cNvPr id="3" name="图片 2"/>
          <p:cNvPicPr>
            <a:picLocks noChangeAspect="1"/>
          </p:cNvPicPr>
          <p:nvPr/>
        </p:nvPicPr>
        <p:blipFill>
          <a:blip r:embed="rId2"/>
          <a:stretch>
            <a:fillRect/>
          </a:stretch>
        </p:blipFill>
        <p:spPr>
          <a:xfrm>
            <a:off x="0" y="5306695"/>
            <a:ext cx="12192000" cy="1833880"/>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endParaRPr lang="zh-CN" altLang="en-US"/>
          </a:p>
        </p:txBody>
      </p:sp>
      <p:pic>
        <p:nvPicPr>
          <p:cNvPr id="5" name="内容占位符 4"/>
          <p:cNvPicPr>
            <a:picLocks noChangeAspect="1"/>
          </p:cNvPicPr>
          <p:nvPr>
            <p:ph idx="1"/>
          </p:nvPr>
        </p:nvPicPr>
        <p:blipFill>
          <a:blip r:embed="rId1"/>
          <a:stretch>
            <a:fillRect/>
          </a:stretch>
        </p:blipFill>
        <p:spPr>
          <a:xfrm>
            <a:off x="-2540" y="635"/>
            <a:ext cx="12195175" cy="6857365"/>
          </a:xfrm>
          <a:prstGeom prst="rect">
            <a:avLst/>
          </a:prstGeom>
          <a:noFill/>
        </p:spPr>
      </p:pic>
      <p:graphicFrame>
        <p:nvGraphicFramePr>
          <p:cNvPr id="6" name="图示 5"/>
          <p:cNvGraphicFramePr/>
          <p:nvPr/>
        </p:nvGraphicFramePr>
        <p:xfrm>
          <a:off x="0" y="719455"/>
          <a:ext cx="11911965" cy="54184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文本框 6"/>
          <p:cNvSpPr txBox="1"/>
          <p:nvPr/>
        </p:nvSpPr>
        <p:spPr>
          <a:xfrm>
            <a:off x="469900" y="2413635"/>
            <a:ext cx="4429125" cy="2245360"/>
          </a:xfrm>
          <a:prstGeom prst="rect">
            <a:avLst/>
          </a:prstGeom>
          <a:noFill/>
        </p:spPr>
        <p:txBody>
          <a:bodyPr wrap="square" rtlCol="0">
            <a:spAutoFit/>
          </a:bodyPr>
          <a:p>
            <a:r>
              <a:rPr lang="en-US" altLang="zh-CN" sz="2000">
                <a:solidFill>
                  <a:schemeClr val="bg2"/>
                </a:solidFill>
              </a:rPr>
              <a:t>physical damage</a:t>
            </a:r>
            <a:endParaRPr lang="en-US" altLang="zh-CN" sz="2000">
              <a:solidFill>
                <a:schemeClr val="bg2"/>
              </a:solidFill>
            </a:endParaRPr>
          </a:p>
          <a:p>
            <a:r>
              <a:rPr lang="en-US" altLang="zh-CN" sz="2000">
                <a:solidFill>
                  <a:schemeClr val="bg2"/>
                </a:solidFill>
              </a:rPr>
              <a:t>biological damage</a:t>
            </a:r>
            <a:endParaRPr lang="en-US" altLang="zh-CN" sz="2000">
              <a:solidFill>
                <a:schemeClr val="bg2"/>
              </a:solidFill>
            </a:endParaRPr>
          </a:p>
          <a:p>
            <a:r>
              <a:rPr lang="en-US" altLang="zh-CN" sz="2000">
                <a:solidFill>
                  <a:schemeClr val="bg2"/>
                </a:solidFill>
              </a:rPr>
              <a:t>spritual damage</a:t>
            </a:r>
            <a:endParaRPr lang="en-US" altLang="zh-CN" sz="2000">
              <a:solidFill>
                <a:schemeClr val="bg2"/>
              </a:solidFill>
            </a:endParaRPr>
          </a:p>
          <a:p>
            <a:r>
              <a:rPr lang="en-US" altLang="zh-CN" sz="2000">
                <a:solidFill>
                  <a:schemeClr val="bg2"/>
                </a:solidFill>
              </a:rPr>
              <a:t>behavioral damage</a:t>
            </a:r>
            <a:endParaRPr lang="en-US" altLang="zh-CN" sz="2000">
              <a:solidFill>
                <a:schemeClr val="bg2"/>
              </a:solidFill>
            </a:endParaRPr>
          </a:p>
          <a:p>
            <a:r>
              <a:rPr lang="en-US" altLang="zh-CN" sz="2000">
                <a:solidFill>
                  <a:schemeClr val="bg2"/>
                </a:solidFill>
              </a:rPr>
              <a:t>considerable/great/heavy/serious/severe/signficant  damage</a:t>
            </a:r>
            <a:endParaRPr lang="en-US" altLang="zh-CN" sz="2000">
              <a:solidFill>
                <a:schemeClr val="bg2"/>
              </a:solidFill>
            </a:endParaRPr>
          </a:p>
          <a:p>
            <a:r>
              <a:rPr lang="en-US" altLang="zh-CN" sz="2000">
                <a:solidFill>
                  <a:schemeClr val="bg2"/>
                </a:solidFill>
              </a:rPr>
              <a:t>obtain/receive/recover/win damage</a:t>
            </a:r>
            <a:endParaRPr lang="en-US" altLang="zh-CN" sz="2000">
              <a:solidFill>
                <a:schemeClr val="bg2"/>
              </a:solidFill>
            </a:endParaRPr>
          </a:p>
        </p:txBody>
      </p:sp>
      <p:sp>
        <p:nvSpPr>
          <p:cNvPr id="8" name="文本框 7"/>
          <p:cNvSpPr txBox="1"/>
          <p:nvPr/>
        </p:nvSpPr>
        <p:spPr>
          <a:xfrm>
            <a:off x="6757035" y="2574925"/>
            <a:ext cx="4861560" cy="1568450"/>
          </a:xfrm>
          <a:prstGeom prst="rect">
            <a:avLst/>
          </a:prstGeom>
          <a:noFill/>
        </p:spPr>
        <p:txBody>
          <a:bodyPr wrap="square" rtlCol="0">
            <a:spAutoFit/>
          </a:bodyPr>
          <a:p>
            <a:r>
              <a:rPr lang="en-US" altLang="zh-CN" sz="2400">
                <a:solidFill>
                  <a:schemeClr val="bg2"/>
                </a:solidFill>
              </a:rPr>
              <a:t>The power plant will cause </a:t>
            </a:r>
            <a:r>
              <a:rPr lang="en-US" altLang="zh-CN" sz="2400">
                <a:solidFill>
                  <a:srgbClr val="FF0000"/>
                </a:solidFill>
              </a:rPr>
              <a:t>untold</a:t>
            </a:r>
            <a:r>
              <a:rPr lang="en-US" altLang="zh-CN" sz="2400">
                <a:solidFill>
                  <a:schemeClr val="bg2"/>
                </a:solidFill>
              </a:rPr>
              <a:t> damage to the local enviornment.</a:t>
            </a:r>
            <a:endParaRPr lang="en-US" altLang="zh-CN" sz="2400">
              <a:solidFill>
                <a:schemeClr val="bg2"/>
              </a:solidFill>
            </a:endParaRPr>
          </a:p>
          <a:p>
            <a:r>
              <a:rPr lang="en-US" altLang="zh-CN" sz="2400">
                <a:solidFill>
                  <a:schemeClr val="bg2"/>
                </a:solidFill>
              </a:rPr>
              <a:t>The earthquake caused widespread damage to property.</a:t>
            </a:r>
            <a:endParaRPr lang="en-US" altLang="zh-CN" sz="2400">
              <a:solidFill>
                <a:schemeClr val="bg2"/>
              </a:solidFill>
            </a:endParaRPr>
          </a:p>
        </p:txBody>
      </p:sp>
      <p:sp>
        <p:nvSpPr>
          <p:cNvPr id="9" name="文本框 8"/>
          <p:cNvSpPr txBox="1"/>
          <p:nvPr/>
        </p:nvSpPr>
        <p:spPr>
          <a:xfrm>
            <a:off x="264160" y="4924425"/>
            <a:ext cx="11355070" cy="1568450"/>
          </a:xfrm>
          <a:prstGeom prst="rect">
            <a:avLst/>
          </a:prstGeom>
          <a:noFill/>
          <a:ln>
            <a:solidFill>
              <a:srgbClr val="FF0000"/>
            </a:solidFill>
          </a:ln>
        </p:spPr>
        <p:txBody>
          <a:bodyPr wrap="square" rtlCol="0">
            <a:spAutoFit/>
          </a:bodyPr>
          <a:p>
            <a:r>
              <a:rPr lang="en-US" altLang="zh-CN" sz="3200">
                <a:solidFill>
                  <a:schemeClr val="bg1"/>
                </a:solidFill>
              </a:rPr>
              <a:t>I have a very strong fear that the lie we're telling is doing  </a:t>
            </a:r>
            <a:r>
              <a:rPr lang="en-US" altLang="zh-CN" sz="3200" u="sng">
                <a:solidFill>
                  <a:schemeClr val="bg1"/>
                </a:solidFill>
              </a:rPr>
              <a:t>  52   </a:t>
            </a:r>
            <a:r>
              <a:rPr lang="en-US" altLang="zh-CN" sz="3200">
                <a:solidFill>
                  <a:schemeClr val="bg1"/>
                </a:solidFill>
              </a:rPr>
              <a:t>  damage to our children.</a:t>
            </a:r>
            <a:endParaRPr lang="en-US" altLang="zh-CN" sz="3200">
              <a:solidFill>
                <a:schemeClr val="bg1"/>
              </a:solidFill>
            </a:endParaRPr>
          </a:p>
          <a:p>
            <a:r>
              <a:rPr lang="en-US" altLang="zh-CN" sz="3200">
                <a:solidFill>
                  <a:schemeClr val="bg1"/>
                </a:solidFill>
              </a:rPr>
              <a:t>52. A. physical   B. biological   C. spiritual   D. behavioral</a:t>
            </a:r>
            <a:endParaRPr lang="en-US" altLang="zh-CN" sz="3200">
              <a:solidFill>
                <a:schemeClr val="bg1"/>
              </a:solidFill>
            </a:endParaRPr>
          </a:p>
        </p:txBody>
      </p:sp>
      <p:sp>
        <p:nvSpPr>
          <p:cNvPr id="10" name="文本框 9"/>
          <p:cNvSpPr txBox="1"/>
          <p:nvPr/>
        </p:nvSpPr>
        <p:spPr>
          <a:xfrm>
            <a:off x="5022215" y="699135"/>
            <a:ext cx="2040890" cy="7067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p>
            <a:r>
              <a:rPr lang="en-US" altLang="zh-CN" sz="4000">
                <a:solidFill>
                  <a:srgbClr val="FF0000"/>
                </a:solidFill>
              </a:rPr>
              <a:t>damage</a:t>
            </a:r>
            <a:endParaRPr lang="en-US" altLang="zh-CN" sz="4000">
              <a:solidFill>
                <a:srgbClr val="FF0000"/>
              </a:solidFill>
            </a:endParaRPr>
          </a:p>
        </p:txBody>
      </p:sp>
      <p:sp>
        <p:nvSpPr>
          <p:cNvPr id="11" name="文本框 10"/>
          <p:cNvSpPr txBox="1"/>
          <p:nvPr/>
        </p:nvSpPr>
        <p:spPr>
          <a:xfrm>
            <a:off x="264160" y="252095"/>
            <a:ext cx="3444240" cy="1568450"/>
          </a:xfrm>
          <a:prstGeom prst="rect">
            <a:avLst/>
          </a:prstGeom>
          <a:noFill/>
          <a:ln>
            <a:solidFill>
              <a:srgbClr val="FF0000"/>
            </a:solidFill>
          </a:ln>
        </p:spPr>
        <p:txBody>
          <a:bodyPr wrap="square" rtlCol="0">
            <a:spAutoFit/>
          </a:bodyPr>
          <a:p>
            <a:r>
              <a:rPr lang="en-US" altLang="zh-CN" sz="2400">
                <a:solidFill>
                  <a:schemeClr val="bg1"/>
                </a:solidFill>
              </a:rPr>
              <a:t>Suddenly my piano story came </a:t>
            </a:r>
            <a:r>
              <a:rPr lang="en-US" altLang="zh-CN" sz="2400">
                <a:solidFill>
                  <a:srgbClr val="FF0000"/>
                </a:solidFill>
              </a:rPr>
              <a:t>flooding</a:t>
            </a:r>
            <a:r>
              <a:rPr lang="en-US" altLang="zh-CN" sz="2400">
                <a:solidFill>
                  <a:schemeClr val="bg1"/>
                </a:solidFill>
              </a:rPr>
              <a:t> out of me as if I'd always had this tale to tell.</a:t>
            </a:r>
            <a:endParaRPr lang="en-US" altLang="zh-CN" sz="2400">
              <a:solidFill>
                <a:schemeClr val="bg1"/>
              </a:solidFill>
            </a:endParaRPr>
          </a:p>
        </p:txBody>
      </p:sp>
      <p:sp>
        <p:nvSpPr>
          <p:cNvPr id="12" name="文本框 11"/>
          <p:cNvSpPr txBox="1"/>
          <p:nvPr/>
        </p:nvSpPr>
        <p:spPr>
          <a:xfrm>
            <a:off x="8266430" y="309245"/>
            <a:ext cx="3433445" cy="1568450"/>
          </a:xfrm>
          <a:prstGeom prst="rect">
            <a:avLst/>
          </a:prstGeom>
          <a:noFill/>
          <a:ln>
            <a:solidFill>
              <a:srgbClr val="FF0000"/>
            </a:solidFill>
          </a:ln>
        </p:spPr>
        <p:txBody>
          <a:bodyPr wrap="square" rtlCol="0">
            <a:spAutoFit/>
          </a:bodyPr>
          <a:p>
            <a:r>
              <a:rPr lang="en-US" altLang="zh-CN" sz="2400">
                <a:solidFill>
                  <a:schemeClr val="bg1"/>
                </a:solidFill>
              </a:rPr>
              <a:t>My tather </a:t>
            </a:r>
            <a:r>
              <a:rPr lang="en-US" altLang="zh-CN" sz="2400">
                <a:solidFill>
                  <a:srgbClr val="FF0000"/>
                </a:solidFill>
              </a:rPr>
              <a:t>waited</a:t>
            </a:r>
            <a:r>
              <a:rPr lang="en-US" altLang="zh-CN" sz="2400">
                <a:solidFill>
                  <a:schemeClr val="bg1"/>
                </a:solidFill>
              </a:rPr>
              <a:t> tables in a restaurant and my mother worked in a laundry.</a:t>
            </a:r>
            <a:endParaRPr lang="en-US" altLang="zh-CN" sz="240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11" grpId="0" animBg="1"/>
      <p:bldP spid="1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pic>
        <p:nvPicPr>
          <p:cNvPr id="3" name="图片 2"/>
          <p:cNvPicPr>
            <a:picLocks noChangeAspect="1"/>
          </p:cNvPicPr>
          <p:nvPr/>
        </p:nvPicPr>
        <p:blipFill>
          <a:blip r:embed="rId2"/>
          <a:stretch>
            <a:fillRect/>
          </a:stretch>
        </p:blipFill>
        <p:spPr>
          <a:xfrm>
            <a:off x="6749415" y="331470"/>
            <a:ext cx="5146040" cy="3968750"/>
          </a:xfrm>
          <a:prstGeom prst="rect">
            <a:avLst/>
          </a:prstGeom>
        </p:spPr>
      </p:pic>
      <p:sp>
        <p:nvSpPr>
          <p:cNvPr id="6" name="文本框 5"/>
          <p:cNvSpPr txBox="1"/>
          <p:nvPr/>
        </p:nvSpPr>
        <p:spPr>
          <a:xfrm>
            <a:off x="340995" y="330835"/>
            <a:ext cx="6296025" cy="3969385"/>
          </a:xfrm>
          <a:prstGeom prst="rect">
            <a:avLst/>
          </a:prstGeom>
          <a:noFill/>
          <a:ln>
            <a:solidFill>
              <a:srgbClr val="FF0000"/>
            </a:solidFill>
          </a:ln>
        </p:spPr>
        <p:txBody>
          <a:bodyPr wrap="square" rtlCol="0">
            <a:spAutoFit/>
          </a:bodyPr>
          <a:p>
            <a:r>
              <a:rPr lang="zh-CN" altLang="en-US" sz="2800">
                <a:solidFill>
                  <a:schemeClr val="bg1"/>
                </a:solidFill>
              </a:rPr>
              <a:t>“I had studied in Singapore since 2012 and easily picked up English because all the courses were taught in the language. As for Korean, I was interested in K-pop and watched a lot of LCK </a:t>
            </a:r>
            <a:r>
              <a:rPr lang="zh-CN" altLang="en-US" sz="2800" u="sng">
                <a:solidFill>
                  <a:schemeClr val="bg1"/>
                </a:solidFill>
              </a:rPr>
              <a:t>  65  </a:t>
            </a:r>
            <a:r>
              <a:rPr lang="zh-CN" altLang="en-US" sz="2800">
                <a:solidFill>
                  <a:schemeClr val="bg1"/>
                </a:solidFill>
              </a:rPr>
              <a:t> (match). I also took up some Korean-related courses at university. Besides, I kept using those languages </a:t>
            </a:r>
            <a:r>
              <a:rPr lang="zh-CN" altLang="en-US" sz="2800" u="sng">
                <a:solidFill>
                  <a:schemeClr val="bg1"/>
                </a:solidFill>
              </a:rPr>
              <a:t>  66  </a:t>
            </a:r>
            <a:r>
              <a:rPr lang="zh-CN" altLang="en-US" sz="2800">
                <a:solidFill>
                  <a:schemeClr val="bg1"/>
                </a:solidFill>
              </a:rPr>
              <a:t> (frequent).”</a:t>
            </a:r>
            <a:endParaRPr lang="zh-CN" altLang="en-US" sz="2800">
              <a:solidFill>
                <a:schemeClr val="bg1"/>
              </a:solidFill>
            </a:endParaRPr>
          </a:p>
        </p:txBody>
      </p:sp>
      <p:sp>
        <p:nvSpPr>
          <p:cNvPr id="7" name="文本框 6"/>
          <p:cNvSpPr txBox="1"/>
          <p:nvPr/>
        </p:nvSpPr>
        <p:spPr>
          <a:xfrm>
            <a:off x="340995" y="4527550"/>
            <a:ext cx="11462385" cy="2061210"/>
          </a:xfrm>
          <a:prstGeom prst="rect">
            <a:avLst/>
          </a:prstGeom>
          <a:noFill/>
          <a:ln>
            <a:solidFill>
              <a:srgbClr val="FF0000"/>
            </a:solidFill>
          </a:ln>
        </p:spPr>
        <p:txBody>
          <a:bodyPr wrap="square" rtlCol="0">
            <a:spAutoFit/>
          </a:bodyPr>
          <a:p>
            <a:r>
              <a:rPr lang="zh-CN" altLang="en-US" sz="3200">
                <a:solidFill>
                  <a:schemeClr val="bg1"/>
                </a:solidFill>
                <a:sym typeface="+mn-ea"/>
              </a:rPr>
              <a:t>“Also, since I was interested in E-sports, and Mandarin, English and Korean </a:t>
            </a:r>
            <a:r>
              <a:rPr lang="zh-CN" altLang="en-US" sz="3200" u="sng">
                <a:solidFill>
                  <a:schemeClr val="bg1"/>
                </a:solidFill>
                <a:sym typeface="+mn-ea"/>
              </a:rPr>
              <a:t>  67  </a:t>
            </a:r>
            <a:r>
              <a:rPr lang="zh-CN" altLang="en-US" sz="3200">
                <a:solidFill>
                  <a:schemeClr val="bg1"/>
                </a:solidFill>
                <a:sym typeface="+mn-ea"/>
              </a:rPr>
              <a:t> (be) three most commonly used languages in this industry, I put more effort into</a:t>
            </a:r>
            <a:r>
              <a:rPr lang="zh-CN" altLang="en-US" sz="3200" u="sng">
                <a:solidFill>
                  <a:schemeClr val="bg1"/>
                </a:solidFill>
                <a:sym typeface="+mn-ea"/>
              </a:rPr>
              <a:t>   68  </a:t>
            </a:r>
            <a:r>
              <a:rPr lang="zh-CN" altLang="en-US" sz="3200">
                <a:solidFill>
                  <a:schemeClr val="bg1"/>
                </a:solidFill>
                <a:sym typeface="+mn-ea"/>
              </a:rPr>
              <a:t> (practice) those languages.”</a:t>
            </a:r>
            <a:endParaRPr lang="zh-CN" altLang="en-US" sz="3200">
              <a:solidFill>
                <a:schemeClr val="bg1"/>
              </a:solidFill>
              <a:sym typeface="+mn-ea"/>
            </a:endParaRPr>
          </a:p>
        </p:txBody>
      </p:sp>
      <p:sp>
        <p:nvSpPr>
          <p:cNvPr id="2" name="文本框 1"/>
          <p:cNvSpPr txBox="1"/>
          <p:nvPr/>
        </p:nvSpPr>
        <p:spPr>
          <a:xfrm>
            <a:off x="4070985" y="5029835"/>
            <a:ext cx="912495" cy="58356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p>
            <a:r>
              <a:rPr lang="en-US" altLang="zh-CN" sz="3200">
                <a:solidFill>
                  <a:srgbClr val="FF0000"/>
                </a:solidFill>
              </a:rPr>
              <a:t>are</a:t>
            </a:r>
            <a:endParaRPr lang="en-US" altLang="zh-CN" sz="320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260340" y="38918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2" name="文本框 1"/>
          <p:cNvSpPr txBox="1"/>
          <p:nvPr/>
        </p:nvSpPr>
        <p:spPr>
          <a:xfrm>
            <a:off x="832485" y="1226185"/>
            <a:ext cx="10527030" cy="5077460"/>
          </a:xfrm>
          <a:prstGeom prst="rect">
            <a:avLst/>
          </a:prstGeom>
          <a:noFill/>
          <a:ln>
            <a:solidFill>
              <a:srgbClr val="FF0000"/>
            </a:solidFill>
          </a:ln>
        </p:spPr>
        <p:txBody>
          <a:bodyPr wrap="square" rtlCol="0">
            <a:spAutoFit/>
          </a:bodyPr>
          <a:p>
            <a:pPr>
              <a:lnSpc>
                <a:spcPct val="150000"/>
              </a:lnSpc>
            </a:pPr>
            <a:r>
              <a:rPr lang="zh-CN" altLang="en-US" sz="2400">
                <a:solidFill>
                  <a:schemeClr val="bg1"/>
                </a:solidFill>
              </a:rPr>
              <a:t>1. Last year, China’s League of Legends Pro League (LPL) English broadcast expanded its live show </a:t>
            </a:r>
            <a:r>
              <a:rPr lang="zh-CN" altLang="en-US" sz="2400" u="sng">
                <a:solidFill>
                  <a:schemeClr val="bg1"/>
                </a:solidFill>
              </a:rPr>
              <a:t>        61          </a:t>
            </a:r>
            <a:r>
              <a:rPr lang="zh-CN" altLang="en-US" sz="2400">
                <a:solidFill>
                  <a:schemeClr val="bg1"/>
                </a:solidFill>
              </a:rPr>
              <a:t>(include) post-game interviews. As a host and interviewer who can speak three languages, Wendy Xia An became the English broadcast’s most recognizable interviewer. Her translation had bridged the gap  </a:t>
            </a:r>
            <a:r>
              <a:rPr lang="zh-CN" altLang="en-US" sz="2400" u="sng">
                <a:solidFill>
                  <a:schemeClr val="bg1"/>
                </a:solidFill>
              </a:rPr>
              <a:t>      62      </a:t>
            </a:r>
            <a:r>
              <a:rPr lang="zh-CN" altLang="en-US" sz="2400">
                <a:solidFill>
                  <a:schemeClr val="bg1"/>
                </a:solidFill>
              </a:rPr>
              <a:t> Chinese and Korean players, and international fans.</a:t>
            </a:r>
            <a:endParaRPr lang="zh-CN" altLang="en-US" sz="2400">
              <a:solidFill>
                <a:schemeClr val="bg1"/>
              </a:solidFill>
            </a:endParaRPr>
          </a:p>
          <a:p>
            <a:pPr>
              <a:lnSpc>
                <a:spcPct val="150000"/>
              </a:lnSpc>
            </a:pPr>
            <a:r>
              <a:rPr lang="en-US" altLang="zh-CN" sz="2400">
                <a:solidFill>
                  <a:schemeClr val="bg1"/>
                </a:solidFill>
              </a:rPr>
              <a:t>2.After fierce competition, she got the job doing translation work for LPL. At the beginning of last year, </a:t>
            </a:r>
            <a:r>
              <a:rPr lang="en-US" altLang="zh-CN" sz="2400" u="sng">
                <a:solidFill>
                  <a:schemeClr val="bg1"/>
                </a:solidFill>
              </a:rPr>
              <a:t>    63    </a:t>
            </a:r>
            <a:r>
              <a:rPr lang="en-US" altLang="zh-CN" sz="2400">
                <a:solidFill>
                  <a:schemeClr val="bg1"/>
                </a:solidFill>
              </a:rPr>
              <a:t> LPL English started a new section which was the backseat interview, she  was chosen as the LPL English host.</a:t>
            </a:r>
            <a:endParaRPr lang="en-US" altLang="zh-CN" sz="2400">
              <a:solidFill>
                <a:schemeClr val="bg1"/>
              </a:solidFill>
            </a:endParaRPr>
          </a:p>
        </p:txBody>
      </p:sp>
      <p:sp>
        <p:nvSpPr>
          <p:cNvPr id="8" name="文本框 7"/>
          <p:cNvSpPr txBox="1"/>
          <p:nvPr/>
        </p:nvSpPr>
        <p:spPr>
          <a:xfrm>
            <a:off x="1356360" y="478790"/>
            <a:ext cx="6659880" cy="460375"/>
          </a:xfrm>
          <a:prstGeom prst="rect">
            <a:avLst/>
          </a:prstGeom>
          <a:noFill/>
        </p:spPr>
        <p:txBody>
          <a:bodyPr wrap="square" rtlCol="0">
            <a:spAutoFit/>
          </a:bodyPr>
          <a:p>
            <a:r>
              <a:rPr lang="zh-CN" altLang="en-US" sz="2400">
                <a:solidFill>
                  <a:schemeClr val="bg1"/>
                </a:solidFill>
              </a:rPr>
              <a:t>郑州市</a:t>
            </a:r>
            <a:r>
              <a:rPr lang="en-US" altLang="zh-CN" sz="2400">
                <a:solidFill>
                  <a:schemeClr val="bg1"/>
                </a:solidFill>
              </a:rPr>
              <a:t>2022</a:t>
            </a:r>
            <a:r>
              <a:rPr lang="zh-CN" altLang="en-US" sz="2400">
                <a:solidFill>
                  <a:schemeClr val="bg1"/>
                </a:solidFill>
              </a:rPr>
              <a:t>年高中毕业年级第一次质量预测</a:t>
            </a:r>
            <a:endParaRPr lang="zh-CN" altLang="en-US" sz="2400">
              <a:solidFill>
                <a:schemeClr val="bg1"/>
              </a:solidFill>
            </a:endParaRPr>
          </a:p>
        </p:txBody>
      </p:sp>
      <p:sp>
        <p:nvSpPr>
          <p:cNvPr id="3" name="文本框 2"/>
          <p:cNvSpPr txBox="1"/>
          <p:nvPr/>
        </p:nvSpPr>
        <p:spPr>
          <a:xfrm>
            <a:off x="5656580" y="1877060"/>
            <a:ext cx="1665605" cy="46037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p>
            <a:r>
              <a:rPr lang="en-US" altLang="zh-CN" sz="2400" b="1">
                <a:solidFill>
                  <a:srgbClr val="FF0000"/>
                </a:solidFill>
              </a:rPr>
              <a:t>to include</a:t>
            </a:r>
            <a:endParaRPr lang="en-US" altLang="zh-CN" sz="2400" b="1">
              <a:solidFill>
                <a:srgbClr val="FF0000"/>
              </a:solidFill>
            </a:endParaRPr>
          </a:p>
        </p:txBody>
      </p:sp>
      <p:sp>
        <p:nvSpPr>
          <p:cNvPr id="4" name="文本框 3"/>
          <p:cNvSpPr txBox="1"/>
          <p:nvPr/>
        </p:nvSpPr>
        <p:spPr>
          <a:xfrm>
            <a:off x="7471410" y="3535045"/>
            <a:ext cx="1537970" cy="46037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p>
            <a:r>
              <a:rPr lang="en-US" altLang="zh-CN" sz="2400" b="1">
                <a:solidFill>
                  <a:srgbClr val="FF0000"/>
                </a:solidFill>
              </a:rPr>
              <a:t>between</a:t>
            </a:r>
            <a:endParaRPr lang="en-US" altLang="zh-CN" sz="2400" b="1">
              <a:solidFill>
                <a:srgbClr val="FF0000"/>
              </a:solidFill>
            </a:endParaRPr>
          </a:p>
        </p:txBody>
      </p:sp>
      <p:sp>
        <p:nvSpPr>
          <p:cNvPr id="6" name="文本框 5"/>
          <p:cNvSpPr txBox="1"/>
          <p:nvPr/>
        </p:nvSpPr>
        <p:spPr>
          <a:xfrm>
            <a:off x="4507865" y="5153025"/>
            <a:ext cx="992505" cy="46037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p>
            <a:r>
              <a:rPr lang="en-US" altLang="zh-CN" sz="2400" b="1">
                <a:solidFill>
                  <a:srgbClr val="FF0000"/>
                </a:solidFill>
              </a:rPr>
              <a:t>when</a:t>
            </a:r>
            <a:endParaRPr lang="en-US" altLang="zh-CN" sz="2400" b="1">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 grpId="0" bldLvl="0" animBg="1"/>
      <p:bldP spid="4" grpId="0" bldLvl="0" animBg="1"/>
      <p:bldP spid="6" grpId="0" bldLvl="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467350" y="444429"/>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7" name="文本框 6"/>
          <p:cNvSpPr txBox="1"/>
          <p:nvPr/>
        </p:nvSpPr>
        <p:spPr>
          <a:xfrm>
            <a:off x="717550" y="1083310"/>
            <a:ext cx="11005820" cy="5262245"/>
          </a:xfrm>
          <a:prstGeom prst="rect">
            <a:avLst/>
          </a:prstGeom>
          <a:noFill/>
          <a:ln>
            <a:solidFill>
              <a:srgbClr val="FF0000"/>
            </a:solidFill>
          </a:ln>
        </p:spPr>
        <p:txBody>
          <a:bodyPr wrap="square" rtlCol="0">
            <a:spAutoFit/>
          </a:bodyPr>
          <a:p>
            <a:r>
              <a:rPr lang="zh-CN" altLang="en-US" sz="2800" b="1">
                <a:solidFill>
                  <a:schemeClr val="bg1"/>
                </a:solidFill>
                <a:sym typeface="+mn-ea"/>
              </a:rPr>
              <a:t>Last Sunday we took a part in a clean-up activity in a forest outside the city. When we arrived, we were sad to see rubbishes everywhere. Though there was a “Do Not Litter” sign at the entrance, that didn’t stop people litter around. Our team leader, Jim, divided us by two groups – one cleaned up the north side of the forest and the other cleaned up the south side. We cleared up a lot of waste we were very happy to see the forest looked clean than before. It was absolutely worth our effort! There will be other clean-up activity in the green belt next Sunday. You can contact Jim and sign up for it if you’re willingly to help. Whoever participated will receive a medal like last time. I’ll join you too until I have time.</a:t>
            </a:r>
            <a:endParaRPr lang="zh-CN" altLang="en-US" sz="2800" b="1">
              <a:solidFill>
                <a:schemeClr val="bg1"/>
              </a:solidFill>
              <a:sym typeface="+mn-ea"/>
            </a:endParaRPr>
          </a:p>
        </p:txBody>
      </p:sp>
      <p:sp>
        <p:nvSpPr>
          <p:cNvPr id="8" name="文本框 7"/>
          <p:cNvSpPr txBox="1"/>
          <p:nvPr/>
        </p:nvSpPr>
        <p:spPr>
          <a:xfrm>
            <a:off x="1356360" y="478790"/>
            <a:ext cx="6659880" cy="460375"/>
          </a:xfrm>
          <a:prstGeom prst="rect">
            <a:avLst/>
          </a:prstGeom>
          <a:noFill/>
        </p:spPr>
        <p:txBody>
          <a:bodyPr wrap="square" rtlCol="0">
            <a:spAutoFit/>
          </a:bodyPr>
          <a:p>
            <a:r>
              <a:rPr lang="zh-CN" altLang="en-US" sz="2400">
                <a:solidFill>
                  <a:schemeClr val="bg1"/>
                </a:solidFill>
              </a:rPr>
              <a:t>郑州市</a:t>
            </a:r>
            <a:r>
              <a:rPr lang="en-US" altLang="zh-CN" sz="2400">
                <a:solidFill>
                  <a:schemeClr val="bg1"/>
                </a:solidFill>
              </a:rPr>
              <a:t>2022</a:t>
            </a:r>
            <a:r>
              <a:rPr lang="zh-CN" altLang="en-US" sz="2400">
                <a:solidFill>
                  <a:schemeClr val="bg1"/>
                </a:solidFill>
              </a:rPr>
              <a:t>年高中毕业年级第一次质量预测</a:t>
            </a:r>
            <a:endParaRPr lang="zh-CN" altLang="en-US" sz="240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28920" y="318699"/>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pic>
        <p:nvPicPr>
          <p:cNvPr id="4" name="图片 3"/>
          <p:cNvPicPr>
            <a:picLocks noChangeAspect="1"/>
          </p:cNvPicPr>
          <p:nvPr/>
        </p:nvPicPr>
        <p:blipFill>
          <a:blip r:embed="rId2"/>
          <a:stretch>
            <a:fillRect/>
          </a:stretch>
        </p:blipFill>
        <p:spPr>
          <a:xfrm>
            <a:off x="1113155" y="488315"/>
            <a:ext cx="10250805" cy="5881370"/>
          </a:xfrm>
          <a:prstGeom prst="rect">
            <a:avLst/>
          </a:prstGeom>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467350" y="444429"/>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7" name="文本框 6"/>
          <p:cNvSpPr txBox="1"/>
          <p:nvPr/>
        </p:nvSpPr>
        <p:spPr>
          <a:xfrm>
            <a:off x="717550" y="1165225"/>
            <a:ext cx="11005820" cy="5262245"/>
          </a:xfrm>
          <a:prstGeom prst="rect">
            <a:avLst/>
          </a:prstGeom>
          <a:noFill/>
          <a:ln>
            <a:solidFill>
              <a:srgbClr val="FF0000"/>
            </a:solidFill>
          </a:ln>
        </p:spPr>
        <p:txBody>
          <a:bodyPr wrap="square" rtlCol="0">
            <a:spAutoFit/>
          </a:bodyPr>
          <a:p>
            <a:r>
              <a:rPr lang="zh-CN" altLang="en-US" sz="2800" b="1">
                <a:solidFill>
                  <a:schemeClr val="bg1"/>
                </a:solidFill>
                <a:sym typeface="+mn-ea"/>
              </a:rPr>
              <a:t>Last Sunday we took a part in a clean-up activity in a forest outside the city. When we arrived, we were sad to see rubbishes everywhere. Though there was a “Do Not Litter” sign at the entrance, </a:t>
            </a:r>
            <a:r>
              <a:rPr lang="zh-CN" altLang="en-US" sz="2800" b="1">
                <a:solidFill>
                  <a:srgbClr val="FF0000"/>
                </a:solidFill>
                <a:sym typeface="+mn-ea"/>
              </a:rPr>
              <a:t>that </a:t>
            </a:r>
            <a:r>
              <a:rPr lang="zh-CN" altLang="en-US" sz="2800" b="1">
                <a:solidFill>
                  <a:schemeClr val="bg1"/>
                </a:solidFill>
                <a:sym typeface="+mn-ea"/>
              </a:rPr>
              <a:t>didn’t stop people litter around. Our team leader, Jim, divided us by two groups – one cleaned up the north side of the forest and the other cleaned up the south side. We cleared up a lot of </a:t>
            </a:r>
            <a:r>
              <a:rPr lang="zh-CN" altLang="en-US" sz="2800" b="1">
                <a:solidFill>
                  <a:srgbClr val="FF0000"/>
                </a:solidFill>
                <a:sym typeface="+mn-ea"/>
              </a:rPr>
              <a:t>waste we</a:t>
            </a:r>
            <a:r>
              <a:rPr lang="zh-CN" altLang="en-US" sz="2800" b="1">
                <a:solidFill>
                  <a:schemeClr val="bg1"/>
                </a:solidFill>
                <a:sym typeface="+mn-ea"/>
              </a:rPr>
              <a:t> were very happy to see the forest looked clean than before. It was absolutely worth our effort! There will be other clean-up activity in the green belt next Sunday. You can contact Jim and sign up for it if you’re willingly to help. Whoever </a:t>
            </a:r>
            <a:r>
              <a:rPr lang="zh-CN" altLang="en-US" sz="2800" b="1">
                <a:solidFill>
                  <a:srgbClr val="FF0000"/>
                </a:solidFill>
                <a:sym typeface="+mn-ea"/>
              </a:rPr>
              <a:t>participated</a:t>
            </a:r>
            <a:r>
              <a:rPr lang="zh-CN" altLang="en-US" sz="2800" b="1">
                <a:solidFill>
                  <a:schemeClr val="bg1"/>
                </a:solidFill>
                <a:sym typeface="+mn-ea"/>
              </a:rPr>
              <a:t> will receive a medal like last time. I’ll join you too until I have time.</a:t>
            </a:r>
            <a:endParaRPr lang="zh-CN" altLang="en-US" sz="2800" b="1">
              <a:solidFill>
                <a:schemeClr val="bg1"/>
              </a:solidFill>
              <a:sym typeface="+mn-ea"/>
            </a:endParaRPr>
          </a:p>
        </p:txBody>
      </p:sp>
      <p:sp>
        <p:nvSpPr>
          <p:cNvPr id="8" name="文本框 7"/>
          <p:cNvSpPr txBox="1"/>
          <p:nvPr/>
        </p:nvSpPr>
        <p:spPr>
          <a:xfrm>
            <a:off x="1356360" y="478790"/>
            <a:ext cx="6659880" cy="460375"/>
          </a:xfrm>
          <a:prstGeom prst="rect">
            <a:avLst/>
          </a:prstGeom>
          <a:noFill/>
        </p:spPr>
        <p:txBody>
          <a:bodyPr wrap="square" rtlCol="0">
            <a:spAutoFit/>
          </a:bodyPr>
          <a:p>
            <a:r>
              <a:rPr lang="zh-CN" altLang="en-US" sz="2400">
                <a:solidFill>
                  <a:schemeClr val="bg1"/>
                </a:solidFill>
              </a:rPr>
              <a:t>郑州市</a:t>
            </a:r>
            <a:r>
              <a:rPr lang="en-US" altLang="zh-CN" sz="2400">
                <a:solidFill>
                  <a:schemeClr val="bg1"/>
                </a:solidFill>
              </a:rPr>
              <a:t>2022</a:t>
            </a:r>
            <a:r>
              <a:rPr lang="zh-CN" altLang="en-US" sz="2400">
                <a:solidFill>
                  <a:schemeClr val="bg1"/>
                </a:solidFill>
              </a:rPr>
              <a:t>年高中毕业年级第一次质量预测</a:t>
            </a:r>
            <a:endParaRPr lang="zh-CN" altLang="en-US" sz="2400">
              <a:solidFill>
                <a:schemeClr val="bg1"/>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17490" y="341559"/>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2" name="文本框 1"/>
          <p:cNvSpPr txBox="1"/>
          <p:nvPr/>
        </p:nvSpPr>
        <p:spPr>
          <a:xfrm>
            <a:off x="690245" y="1264920"/>
            <a:ext cx="10812145" cy="5262245"/>
          </a:xfrm>
          <a:prstGeom prst="rect">
            <a:avLst/>
          </a:prstGeom>
          <a:noFill/>
          <a:ln>
            <a:solidFill>
              <a:srgbClr val="FF0000"/>
            </a:solidFill>
          </a:ln>
        </p:spPr>
        <p:txBody>
          <a:bodyPr wrap="square" rtlCol="0">
            <a:spAutoFit/>
          </a:bodyPr>
          <a:p>
            <a:r>
              <a:rPr lang="zh-CN" altLang="en-US" sz="2800" b="1">
                <a:solidFill>
                  <a:schemeClr val="bg1"/>
                </a:solidFill>
                <a:sym typeface="+mn-ea"/>
              </a:rPr>
              <a:t>Last Sunday we took a </a:t>
            </a:r>
            <a:r>
              <a:rPr lang="en-US" altLang="zh-CN" sz="2800" b="1">
                <a:solidFill>
                  <a:schemeClr val="bg1"/>
                </a:solidFill>
                <a:sym typeface="+mn-ea"/>
              </a:rPr>
              <a:t>important</a:t>
            </a:r>
            <a:r>
              <a:rPr lang="zh-CN" altLang="en-US" sz="2800" b="1">
                <a:solidFill>
                  <a:schemeClr val="bg1"/>
                </a:solidFill>
                <a:sym typeface="+mn-ea"/>
              </a:rPr>
              <a:t> part in a clean-up activity in a forest outside the city. When we arrived, we were sad to see rubbish </a:t>
            </a:r>
            <a:r>
              <a:rPr lang="en-US" altLang="zh-CN" sz="2800" b="1">
                <a:solidFill>
                  <a:schemeClr val="bg1"/>
                </a:solidFill>
                <a:sym typeface="+mn-ea"/>
              </a:rPr>
              <a:t>any</a:t>
            </a:r>
            <a:r>
              <a:rPr lang="zh-CN" altLang="en-US" sz="2800" b="1">
                <a:solidFill>
                  <a:schemeClr val="bg1"/>
                </a:solidFill>
                <a:sym typeface="+mn-ea"/>
              </a:rPr>
              <a:t>where. Though there was “Do Not Litter” sign at the entrance, that didn’t stop people litter around. Our team leader, Jim, divid</a:t>
            </a:r>
            <a:r>
              <a:rPr lang="en-US" altLang="zh-CN" sz="2800" b="1">
                <a:solidFill>
                  <a:schemeClr val="bg1"/>
                </a:solidFill>
                <a:sym typeface="+mn-ea"/>
              </a:rPr>
              <a:t>ing</a:t>
            </a:r>
            <a:r>
              <a:rPr lang="zh-CN" altLang="en-US" sz="2800" b="1">
                <a:solidFill>
                  <a:schemeClr val="bg1"/>
                </a:solidFill>
                <a:sym typeface="+mn-ea"/>
              </a:rPr>
              <a:t> us </a:t>
            </a:r>
            <a:r>
              <a:rPr lang="en-US" altLang="zh-CN" sz="2800" b="1">
                <a:solidFill>
                  <a:schemeClr val="bg1"/>
                </a:solidFill>
                <a:sym typeface="+mn-ea"/>
              </a:rPr>
              <a:t>into</a:t>
            </a:r>
            <a:r>
              <a:rPr lang="zh-CN" altLang="en-US" sz="2800" b="1">
                <a:solidFill>
                  <a:schemeClr val="bg1"/>
                </a:solidFill>
                <a:sym typeface="+mn-ea"/>
              </a:rPr>
              <a:t> two groups – one cleaned up the north side of the forest and the other</a:t>
            </a:r>
            <a:r>
              <a:rPr lang="en-US" altLang="zh-CN" sz="2800" b="1">
                <a:solidFill>
                  <a:schemeClr val="bg1"/>
                </a:solidFill>
                <a:sym typeface="+mn-ea"/>
              </a:rPr>
              <a:t>s</a:t>
            </a:r>
            <a:r>
              <a:rPr lang="zh-CN" altLang="en-US" sz="2800" b="1">
                <a:solidFill>
                  <a:schemeClr val="bg1"/>
                </a:solidFill>
                <a:sym typeface="+mn-ea"/>
              </a:rPr>
              <a:t> cleaned up the south side. We cleared up a lot of waste we were very happy to see the forest looked </a:t>
            </a:r>
            <a:r>
              <a:rPr lang="en-US" altLang="zh-CN" sz="2800" b="1">
                <a:solidFill>
                  <a:schemeClr val="bg1"/>
                </a:solidFill>
                <a:sym typeface="+mn-ea"/>
              </a:rPr>
              <a:t>much </a:t>
            </a:r>
            <a:r>
              <a:rPr lang="zh-CN" altLang="en-US" sz="2800" b="1">
                <a:solidFill>
                  <a:schemeClr val="bg1"/>
                </a:solidFill>
                <a:sym typeface="+mn-ea"/>
              </a:rPr>
              <a:t>clean than before. It was absolutely worth our effort! There will be other clean-up activity in the green belt next Sunday. You can contact Jim and sign up for it if you’re willingly to help. Who participat</a:t>
            </a:r>
            <a:r>
              <a:rPr lang="en-US" altLang="zh-CN" sz="2800" b="1">
                <a:solidFill>
                  <a:schemeClr val="bg1"/>
                </a:solidFill>
                <a:sym typeface="+mn-ea"/>
              </a:rPr>
              <a:t>s</a:t>
            </a:r>
            <a:r>
              <a:rPr lang="zh-CN" altLang="en-US" sz="2800" b="1">
                <a:solidFill>
                  <a:schemeClr val="bg1"/>
                </a:solidFill>
                <a:sym typeface="+mn-ea"/>
              </a:rPr>
              <a:t> will receive a medal like last time. I’ll join you too </a:t>
            </a:r>
            <a:r>
              <a:rPr lang="en-US" altLang="zh-CN" sz="2800" b="1">
                <a:solidFill>
                  <a:schemeClr val="bg1"/>
                </a:solidFill>
                <a:sym typeface="+mn-ea"/>
              </a:rPr>
              <a:t>if</a:t>
            </a:r>
            <a:r>
              <a:rPr lang="zh-CN" altLang="en-US" sz="2800" b="1">
                <a:solidFill>
                  <a:schemeClr val="bg1"/>
                </a:solidFill>
                <a:sym typeface="+mn-ea"/>
              </a:rPr>
              <a:t> I have time.</a:t>
            </a:r>
            <a:endParaRPr lang="zh-CN" altLang="en-US">
              <a:solidFill>
                <a:schemeClr val="bg1"/>
              </a:solidFill>
            </a:endParaRPr>
          </a:p>
        </p:txBody>
      </p:sp>
      <p:sp>
        <p:nvSpPr>
          <p:cNvPr id="8" name="文本框 7"/>
          <p:cNvSpPr txBox="1"/>
          <p:nvPr/>
        </p:nvSpPr>
        <p:spPr>
          <a:xfrm>
            <a:off x="1344930" y="478790"/>
            <a:ext cx="10170160" cy="583565"/>
          </a:xfrm>
          <a:prstGeom prst="rect">
            <a:avLst/>
          </a:prstGeom>
          <a:noFill/>
        </p:spPr>
        <p:txBody>
          <a:bodyPr wrap="square" rtlCol="0">
            <a:spAutoFit/>
          </a:bodyPr>
          <a:p>
            <a:r>
              <a:rPr lang="zh-CN" altLang="en-US" sz="2400">
                <a:solidFill>
                  <a:schemeClr val="bg1"/>
                </a:solidFill>
              </a:rPr>
              <a:t>郑州市</a:t>
            </a:r>
            <a:r>
              <a:rPr lang="en-US" altLang="zh-CN" sz="2400">
                <a:solidFill>
                  <a:schemeClr val="bg1"/>
                </a:solidFill>
              </a:rPr>
              <a:t>2022</a:t>
            </a:r>
            <a:r>
              <a:rPr lang="zh-CN" altLang="en-US" sz="2400">
                <a:solidFill>
                  <a:schemeClr val="bg1"/>
                </a:solidFill>
              </a:rPr>
              <a:t>年高中毕业年级第一次质量预测短文改错</a:t>
            </a:r>
            <a:r>
              <a:rPr lang="zh-CN" altLang="en-US" sz="3200">
                <a:solidFill>
                  <a:srgbClr val="FF0000"/>
                </a:solidFill>
              </a:rPr>
              <a:t>“变式”</a:t>
            </a:r>
            <a:r>
              <a:rPr lang="zh-CN" altLang="en-US" sz="2400">
                <a:solidFill>
                  <a:schemeClr val="bg1"/>
                </a:solidFill>
              </a:rPr>
              <a:t>训练</a:t>
            </a:r>
            <a:endParaRPr lang="zh-CN" altLang="en-US" sz="2400">
              <a:solidFill>
                <a:schemeClr val="bg1"/>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105974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2" name="文本框 1"/>
          <p:cNvSpPr txBox="1"/>
          <p:nvPr/>
        </p:nvSpPr>
        <p:spPr>
          <a:xfrm>
            <a:off x="1082675" y="1345565"/>
            <a:ext cx="4551045" cy="5354320"/>
          </a:xfrm>
          <a:prstGeom prst="rect">
            <a:avLst/>
          </a:prstGeom>
          <a:noFill/>
          <a:ln>
            <a:solidFill>
              <a:srgbClr val="FF0000"/>
            </a:solidFill>
          </a:ln>
        </p:spPr>
        <p:txBody>
          <a:bodyPr wrap="square" rtlCol="0">
            <a:spAutoFit/>
          </a:bodyPr>
          <a:p>
            <a:pPr>
              <a:lnSpc>
                <a:spcPct val="150000"/>
              </a:lnSpc>
            </a:pPr>
            <a:r>
              <a:rPr lang="zh-CN" altLang="en-US" sz="2400">
                <a:solidFill>
                  <a:schemeClr val="bg1"/>
                </a:solidFill>
                <a:sym typeface="+mn-ea"/>
              </a:rPr>
              <a:t>书面表达</a:t>
            </a:r>
            <a:endParaRPr lang="zh-CN" altLang="en-US" sz="2400">
              <a:solidFill>
                <a:schemeClr val="bg1"/>
              </a:solidFill>
            </a:endParaRPr>
          </a:p>
          <a:p>
            <a:pPr>
              <a:lnSpc>
                <a:spcPct val="150000"/>
              </a:lnSpc>
            </a:pPr>
            <a:r>
              <a:rPr lang="zh-CN" altLang="en-US" sz="2400">
                <a:solidFill>
                  <a:schemeClr val="bg1"/>
                </a:solidFill>
                <a:sym typeface="+mn-ea"/>
              </a:rPr>
              <a:t>假定你是李华，上周日你参加了你校组织的清理森林的活动，请你就此次清理活动写一篇报道。</a:t>
            </a:r>
            <a:endParaRPr lang="zh-CN" altLang="en-US" sz="2400">
              <a:solidFill>
                <a:schemeClr val="bg1"/>
              </a:solidFill>
            </a:endParaRPr>
          </a:p>
          <a:p>
            <a:pPr>
              <a:lnSpc>
                <a:spcPct val="150000"/>
              </a:lnSpc>
            </a:pPr>
            <a:r>
              <a:rPr lang="zh-CN" altLang="en-US" sz="2400">
                <a:solidFill>
                  <a:schemeClr val="bg1"/>
                </a:solidFill>
                <a:sym typeface="+mn-ea"/>
              </a:rPr>
              <a:t>要点如下：</a:t>
            </a:r>
            <a:endParaRPr lang="zh-CN" altLang="en-US" sz="2400">
              <a:solidFill>
                <a:schemeClr val="bg1"/>
              </a:solidFill>
            </a:endParaRPr>
          </a:p>
          <a:p>
            <a:pPr>
              <a:lnSpc>
                <a:spcPct val="150000"/>
              </a:lnSpc>
            </a:pPr>
            <a:r>
              <a:rPr lang="en-US" altLang="zh-CN" sz="2400">
                <a:solidFill>
                  <a:schemeClr val="bg1"/>
                </a:solidFill>
                <a:sym typeface="+mn-ea"/>
              </a:rPr>
              <a:t>1. </a:t>
            </a:r>
            <a:r>
              <a:rPr lang="zh-CN" altLang="en-US" sz="2400">
                <a:solidFill>
                  <a:schemeClr val="bg1"/>
                </a:solidFill>
                <a:sym typeface="+mn-ea"/>
              </a:rPr>
              <a:t>活动内容；</a:t>
            </a:r>
            <a:endParaRPr lang="zh-CN" altLang="en-US" sz="2400">
              <a:solidFill>
                <a:schemeClr val="bg1"/>
              </a:solidFill>
            </a:endParaRPr>
          </a:p>
          <a:p>
            <a:pPr>
              <a:lnSpc>
                <a:spcPct val="150000"/>
              </a:lnSpc>
            </a:pPr>
            <a:r>
              <a:rPr lang="en-US" altLang="zh-CN" sz="2400">
                <a:solidFill>
                  <a:schemeClr val="bg1"/>
                </a:solidFill>
                <a:sym typeface="+mn-ea"/>
              </a:rPr>
              <a:t>2. </a:t>
            </a:r>
            <a:r>
              <a:rPr lang="zh-CN" altLang="en-US" sz="2400">
                <a:solidFill>
                  <a:schemeClr val="bg1"/>
                </a:solidFill>
                <a:sym typeface="+mn-ea"/>
              </a:rPr>
              <a:t>活动收获；</a:t>
            </a:r>
            <a:endParaRPr lang="zh-CN" altLang="en-US" sz="2400">
              <a:solidFill>
                <a:schemeClr val="bg1"/>
              </a:solidFill>
            </a:endParaRPr>
          </a:p>
          <a:p>
            <a:pPr>
              <a:lnSpc>
                <a:spcPct val="150000"/>
              </a:lnSpc>
            </a:pPr>
            <a:r>
              <a:rPr lang="en-US" altLang="zh-CN" sz="2400">
                <a:solidFill>
                  <a:schemeClr val="bg1"/>
                </a:solidFill>
                <a:sym typeface="+mn-ea"/>
              </a:rPr>
              <a:t>3. </a:t>
            </a:r>
            <a:r>
              <a:rPr lang="zh-CN" altLang="en-US" sz="2400">
                <a:solidFill>
                  <a:schemeClr val="bg1"/>
                </a:solidFill>
                <a:sym typeface="+mn-ea"/>
              </a:rPr>
              <a:t>号召大家积极参加下周末的清理活动。</a:t>
            </a:r>
            <a:endParaRPr lang="zh-CN" altLang="en-US"/>
          </a:p>
          <a:p>
            <a:endParaRPr lang="zh-CN" altLang="en-US"/>
          </a:p>
        </p:txBody>
      </p:sp>
      <p:sp>
        <p:nvSpPr>
          <p:cNvPr id="3" name="文本框 2"/>
          <p:cNvSpPr txBox="1"/>
          <p:nvPr/>
        </p:nvSpPr>
        <p:spPr>
          <a:xfrm>
            <a:off x="5861685" y="1186180"/>
            <a:ext cx="5622290" cy="2676525"/>
          </a:xfrm>
          <a:prstGeom prst="rect">
            <a:avLst/>
          </a:prstGeom>
          <a:noFill/>
          <a:ln>
            <a:solidFill>
              <a:srgbClr val="FF0000"/>
            </a:solidFill>
          </a:ln>
        </p:spPr>
        <p:txBody>
          <a:bodyPr wrap="square" rtlCol="0">
            <a:spAutoFit/>
          </a:bodyPr>
          <a:p>
            <a:r>
              <a:rPr lang="en-US" altLang="zh-CN" sz="2400">
                <a:solidFill>
                  <a:schemeClr val="bg1"/>
                </a:solidFill>
              </a:rPr>
              <a:t>2020</a:t>
            </a:r>
            <a:r>
              <a:rPr lang="zh-CN" altLang="en-US" sz="2400">
                <a:solidFill>
                  <a:schemeClr val="bg1"/>
                </a:solidFill>
              </a:rPr>
              <a:t>年新高考</a:t>
            </a:r>
            <a:r>
              <a:rPr lang="en-US" altLang="zh-CN" sz="2400">
                <a:solidFill>
                  <a:schemeClr val="bg1"/>
                </a:solidFill>
              </a:rPr>
              <a:t>1</a:t>
            </a:r>
            <a:r>
              <a:rPr lang="zh-CN" altLang="en-US" sz="2400">
                <a:solidFill>
                  <a:schemeClr val="bg1"/>
                </a:solidFill>
              </a:rPr>
              <a:t>卷（山东考卷）</a:t>
            </a:r>
            <a:endParaRPr lang="zh-CN" altLang="en-US" sz="2400">
              <a:solidFill>
                <a:schemeClr val="bg1"/>
              </a:solidFill>
            </a:endParaRPr>
          </a:p>
          <a:p>
            <a:r>
              <a:rPr lang="zh-CN" altLang="en-US" sz="2400">
                <a:solidFill>
                  <a:schemeClr val="bg1"/>
                </a:solidFill>
              </a:rPr>
              <a:t>假定你是李华，上周日你校举办了</a:t>
            </a:r>
            <a:r>
              <a:rPr lang="en-US" altLang="zh-CN" sz="2400">
                <a:solidFill>
                  <a:schemeClr val="bg1"/>
                </a:solidFill>
              </a:rPr>
              <a:t>5</a:t>
            </a:r>
            <a:r>
              <a:rPr lang="zh-CN" altLang="en-US" sz="2400">
                <a:solidFill>
                  <a:schemeClr val="bg1"/>
                </a:solidFill>
              </a:rPr>
              <a:t>公里越野赛跑活动。请你为英文报写一篇报道，内容包括：</a:t>
            </a:r>
            <a:br>
              <a:rPr lang="zh-CN" altLang="en-US" sz="2400">
                <a:solidFill>
                  <a:schemeClr val="bg1"/>
                </a:solidFill>
              </a:rPr>
            </a:br>
            <a:r>
              <a:rPr lang="en-US" altLang="zh-CN" sz="2400">
                <a:solidFill>
                  <a:schemeClr val="bg1"/>
                </a:solidFill>
              </a:rPr>
              <a:t>1. </a:t>
            </a:r>
            <a:r>
              <a:rPr lang="zh-CN" altLang="en-US" sz="2400">
                <a:solidFill>
                  <a:schemeClr val="bg1"/>
                </a:solidFill>
              </a:rPr>
              <a:t>参加人员；</a:t>
            </a:r>
            <a:endParaRPr lang="zh-CN" altLang="en-US" sz="2400">
              <a:solidFill>
                <a:schemeClr val="bg1"/>
              </a:solidFill>
            </a:endParaRPr>
          </a:p>
          <a:p>
            <a:r>
              <a:rPr lang="en-US" altLang="zh-CN" sz="2400">
                <a:solidFill>
                  <a:schemeClr val="bg1"/>
                </a:solidFill>
              </a:rPr>
              <a:t>2. </a:t>
            </a:r>
            <a:r>
              <a:rPr lang="zh-CN" altLang="en-US" sz="2400">
                <a:solidFill>
                  <a:schemeClr val="bg1"/>
                </a:solidFill>
              </a:rPr>
              <a:t>跑步路线：从校门口到南山下；</a:t>
            </a:r>
            <a:endParaRPr lang="zh-CN" altLang="en-US" sz="2400">
              <a:solidFill>
                <a:schemeClr val="bg1"/>
              </a:solidFill>
            </a:endParaRPr>
          </a:p>
          <a:p>
            <a:r>
              <a:rPr lang="en-US" altLang="zh-CN" sz="2400">
                <a:solidFill>
                  <a:schemeClr val="bg1"/>
                </a:solidFill>
              </a:rPr>
              <a:t>3. </a:t>
            </a:r>
            <a:r>
              <a:rPr lang="zh-CN" altLang="en-US" sz="2400">
                <a:solidFill>
                  <a:schemeClr val="bg1"/>
                </a:solidFill>
              </a:rPr>
              <a:t>活动反响。</a:t>
            </a:r>
            <a:endParaRPr lang="zh-CN" altLang="en-US" sz="2400">
              <a:solidFill>
                <a:schemeClr val="bg1"/>
              </a:solidFill>
            </a:endParaRPr>
          </a:p>
        </p:txBody>
      </p:sp>
      <p:sp>
        <p:nvSpPr>
          <p:cNvPr id="4" name="文本框 3"/>
          <p:cNvSpPr txBox="1"/>
          <p:nvPr/>
        </p:nvSpPr>
        <p:spPr>
          <a:xfrm>
            <a:off x="5861685" y="4021455"/>
            <a:ext cx="5622290" cy="2676525"/>
          </a:xfrm>
          <a:prstGeom prst="rect">
            <a:avLst/>
          </a:prstGeom>
          <a:noFill/>
          <a:ln>
            <a:solidFill>
              <a:srgbClr val="FF0000"/>
            </a:solidFill>
          </a:ln>
        </p:spPr>
        <p:txBody>
          <a:bodyPr wrap="square" rtlCol="0">
            <a:spAutoFit/>
          </a:bodyPr>
          <a:p>
            <a:r>
              <a:rPr lang="en-US" altLang="zh-CN" sz="2400">
                <a:solidFill>
                  <a:schemeClr val="bg1"/>
                </a:solidFill>
              </a:rPr>
              <a:t>2020</a:t>
            </a:r>
            <a:r>
              <a:rPr lang="zh-CN" altLang="en-US" sz="2400">
                <a:solidFill>
                  <a:schemeClr val="bg1"/>
                </a:solidFill>
              </a:rPr>
              <a:t>年全国</a:t>
            </a:r>
            <a:r>
              <a:rPr lang="en-US" altLang="zh-CN" sz="2400">
                <a:solidFill>
                  <a:schemeClr val="bg1"/>
                </a:solidFill>
              </a:rPr>
              <a:t>2</a:t>
            </a:r>
            <a:r>
              <a:rPr lang="zh-CN" altLang="en-US" sz="2400">
                <a:solidFill>
                  <a:schemeClr val="bg1"/>
                </a:solidFill>
              </a:rPr>
              <a:t>卷</a:t>
            </a:r>
            <a:endParaRPr lang="zh-CN" altLang="en-US" sz="2400">
              <a:solidFill>
                <a:schemeClr val="bg1"/>
              </a:solidFill>
            </a:endParaRPr>
          </a:p>
          <a:p>
            <a:r>
              <a:rPr lang="zh-CN" altLang="en-US" sz="2400">
                <a:solidFill>
                  <a:schemeClr val="bg1"/>
                </a:solidFill>
              </a:rPr>
              <a:t>上周末，你和同学参加了一次采摘活动。请为班级英语角写一篇短文，介绍这次活动，内容包括：</a:t>
            </a:r>
            <a:endParaRPr lang="zh-CN" altLang="en-US" sz="2400">
              <a:solidFill>
                <a:schemeClr val="bg1"/>
              </a:solidFill>
            </a:endParaRPr>
          </a:p>
          <a:p>
            <a:r>
              <a:rPr lang="en-US" altLang="zh-CN" sz="2400">
                <a:solidFill>
                  <a:schemeClr val="bg1"/>
                </a:solidFill>
              </a:rPr>
              <a:t>1. </a:t>
            </a:r>
            <a:r>
              <a:rPr lang="zh-CN" altLang="en-US" sz="2400">
                <a:solidFill>
                  <a:schemeClr val="bg1"/>
                </a:solidFill>
              </a:rPr>
              <a:t>农场情况；</a:t>
            </a:r>
            <a:endParaRPr lang="zh-CN" altLang="en-US" sz="2400">
              <a:solidFill>
                <a:schemeClr val="bg1"/>
              </a:solidFill>
            </a:endParaRPr>
          </a:p>
          <a:p>
            <a:r>
              <a:rPr lang="en-US" altLang="zh-CN" sz="2400">
                <a:solidFill>
                  <a:schemeClr val="bg1"/>
                </a:solidFill>
              </a:rPr>
              <a:t>2. </a:t>
            </a:r>
            <a:r>
              <a:rPr lang="zh-CN" altLang="en-US" sz="2400">
                <a:solidFill>
                  <a:schemeClr val="bg1"/>
                </a:solidFill>
              </a:rPr>
              <a:t>采摘过程；</a:t>
            </a:r>
            <a:endParaRPr lang="zh-CN" altLang="en-US" sz="2400">
              <a:solidFill>
                <a:schemeClr val="bg1"/>
              </a:solidFill>
            </a:endParaRPr>
          </a:p>
          <a:p>
            <a:r>
              <a:rPr lang="en-US" altLang="zh-CN" sz="2400">
                <a:solidFill>
                  <a:schemeClr val="bg1"/>
                </a:solidFill>
              </a:rPr>
              <a:t>3. </a:t>
            </a:r>
            <a:r>
              <a:rPr lang="zh-CN" altLang="en-US" sz="2400">
                <a:solidFill>
                  <a:schemeClr val="bg1"/>
                </a:solidFill>
              </a:rPr>
              <a:t>个人感受。</a:t>
            </a:r>
            <a:endParaRPr lang="zh-CN" altLang="en-US" sz="2400">
              <a:solidFill>
                <a:schemeClr val="bg1"/>
              </a:solidFill>
            </a:endParaRPr>
          </a:p>
        </p:txBody>
      </p:sp>
      <p:sp>
        <p:nvSpPr>
          <p:cNvPr id="6" name="文本框 5"/>
          <p:cNvSpPr txBox="1"/>
          <p:nvPr/>
        </p:nvSpPr>
        <p:spPr>
          <a:xfrm>
            <a:off x="1082675" y="537845"/>
            <a:ext cx="8827770" cy="521970"/>
          </a:xfrm>
          <a:prstGeom prst="rect">
            <a:avLst/>
          </a:prstGeom>
          <a:noFill/>
          <a:ln>
            <a:solidFill>
              <a:srgbClr val="FF0000"/>
            </a:solidFill>
          </a:ln>
        </p:spPr>
        <p:txBody>
          <a:bodyPr wrap="square" rtlCol="0">
            <a:spAutoFit/>
          </a:bodyPr>
          <a:p>
            <a:r>
              <a:rPr lang="zh-CN" altLang="en-US" sz="2800">
                <a:solidFill>
                  <a:schemeClr val="bg1"/>
                </a:solidFill>
              </a:rPr>
              <a:t>读写结合、改写结合、写作还原、话题拓展、作文命制</a:t>
            </a:r>
            <a:endParaRPr lang="zh-CN" altLang="en-US" sz="280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4" grpId="0" bldLvl="0" animBg="1"/>
      <p:bldP spid="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105974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pic>
        <p:nvPicPr>
          <p:cNvPr id="3" name="图片 2"/>
          <p:cNvPicPr>
            <a:picLocks noChangeAspect="1"/>
          </p:cNvPicPr>
          <p:nvPr/>
        </p:nvPicPr>
        <p:blipFill>
          <a:blip r:embed="rId2"/>
          <a:stretch>
            <a:fillRect/>
          </a:stretch>
        </p:blipFill>
        <p:spPr>
          <a:xfrm>
            <a:off x="259715" y="797560"/>
            <a:ext cx="11581765" cy="5910580"/>
          </a:xfrm>
          <a:prstGeom prst="rect">
            <a:avLst/>
          </a:prstGeom>
        </p:spPr>
      </p:pic>
      <p:sp>
        <p:nvSpPr>
          <p:cNvPr id="8" name="文本框 7"/>
          <p:cNvSpPr txBox="1"/>
          <p:nvPr/>
        </p:nvSpPr>
        <p:spPr>
          <a:xfrm>
            <a:off x="1367790" y="227330"/>
            <a:ext cx="6659880" cy="460375"/>
          </a:xfrm>
          <a:prstGeom prst="rect">
            <a:avLst/>
          </a:prstGeom>
          <a:noFill/>
        </p:spPr>
        <p:txBody>
          <a:bodyPr wrap="square" rtlCol="0">
            <a:spAutoFit/>
          </a:bodyPr>
          <a:p>
            <a:r>
              <a:rPr lang="zh-CN" altLang="en-US" sz="2400">
                <a:solidFill>
                  <a:schemeClr val="bg1"/>
                </a:solidFill>
              </a:rPr>
              <a:t>郑州市</a:t>
            </a:r>
            <a:r>
              <a:rPr lang="en-US" altLang="zh-CN" sz="2400">
                <a:solidFill>
                  <a:schemeClr val="bg1"/>
                </a:solidFill>
              </a:rPr>
              <a:t>2022</a:t>
            </a:r>
            <a:r>
              <a:rPr lang="zh-CN" altLang="en-US" sz="2400">
                <a:solidFill>
                  <a:schemeClr val="bg1"/>
                </a:solidFill>
              </a:rPr>
              <a:t>年高中毕业年级第一次质量预测</a:t>
            </a:r>
            <a:endParaRPr lang="zh-CN" altLang="en-US" sz="2400">
              <a:solidFill>
                <a:schemeClr val="bg1"/>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105974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pic>
        <p:nvPicPr>
          <p:cNvPr id="2" name="图片 1"/>
          <p:cNvPicPr>
            <a:picLocks noChangeAspect="1"/>
          </p:cNvPicPr>
          <p:nvPr/>
        </p:nvPicPr>
        <p:blipFill>
          <a:blip r:embed="rId2"/>
          <a:stretch>
            <a:fillRect/>
          </a:stretch>
        </p:blipFill>
        <p:spPr>
          <a:xfrm>
            <a:off x="6457950" y="399415"/>
            <a:ext cx="5377180" cy="6309360"/>
          </a:xfrm>
          <a:prstGeom prst="rect">
            <a:avLst/>
          </a:prstGeom>
        </p:spPr>
      </p:pic>
      <p:pic>
        <p:nvPicPr>
          <p:cNvPr id="3" name="图片 2"/>
          <p:cNvPicPr>
            <a:picLocks noChangeAspect="1"/>
          </p:cNvPicPr>
          <p:nvPr/>
        </p:nvPicPr>
        <p:blipFill>
          <a:blip r:embed="rId3"/>
          <a:stretch>
            <a:fillRect/>
          </a:stretch>
        </p:blipFill>
        <p:spPr>
          <a:xfrm>
            <a:off x="259715" y="399415"/>
            <a:ext cx="6084570" cy="6308725"/>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105974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104" name="等腰三角形 103"/>
          <p:cNvSpPr/>
          <p:nvPr>
            <p:custDataLst>
              <p:tags r:id="rId2"/>
            </p:custDataLst>
          </p:nvPr>
        </p:nvSpPr>
        <p:spPr>
          <a:xfrm rot="10800000" flipV="1">
            <a:off x="2604477" y="4622810"/>
            <a:ext cx="707066" cy="241126"/>
          </a:xfrm>
          <a:prstGeom prst="triangle">
            <a:avLst>
              <a:gd name="adj" fmla="val 0"/>
            </a:avLst>
          </a:prstGeom>
          <a:solidFill>
            <a:srgbClr val="7AC2C7">
              <a:lumMod val="60000"/>
              <a:lumOff val="40000"/>
            </a:srgbClr>
          </a:solidFill>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113" name="等腰三角形 112"/>
          <p:cNvSpPr/>
          <p:nvPr>
            <p:custDataLst>
              <p:tags r:id="rId3"/>
            </p:custDataLst>
          </p:nvPr>
        </p:nvSpPr>
        <p:spPr>
          <a:xfrm rot="10800000" flipV="1">
            <a:off x="6183697" y="4622810"/>
            <a:ext cx="707066" cy="241126"/>
          </a:xfrm>
          <a:prstGeom prst="triangle">
            <a:avLst>
              <a:gd name="adj" fmla="val 0"/>
            </a:avLst>
          </a:prstGeom>
          <a:solidFill>
            <a:srgbClr val="6BC0A7">
              <a:lumMod val="60000"/>
              <a:lumOff val="40000"/>
            </a:srgbClr>
          </a:solidFill>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cxnSp>
        <p:nvCxnSpPr>
          <p:cNvPr id="49" name="直接连接符 48"/>
          <p:cNvCxnSpPr/>
          <p:nvPr>
            <p:custDataLst>
              <p:tags r:id="rId4"/>
            </p:custDataLst>
          </p:nvPr>
        </p:nvCxnSpPr>
        <p:spPr>
          <a:xfrm>
            <a:off x="814867" y="4224748"/>
            <a:ext cx="10493686" cy="0"/>
          </a:xfrm>
          <a:prstGeom prst="line">
            <a:avLst/>
          </a:prstGeom>
          <a:ln w="25400" cap="rnd">
            <a:solidFill>
              <a:srgbClr val="8EAADC"/>
            </a:solidFill>
          </a:ln>
        </p:spPr>
        <p:style>
          <a:lnRef idx="1">
            <a:srgbClr val="8590CA"/>
          </a:lnRef>
          <a:fillRef idx="0">
            <a:srgbClr val="8590CA"/>
          </a:fillRef>
          <a:effectRef idx="0">
            <a:srgbClr val="8590CA"/>
          </a:effectRef>
          <a:fontRef idx="minor">
            <a:sysClr val="windowText" lastClr="000000"/>
          </a:fontRef>
        </p:style>
      </p:cxnSp>
      <p:sp>
        <p:nvSpPr>
          <p:cNvPr id="50" name="矩形 49"/>
          <p:cNvSpPr/>
          <p:nvPr>
            <p:custDataLst>
              <p:tags r:id="rId5"/>
            </p:custDataLst>
          </p:nvPr>
        </p:nvSpPr>
        <p:spPr>
          <a:xfrm>
            <a:off x="818314" y="2323118"/>
            <a:ext cx="3270289" cy="1251350"/>
          </a:xfrm>
          <a:prstGeom prst="rect">
            <a:avLst/>
          </a:prstGeom>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Autofit/>
          </a:bodyPr>
          <a:p>
            <a:pPr>
              <a:lnSpc>
                <a:spcPct val="120000"/>
              </a:lnSpc>
            </a:pPr>
            <a:endParaRPr lang="zh-CN" altLang="en-US" sz="1400" spc="150" dirty="0">
              <a:latin typeface="Arial" panose="020B0604020202020204" pitchFamily="34" charset="0"/>
              <a:ea typeface="微软雅黑" panose="020B0503020204020204" charset="-122"/>
              <a:sym typeface="Arial" panose="020B0604020202020204" pitchFamily="34" charset="0"/>
            </a:endParaRPr>
          </a:p>
        </p:txBody>
      </p:sp>
      <p:sp>
        <p:nvSpPr>
          <p:cNvPr id="51" name="等腰三角形 50"/>
          <p:cNvSpPr/>
          <p:nvPr>
            <p:custDataLst>
              <p:tags r:id="rId6"/>
            </p:custDataLst>
          </p:nvPr>
        </p:nvSpPr>
        <p:spPr>
          <a:xfrm rot="10800000">
            <a:off x="814867" y="3574468"/>
            <a:ext cx="707066" cy="241126"/>
          </a:xfrm>
          <a:prstGeom prst="triangle">
            <a:avLst>
              <a:gd name="adj" fmla="val 0"/>
            </a:avLst>
          </a:prstGeom>
          <a:solidFill>
            <a:srgbClr val="8590CA">
              <a:lumMod val="60000"/>
              <a:lumOff val="40000"/>
            </a:srgbClr>
          </a:solidFill>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52" name="矩形 51"/>
          <p:cNvSpPr/>
          <p:nvPr>
            <p:custDataLst>
              <p:tags r:id="rId7"/>
            </p:custDataLst>
          </p:nvPr>
        </p:nvSpPr>
        <p:spPr>
          <a:xfrm>
            <a:off x="874582" y="2584527"/>
            <a:ext cx="3157753" cy="728533"/>
          </a:xfrm>
          <a:prstGeom prst="rect">
            <a:avLst/>
          </a:prstGeom>
        </p:spPr>
        <p:txBody>
          <a:bodyPr wrap="square" anchor="ctr">
            <a:normAutofit/>
          </a:bodyPr>
          <a:p>
            <a:pPr algn="ctr">
              <a:lnSpc>
                <a:spcPct val="120000"/>
              </a:lnSpc>
            </a:pPr>
            <a:r>
              <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rPr>
              <a:t>一、复习规划</a:t>
            </a:r>
            <a:endPar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53" name="椭圆 52"/>
          <p:cNvSpPr/>
          <p:nvPr>
            <p:custDataLst>
              <p:tags r:id="rId8"/>
            </p:custDataLst>
          </p:nvPr>
        </p:nvSpPr>
        <p:spPr>
          <a:xfrm>
            <a:off x="1338576" y="4041392"/>
            <a:ext cx="366713" cy="366713"/>
          </a:xfrm>
          <a:prstGeom prst="ellipse">
            <a:avLst/>
          </a:prstGeom>
          <a:solidFill>
            <a:srgbClr val="8590CA"/>
          </a:solidFill>
          <a:ln w="28575">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rmAutofit fontScale="52500" lnSpcReduction="20000"/>
          </a:bodyPr>
          <a:p>
            <a:pPr algn="ctr">
              <a:lnSpc>
                <a:spcPct val="120000"/>
              </a:lnSpc>
            </a:pPr>
            <a:r>
              <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rPr>
              <a:t>A</a:t>
            </a:r>
            <a:endPar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55" name="矩形 54"/>
          <p:cNvSpPr/>
          <p:nvPr>
            <p:custDataLst>
              <p:tags r:id="rId9"/>
            </p:custDataLst>
          </p:nvPr>
        </p:nvSpPr>
        <p:spPr>
          <a:xfrm>
            <a:off x="4431189" y="2340898"/>
            <a:ext cx="3270289" cy="1251350"/>
          </a:xfrm>
          <a:prstGeom prst="rect">
            <a:avLst/>
          </a:prstGeom>
          <a:solidFill>
            <a:srgbClr val="8EAADC"/>
          </a:solidFill>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Autofit/>
          </a:bodyPr>
          <a:p>
            <a:pPr>
              <a:lnSpc>
                <a:spcPct val="120000"/>
              </a:lnSpc>
            </a:pPr>
            <a:endParaRPr lang="zh-CN" altLang="en-US" sz="1400" spc="150" dirty="0">
              <a:latin typeface="Arial" panose="020B0604020202020204" pitchFamily="34" charset="0"/>
              <a:ea typeface="微软雅黑" panose="020B0503020204020204" charset="-122"/>
              <a:sym typeface="Arial" panose="020B0604020202020204" pitchFamily="34" charset="0"/>
            </a:endParaRPr>
          </a:p>
        </p:txBody>
      </p:sp>
      <p:sp>
        <p:nvSpPr>
          <p:cNvPr id="56" name="等腰三角形 55"/>
          <p:cNvSpPr/>
          <p:nvPr>
            <p:custDataLst>
              <p:tags r:id="rId10"/>
            </p:custDataLst>
          </p:nvPr>
        </p:nvSpPr>
        <p:spPr>
          <a:xfrm rot="10800000">
            <a:off x="4394087" y="3574468"/>
            <a:ext cx="707066" cy="241126"/>
          </a:xfrm>
          <a:prstGeom prst="triangle">
            <a:avLst>
              <a:gd name="adj" fmla="val 0"/>
            </a:avLst>
          </a:prstGeom>
          <a:solidFill>
            <a:srgbClr val="8EAADC">
              <a:lumMod val="60000"/>
              <a:lumOff val="40000"/>
            </a:srgbClr>
          </a:solidFill>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57" name="矩形 56"/>
          <p:cNvSpPr/>
          <p:nvPr>
            <p:custDataLst>
              <p:tags r:id="rId11"/>
            </p:custDataLst>
          </p:nvPr>
        </p:nvSpPr>
        <p:spPr>
          <a:xfrm>
            <a:off x="4453802" y="2584527"/>
            <a:ext cx="3157753" cy="728533"/>
          </a:xfrm>
          <a:prstGeom prst="rect">
            <a:avLst/>
          </a:prstGeom>
        </p:spPr>
        <p:txBody>
          <a:bodyPr wrap="square" anchor="ctr">
            <a:normAutofit/>
          </a:bodyPr>
          <a:p>
            <a:pPr algn="ctr">
              <a:lnSpc>
                <a:spcPct val="120000"/>
              </a:lnSpc>
            </a:pPr>
            <a:r>
              <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rPr>
              <a:t>三、专项策略</a:t>
            </a:r>
            <a:endPar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58" name="椭圆 57"/>
          <p:cNvSpPr/>
          <p:nvPr>
            <p:custDataLst>
              <p:tags r:id="rId12"/>
            </p:custDataLst>
          </p:nvPr>
        </p:nvSpPr>
        <p:spPr>
          <a:xfrm>
            <a:off x="4917796" y="4041392"/>
            <a:ext cx="366713" cy="366713"/>
          </a:xfrm>
          <a:prstGeom prst="ellipse">
            <a:avLst/>
          </a:prstGeom>
          <a:solidFill>
            <a:srgbClr val="8EAADC"/>
          </a:solidFill>
          <a:ln w="28575">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rmAutofit fontScale="52500" lnSpcReduction="20000"/>
          </a:bodyPr>
          <a:p>
            <a:pPr algn="ctr">
              <a:lnSpc>
                <a:spcPct val="120000"/>
              </a:lnSpc>
            </a:pPr>
            <a:r>
              <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rPr>
              <a:t>C</a:t>
            </a:r>
            <a:endPar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60" name="矩形 59"/>
          <p:cNvSpPr/>
          <p:nvPr>
            <p:custDataLst>
              <p:tags r:id="rId13"/>
            </p:custDataLst>
          </p:nvPr>
        </p:nvSpPr>
        <p:spPr>
          <a:xfrm>
            <a:off x="7973330" y="2323118"/>
            <a:ext cx="3270289" cy="1251350"/>
          </a:xfrm>
          <a:prstGeom prst="rect">
            <a:avLst/>
          </a:prstGeom>
          <a:solidFill>
            <a:srgbClr val="79B6D3"/>
          </a:solidFill>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Autofit/>
          </a:bodyPr>
          <a:p>
            <a:pPr>
              <a:lnSpc>
                <a:spcPct val="120000"/>
              </a:lnSpc>
            </a:pPr>
            <a:endParaRPr lang="zh-CN" altLang="en-US" sz="1400" spc="150" dirty="0">
              <a:latin typeface="Arial" panose="020B0604020202020204" pitchFamily="34" charset="0"/>
              <a:ea typeface="微软雅黑" panose="020B0503020204020204" charset="-122"/>
              <a:sym typeface="Arial" panose="020B0604020202020204" pitchFamily="34" charset="0"/>
            </a:endParaRPr>
          </a:p>
        </p:txBody>
      </p:sp>
      <p:sp>
        <p:nvSpPr>
          <p:cNvPr id="61" name="等腰三角形 60"/>
          <p:cNvSpPr/>
          <p:nvPr>
            <p:custDataLst>
              <p:tags r:id="rId14"/>
            </p:custDataLst>
          </p:nvPr>
        </p:nvSpPr>
        <p:spPr>
          <a:xfrm rot="10800000">
            <a:off x="7973308" y="3574468"/>
            <a:ext cx="707066" cy="241126"/>
          </a:xfrm>
          <a:prstGeom prst="triangle">
            <a:avLst>
              <a:gd name="adj" fmla="val 0"/>
            </a:avLst>
          </a:prstGeom>
          <a:solidFill>
            <a:srgbClr val="79B6D3">
              <a:lumMod val="60000"/>
              <a:lumOff val="40000"/>
            </a:srgbClr>
          </a:solidFill>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62" name="矩形 61"/>
          <p:cNvSpPr/>
          <p:nvPr>
            <p:custDataLst>
              <p:tags r:id="rId15"/>
            </p:custDataLst>
          </p:nvPr>
        </p:nvSpPr>
        <p:spPr>
          <a:xfrm>
            <a:off x="8029598" y="2584527"/>
            <a:ext cx="3157753" cy="728533"/>
          </a:xfrm>
          <a:prstGeom prst="rect">
            <a:avLst/>
          </a:prstGeom>
        </p:spPr>
        <p:txBody>
          <a:bodyPr wrap="square" anchor="ctr">
            <a:normAutofit/>
          </a:bodyPr>
          <a:p>
            <a:pPr algn="ctr">
              <a:lnSpc>
                <a:spcPct val="120000"/>
              </a:lnSpc>
            </a:pPr>
            <a:r>
              <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rPr>
              <a:t>五、备考建议</a:t>
            </a:r>
            <a:endPar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63" name="椭圆 62"/>
          <p:cNvSpPr/>
          <p:nvPr>
            <p:custDataLst>
              <p:tags r:id="rId16"/>
            </p:custDataLst>
          </p:nvPr>
        </p:nvSpPr>
        <p:spPr>
          <a:xfrm>
            <a:off x="8497017" y="4041392"/>
            <a:ext cx="366713" cy="366713"/>
          </a:xfrm>
          <a:prstGeom prst="ellipse">
            <a:avLst/>
          </a:prstGeom>
          <a:solidFill>
            <a:srgbClr val="79B6D3"/>
          </a:solidFill>
          <a:ln w="28575">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rmAutofit fontScale="52500" lnSpcReduction="20000"/>
          </a:bodyPr>
          <a:p>
            <a:pPr algn="ctr">
              <a:lnSpc>
                <a:spcPct val="120000"/>
              </a:lnSpc>
            </a:pPr>
            <a:r>
              <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rPr>
              <a:t>E</a:t>
            </a:r>
            <a:endPar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65" name="椭圆 64"/>
          <p:cNvSpPr/>
          <p:nvPr>
            <p:custDataLst>
              <p:tags r:id="rId17"/>
            </p:custDataLst>
          </p:nvPr>
        </p:nvSpPr>
        <p:spPr>
          <a:xfrm rot="10800000" flipV="1">
            <a:off x="3128186" y="4041392"/>
            <a:ext cx="366713" cy="366713"/>
          </a:xfrm>
          <a:prstGeom prst="ellipse">
            <a:avLst/>
          </a:prstGeom>
          <a:solidFill>
            <a:srgbClr val="7AC2C7"/>
          </a:solidFill>
          <a:ln w="28575">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rmAutofit fontScale="52500" lnSpcReduction="20000"/>
          </a:bodyPr>
          <a:p>
            <a:pPr algn="ctr">
              <a:lnSpc>
                <a:spcPct val="120000"/>
              </a:lnSpc>
            </a:pPr>
            <a:r>
              <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rPr>
              <a:t>B</a:t>
            </a:r>
            <a:endPar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67" name="椭圆 66"/>
          <p:cNvSpPr/>
          <p:nvPr>
            <p:custDataLst>
              <p:tags r:id="rId18"/>
            </p:custDataLst>
          </p:nvPr>
        </p:nvSpPr>
        <p:spPr>
          <a:xfrm rot="10800000" flipV="1">
            <a:off x="6707406" y="4041392"/>
            <a:ext cx="366713" cy="366713"/>
          </a:xfrm>
          <a:prstGeom prst="ellipse">
            <a:avLst/>
          </a:prstGeom>
          <a:solidFill>
            <a:srgbClr val="6BC0A7"/>
          </a:solidFill>
          <a:ln w="28575">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rmAutofit fontScale="52500" lnSpcReduction="20000"/>
          </a:bodyPr>
          <a:p>
            <a:pPr algn="ctr">
              <a:lnSpc>
                <a:spcPct val="120000"/>
              </a:lnSpc>
            </a:pPr>
            <a:r>
              <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rPr>
              <a:t>D</a:t>
            </a:r>
            <a:endParaRPr lang="en-US" altLang="zh-CN"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77" name="矩形 76"/>
          <p:cNvSpPr/>
          <p:nvPr>
            <p:custDataLst>
              <p:tags r:id="rId19"/>
            </p:custDataLst>
          </p:nvPr>
        </p:nvSpPr>
        <p:spPr>
          <a:xfrm flipV="1">
            <a:off x="2604476" y="4857062"/>
            <a:ext cx="3270289" cy="1251350"/>
          </a:xfrm>
          <a:prstGeom prst="rect">
            <a:avLst/>
          </a:prstGeom>
          <a:solidFill>
            <a:srgbClr val="7AC2C7"/>
          </a:solidFill>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Autofit/>
          </a:bodyPr>
          <a:p>
            <a:pPr>
              <a:lnSpc>
                <a:spcPct val="120000"/>
              </a:lnSpc>
            </a:pPr>
            <a:endParaRPr lang="zh-CN" altLang="en-US" sz="1400" spc="150" dirty="0">
              <a:latin typeface="Arial" panose="020B0604020202020204" pitchFamily="34" charset="0"/>
              <a:ea typeface="微软雅黑" panose="020B0503020204020204" charset="-122"/>
              <a:sym typeface="Arial" panose="020B0604020202020204" pitchFamily="34" charset="0"/>
            </a:endParaRPr>
          </a:p>
        </p:txBody>
      </p:sp>
      <p:sp>
        <p:nvSpPr>
          <p:cNvPr id="97" name="矩形 96"/>
          <p:cNvSpPr/>
          <p:nvPr>
            <p:custDataLst>
              <p:tags r:id="rId20"/>
            </p:custDataLst>
          </p:nvPr>
        </p:nvSpPr>
        <p:spPr>
          <a:xfrm>
            <a:off x="2735328" y="5118471"/>
            <a:ext cx="3031518" cy="728533"/>
          </a:xfrm>
          <a:prstGeom prst="rect">
            <a:avLst/>
          </a:prstGeom>
        </p:spPr>
        <p:txBody>
          <a:bodyPr wrap="square" anchor="ctr">
            <a:normAutofit/>
          </a:bodyPr>
          <a:p>
            <a:pPr algn="ctr">
              <a:lnSpc>
                <a:spcPct val="120000"/>
              </a:lnSpc>
            </a:pPr>
            <a:r>
              <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rPr>
              <a:t>二、指导原则</a:t>
            </a:r>
            <a:endPar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105" name="矩形 104"/>
          <p:cNvSpPr/>
          <p:nvPr>
            <p:custDataLst>
              <p:tags r:id="rId21"/>
            </p:custDataLst>
          </p:nvPr>
        </p:nvSpPr>
        <p:spPr>
          <a:xfrm flipV="1">
            <a:off x="6183696" y="4857062"/>
            <a:ext cx="3270289" cy="1251350"/>
          </a:xfrm>
          <a:prstGeom prst="rect">
            <a:avLst/>
          </a:prstGeom>
          <a:solidFill>
            <a:srgbClr val="6BC0A7"/>
          </a:solidFill>
          <a:ln>
            <a:noFill/>
          </a:ln>
        </p:spPr>
        <p:style>
          <a:lnRef idx="2">
            <a:srgbClr val="8590CA">
              <a:shade val="50000"/>
            </a:srgbClr>
          </a:lnRef>
          <a:fillRef idx="1">
            <a:srgbClr val="8590CA"/>
          </a:fillRef>
          <a:effectRef idx="0">
            <a:srgbClr val="8590CA"/>
          </a:effectRef>
          <a:fontRef idx="minor">
            <a:sysClr val="window" lastClr="FFFFFF"/>
          </a:fontRef>
        </p:style>
        <p:txBody>
          <a:bodyPr rtlCol="0" anchor="ctr">
            <a:noAutofit/>
          </a:bodyPr>
          <a:p>
            <a:pPr>
              <a:lnSpc>
                <a:spcPct val="120000"/>
              </a:lnSpc>
            </a:pPr>
            <a:endParaRPr lang="zh-CN" altLang="en-US" sz="1400" spc="150" dirty="0">
              <a:latin typeface="Arial" panose="020B0604020202020204" pitchFamily="34" charset="0"/>
              <a:ea typeface="微软雅黑" panose="020B0503020204020204" charset="-122"/>
              <a:sym typeface="Arial" panose="020B0604020202020204" pitchFamily="34" charset="0"/>
            </a:endParaRPr>
          </a:p>
        </p:txBody>
      </p:sp>
      <p:sp>
        <p:nvSpPr>
          <p:cNvPr id="114" name="矩形 113"/>
          <p:cNvSpPr/>
          <p:nvPr>
            <p:custDataLst>
              <p:tags r:id="rId22"/>
            </p:custDataLst>
          </p:nvPr>
        </p:nvSpPr>
        <p:spPr>
          <a:xfrm>
            <a:off x="6314548" y="5118471"/>
            <a:ext cx="3031518" cy="728533"/>
          </a:xfrm>
          <a:prstGeom prst="rect">
            <a:avLst/>
          </a:prstGeom>
        </p:spPr>
        <p:txBody>
          <a:bodyPr wrap="square" anchor="ctr">
            <a:normAutofit/>
          </a:bodyPr>
          <a:p>
            <a:pPr algn="ctr">
              <a:lnSpc>
                <a:spcPct val="120000"/>
              </a:lnSpc>
            </a:pPr>
            <a:r>
              <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rPr>
              <a:t>四、具体实践</a:t>
            </a:r>
            <a:endParaRPr lang="zh-CN" altLang="en-US" sz="28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2" name="文本框 1"/>
          <p:cNvSpPr txBox="1"/>
          <p:nvPr/>
        </p:nvSpPr>
        <p:spPr>
          <a:xfrm>
            <a:off x="1338580" y="1186180"/>
            <a:ext cx="2429510" cy="583565"/>
          </a:xfrm>
          <a:prstGeom prst="rect">
            <a:avLst/>
          </a:prstGeom>
          <a:noFill/>
        </p:spPr>
        <p:txBody>
          <a:bodyPr wrap="square" rtlCol="0">
            <a:spAutoFit/>
          </a:bodyPr>
          <a:p>
            <a:r>
              <a:rPr lang="zh-CN" altLang="en-US" sz="3200">
                <a:solidFill>
                  <a:schemeClr val="bg1"/>
                </a:solidFill>
              </a:rPr>
              <a:t>目录</a:t>
            </a:r>
            <a:endParaRPr lang="zh-CN" altLang="en-US" sz="3200">
              <a:solidFill>
                <a:schemeClr val="bg1"/>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420360" y="728909"/>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2" name="文本框 1"/>
          <p:cNvSpPr txBox="1"/>
          <p:nvPr/>
        </p:nvSpPr>
        <p:spPr>
          <a:xfrm>
            <a:off x="461645" y="1585595"/>
            <a:ext cx="11268075" cy="3969385"/>
          </a:xfrm>
          <a:prstGeom prst="rect">
            <a:avLst/>
          </a:prstGeom>
          <a:noFill/>
          <a:ln>
            <a:solidFill>
              <a:srgbClr val="FF0000"/>
            </a:solidFill>
          </a:ln>
        </p:spPr>
        <p:txBody>
          <a:bodyPr wrap="square" rtlCol="0">
            <a:spAutoFit/>
          </a:bodyPr>
          <a:p>
            <a:pPr>
              <a:lnSpc>
                <a:spcPct val="150000"/>
              </a:lnSpc>
            </a:pPr>
            <a:r>
              <a:rPr lang="zh-CN" altLang="en-US" sz="2800">
                <a:solidFill>
                  <a:schemeClr val="bg1"/>
                </a:solidFill>
              </a:rPr>
              <a:t>小结：</a:t>
            </a:r>
            <a:endParaRPr lang="zh-CN" altLang="en-US" sz="2800">
              <a:solidFill>
                <a:schemeClr val="bg1"/>
              </a:solidFill>
            </a:endParaRPr>
          </a:p>
          <a:p>
            <a:pPr>
              <a:lnSpc>
                <a:spcPct val="150000"/>
              </a:lnSpc>
            </a:pPr>
            <a:r>
              <a:rPr lang="en-US" altLang="zh-CN" sz="2800">
                <a:solidFill>
                  <a:schemeClr val="bg1"/>
                </a:solidFill>
              </a:rPr>
              <a:t>1. </a:t>
            </a:r>
            <a:r>
              <a:rPr lang="zh-CN" altLang="en-US" sz="2800">
                <a:solidFill>
                  <a:schemeClr val="bg1"/>
                </a:solidFill>
              </a:rPr>
              <a:t>词汇：</a:t>
            </a:r>
            <a:r>
              <a:rPr lang="en-US" altLang="zh-CN" sz="2800">
                <a:solidFill>
                  <a:schemeClr val="bg1"/>
                </a:solidFill>
              </a:rPr>
              <a:t>3500</a:t>
            </a:r>
            <a:r>
              <a:rPr lang="zh-CN" altLang="en-US" sz="2800">
                <a:solidFill>
                  <a:schemeClr val="bg1"/>
                </a:solidFill>
              </a:rPr>
              <a:t>词汇过关、词形转换、熟词生义、一词多义、词性活用</a:t>
            </a:r>
            <a:endParaRPr lang="zh-CN" altLang="en-US" sz="2800">
              <a:solidFill>
                <a:schemeClr val="bg1"/>
              </a:solidFill>
            </a:endParaRPr>
          </a:p>
          <a:p>
            <a:pPr>
              <a:lnSpc>
                <a:spcPct val="150000"/>
              </a:lnSpc>
            </a:pPr>
            <a:r>
              <a:rPr lang="en-US" altLang="zh-CN" sz="2800">
                <a:solidFill>
                  <a:schemeClr val="bg1"/>
                </a:solidFill>
              </a:rPr>
              <a:t>2. </a:t>
            </a:r>
            <a:r>
              <a:rPr lang="zh-CN" altLang="en-US" sz="2800">
                <a:solidFill>
                  <a:schemeClr val="bg1"/>
                </a:solidFill>
              </a:rPr>
              <a:t>阅读：明话题、析主题、抓文体、理结构、晓细节、巧推断、辨方向</a:t>
            </a:r>
            <a:endParaRPr lang="zh-CN" altLang="en-US" sz="2800">
              <a:solidFill>
                <a:schemeClr val="bg1"/>
              </a:solidFill>
            </a:endParaRPr>
          </a:p>
          <a:p>
            <a:pPr>
              <a:lnSpc>
                <a:spcPct val="150000"/>
              </a:lnSpc>
            </a:pPr>
            <a:r>
              <a:rPr lang="en-US" altLang="zh-CN" sz="2800">
                <a:solidFill>
                  <a:schemeClr val="bg1"/>
                </a:solidFill>
              </a:rPr>
              <a:t>3. </a:t>
            </a:r>
            <a:r>
              <a:rPr lang="zh-CN" altLang="en-US" sz="2800">
                <a:solidFill>
                  <a:schemeClr val="bg1"/>
                </a:solidFill>
              </a:rPr>
              <a:t>完形：一读、二选、三带入、四调整、五定向；盲填、回读、勤翻看</a:t>
            </a:r>
            <a:endParaRPr lang="zh-CN" altLang="en-US" sz="2800">
              <a:solidFill>
                <a:schemeClr val="bg1"/>
              </a:solidFill>
            </a:endParaRPr>
          </a:p>
          <a:p>
            <a:pPr>
              <a:lnSpc>
                <a:spcPct val="150000"/>
              </a:lnSpc>
            </a:pPr>
            <a:r>
              <a:rPr lang="en-US" altLang="zh-CN" sz="2800">
                <a:solidFill>
                  <a:schemeClr val="bg1"/>
                </a:solidFill>
              </a:rPr>
              <a:t>4. </a:t>
            </a:r>
            <a:r>
              <a:rPr lang="zh-CN" altLang="en-US" sz="2800">
                <a:solidFill>
                  <a:schemeClr val="bg1"/>
                </a:solidFill>
              </a:rPr>
              <a:t>语法填空</a:t>
            </a:r>
            <a:r>
              <a:rPr lang="en-US" altLang="zh-CN" sz="2800">
                <a:solidFill>
                  <a:schemeClr val="bg1"/>
                </a:solidFill>
              </a:rPr>
              <a:t>&amp;</a:t>
            </a:r>
            <a:r>
              <a:rPr lang="zh-CN" altLang="en-US" sz="2800">
                <a:solidFill>
                  <a:schemeClr val="bg1"/>
                </a:solidFill>
              </a:rPr>
              <a:t>短文改错：错误整理、分类统计、连点成线、活学活用</a:t>
            </a:r>
            <a:endParaRPr lang="zh-CN" altLang="en-US" sz="2800">
              <a:solidFill>
                <a:schemeClr val="bg1"/>
              </a:solidFill>
            </a:endParaRPr>
          </a:p>
          <a:p>
            <a:pPr>
              <a:lnSpc>
                <a:spcPct val="150000"/>
              </a:lnSpc>
            </a:pPr>
            <a:r>
              <a:rPr lang="en-US" altLang="zh-CN" sz="2800">
                <a:solidFill>
                  <a:schemeClr val="bg1"/>
                </a:solidFill>
              </a:rPr>
              <a:t>5. </a:t>
            </a:r>
            <a:r>
              <a:rPr lang="zh-CN" altLang="en-US" sz="2800">
                <a:solidFill>
                  <a:schemeClr val="bg1"/>
                </a:solidFill>
              </a:rPr>
              <a:t>写作：一写、二改、三比对、四重写、五校对；熟读、背诵、仿写</a:t>
            </a:r>
            <a:endParaRPr lang="zh-CN" altLang="en-US" sz="2800">
              <a:solidFill>
                <a:schemeClr val="bg1"/>
              </a:solidFill>
            </a:endParaRPr>
          </a:p>
        </p:txBody>
      </p:sp>
      <p:sp>
        <p:nvSpPr>
          <p:cNvPr id="3" name="文本框 2"/>
          <p:cNvSpPr txBox="1"/>
          <p:nvPr/>
        </p:nvSpPr>
        <p:spPr>
          <a:xfrm>
            <a:off x="1413510" y="558800"/>
            <a:ext cx="10115550" cy="583565"/>
          </a:xfrm>
          <a:prstGeom prst="rect">
            <a:avLst/>
          </a:prstGeom>
          <a:noFill/>
          <a:ln>
            <a:solidFill>
              <a:srgbClr val="FF0000"/>
            </a:solidFill>
          </a:ln>
        </p:spPr>
        <p:txBody>
          <a:bodyPr wrap="square" rtlCol="0">
            <a:spAutoFit/>
          </a:bodyPr>
          <a:p>
            <a:r>
              <a:rPr lang="zh-CN" altLang="en-US" sz="3200" b="1" spc="300" dirty="0">
                <a:solidFill>
                  <a:srgbClr val="FF0000"/>
                </a:solidFill>
                <a:latin typeface="微软雅黑" panose="020B0503020204020204" charset="-122"/>
                <a:ea typeface="微软雅黑" panose="020B0503020204020204" charset="-122"/>
                <a:sym typeface="+mn-ea"/>
              </a:rPr>
              <a:t>终极目标：知识结构化、思维自动化、学习体验化</a:t>
            </a:r>
            <a:endParaRPr lang="zh-CN" altLang="en-US" sz="3200" b="1" spc="300" dirty="0">
              <a:solidFill>
                <a:srgbClr val="FF0000"/>
              </a:solidFill>
              <a:latin typeface="微软雅黑" panose="020B0503020204020204" charset="-122"/>
              <a:ea typeface="微软雅黑" panose="020B0503020204020204" charset="-122"/>
              <a:sym typeface="+mn-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105974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2" name="文本框 1"/>
          <p:cNvSpPr txBox="1"/>
          <p:nvPr/>
        </p:nvSpPr>
        <p:spPr>
          <a:xfrm>
            <a:off x="1584325" y="1059815"/>
            <a:ext cx="9381490" cy="4431030"/>
          </a:xfrm>
          <a:prstGeom prst="rect">
            <a:avLst/>
          </a:prstGeom>
          <a:noFill/>
        </p:spPr>
        <p:txBody>
          <a:bodyPr wrap="square" rtlCol="0">
            <a:spAutoFit/>
          </a:bodyPr>
          <a:p>
            <a:pPr algn="ctr">
              <a:lnSpc>
                <a:spcPct val="150000"/>
              </a:lnSpc>
            </a:pPr>
            <a:r>
              <a:rPr lang="zh-CN" altLang="en-US" sz="6000">
                <a:solidFill>
                  <a:schemeClr val="bg1"/>
                </a:solidFill>
              </a:rPr>
              <a:t>连线、成片、织网</a:t>
            </a:r>
            <a:endParaRPr lang="zh-CN" altLang="en-US" sz="6000">
              <a:solidFill>
                <a:schemeClr val="bg1"/>
              </a:solidFill>
            </a:endParaRPr>
          </a:p>
          <a:p>
            <a:pPr algn="ctr">
              <a:lnSpc>
                <a:spcPct val="200000"/>
              </a:lnSpc>
            </a:pPr>
            <a:r>
              <a:rPr lang="en-US" altLang="zh-CN" sz="6000">
                <a:solidFill>
                  <a:schemeClr val="bg1"/>
                </a:solidFill>
              </a:rPr>
              <a:t>Thanks for your listening!</a:t>
            </a:r>
            <a:endParaRPr lang="zh-CN" altLang="en-US" sz="6000">
              <a:solidFill>
                <a:schemeClr val="bg1"/>
              </a:solidFill>
            </a:endParaRPr>
          </a:p>
          <a:p>
            <a:pPr algn="r">
              <a:lnSpc>
                <a:spcPct val="200000"/>
              </a:lnSpc>
            </a:pPr>
            <a:r>
              <a:rPr lang="zh-CN" altLang="en-US" sz="3600">
                <a:solidFill>
                  <a:schemeClr val="bg1"/>
                </a:solidFill>
              </a:rPr>
              <a:t>  </a:t>
            </a:r>
            <a:endParaRPr lang="zh-CN" altLang="en-US" sz="3600">
              <a:solidFill>
                <a:schemeClr val="bg1"/>
              </a:solidFill>
            </a:endParaRPr>
          </a:p>
        </p:txBody>
      </p:sp>
      <p:pic>
        <p:nvPicPr>
          <p:cNvPr id="3" name="图片 2"/>
          <p:cNvPicPr>
            <a:picLocks noChangeAspect="1"/>
          </p:cNvPicPr>
          <p:nvPr/>
        </p:nvPicPr>
        <p:blipFill>
          <a:blip r:embed="rId2"/>
          <a:stretch>
            <a:fillRect/>
          </a:stretch>
        </p:blipFill>
        <p:spPr>
          <a:xfrm>
            <a:off x="0" y="5306695"/>
            <a:ext cx="12192000" cy="1833880"/>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105974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grpSp>
        <p:nvGrpSpPr>
          <p:cNvPr id="51" name="组合 50"/>
          <p:cNvGrpSpPr/>
          <p:nvPr>
            <p:custDataLst>
              <p:tags r:id="rId2"/>
            </p:custDataLst>
          </p:nvPr>
        </p:nvGrpSpPr>
        <p:grpSpPr>
          <a:xfrm>
            <a:off x="4714240" y="1880870"/>
            <a:ext cx="6741795" cy="701040"/>
            <a:chOff x="3795004" y="1879300"/>
            <a:chExt cx="4781709" cy="538411"/>
          </a:xfrm>
        </p:grpSpPr>
        <p:sp>
          <p:nvSpPr>
            <p:cNvPr id="2" name="文本框 1"/>
            <p:cNvSpPr txBox="1"/>
            <p:nvPr>
              <p:custDataLst>
                <p:tags r:id="rId3"/>
              </p:custDataLst>
            </p:nvPr>
          </p:nvSpPr>
          <p:spPr>
            <a:xfrm>
              <a:off x="4382411" y="1879300"/>
              <a:ext cx="4194302" cy="520080"/>
            </a:xfrm>
            <a:prstGeom prst="rect">
              <a:avLst/>
            </a:prstGeom>
            <a:noFill/>
          </p:spPr>
          <p:txBody>
            <a:bodyPr wrap="square" rtlCol="0" anchor="ctr" anchorCtr="0">
              <a:noAutofit/>
            </a:bodyPr>
            <a:p>
              <a:pPr>
                <a:lnSpc>
                  <a:spcPct val="110000"/>
                </a:lnSpc>
              </a:pPr>
              <a:r>
                <a:rPr lang="zh-CN" altLang="en-US" sz="3200" b="1" smtClean="0">
                  <a:solidFill>
                    <a:schemeClr val="bg1"/>
                  </a:solidFill>
                </a:rPr>
                <a:t>以专题知识为主线，以高频考点为焦点，以专项突破为抓手</a:t>
              </a:r>
              <a:endParaRPr lang="zh-CN" altLang="en-US" sz="3200" b="1" smtClean="0">
                <a:solidFill>
                  <a:schemeClr val="bg1"/>
                </a:solidFill>
              </a:endParaRPr>
            </a:p>
          </p:txBody>
        </p:sp>
        <p:sp>
          <p:nvSpPr>
            <p:cNvPr id="12" name="任意多边形 11"/>
            <p:cNvSpPr/>
            <p:nvPr>
              <p:custDataLst>
                <p:tags r:id="rId4"/>
              </p:custDataLst>
            </p:nvPr>
          </p:nvSpPr>
          <p:spPr>
            <a:xfrm>
              <a:off x="3795004" y="1897593"/>
              <a:ext cx="520118" cy="520118"/>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4398FF"/>
            </a:solidFill>
            <a:ln>
              <a:noFill/>
            </a:ln>
          </p:spPr>
          <p:style>
            <a:lnRef idx="2">
              <a:srgbClr val="4398FF">
                <a:shade val="50000"/>
              </a:srgbClr>
            </a:lnRef>
            <a:fillRef idx="1">
              <a:srgbClr val="4398FF"/>
            </a:fillRef>
            <a:effectRef idx="0">
              <a:srgbClr val="4398FF"/>
            </a:effectRef>
            <a:fontRef idx="minor">
              <a:sysClr val="window" lastClr="FFFFFF"/>
            </a:fontRef>
          </p:style>
          <p:txBody>
            <a:bodyPr rtlCol="0" anchor="ctr"/>
            <a:p>
              <a:pPr algn="ctr"/>
              <a:r>
                <a:rPr lang="en-US" altLang="zh-CN">
                  <a:solidFill>
                    <a:srgbClr val="FFFFFF"/>
                  </a:solidFill>
                </a:rPr>
                <a:t>A</a:t>
              </a:r>
              <a:endParaRPr lang="zh-CN" altLang="en-US">
                <a:solidFill>
                  <a:srgbClr val="FFFFFF"/>
                </a:solidFill>
              </a:endParaRPr>
            </a:p>
          </p:txBody>
        </p:sp>
      </p:grpSp>
      <p:grpSp>
        <p:nvGrpSpPr>
          <p:cNvPr id="50" name="组合 49"/>
          <p:cNvGrpSpPr/>
          <p:nvPr>
            <p:custDataLst>
              <p:tags r:id="rId5"/>
            </p:custDataLst>
          </p:nvPr>
        </p:nvGrpSpPr>
        <p:grpSpPr>
          <a:xfrm>
            <a:off x="5050155" y="3354070"/>
            <a:ext cx="6828155" cy="676910"/>
            <a:chOff x="4576425" y="2794712"/>
            <a:chExt cx="4985155" cy="520118"/>
          </a:xfrm>
        </p:grpSpPr>
        <p:sp>
          <p:nvSpPr>
            <p:cNvPr id="13" name="任意多边形 12"/>
            <p:cNvSpPr/>
            <p:nvPr>
              <p:custDataLst>
                <p:tags r:id="rId6"/>
              </p:custDataLst>
            </p:nvPr>
          </p:nvSpPr>
          <p:spPr>
            <a:xfrm>
              <a:off x="4576425" y="2794712"/>
              <a:ext cx="520118" cy="520118"/>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72CC36"/>
            </a:solidFill>
            <a:ln>
              <a:noFill/>
            </a:ln>
          </p:spPr>
          <p:style>
            <a:lnRef idx="2">
              <a:srgbClr val="4398FF">
                <a:shade val="50000"/>
              </a:srgbClr>
            </a:lnRef>
            <a:fillRef idx="1">
              <a:srgbClr val="4398FF"/>
            </a:fillRef>
            <a:effectRef idx="0">
              <a:srgbClr val="4398FF"/>
            </a:effectRef>
            <a:fontRef idx="minor">
              <a:sysClr val="window" lastClr="FFFFFF"/>
            </a:fontRef>
          </p:style>
          <p:txBody>
            <a:bodyPr rtlCol="0" anchor="ctr"/>
            <a:p>
              <a:pPr algn="ctr"/>
              <a:r>
                <a:rPr lang="en-US" altLang="zh-CN">
                  <a:solidFill>
                    <a:srgbClr val="FFFFFF"/>
                  </a:solidFill>
                </a:rPr>
                <a:t>B</a:t>
              </a:r>
              <a:endParaRPr lang="zh-CN" altLang="en-US">
                <a:solidFill>
                  <a:srgbClr val="FFFFFF"/>
                </a:solidFill>
              </a:endParaRPr>
            </a:p>
          </p:txBody>
        </p:sp>
        <p:sp>
          <p:nvSpPr>
            <p:cNvPr id="21" name="文本框 20"/>
            <p:cNvSpPr txBox="1"/>
            <p:nvPr>
              <p:custDataLst>
                <p:tags r:id="rId7"/>
              </p:custDataLst>
            </p:nvPr>
          </p:nvSpPr>
          <p:spPr>
            <a:xfrm>
              <a:off x="5171638" y="2794712"/>
              <a:ext cx="4389942" cy="520080"/>
            </a:xfrm>
            <a:prstGeom prst="rect">
              <a:avLst/>
            </a:prstGeom>
            <a:noFill/>
          </p:spPr>
          <p:txBody>
            <a:bodyPr wrap="square" rtlCol="0" anchor="ctr" anchorCtr="0">
              <a:noAutofit/>
            </a:bodyPr>
            <a:p>
              <a:pPr>
                <a:lnSpc>
                  <a:spcPct val="110000"/>
                </a:lnSpc>
              </a:pPr>
              <a:r>
                <a:rPr lang="zh-CN" altLang="en-US" sz="3200" b="1" smtClean="0">
                  <a:solidFill>
                    <a:schemeClr val="bg1"/>
                  </a:solidFill>
                </a:rPr>
                <a:t>考点情景化、知识结构化、任务关联化、学习问题化</a:t>
              </a:r>
              <a:endParaRPr lang="zh-CN" altLang="en-US" sz="3200" b="1" smtClean="0">
                <a:solidFill>
                  <a:schemeClr val="bg1"/>
                </a:solidFill>
              </a:endParaRPr>
            </a:p>
          </p:txBody>
        </p:sp>
      </p:grpSp>
      <p:sp>
        <p:nvSpPr>
          <p:cNvPr id="9" name="任意多边形 8"/>
          <p:cNvSpPr/>
          <p:nvPr>
            <p:custDataLst>
              <p:tags r:id="rId8"/>
            </p:custDataLst>
          </p:nvPr>
        </p:nvSpPr>
        <p:spPr>
          <a:xfrm>
            <a:off x="306705" y="2564130"/>
            <a:ext cx="4743450" cy="2249170"/>
          </a:xfrm>
          <a:custGeom>
            <a:avLst/>
            <a:gdLst>
              <a:gd name="connsiteX0" fmla="*/ 3330430 w 4194496"/>
              <a:gd name="connsiteY0" fmla="*/ 0 h 1728132"/>
              <a:gd name="connsiteX1" fmla="*/ 4194496 w 4194496"/>
              <a:gd name="connsiteY1" fmla="*/ 864066 h 1728132"/>
              <a:gd name="connsiteX2" fmla="*/ 3330430 w 4194496"/>
              <a:gd name="connsiteY2" fmla="*/ 1728132 h 1728132"/>
              <a:gd name="connsiteX3" fmla="*/ 2847323 w 4194496"/>
              <a:gd name="connsiteY3" fmla="*/ 1580563 h 1728132"/>
              <a:gd name="connsiteX4" fmla="*/ 2822827 w 4194496"/>
              <a:gd name="connsiteY4" fmla="*/ 1560352 h 1728132"/>
              <a:gd name="connsiteX5" fmla="*/ 0 w 4194496"/>
              <a:gd name="connsiteY5" fmla="*/ 1560352 h 1728132"/>
              <a:gd name="connsiteX6" fmla="*/ 0 w 4194496"/>
              <a:gd name="connsiteY6" fmla="*/ 167780 h 1728132"/>
              <a:gd name="connsiteX7" fmla="*/ 2822827 w 4194496"/>
              <a:gd name="connsiteY7" fmla="*/ 167780 h 1728132"/>
              <a:gd name="connsiteX8" fmla="*/ 2847323 w 4194496"/>
              <a:gd name="connsiteY8" fmla="*/ 147569 h 1728132"/>
              <a:gd name="connsiteX9" fmla="*/ 3330430 w 4194496"/>
              <a:gd name="connsiteY9" fmla="*/ 0 h 172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4496" h="1728132">
                <a:moveTo>
                  <a:pt x="3330430" y="0"/>
                </a:moveTo>
                <a:cubicBezTo>
                  <a:pt x="3807640" y="0"/>
                  <a:pt x="4194496" y="386856"/>
                  <a:pt x="4194496" y="864066"/>
                </a:cubicBezTo>
                <a:cubicBezTo>
                  <a:pt x="4194496" y="1341276"/>
                  <a:pt x="3807640" y="1728132"/>
                  <a:pt x="3330430" y="1728132"/>
                </a:cubicBezTo>
                <a:cubicBezTo>
                  <a:pt x="3151476" y="1728132"/>
                  <a:pt x="2985229" y="1673731"/>
                  <a:pt x="2847323" y="1580563"/>
                </a:cubicBezTo>
                <a:lnTo>
                  <a:pt x="2822827" y="1560352"/>
                </a:lnTo>
                <a:lnTo>
                  <a:pt x="0" y="1560352"/>
                </a:lnTo>
                <a:lnTo>
                  <a:pt x="0" y="167780"/>
                </a:lnTo>
                <a:lnTo>
                  <a:pt x="2822827" y="167780"/>
                </a:lnTo>
                <a:lnTo>
                  <a:pt x="2847323" y="147569"/>
                </a:lnTo>
                <a:cubicBezTo>
                  <a:pt x="2985229" y="54402"/>
                  <a:pt x="3151476" y="0"/>
                  <a:pt x="3330430" y="0"/>
                </a:cubicBezTo>
                <a:close/>
              </a:path>
            </a:pathLst>
          </a:custGeom>
          <a:solidFill>
            <a:srgbClr val="4398FF"/>
          </a:solidFill>
          <a:ln>
            <a:noFill/>
          </a:ln>
        </p:spPr>
        <p:style>
          <a:lnRef idx="2">
            <a:srgbClr val="4398FF">
              <a:shade val="50000"/>
            </a:srgbClr>
          </a:lnRef>
          <a:fillRef idx="1">
            <a:srgbClr val="4398FF"/>
          </a:fillRef>
          <a:effectRef idx="0">
            <a:srgbClr val="4398FF"/>
          </a:effectRef>
          <a:fontRef idx="minor">
            <a:sysClr val="window" lastClr="FFFFFF"/>
          </a:fontRef>
        </p:style>
        <p:txBody>
          <a:bodyPr lIns="360000" rIns="1620000" rtlCol="0" anchor="ctr">
            <a:normAutofit/>
          </a:bodyPr>
          <a:p>
            <a:pPr algn="ctr">
              <a:lnSpc>
                <a:spcPct val="120000"/>
              </a:lnSpc>
            </a:pPr>
            <a:r>
              <a:rPr lang="zh-CN" altLang="en-US" sz="5400" smtClean="0">
                <a:solidFill>
                  <a:srgbClr val="FFFFFF"/>
                </a:solidFill>
              </a:rPr>
              <a:t>整体规划</a:t>
            </a:r>
            <a:endParaRPr lang="zh-CN" altLang="en-US" sz="5400" smtClean="0">
              <a:solidFill>
                <a:srgbClr val="FFFFFF"/>
              </a:solidFill>
            </a:endParaRPr>
          </a:p>
        </p:txBody>
      </p:sp>
      <p:grpSp>
        <p:nvGrpSpPr>
          <p:cNvPr id="52" name="组合 51"/>
          <p:cNvGrpSpPr/>
          <p:nvPr>
            <p:custDataLst>
              <p:tags r:id="rId9"/>
            </p:custDataLst>
          </p:nvPr>
        </p:nvGrpSpPr>
        <p:grpSpPr>
          <a:xfrm>
            <a:off x="4769574" y="4791743"/>
            <a:ext cx="6687184" cy="700769"/>
            <a:chOff x="3795004" y="1879300"/>
            <a:chExt cx="5137861" cy="538411"/>
          </a:xfrm>
        </p:grpSpPr>
        <p:sp>
          <p:nvSpPr>
            <p:cNvPr id="53" name="文本框 52"/>
            <p:cNvSpPr txBox="1"/>
            <p:nvPr>
              <p:custDataLst>
                <p:tags r:id="rId10"/>
              </p:custDataLst>
            </p:nvPr>
          </p:nvSpPr>
          <p:spPr>
            <a:xfrm>
              <a:off x="4382411" y="1879300"/>
              <a:ext cx="4550454" cy="520080"/>
            </a:xfrm>
            <a:prstGeom prst="rect">
              <a:avLst/>
            </a:prstGeom>
            <a:noFill/>
          </p:spPr>
          <p:txBody>
            <a:bodyPr wrap="square" rtlCol="0" anchor="ctr" anchorCtr="0">
              <a:noAutofit/>
            </a:bodyPr>
            <a:p>
              <a:pPr>
                <a:lnSpc>
                  <a:spcPct val="110000"/>
                </a:lnSpc>
              </a:pPr>
              <a:r>
                <a:rPr lang="zh-CN" altLang="en-US" sz="3200" b="1" smtClean="0">
                  <a:solidFill>
                    <a:schemeClr val="bg1"/>
                  </a:solidFill>
                </a:rPr>
                <a:t>知识内化、能力迁移、素养提升</a:t>
              </a:r>
              <a:endParaRPr lang="zh-CN" altLang="en-US" sz="3200" b="1" smtClean="0">
                <a:solidFill>
                  <a:schemeClr val="bg1"/>
                </a:solidFill>
              </a:endParaRPr>
            </a:p>
          </p:txBody>
        </p:sp>
        <p:sp>
          <p:nvSpPr>
            <p:cNvPr id="54" name="任意多边形 53"/>
            <p:cNvSpPr/>
            <p:nvPr>
              <p:custDataLst>
                <p:tags r:id="rId11"/>
              </p:custDataLst>
            </p:nvPr>
          </p:nvSpPr>
          <p:spPr>
            <a:xfrm>
              <a:off x="3795004" y="1897593"/>
              <a:ext cx="520118" cy="520118"/>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EAB200"/>
            </a:solidFill>
            <a:ln>
              <a:noFill/>
            </a:ln>
          </p:spPr>
          <p:style>
            <a:lnRef idx="2">
              <a:srgbClr val="4398FF">
                <a:shade val="50000"/>
              </a:srgbClr>
            </a:lnRef>
            <a:fillRef idx="1">
              <a:srgbClr val="4398FF"/>
            </a:fillRef>
            <a:effectRef idx="0">
              <a:srgbClr val="4398FF"/>
            </a:effectRef>
            <a:fontRef idx="minor">
              <a:sysClr val="window" lastClr="FFFFFF"/>
            </a:fontRef>
          </p:style>
          <p:txBody>
            <a:bodyPr rtlCol="0" anchor="ctr"/>
            <a:p>
              <a:pPr algn="ctr"/>
              <a:r>
                <a:rPr lang="en-US" altLang="zh-CN">
                  <a:solidFill>
                    <a:srgbClr val="FFFFFF"/>
                  </a:solidFill>
                </a:rPr>
                <a:t>C</a:t>
              </a:r>
              <a:endParaRPr lang="zh-CN" altLang="en-US">
                <a:solidFill>
                  <a:srgbClr val="FFFFFF"/>
                </a:solidFill>
              </a:endParaRPr>
            </a:p>
          </p:txBody>
        </p:sp>
      </p:grpSp>
      <p:sp>
        <p:nvSpPr>
          <p:cNvPr id="3" name="Freeform 5"/>
          <p:cNvSpPr>
            <a:spLocks noEditPoints="1"/>
          </p:cNvSpPr>
          <p:nvPr/>
        </p:nvSpPr>
        <p:spPr bwMode="auto">
          <a:xfrm>
            <a:off x="3706495" y="3195955"/>
            <a:ext cx="1078865" cy="873125"/>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105974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grpSp>
        <p:nvGrpSpPr>
          <p:cNvPr id="51" name="组合 50"/>
          <p:cNvGrpSpPr/>
          <p:nvPr>
            <p:custDataLst>
              <p:tags r:id="rId2"/>
            </p:custDataLst>
          </p:nvPr>
        </p:nvGrpSpPr>
        <p:grpSpPr>
          <a:xfrm>
            <a:off x="4714240" y="1880870"/>
            <a:ext cx="6741795" cy="701040"/>
            <a:chOff x="3795004" y="1879300"/>
            <a:chExt cx="4781709" cy="538411"/>
          </a:xfrm>
        </p:grpSpPr>
        <p:sp>
          <p:nvSpPr>
            <p:cNvPr id="2" name="文本框 1"/>
            <p:cNvSpPr txBox="1"/>
            <p:nvPr>
              <p:custDataLst>
                <p:tags r:id="rId3"/>
              </p:custDataLst>
            </p:nvPr>
          </p:nvSpPr>
          <p:spPr>
            <a:xfrm>
              <a:off x="4382411" y="1879300"/>
              <a:ext cx="4194302" cy="520080"/>
            </a:xfrm>
            <a:prstGeom prst="rect">
              <a:avLst/>
            </a:prstGeom>
            <a:noFill/>
          </p:spPr>
          <p:txBody>
            <a:bodyPr wrap="square" rtlCol="0" anchor="ctr" anchorCtr="0">
              <a:noAutofit/>
            </a:bodyPr>
            <a:p>
              <a:pPr>
                <a:lnSpc>
                  <a:spcPct val="110000"/>
                </a:lnSpc>
              </a:pPr>
              <a:r>
                <a:rPr lang="zh-CN" altLang="en-US" sz="3200" b="1" smtClean="0">
                  <a:solidFill>
                    <a:schemeClr val="bg1"/>
                  </a:solidFill>
                </a:rPr>
                <a:t>词汇先行、阅读跟上、主题探究</a:t>
              </a:r>
              <a:endParaRPr lang="zh-CN" altLang="en-US" sz="3200" b="1" smtClean="0">
                <a:solidFill>
                  <a:schemeClr val="bg1"/>
                </a:solidFill>
              </a:endParaRPr>
            </a:p>
          </p:txBody>
        </p:sp>
        <p:sp>
          <p:nvSpPr>
            <p:cNvPr id="12" name="任意多边形 11"/>
            <p:cNvSpPr/>
            <p:nvPr>
              <p:custDataLst>
                <p:tags r:id="rId4"/>
              </p:custDataLst>
            </p:nvPr>
          </p:nvSpPr>
          <p:spPr>
            <a:xfrm>
              <a:off x="3795004" y="1897593"/>
              <a:ext cx="520118" cy="520118"/>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4398FF"/>
            </a:solidFill>
            <a:ln>
              <a:noFill/>
            </a:ln>
          </p:spPr>
          <p:style>
            <a:lnRef idx="2">
              <a:srgbClr val="4398FF">
                <a:shade val="50000"/>
              </a:srgbClr>
            </a:lnRef>
            <a:fillRef idx="1">
              <a:srgbClr val="4398FF"/>
            </a:fillRef>
            <a:effectRef idx="0">
              <a:srgbClr val="4398FF"/>
            </a:effectRef>
            <a:fontRef idx="minor">
              <a:sysClr val="window" lastClr="FFFFFF"/>
            </a:fontRef>
          </p:style>
          <p:txBody>
            <a:bodyPr rtlCol="0" anchor="ctr"/>
            <a:p>
              <a:pPr algn="ctr"/>
              <a:r>
                <a:rPr lang="en-US" altLang="zh-CN">
                  <a:solidFill>
                    <a:srgbClr val="FFFFFF"/>
                  </a:solidFill>
                </a:rPr>
                <a:t>A</a:t>
              </a:r>
              <a:endParaRPr lang="zh-CN" altLang="en-US">
                <a:solidFill>
                  <a:srgbClr val="FFFFFF"/>
                </a:solidFill>
              </a:endParaRPr>
            </a:p>
          </p:txBody>
        </p:sp>
      </p:grpSp>
      <p:grpSp>
        <p:nvGrpSpPr>
          <p:cNvPr id="50" name="组合 49"/>
          <p:cNvGrpSpPr/>
          <p:nvPr>
            <p:custDataLst>
              <p:tags r:id="rId5"/>
            </p:custDataLst>
          </p:nvPr>
        </p:nvGrpSpPr>
        <p:grpSpPr>
          <a:xfrm>
            <a:off x="5050155" y="3354070"/>
            <a:ext cx="6828155" cy="676910"/>
            <a:chOff x="4576425" y="2794712"/>
            <a:chExt cx="4985155" cy="520118"/>
          </a:xfrm>
        </p:grpSpPr>
        <p:sp>
          <p:nvSpPr>
            <p:cNvPr id="13" name="任意多边形 12"/>
            <p:cNvSpPr/>
            <p:nvPr>
              <p:custDataLst>
                <p:tags r:id="rId6"/>
              </p:custDataLst>
            </p:nvPr>
          </p:nvSpPr>
          <p:spPr>
            <a:xfrm>
              <a:off x="4576425" y="2794712"/>
              <a:ext cx="520118" cy="520118"/>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72CC36"/>
            </a:solidFill>
            <a:ln>
              <a:noFill/>
            </a:ln>
          </p:spPr>
          <p:style>
            <a:lnRef idx="2">
              <a:srgbClr val="4398FF">
                <a:shade val="50000"/>
              </a:srgbClr>
            </a:lnRef>
            <a:fillRef idx="1">
              <a:srgbClr val="4398FF"/>
            </a:fillRef>
            <a:effectRef idx="0">
              <a:srgbClr val="4398FF"/>
            </a:effectRef>
            <a:fontRef idx="minor">
              <a:sysClr val="window" lastClr="FFFFFF"/>
            </a:fontRef>
          </p:style>
          <p:txBody>
            <a:bodyPr rtlCol="0" anchor="ctr"/>
            <a:p>
              <a:pPr algn="ctr"/>
              <a:r>
                <a:rPr lang="en-US" altLang="zh-CN">
                  <a:solidFill>
                    <a:srgbClr val="FFFFFF"/>
                  </a:solidFill>
                </a:rPr>
                <a:t>B</a:t>
              </a:r>
              <a:endParaRPr lang="zh-CN" altLang="en-US">
                <a:solidFill>
                  <a:srgbClr val="FFFFFF"/>
                </a:solidFill>
              </a:endParaRPr>
            </a:p>
          </p:txBody>
        </p:sp>
        <p:sp>
          <p:nvSpPr>
            <p:cNvPr id="21" name="文本框 20"/>
            <p:cNvSpPr txBox="1"/>
            <p:nvPr>
              <p:custDataLst>
                <p:tags r:id="rId7"/>
              </p:custDataLst>
            </p:nvPr>
          </p:nvSpPr>
          <p:spPr>
            <a:xfrm>
              <a:off x="5171638" y="2794712"/>
              <a:ext cx="4389942" cy="520080"/>
            </a:xfrm>
            <a:prstGeom prst="rect">
              <a:avLst/>
            </a:prstGeom>
            <a:noFill/>
          </p:spPr>
          <p:txBody>
            <a:bodyPr wrap="square" rtlCol="0" anchor="ctr" anchorCtr="0">
              <a:noAutofit/>
            </a:bodyPr>
            <a:p>
              <a:pPr>
                <a:lnSpc>
                  <a:spcPct val="110000"/>
                </a:lnSpc>
              </a:pPr>
              <a:r>
                <a:rPr lang="zh-CN" altLang="en-US" sz="3200" b="1" smtClean="0">
                  <a:solidFill>
                    <a:schemeClr val="bg1"/>
                  </a:solidFill>
                </a:rPr>
                <a:t>专题突破、综合训练、方法培养</a:t>
              </a:r>
              <a:endParaRPr lang="zh-CN" altLang="en-US" sz="3200" b="1" smtClean="0">
                <a:solidFill>
                  <a:schemeClr val="bg1"/>
                </a:solidFill>
              </a:endParaRPr>
            </a:p>
          </p:txBody>
        </p:sp>
      </p:grpSp>
      <p:sp>
        <p:nvSpPr>
          <p:cNvPr id="9" name="任意多边形 8"/>
          <p:cNvSpPr/>
          <p:nvPr>
            <p:custDataLst>
              <p:tags r:id="rId8"/>
            </p:custDataLst>
          </p:nvPr>
        </p:nvSpPr>
        <p:spPr>
          <a:xfrm>
            <a:off x="306705" y="2564130"/>
            <a:ext cx="4743450" cy="2249170"/>
          </a:xfrm>
          <a:custGeom>
            <a:avLst/>
            <a:gdLst>
              <a:gd name="connsiteX0" fmla="*/ 3330430 w 4194496"/>
              <a:gd name="connsiteY0" fmla="*/ 0 h 1728132"/>
              <a:gd name="connsiteX1" fmla="*/ 4194496 w 4194496"/>
              <a:gd name="connsiteY1" fmla="*/ 864066 h 1728132"/>
              <a:gd name="connsiteX2" fmla="*/ 3330430 w 4194496"/>
              <a:gd name="connsiteY2" fmla="*/ 1728132 h 1728132"/>
              <a:gd name="connsiteX3" fmla="*/ 2847323 w 4194496"/>
              <a:gd name="connsiteY3" fmla="*/ 1580563 h 1728132"/>
              <a:gd name="connsiteX4" fmla="*/ 2822827 w 4194496"/>
              <a:gd name="connsiteY4" fmla="*/ 1560352 h 1728132"/>
              <a:gd name="connsiteX5" fmla="*/ 0 w 4194496"/>
              <a:gd name="connsiteY5" fmla="*/ 1560352 h 1728132"/>
              <a:gd name="connsiteX6" fmla="*/ 0 w 4194496"/>
              <a:gd name="connsiteY6" fmla="*/ 167780 h 1728132"/>
              <a:gd name="connsiteX7" fmla="*/ 2822827 w 4194496"/>
              <a:gd name="connsiteY7" fmla="*/ 167780 h 1728132"/>
              <a:gd name="connsiteX8" fmla="*/ 2847323 w 4194496"/>
              <a:gd name="connsiteY8" fmla="*/ 147569 h 1728132"/>
              <a:gd name="connsiteX9" fmla="*/ 3330430 w 4194496"/>
              <a:gd name="connsiteY9" fmla="*/ 0 h 172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4496" h="1728132">
                <a:moveTo>
                  <a:pt x="3330430" y="0"/>
                </a:moveTo>
                <a:cubicBezTo>
                  <a:pt x="3807640" y="0"/>
                  <a:pt x="4194496" y="386856"/>
                  <a:pt x="4194496" y="864066"/>
                </a:cubicBezTo>
                <a:cubicBezTo>
                  <a:pt x="4194496" y="1341276"/>
                  <a:pt x="3807640" y="1728132"/>
                  <a:pt x="3330430" y="1728132"/>
                </a:cubicBezTo>
                <a:cubicBezTo>
                  <a:pt x="3151476" y="1728132"/>
                  <a:pt x="2985229" y="1673731"/>
                  <a:pt x="2847323" y="1580563"/>
                </a:cubicBezTo>
                <a:lnTo>
                  <a:pt x="2822827" y="1560352"/>
                </a:lnTo>
                <a:lnTo>
                  <a:pt x="0" y="1560352"/>
                </a:lnTo>
                <a:lnTo>
                  <a:pt x="0" y="167780"/>
                </a:lnTo>
                <a:lnTo>
                  <a:pt x="2822827" y="167780"/>
                </a:lnTo>
                <a:lnTo>
                  <a:pt x="2847323" y="147569"/>
                </a:lnTo>
                <a:cubicBezTo>
                  <a:pt x="2985229" y="54402"/>
                  <a:pt x="3151476" y="0"/>
                  <a:pt x="3330430" y="0"/>
                </a:cubicBezTo>
                <a:close/>
              </a:path>
            </a:pathLst>
          </a:custGeom>
          <a:solidFill>
            <a:srgbClr val="4398FF"/>
          </a:solidFill>
          <a:ln>
            <a:noFill/>
          </a:ln>
        </p:spPr>
        <p:style>
          <a:lnRef idx="2">
            <a:srgbClr val="4398FF">
              <a:shade val="50000"/>
            </a:srgbClr>
          </a:lnRef>
          <a:fillRef idx="1">
            <a:srgbClr val="4398FF"/>
          </a:fillRef>
          <a:effectRef idx="0">
            <a:srgbClr val="4398FF"/>
          </a:effectRef>
          <a:fontRef idx="minor">
            <a:sysClr val="window" lastClr="FFFFFF"/>
          </a:fontRef>
        </p:style>
        <p:txBody>
          <a:bodyPr lIns="360000" rIns="1620000" rtlCol="0" anchor="ctr">
            <a:normAutofit/>
          </a:bodyPr>
          <a:p>
            <a:pPr algn="ctr">
              <a:lnSpc>
                <a:spcPct val="120000"/>
              </a:lnSpc>
            </a:pPr>
            <a:r>
              <a:rPr lang="zh-CN" altLang="en-US" sz="5400" smtClean="0">
                <a:solidFill>
                  <a:srgbClr val="FFFFFF"/>
                </a:solidFill>
              </a:rPr>
              <a:t>指导原则</a:t>
            </a:r>
            <a:endParaRPr lang="zh-CN" altLang="en-US" sz="5400" smtClean="0">
              <a:solidFill>
                <a:srgbClr val="FFFFFF"/>
              </a:solidFill>
            </a:endParaRPr>
          </a:p>
        </p:txBody>
      </p:sp>
      <p:grpSp>
        <p:nvGrpSpPr>
          <p:cNvPr id="52" name="组合 51"/>
          <p:cNvGrpSpPr/>
          <p:nvPr>
            <p:custDataLst>
              <p:tags r:id="rId9"/>
            </p:custDataLst>
          </p:nvPr>
        </p:nvGrpSpPr>
        <p:grpSpPr>
          <a:xfrm>
            <a:off x="4769574" y="4791743"/>
            <a:ext cx="6687184" cy="700769"/>
            <a:chOff x="3795004" y="1879300"/>
            <a:chExt cx="5137861" cy="538411"/>
          </a:xfrm>
        </p:grpSpPr>
        <p:sp>
          <p:nvSpPr>
            <p:cNvPr id="53" name="文本框 52"/>
            <p:cNvSpPr txBox="1"/>
            <p:nvPr>
              <p:custDataLst>
                <p:tags r:id="rId10"/>
              </p:custDataLst>
            </p:nvPr>
          </p:nvSpPr>
          <p:spPr>
            <a:xfrm>
              <a:off x="4382411" y="1879300"/>
              <a:ext cx="4550454" cy="520080"/>
            </a:xfrm>
            <a:prstGeom prst="rect">
              <a:avLst/>
            </a:prstGeom>
            <a:noFill/>
          </p:spPr>
          <p:txBody>
            <a:bodyPr wrap="square" rtlCol="0" anchor="ctr" anchorCtr="0">
              <a:noAutofit/>
            </a:bodyPr>
            <a:p>
              <a:pPr>
                <a:lnSpc>
                  <a:spcPct val="110000"/>
                </a:lnSpc>
              </a:pPr>
              <a:r>
                <a:rPr lang="zh-CN" altLang="en-US" sz="3200" b="1" smtClean="0">
                  <a:solidFill>
                    <a:schemeClr val="bg1"/>
                  </a:solidFill>
                </a:rPr>
                <a:t>策略完善、思维涵养、学力提升</a:t>
              </a:r>
              <a:endParaRPr lang="zh-CN" altLang="en-US" sz="3200" b="1" smtClean="0">
                <a:solidFill>
                  <a:schemeClr val="bg1"/>
                </a:solidFill>
              </a:endParaRPr>
            </a:p>
          </p:txBody>
        </p:sp>
        <p:sp>
          <p:nvSpPr>
            <p:cNvPr id="54" name="任意多边形 53"/>
            <p:cNvSpPr/>
            <p:nvPr>
              <p:custDataLst>
                <p:tags r:id="rId11"/>
              </p:custDataLst>
            </p:nvPr>
          </p:nvSpPr>
          <p:spPr>
            <a:xfrm>
              <a:off x="3795004" y="1897593"/>
              <a:ext cx="520118" cy="520118"/>
            </a:xfrm>
            <a:custGeom>
              <a:avLst/>
              <a:gdLst>
                <a:gd name="connsiteX0" fmla="*/ 260058 w 520118"/>
                <a:gd name="connsiteY0" fmla="*/ 54528 h 520118"/>
                <a:gd name="connsiteX1" fmla="*/ 465588 w 520118"/>
                <a:gd name="connsiteY1" fmla="*/ 260058 h 520118"/>
                <a:gd name="connsiteX2" fmla="*/ 260058 w 520118"/>
                <a:gd name="connsiteY2" fmla="*/ 465588 h 520118"/>
                <a:gd name="connsiteX3" fmla="*/ 54528 w 520118"/>
                <a:gd name="connsiteY3" fmla="*/ 260058 h 520118"/>
                <a:gd name="connsiteX4" fmla="*/ 260058 w 520118"/>
                <a:gd name="connsiteY4" fmla="*/ 54528 h 520118"/>
                <a:gd name="connsiteX5" fmla="*/ 260058 w 520118"/>
                <a:gd name="connsiteY5" fmla="*/ 16504 h 520118"/>
                <a:gd name="connsiteX6" fmla="*/ 16503 w 520118"/>
                <a:gd name="connsiteY6" fmla="*/ 260059 h 520118"/>
                <a:gd name="connsiteX7" fmla="*/ 260058 w 520118"/>
                <a:gd name="connsiteY7" fmla="*/ 503614 h 520118"/>
                <a:gd name="connsiteX8" fmla="*/ 503613 w 520118"/>
                <a:gd name="connsiteY8" fmla="*/ 260059 h 520118"/>
                <a:gd name="connsiteX9" fmla="*/ 260058 w 520118"/>
                <a:gd name="connsiteY9" fmla="*/ 16504 h 520118"/>
                <a:gd name="connsiteX10" fmla="*/ 260059 w 520118"/>
                <a:gd name="connsiteY10" fmla="*/ 0 h 520118"/>
                <a:gd name="connsiteX11" fmla="*/ 520118 w 520118"/>
                <a:gd name="connsiteY11" fmla="*/ 260059 h 520118"/>
                <a:gd name="connsiteX12" fmla="*/ 260059 w 520118"/>
                <a:gd name="connsiteY12" fmla="*/ 520118 h 520118"/>
                <a:gd name="connsiteX13" fmla="*/ 0 w 520118"/>
                <a:gd name="connsiteY13" fmla="*/ 260059 h 520118"/>
                <a:gd name="connsiteX14" fmla="*/ 260059 w 520118"/>
                <a:gd name="connsiteY14" fmla="*/ 0 h 52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0118" h="520118">
                  <a:moveTo>
                    <a:pt x="260058" y="54528"/>
                  </a:moveTo>
                  <a:cubicBezTo>
                    <a:pt x="373569" y="54528"/>
                    <a:pt x="465588" y="146547"/>
                    <a:pt x="465588" y="260058"/>
                  </a:cubicBezTo>
                  <a:cubicBezTo>
                    <a:pt x="465588" y="373569"/>
                    <a:pt x="373569" y="465588"/>
                    <a:pt x="260058" y="465588"/>
                  </a:cubicBezTo>
                  <a:cubicBezTo>
                    <a:pt x="146547" y="465588"/>
                    <a:pt x="54528" y="373569"/>
                    <a:pt x="54528" y="260058"/>
                  </a:cubicBezTo>
                  <a:cubicBezTo>
                    <a:pt x="54528" y="146547"/>
                    <a:pt x="146547" y="54528"/>
                    <a:pt x="260058" y="54528"/>
                  </a:cubicBezTo>
                  <a:close/>
                  <a:moveTo>
                    <a:pt x="260058" y="16504"/>
                  </a:moveTo>
                  <a:cubicBezTo>
                    <a:pt x="125546" y="16504"/>
                    <a:pt x="16503" y="125547"/>
                    <a:pt x="16503" y="260059"/>
                  </a:cubicBezTo>
                  <a:cubicBezTo>
                    <a:pt x="16503" y="394571"/>
                    <a:pt x="125546" y="503614"/>
                    <a:pt x="260058" y="503614"/>
                  </a:cubicBezTo>
                  <a:cubicBezTo>
                    <a:pt x="394570" y="503614"/>
                    <a:pt x="503613" y="394571"/>
                    <a:pt x="503613" y="260059"/>
                  </a:cubicBezTo>
                  <a:cubicBezTo>
                    <a:pt x="503613" y="125547"/>
                    <a:pt x="394570" y="16504"/>
                    <a:pt x="260058" y="16504"/>
                  </a:cubicBezTo>
                  <a:close/>
                  <a:moveTo>
                    <a:pt x="260059" y="0"/>
                  </a:moveTo>
                  <a:cubicBezTo>
                    <a:pt x="403686" y="0"/>
                    <a:pt x="520118" y="116432"/>
                    <a:pt x="520118" y="260059"/>
                  </a:cubicBezTo>
                  <a:cubicBezTo>
                    <a:pt x="520118" y="403686"/>
                    <a:pt x="403686" y="520118"/>
                    <a:pt x="260059" y="520118"/>
                  </a:cubicBezTo>
                  <a:cubicBezTo>
                    <a:pt x="116432" y="520118"/>
                    <a:pt x="0" y="403686"/>
                    <a:pt x="0" y="260059"/>
                  </a:cubicBezTo>
                  <a:cubicBezTo>
                    <a:pt x="0" y="116432"/>
                    <a:pt x="116432" y="0"/>
                    <a:pt x="260059" y="0"/>
                  </a:cubicBezTo>
                  <a:close/>
                </a:path>
              </a:pathLst>
            </a:custGeom>
            <a:solidFill>
              <a:srgbClr val="EAB200"/>
            </a:solidFill>
            <a:ln>
              <a:noFill/>
            </a:ln>
          </p:spPr>
          <p:style>
            <a:lnRef idx="2">
              <a:srgbClr val="4398FF">
                <a:shade val="50000"/>
              </a:srgbClr>
            </a:lnRef>
            <a:fillRef idx="1">
              <a:srgbClr val="4398FF"/>
            </a:fillRef>
            <a:effectRef idx="0">
              <a:srgbClr val="4398FF"/>
            </a:effectRef>
            <a:fontRef idx="minor">
              <a:sysClr val="window" lastClr="FFFFFF"/>
            </a:fontRef>
          </p:style>
          <p:txBody>
            <a:bodyPr rtlCol="0" anchor="ctr"/>
            <a:p>
              <a:pPr algn="ctr"/>
              <a:r>
                <a:rPr lang="en-US" altLang="zh-CN">
                  <a:solidFill>
                    <a:srgbClr val="FFFFFF"/>
                  </a:solidFill>
                </a:rPr>
                <a:t>C</a:t>
              </a:r>
              <a:endParaRPr lang="zh-CN" altLang="en-US">
                <a:solidFill>
                  <a:srgbClr val="FFFFFF"/>
                </a:solidFill>
              </a:endParaRPr>
            </a:p>
          </p:txBody>
        </p:sp>
      </p:grpSp>
      <p:sp>
        <p:nvSpPr>
          <p:cNvPr id="3" name="Freeform 5"/>
          <p:cNvSpPr>
            <a:spLocks noEditPoints="1"/>
          </p:cNvSpPr>
          <p:nvPr/>
        </p:nvSpPr>
        <p:spPr bwMode="auto">
          <a:xfrm>
            <a:off x="3706495" y="3195955"/>
            <a:ext cx="1078865" cy="873125"/>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37902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graphicFrame>
        <p:nvGraphicFramePr>
          <p:cNvPr id="2" name="表格 1"/>
          <p:cNvGraphicFramePr/>
          <p:nvPr>
            <p:custDataLst>
              <p:tags r:id="rId2"/>
            </p:custDataLst>
          </p:nvPr>
        </p:nvGraphicFramePr>
        <p:xfrm>
          <a:off x="496570" y="1341755"/>
          <a:ext cx="11198225" cy="4871720"/>
        </p:xfrm>
        <a:graphic>
          <a:graphicData uri="http://schemas.openxmlformats.org/drawingml/2006/table">
            <a:tbl>
              <a:tblPr firstRow="1" bandRow="1">
                <a:tableStyleId>{5C22544A-7EE6-4342-B048-85BDC9FD1C3A}</a:tableStyleId>
              </a:tblPr>
              <a:tblGrid>
                <a:gridCol w="2348865"/>
                <a:gridCol w="1372235"/>
                <a:gridCol w="7477125"/>
              </a:tblGrid>
              <a:tr h="695960">
                <a:tc>
                  <a:txBody>
                    <a:bodyPr/>
                    <a:p>
                      <a:pPr>
                        <a:buNone/>
                      </a:pPr>
                      <a:endParaRPr lang="zh-CN" altLang="en-US"/>
                    </a:p>
                  </a:txBody>
                  <a:tcPr/>
                </a:tc>
                <a:tc gridSpan="2">
                  <a:txBody>
                    <a:bodyPr/>
                    <a:p>
                      <a:pPr>
                        <a:buNone/>
                      </a:pPr>
                      <a:r>
                        <a:rPr lang="en-US" altLang="zh-CN" sz="3200"/>
                        <a:t>             </a:t>
                      </a:r>
                      <a:r>
                        <a:rPr lang="zh-CN" altLang="en-US" sz="3200"/>
                        <a:t>复习进度与内容</a:t>
                      </a:r>
                      <a:endParaRPr lang="zh-CN" altLang="en-US" sz="3200"/>
                    </a:p>
                  </a:txBody>
                  <a:tcPr/>
                </a:tc>
                <a:tc hMerge="1">
                  <a:tcPr/>
                </a:tc>
              </a:tr>
              <a:tr h="695960">
                <a:tc>
                  <a:txBody>
                    <a:bodyPr/>
                    <a:p>
                      <a:pPr>
                        <a:buNone/>
                      </a:pPr>
                      <a:r>
                        <a:rPr lang="zh-CN" altLang="en-US" sz="2800"/>
                        <a:t>假期时间</a:t>
                      </a:r>
                      <a:endParaRPr lang="zh-CN" altLang="en-US" sz="2800"/>
                    </a:p>
                  </a:txBody>
                  <a:tcPr/>
                </a:tc>
                <a:tc>
                  <a:txBody>
                    <a:bodyPr/>
                    <a:p>
                      <a:pPr>
                        <a:buNone/>
                      </a:pPr>
                      <a:r>
                        <a:rPr lang="zh-CN" altLang="en-US" sz="2800"/>
                        <a:t>日期</a:t>
                      </a:r>
                      <a:endParaRPr lang="zh-CN" altLang="en-US" sz="2800"/>
                    </a:p>
                  </a:txBody>
                  <a:tcPr/>
                </a:tc>
                <a:tc>
                  <a:txBody>
                    <a:bodyPr/>
                    <a:p>
                      <a:pPr>
                        <a:buNone/>
                      </a:pPr>
                      <a:r>
                        <a:rPr lang="zh-CN" altLang="en-US" sz="2800"/>
                        <a:t>复习内容、专题突破、综合训练</a:t>
                      </a:r>
                      <a:endParaRPr lang="zh-CN" altLang="en-US" sz="2800"/>
                    </a:p>
                  </a:txBody>
                  <a:tcPr/>
                </a:tc>
              </a:tr>
              <a:tr h="695960">
                <a:tc rowSpan="4">
                  <a:txBody>
                    <a:bodyPr/>
                    <a:p>
                      <a:pPr>
                        <a:buNone/>
                      </a:pPr>
                      <a:endParaRPr lang="zh-CN" altLang="en-US"/>
                    </a:p>
                    <a:p>
                      <a:pPr>
                        <a:buNone/>
                      </a:pPr>
                      <a:endParaRPr lang="zh-CN" altLang="en-US"/>
                    </a:p>
                    <a:p>
                      <a:pPr>
                        <a:buNone/>
                      </a:pPr>
                      <a:r>
                        <a:rPr lang="en-US" altLang="zh-CN" sz="2800"/>
                        <a:t>---</a:t>
                      </a:r>
                      <a:r>
                        <a:rPr lang="zh-CN" altLang="en-US" sz="2800"/>
                        <a:t>月</a:t>
                      </a:r>
                      <a:r>
                        <a:rPr lang="en-US" altLang="zh-CN" sz="2800"/>
                        <a:t>----</a:t>
                      </a:r>
                      <a:r>
                        <a:rPr lang="zh-CN" altLang="en-US" sz="2800"/>
                        <a:t>日</a:t>
                      </a:r>
                      <a:endParaRPr lang="zh-CN" altLang="en-US" sz="2800"/>
                    </a:p>
                    <a:p>
                      <a:pPr>
                        <a:buNone/>
                      </a:pPr>
                      <a:r>
                        <a:rPr lang="zh-CN" altLang="en-US" sz="2800"/>
                        <a:t>至 </a:t>
                      </a:r>
                      <a:r>
                        <a:rPr lang="en-US" altLang="zh-CN" sz="2800"/>
                        <a:t>---</a:t>
                      </a:r>
                      <a:r>
                        <a:rPr lang="zh-CN" altLang="en-US" sz="2800"/>
                        <a:t>月</a:t>
                      </a:r>
                      <a:r>
                        <a:rPr lang="en-US" altLang="zh-CN" sz="2800"/>
                        <a:t>---</a:t>
                      </a:r>
                      <a:r>
                        <a:rPr lang="zh-CN" altLang="en-US" sz="2800"/>
                        <a:t>日</a:t>
                      </a:r>
                      <a:endParaRPr lang="zh-CN" altLang="en-US" sz="2800"/>
                    </a:p>
                  </a:txBody>
                  <a:tcPr/>
                </a:tc>
                <a:tc>
                  <a:txBody>
                    <a:bodyPr/>
                    <a:p>
                      <a:pPr>
                        <a:buNone/>
                      </a:pPr>
                      <a:r>
                        <a:rPr lang="zh-CN" altLang="en-US" sz="2800"/>
                        <a:t>第一天</a:t>
                      </a:r>
                      <a:endParaRPr lang="zh-CN" altLang="en-US" sz="2800"/>
                    </a:p>
                  </a:txBody>
                  <a:tcPr/>
                </a:tc>
                <a:tc>
                  <a:txBody>
                    <a:bodyPr/>
                    <a:p>
                      <a:pPr>
                        <a:buNone/>
                      </a:pPr>
                      <a:endParaRPr lang="zh-CN" altLang="en-US"/>
                    </a:p>
                  </a:txBody>
                  <a:tcPr/>
                </a:tc>
              </a:tr>
              <a:tr h="695960">
                <a:tc vMerge="1">
                  <a:tcPr/>
                </a:tc>
                <a:tc>
                  <a:txBody>
                    <a:bodyPr/>
                    <a:p>
                      <a:pPr>
                        <a:buNone/>
                      </a:pPr>
                      <a:r>
                        <a:rPr lang="zh-CN" altLang="en-US" sz="2800"/>
                        <a:t>第二天</a:t>
                      </a:r>
                      <a:endParaRPr lang="zh-CN" altLang="en-US" sz="2800"/>
                    </a:p>
                  </a:txBody>
                  <a:tcPr/>
                </a:tc>
                <a:tc>
                  <a:txBody>
                    <a:bodyPr/>
                    <a:p>
                      <a:pPr>
                        <a:buNone/>
                      </a:pPr>
                      <a:endParaRPr lang="zh-CN" altLang="en-US"/>
                    </a:p>
                  </a:txBody>
                  <a:tcPr/>
                </a:tc>
              </a:tr>
              <a:tr h="695960">
                <a:tc vMerge="1">
                  <a:tcPr/>
                </a:tc>
                <a:tc>
                  <a:txBody>
                    <a:bodyPr/>
                    <a:p>
                      <a:pPr>
                        <a:buNone/>
                      </a:pPr>
                      <a:r>
                        <a:rPr lang="zh-CN" altLang="en-US" sz="2800"/>
                        <a:t>第三天</a:t>
                      </a:r>
                      <a:endParaRPr lang="zh-CN" altLang="en-US" sz="2800"/>
                    </a:p>
                  </a:txBody>
                  <a:tcPr/>
                </a:tc>
                <a:tc>
                  <a:txBody>
                    <a:bodyPr/>
                    <a:p>
                      <a:pPr>
                        <a:buNone/>
                      </a:pPr>
                      <a:endParaRPr lang="zh-CN" altLang="en-US"/>
                    </a:p>
                  </a:txBody>
                  <a:tcPr/>
                </a:tc>
              </a:tr>
              <a:tr h="695960">
                <a:tc vMerge="1">
                  <a:tcPr/>
                </a:tc>
                <a:tc>
                  <a:txBody>
                    <a:bodyPr/>
                    <a:p>
                      <a:pPr>
                        <a:buNone/>
                      </a:pPr>
                      <a:r>
                        <a:rPr lang="en-US" altLang="zh-CN" sz="2800"/>
                        <a:t>.......</a:t>
                      </a:r>
                      <a:endParaRPr lang="en-US" altLang="zh-CN" sz="2800"/>
                    </a:p>
                  </a:txBody>
                  <a:tcPr/>
                </a:tc>
                <a:tc>
                  <a:txBody>
                    <a:bodyPr/>
                    <a:p>
                      <a:pPr>
                        <a:buNone/>
                      </a:pPr>
                      <a:endParaRPr lang="zh-CN" altLang="en-US"/>
                    </a:p>
                  </a:txBody>
                  <a:tcPr/>
                </a:tc>
              </a:tr>
              <a:tr h="695960">
                <a:tc>
                  <a:txBody>
                    <a:bodyPr/>
                    <a:p>
                      <a:pPr>
                        <a:buNone/>
                      </a:pPr>
                      <a:r>
                        <a:rPr lang="zh-CN" altLang="en-US" sz="2800"/>
                        <a:t>备注</a:t>
                      </a:r>
                      <a:endParaRPr lang="zh-CN" altLang="en-US" sz="2800"/>
                    </a:p>
                  </a:txBody>
                  <a:tcPr/>
                </a:tc>
                <a:tc gridSpan="2">
                  <a:txBody>
                    <a:bodyPr/>
                    <a:p>
                      <a:pPr>
                        <a:buNone/>
                      </a:pPr>
                      <a:r>
                        <a:rPr lang="zh-CN" altLang="en-US" sz="2400"/>
                        <a:t>复习内容包括：语法（词法、句法）、专题技能（阅读、完形、语法填空、改错</a:t>
                      </a:r>
                      <a:r>
                        <a:rPr lang="en-US" altLang="zh-CN" sz="2400"/>
                        <a:t>......</a:t>
                      </a:r>
                      <a:r>
                        <a:rPr lang="zh-CN" altLang="en-US" sz="2400"/>
                        <a:t>）</a:t>
                      </a:r>
                      <a:endParaRPr lang="zh-CN" altLang="en-US" sz="2400"/>
                    </a:p>
                  </a:txBody>
                  <a:tcPr/>
                </a:tc>
                <a:tc hMerge="1">
                  <a:tcPr/>
                </a:tc>
              </a:tr>
            </a:tbl>
          </a:graphicData>
        </a:graphic>
      </p:graphicFrame>
      <p:sp>
        <p:nvSpPr>
          <p:cNvPr id="3" name="文本框 2"/>
          <p:cNvSpPr txBox="1"/>
          <p:nvPr/>
        </p:nvSpPr>
        <p:spPr>
          <a:xfrm>
            <a:off x="2165350" y="597535"/>
            <a:ext cx="5908040" cy="583565"/>
          </a:xfrm>
          <a:prstGeom prst="rect">
            <a:avLst/>
          </a:prstGeom>
          <a:noFill/>
        </p:spPr>
        <p:txBody>
          <a:bodyPr wrap="square" rtlCol="0">
            <a:spAutoFit/>
          </a:bodyPr>
          <a:p>
            <a:r>
              <a:rPr lang="zh-CN" altLang="en-US" sz="3200" b="1">
                <a:solidFill>
                  <a:schemeClr val="bg1"/>
                </a:solidFill>
              </a:rPr>
              <a:t>高三假期复习规划</a:t>
            </a:r>
            <a:endParaRPr lang="zh-CN" altLang="en-US" sz="3200" b="1">
              <a:solidFill>
                <a:schemeClr val="bg1"/>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56860" y="34346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graphicFrame>
        <p:nvGraphicFramePr>
          <p:cNvPr id="2" name="表格 1"/>
          <p:cNvGraphicFramePr/>
          <p:nvPr>
            <p:custDataLst>
              <p:tags r:id="rId2"/>
            </p:custDataLst>
          </p:nvPr>
        </p:nvGraphicFramePr>
        <p:xfrm>
          <a:off x="422275" y="1029970"/>
          <a:ext cx="11347450" cy="5721350"/>
        </p:xfrm>
        <a:graphic>
          <a:graphicData uri="http://schemas.openxmlformats.org/drawingml/2006/table">
            <a:tbl>
              <a:tblPr firstRow="1" bandRow="1">
                <a:tableStyleId>{5C22544A-7EE6-4342-B048-85BDC9FD1C3A}</a:tableStyleId>
              </a:tblPr>
              <a:tblGrid>
                <a:gridCol w="1446530"/>
                <a:gridCol w="1840230"/>
                <a:gridCol w="1821815"/>
                <a:gridCol w="1802765"/>
                <a:gridCol w="4436110"/>
              </a:tblGrid>
              <a:tr h="572135">
                <a:tc>
                  <a:txBody>
                    <a:bodyPr/>
                    <a:p>
                      <a:pPr>
                        <a:buNone/>
                      </a:pPr>
                      <a:r>
                        <a:rPr lang="zh-CN" altLang="en-US" sz="2400"/>
                        <a:t>日期</a:t>
                      </a:r>
                      <a:endParaRPr lang="zh-CN" altLang="en-US" sz="2400"/>
                    </a:p>
                  </a:txBody>
                  <a:tcPr/>
                </a:tc>
                <a:tc>
                  <a:txBody>
                    <a:bodyPr/>
                    <a:p>
                      <a:pPr>
                        <a:buNone/>
                      </a:pPr>
                      <a:r>
                        <a:rPr lang="zh-CN" altLang="en-US" sz="2400"/>
                        <a:t>专题</a:t>
                      </a:r>
                      <a:endParaRPr lang="zh-CN" altLang="en-US" sz="2400"/>
                    </a:p>
                  </a:txBody>
                  <a:tcPr/>
                </a:tc>
                <a:tc>
                  <a:txBody>
                    <a:bodyPr/>
                    <a:p>
                      <a:pPr>
                        <a:buNone/>
                      </a:pPr>
                      <a:r>
                        <a:rPr lang="zh-CN" altLang="en-US" sz="2400"/>
                        <a:t>复习（时长）</a:t>
                      </a:r>
                      <a:endParaRPr lang="zh-CN" altLang="en-US" sz="2400"/>
                    </a:p>
                  </a:txBody>
                  <a:tcPr/>
                </a:tc>
                <a:tc>
                  <a:txBody>
                    <a:bodyPr/>
                    <a:p>
                      <a:pPr>
                        <a:buNone/>
                      </a:pPr>
                      <a:r>
                        <a:rPr lang="zh-CN" altLang="en-US" sz="2400"/>
                        <a:t>强化（时长）</a:t>
                      </a:r>
                      <a:endParaRPr lang="zh-CN" altLang="en-US" sz="2400"/>
                    </a:p>
                  </a:txBody>
                  <a:tcPr/>
                </a:tc>
                <a:tc>
                  <a:txBody>
                    <a:bodyPr/>
                    <a:p>
                      <a:pPr>
                        <a:buNone/>
                      </a:pPr>
                      <a:r>
                        <a:rPr lang="zh-CN" altLang="en-US" sz="2400"/>
                        <a:t>具体复习要求</a:t>
                      </a:r>
                      <a:endParaRPr lang="zh-CN" altLang="en-US" sz="2400"/>
                    </a:p>
                  </a:txBody>
                  <a:tcPr/>
                </a:tc>
              </a:tr>
              <a:tr h="572135">
                <a:tc rowSpan="8">
                  <a:txBody>
                    <a:bodyPr/>
                    <a:p>
                      <a:pPr>
                        <a:buNone/>
                      </a:pPr>
                      <a:endParaRPr lang="zh-CN" altLang="en-US" sz="2400"/>
                    </a:p>
                    <a:p>
                      <a:pPr>
                        <a:buNone/>
                      </a:pPr>
                      <a:endParaRPr lang="zh-CN" altLang="en-US" sz="2400"/>
                    </a:p>
                    <a:p>
                      <a:pPr>
                        <a:buNone/>
                      </a:pPr>
                      <a:endParaRPr lang="zh-CN" altLang="en-US" sz="2400"/>
                    </a:p>
                    <a:p>
                      <a:pPr>
                        <a:buNone/>
                      </a:pPr>
                      <a:r>
                        <a:rPr lang="en-US" altLang="zh-CN" sz="2800">
                          <a:sym typeface="+mn-ea"/>
                        </a:rPr>
                        <a:t>---</a:t>
                      </a:r>
                      <a:r>
                        <a:rPr lang="zh-CN" altLang="en-US" sz="2800">
                          <a:sym typeface="+mn-ea"/>
                        </a:rPr>
                        <a:t>月</a:t>
                      </a:r>
                      <a:r>
                        <a:rPr lang="en-US" altLang="zh-CN" sz="2800">
                          <a:sym typeface="+mn-ea"/>
                        </a:rPr>
                        <a:t>---</a:t>
                      </a:r>
                      <a:r>
                        <a:rPr lang="zh-CN" altLang="en-US" sz="2800">
                          <a:sym typeface="+mn-ea"/>
                        </a:rPr>
                        <a:t>日</a:t>
                      </a:r>
                      <a:endParaRPr lang="zh-CN" altLang="en-US" sz="2800"/>
                    </a:p>
                    <a:p>
                      <a:pPr>
                        <a:buNone/>
                      </a:pPr>
                      <a:r>
                        <a:rPr lang="zh-CN" altLang="en-US" sz="2800">
                          <a:sym typeface="+mn-ea"/>
                        </a:rPr>
                        <a:t>至 </a:t>
                      </a:r>
                      <a:r>
                        <a:rPr lang="en-US" altLang="zh-CN" sz="2800">
                          <a:sym typeface="+mn-ea"/>
                        </a:rPr>
                        <a:t>---</a:t>
                      </a:r>
                      <a:r>
                        <a:rPr lang="zh-CN" altLang="en-US" sz="2800">
                          <a:sym typeface="+mn-ea"/>
                        </a:rPr>
                        <a:t>月</a:t>
                      </a:r>
                      <a:r>
                        <a:rPr lang="en-US" altLang="zh-CN" sz="2800">
                          <a:sym typeface="+mn-ea"/>
                        </a:rPr>
                        <a:t>---</a:t>
                      </a:r>
                      <a:r>
                        <a:rPr lang="zh-CN" altLang="en-US" sz="2800">
                          <a:sym typeface="+mn-ea"/>
                        </a:rPr>
                        <a:t>日</a:t>
                      </a:r>
                      <a:endParaRPr lang="zh-CN" altLang="en-US" sz="2800">
                        <a:sym typeface="+mn-ea"/>
                      </a:endParaRPr>
                    </a:p>
                  </a:txBody>
                  <a:tcPr/>
                </a:tc>
                <a:tc>
                  <a:txBody>
                    <a:bodyPr/>
                    <a:p>
                      <a:pPr>
                        <a:buNone/>
                      </a:pPr>
                      <a:r>
                        <a:rPr lang="zh-CN" altLang="en-US" sz="2400"/>
                        <a:t>作文</a:t>
                      </a:r>
                      <a:endParaRPr lang="zh-CN" altLang="en-US" sz="2400"/>
                    </a:p>
                  </a:txBody>
                  <a:tcPr/>
                </a:tc>
                <a:tc>
                  <a:txBody>
                    <a:bodyPr/>
                    <a:p>
                      <a:pPr>
                        <a:buNone/>
                      </a:pPr>
                      <a:endParaRPr lang="zh-CN" altLang="en-US" sz="2400"/>
                    </a:p>
                  </a:txBody>
                  <a:tcPr/>
                </a:tc>
                <a:tc>
                  <a:txBody>
                    <a:bodyPr/>
                    <a:p>
                      <a:pPr>
                        <a:buNone/>
                      </a:pPr>
                      <a:endParaRPr lang="zh-CN" altLang="en-US" sz="2400"/>
                    </a:p>
                  </a:txBody>
                  <a:tcPr/>
                </a:tc>
                <a:tc>
                  <a:txBody>
                    <a:bodyPr/>
                    <a:p>
                      <a:pPr>
                        <a:buNone/>
                      </a:pPr>
                      <a:endParaRPr lang="zh-CN" altLang="en-US" sz="2400"/>
                    </a:p>
                  </a:txBody>
                  <a:tcPr/>
                </a:tc>
              </a:tr>
              <a:tr h="572135">
                <a:tc vMerge="1">
                  <a:tcPr/>
                </a:tc>
                <a:tc>
                  <a:txBody>
                    <a:bodyPr/>
                    <a:p>
                      <a:pPr>
                        <a:buNone/>
                      </a:pPr>
                      <a:r>
                        <a:rPr lang="zh-CN" altLang="en-US" sz="2400"/>
                        <a:t>语法填空</a:t>
                      </a:r>
                      <a:endParaRPr lang="zh-CN" altLang="en-US" sz="2400"/>
                    </a:p>
                  </a:txBody>
                  <a:tcPr/>
                </a:tc>
                <a:tc>
                  <a:txBody>
                    <a:bodyPr/>
                    <a:p>
                      <a:pPr>
                        <a:buNone/>
                      </a:pPr>
                      <a:endParaRPr lang="zh-CN" altLang="en-US" sz="2400"/>
                    </a:p>
                  </a:txBody>
                  <a:tcPr/>
                </a:tc>
                <a:tc>
                  <a:txBody>
                    <a:bodyPr/>
                    <a:p>
                      <a:pPr>
                        <a:buNone/>
                      </a:pPr>
                      <a:endParaRPr lang="zh-CN" altLang="en-US" sz="2400"/>
                    </a:p>
                  </a:txBody>
                  <a:tcPr/>
                </a:tc>
                <a:tc>
                  <a:txBody>
                    <a:bodyPr/>
                    <a:p>
                      <a:pPr>
                        <a:buNone/>
                      </a:pPr>
                      <a:endParaRPr lang="zh-CN" altLang="en-US" sz="2400"/>
                    </a:p>
                  </a:txBody>
                  <a:tcPr/>
                </a:tc>
              </a:tr>
              <a:tr h="572135">
                <a:tc vMerge="1">
                  <a:tcPr/>
                </a:tc>
                <a:tc>
                  <a:txBody>
                    <a:bodyPr/>
                    <a:p>
                      <a:pPr>
                        <a:buNone/>
                      </a:pPr>
                      <a:r>
                        <a:rPr lang="zh-CN" altLang="en-US" sz="2400"/>
                        <a:t>短文改错</a:t>
                      </a:r>
                      <a:endParaRPr lang="zh-CN" altLang="en-US" sz="2400"/>
                    </a:p>
                  </a:txBody>
                  <a:tcPr/>
                </a:tc>
                <a:tc>
                  <a:txBody>
                    <a:bodyPr/>
                    <a:p>
                      <a:pPr>
                        <a:buNone/>
                      </a:pPr>
                      <a:endParaRPr lang="zh-CN" altLang="en-US" sz="2400"/>
                    </a:p>
                  </a:txBody>
                  <a:tcPr/>
                </a:tc>
                <a:tc>
                  <a:txBody>
                    <a:bodyPr/>
                    <a:p>
                      <a:pPr>
                        <a:buNone/>
                      </a:pPr>
                      <a:endParaRPr lang="zh-CN" altLang="en-US" sz="2400"/>
                    </a:p>
                  </a:txBody>
                  <a:tcPr/>
                </a:tc>
                <a:tc>
                  <a:txBody>
                    <a:bodyPr/>
                    <a:p>
                      <a:pPr>
                        <a:buNone/>
                      </a:pPr>
                      <a:endParaRPr lang="zh-CN" altLang="en-US" sz="2400"/>
                    </a:p>
                  </a:txBody>
                  <a:tcPr/>
                </a:tc>
              </a:tr>
              <a:tr h="572135">
                <a:tc vMerge="1">
                  <a:tcPr/>
                </a:tc>
                <a:tc>
                  <a:txBody>
                    <a:bodyPr/>
                    <a:p>
                      <a:pPr>
                        <a:buNone/>
                      </a:pPr>
                      <a:r>
                        <a:rPr lang="zh-CN" altLang="en-US" sz="2400"/>
                        <a:t>完形填空</a:t>
                      </a:r>
                      <a:endParaRPr lang="zh-CN" altLang="en-US" sz="2400"/>
                    </a:p>
                  </a:txBody>
                  <a:tcPr/>
                </a:tc>
                <a:tc>
                  <a:txBody>
                    <a:bodyPr/>
                    <a:p>
                      <a:pPr>
                        <a:buNone/>
                      </a:pPr>
                      <a:endParaRPr lang="zh-CN" altLang="en-US" sz="2400"/>
                    </a:p>
                  </a:txBody>
                  <a:tcPr/>
                </a:tc>
                <a:tc>
                  <a:txBody>
                    <a:bodyPr/>
                    <a:p>
                      <a:pPr>
                        <a:buNone/>
                      </a:pPr>
                      <a:endParaRPr lang="zh-CN" altLang="en-US" sz="2400"/>
                    </a:p>
                  </a:txBody>
                  <a:tcPr/>
                </a:tc>
                <a:tc>
                  <a:txBody>
                    <a:bodyPr/>
                    <a:p>
                      <a:pPr>
                        <a:buNone/>
                      </a:pPr>
                      <a:endParaRPr lang="zh-CN" altLang="en-US" sz="2400"/>
                    </a:p>
                  </a:txBody>
                  <a:tcPr/>
                </a:tc>
              </a:tr>
              <a:tr h="572135">
                <a:tc vMerge="1">
                  <a:tcPr/>
                </a:tc>
                <a:tc>
                  <a:txBody>
                    <a:bodyPr/>
                    <a:p>
                      <a:pPr>
                        <a:buNone/>
                      </a:pPr>
                      <a:r>
                        <a:rPr lang="zh-CN" altLang="en-US" sz="2400"/>
                        <a:t>阅读四选一</a:t>
                      </a:r>
                      <a:endParaRPr lang="zh-CN" altLang="en-US" sz="2400"/>
                    </a:p>
                  </a:txBody>
                  <a:tcPr/>
                </a:tc>
                <a:tc>
                  <a:txBody>
                    <a:bodyPr/>
                    <a:p>
                      <a:pPr>
                        <a:buNone/>
                      </a:pPr>
                      <a:endParaRPr lang="zh-CN" altLang="en-US" sz="2400"/>
                    </a:p>
                  </a:txBody>
                  <a:tcPr/>
                </a:tc>
                <a:tc>
                  <a:txBody>
                    <a:bodyPr/>
                    <a:p>
                      <a:pPr>
                        <a:buNone/>
                      </a:pPr>
                      <a:endParaRPr lang="zh-CN" altLang="en-US" sz="2400"/>
                    </a:p>
                  </a:txBody>
                  <a:tcPr/>
                </a:tc>
                <a:tc>
                  <a:txBody>
                    <a:bodyPr/>
                    <a:p>
                      <a:pPr>
                        <a:buNone/>
                      </a:pPr>
                      <a:endParaRPr lang="zh-CN" altLang="en-US" sz="2400"/>
                    </a:p>
                  </a:txBody>
                  <a:tcPr/>
                </a:tc>
              </a:tr>
              <a:tr h="572135">
                <a:tc vMerge="1">
                  <a:tcPr/>
                </a:tc>
                <a:tc>
                  <a:txBody>
                    <a:bodyPr/>
                    <a:p>
                      <a:pPr>
                        <a:buNone/>
                      </a:pPr>
                      <a:r>
                        <a:rPr lang="zh-CN" altLang="en-US" sz="2400"/>
                        <a:t>阅读七选五</a:t>
                      </a:r>
                      <a:endParaRPr lang="zh-CN" altLang="en-US" sz="2400"/>
                    </a:p>
                  </a:txBody>
                  <a:tcPr/>
                </a:tc>
                <a:tc>
                  <a:txBody>
                    <a:bodyPr/>
                    <a:p>
                      <a:pPr>
                        <a:buNone/>
                      </a:pPr>
                      <a:endParaRPr lang="zh-CN" altLang="en-US" sz="2400"/>
                    </a:p>
                  </a:txBody>
                  <a:tcPr/>
                </a:tc>
                <a:tc>
                  <a:txBody>
                    <a:bodyPr/>
                    <a:p>
                      <a:pPr>
                        <a:buNone/>
                      </a:pPr>
                      <a:endParaRPr lang="zh-CN" altLang="en-US" sz="2400"/>
                    </a:p>
                  </a:txBody>
                  <a:tcPr/>
                </a:tc>
                <a:tc>
                  <a:txBody>
                    <a:bodyPr/>
                    <a:p>
                      <a:pPr>
                        <a:buNone/>
                      </a:pPr>
                      <a:endParaRPr lang="zh-CN" altLang="en-US" sz="2400"/>
                    </a:p>
                  </a:txBody>
                  <a:tcPr/>
                </a:tc>
              </a:tr>
              <a:tr h="572135">
                <a:tc vMerge="1">
                  <a:tcPr/>
                </a:tc>
                <a:tc>
                  <a:txBody>
                    <a:bodyPr/>
                    <a:p>
                      <a:pPr>
                        <a:buNone/>
                      </a:pPr>
                      <a:r>
                        <a:rPr lang="zh-CN" altLang="en-US" sz="2400"/>
                        <a:t>语法专题</a:t>
                      </a:r>
                      <a:endParaRPr lang="zh-CN" altLang="en-US" sz="2400"/>
                    </a:p>
                  </a:txBody>
                  <a:tcPr/>
                </a:tc>
                <a:tc>
                  <a:txBody>
                    <a:bodyPr/>
                    <a:p>
                      <a:pPr>
                        <a:buNone/>
                      </a:pPr>
                      <a:endParaRPr lang="zh-CN" altLang="en-US" sz="2400"/>
                    </a:p>
                  </a:txBody>
                  <a:tcPr/>
                </a:tc>
                <a:tc>
                  <a:txBody>
                    <a:bodyPr/>
                    <a:p>
                      <a:pPr>
                        <a:buNone/>
                      </a:pPr>
                      <a:endParaRPr lang="zh-CN" altLang="en-US" sz="2400"/>
                    </a:p>
                  </a:txBody>
                  <a:tcPr/>
                </a:tc>
                <a:tc>
                  <a:txBody>
                    <a:bodyPr/>
                    <a:p>
                      <a:pPr>
                        <a:buNone/>
                      </a:pPr>
                      <a:endParaRPr lang="zh-CN" altLang="en-US" sz="2400"/>
                    </a:p>
                  </a:txBody>
                  <a:tcPr/>
                </a:tc>
              </a:tr>
              <a:tr h="572135">
                <a:tc vMerge="1">
                  <a:tcPr/>
                </a:tc>
                <a:tc>
                  <a:txBody>
                    <a:bodyPr/>
                    <a:p>
                      <a:pPr>
                        <a:buNone/>
                      </a:pPr>
                      <a:r>
                        <a:rPr lang="zh-CN" altLang="en-US" sz="2400"/>
                        <a:t>自我检测</a:t>
                      </a:r>
                      <a:endParaRPr lang="zh-CN" altLang="en-US" sz="2400"/>
                    </a:p>
                  </a:txBody>
                  <a:tcPr/>
                </a:tc>
                <a:tc>
                  <a:txBody>
                    <a:bodyPr/>
                    <a:p>
                      <a:pPr>
                        <a:buNone/>
                      </a:pPr>
                      <a:endParaRPr lang="zh-CN" altLang="en-US" sz="2400"/>
                    </a:p>
                  </a:txBody>
                  <a:tcPr/>
                </a:tc>
                <a:tc>
                  <a:txBody>
                    <a:bodyPr/>
                    <a:p>
                      <a:pPr>
                        <a:buNone/>
                      </a:pPr>
                      <a:endParaRPr lang="zh-CN" altLang="en-US" sz="2400"/>
                    </a:p>
                  </a:txBody>
                  <a:tcPr/>
                </a:tc>
                <a:tc>
                  <a:txBody>
                    <a:bodyPr/>
                    <a:p>
                      <a:pPr>
                        <a:buNone/>
                      </a:pPr>
                      <a:endParaRPr lang="zh-CN" altLang="en-US" sz="2400"/>
                    </a:p>
                  </a:txBody>
                  <a:tcPr/>
                </a:tc>
              </a:tr>
              <a:tr h="572135">
                <a:tc>
                  <a:txBody>
                    <a:bodyPr/>
                    <a:p>
                      <a:pPr>
                        <a:buNone/>
                      </a:pPr>
                      <a:r>
                        <a:rPr lang="zh-CN" altLang="en-US" sz="2400"/>
                        <a:t>备注</a:t>
                      </a:r>
                      <a:endParaRPr lang="zh-CN" altLang="en-US" sz="2400"/>
                    </a:p>
                  </a:txBody>
                  <a:tcPr/>
                </a:tc>
                <a:tc gridSpan="4">
                  <a:txBody>
                    <a:bodyPr/>
                    <a:p>
                      <a:pPr>
                        <a:buNone/>
                      </a:pPr>
                      <a:r>
                        <a:rPr lang="zh-CN" altLang="en-US" sz="2400">
                          <a:sym typeface="+mn-ea"/>
                        </a:rPr>
                        <a:t>错题分类、归因、重做、清零，达到举一反三、触类旁通、闻一识十</a:t>
                      </a:r>
                      <a:endParaRPr lang="zh-CN" altLang="en-US" sz="2400"/>
                    </a:p>
                  </a:txBody>
                  <a:tcPr/>
                </a:tc>
                <a:tc hMerge="1">
                  <a:tcPr/>
                </a:tc>
                <a:tc hMerge="1">
                  <a:tcPr/>
                </a:tc>
                <a:tc hMerge="1">
                  <a:tcPr/>
                </a:tc>
              </a:tr>
            </a:tbl>
          </a:graphicData>
        </a:graphic>
      </p:graphicFrame>
      <p:sp>
        <p:nvSpPr>
          <p:cNvPr id="3" name="文本框 2"/>
          <p:cNvSpPr txBox="1"/>
          <p:nvPr/>
        </p:nvSpPr>
        <p:spPr>
          <a:xfrm>
            <a:off x="1610360" y="401955"/>
            <a:ext cx="5460365" cy="521970"/>
          </a:xfrm>
          <a:prstGeom prst="rect">
            <a:avLst/>
          </a:prstGeom>
          <a:noFill/>
        </p:spPr>
        <p:txBody>
          <a:bodyPr wrap="square" rtlCol="0">
            <a:spAutoFit/>
          </a:bodyPr>
          <a:p>
            <a:r>
              <a:rPr lang="zh-CN" altLang="en-US" sz="2800">
                <a:solidFill>
                  <a:schemeClr val="bg1"/>
                </a:solidFill>
              </a:rPr>
              <a:t>学习专项细化表</a:t>
            </a:r>
            <a:endParaRPr lang="zh-CN" altLang="en-US" sz="2800">
              <a:solidFill>
                <a:schemeClr val="bg1"/>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1059744"/>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graphicFrame>
        <p:nvGraphicFramePr>
          <p:cNvPr id="2" name="表格 1"/>
          <p:cNvGraphicFramePr/>
          <p:nvPr>
            <p:custDataLst>
              <p:tags r:id="rId2"/>
            </p:custDataLst>
          </p:nvPr>
        </p:nvGraphicFramePr>
        <p:xfrm>
          <a:off x="466090" y="1896110"/>
          <a:ext cx="11259820" cy="4734560"/>
        </p:xfrm>
        <a:graphic>
          <a:graphicData uri="http://schemas.openxmlformats.org/drawingml/2006/table">
            <a:tbl>
              <a:tblPr firstRow="1" bandRow="1">
                <a:tableStyleId>{5C22544A-7EE6-4342-B048-85BDC9FD1C3A}</a:tableStyleId>
              </a:tblPr>
              <a:tblGrid>
                <a:gridCol w="2052955"/>
                <a:gridCol w="1947545"/>
                <a:gridCol w="7259320"/>
              </a:tblGrid>
              <a:tr h="591820">
                <a:tc>
                  <a:txBody>
                    <a:bodyPr/>
                    <a:p>
                      <a:pPr>
                        <a:buNone/>
                      </a:pPr>
                      <a:r>
                        <a:rPr lang="zh-CN" altLang="en-US" sz="2400"/>
                        <a:t>题型</a:t>
                      </a:r>
                      <a:endParaRPr lang="zh-CN" altLang="en-US" sz="2400"/>
                    </a:p>
                  </a:txBody>
                  <a:tcPr/>
                </a:tc>
                <a:tc>
                  <a:txBody>
                    <a:bodyPr/>
                    <a:p>
                      <a:pPr>
                        <a:buNone/>
                      </a:pPr>
                      <a:r>
                        <a:rPr lang="zh-CN" altLang="en-US" sz="2400"/>
                        <a:t>失分情况</a:t>
                      </a:r>
                      <a:endParaRPr lang="zh-CN" altLang="en-US" sz="2400"/>
                    </a:p>
                  </a:txBody>
                  <a:tcPr/>
                </a:tc>
                <a:tc>
                  <a:txBody>
                    <a:bodyPr/>
                    <a:p>
                      <a:pPr>
                        <a:buNone/>
                      </a:pPr>
                      <a:r>
                        <a:rPr lang="zh-CN" altLang="en-US" sz="2400"/>
                        <a:t>失分原因及应对策略</a:t>
                      </a:r>
                      <a:endParaRPr lang="zh-CN" altLang="en-US" sz="2400"/>
                    </a:p>
                  </a:txBody>
                  <a:tcPr/>
                </a:tc>
              </a:tr>
              <a:tr h="591820">
                <a:tc>
                  <a:txBody>
                    <a:bodyPr/>
                    <a:p>
                      <a:pPr>
                        <a:buNone/>
                      </a:pPr>
                      <a:r>
                        <a:rPr lang="zh-CN" altLang="en-US" sz="2400"/>
                        <a:t>阅读理解</a:t>
                      </a:r>
                      <a:endParaRPr lang="zh-CN" altLang="en-US" sz="2400"/>
                    </a:p>
                  </a:txBody>
                  <a:tcPr/>
                </a:tc>
                <a:tc>
                  <a:txBody>
                    <a:bodyPr/>
                    <a:p>
                      <a:pPr>
                        <a:buNone/>
                      </a:pPr>
                      <a:endParaRPr lang="zh-CN" altLang="en-US" sz="2400"/>
                    </a:p>
                  </a:txBody>
                  <a:tcPr/>
                </a:tc>
                <a:tc>
                  <a:txBody>
                    <a:bodyPr/>
                    <a:p>
                      <a:pPr>
                        <a:buNone/>
                      </a:pPr>
                      <a:endParaRPr lang="zh-CN" altLang="en-US" sz="2400"/>
                    </a:p>
                  </a:txBody>
                  <a:tcPr/>
                </a:tc>
              </a:tr>
              <a:tr h="591820">
                <a:tc>
                  <a:txBody>
                    <a:bodyPr/>
                    <a:p>
                      <a:pPr>
                        <a:buNone/>
                      </a:pPr>
                      <a:r>
                        <a:rPr lang="zh-CN" altLang="en-US" sz="2400"/>
                        <a:t>完形填空</a:t>
                      </a:r>
                      <a:endParaRPr lang="zh-CN" altLang="en-US" sz="2400"/>
                    </a:p>
                  </a:txBody>
                  <a:tcPr/>
                </a:tc>
                <a:tc>
                  <a:txBody>
                    <a:bodyPr/>
                    <a:p>
                      <a:pPr>
                        <a:buNone/>
                      </a:pPr>
                      <a:endParaRPr lang="zh-CN" altLang="en-US" sz="2400"/>
                    </a:p>
                  </a:txBody>
                  <a:tcPr/>
                </a:tc>
                <a:tc>
                  <a:txBody>
                    <a:bodyPr/>
                    <a:p>
                      <a:pPr>
                        <a:buNone/>
                      </a:pPr>
                      <a:endParaRPr lang="zh-CN" altLang="en-US" sz="2400"/>
                    </a:p>
                  </a:txBody>
                  <a:tcPr/>
                </a:tc>
              </a:tr>
              <a:tr h="591820">
                <a:tc>
                  <a:txBody>
                    <a:bodyPr/>
                    <a:p>
                      <a:pPr>
                        <a:buNone/>
                      </a:pPr>
                      <a:r>
                        <a:rPr lang="zh-CN" altLang="en-US" sz="2400"/>
                        <a:t>语法填空</a:t>
                      </a:r>
                      <a:endParaRPr lang="zh-CN" altLang="en-US" sz="2400"/>
                    </a:p>
                  </a:txBody>
                  <a:tcPr/>
                </a:tc>
                <a:tc>
                  <a:txBody>
                    <a:bodyPr/>
                    <a:p>
                      <a:pPr>
                        <a:buNone/>
                      </a:pPr>
                      <a:endParaRPr lang="zh-CN" altLang="en-US" sz="2400"/>
                    </a:p>
                  </a:txBody>
                  <a:tcPr/>
                </a:tc>
                <a:tc>
                  <a:txBody>
                    <a:bodyPr/>
                    <a:p>
                      <a:pPr>
                        <a:buNone/>
                      </a:pPr>
                      <a:endParaRPr lang="zh-CN" altLang="en-US" sz="2400"/>
                    </a:p>
                  </a:txBody>
                  <a:tcPr/>
                </a:tc>
              </a:tr>
              <a:tr h="591820">
                <a:tc>
                  <a:txBody>
                    <a:bodyPr/>
                    <a:p>
                      <a:pPr>
                        <a:buNone/>
                      </a:pPr>
                      <a:r>
                        <a:rPr lang="zh-CN" altLang="en-US" sz="2400"/>
                        <a:t>短文改错</a:t>
                      </a:r>
                      <a:endParaRPr lang="zh-CN" altLang="en-US" sz="2400"/>
                    </a:p>
                  </a:txBody>
                  <a:tcPr/>
                </a:tc>
                <a:tc>
                  <a:txBody>
                    <a:bodyPr/>
                    <a:p>
                      <a:pPr>
                        <a:buNone/>
                      </a:pPr>
                      <a:endParaRPr lang="zh-CN" altLang="en-US" sz="2400"/>
                    </a:p>
                  </a:txBody>
                  <a:tcPr/>
                </a:tc>
                <a:tc>
                  <a:txBody>
                    <a:bodyPr/>
                    <a:p>
                      <a:pPr>
                        <a:buNone/>
                      </a:pPr>
                      <a:endParaRPr lang="zh-CN" altLang="en-US" sz="2400"/>
                    </a:p>
                  </a:txBody>
                  <a:tcPr/>
                </a:tc>
              </a:tr>
              <a:tr h="591820">
                <a:tc>
                  <a:txBody>
                    <a:bodyPr/>
                    <a:p>
                      <a:pPr>
                        <a:buNone/>
                      </a:pPr>
                      <a:r>
                        <a:rPr lang="zh-CN" altLang="en-US" sz="2400"/>
                        <a:t>书面表达</a:t>
                      </a:r>
                      <a:endParaRPr lang="zh-CN" altLang="en-US" sz="2400"/>
                    </a:p>
                  </a:txBody>
                  <a:tcPr/>
                </a:tc>
                <a:tc>
                  <a:txBody>
                    <a:bodyPr/>
                    <a:p>
                      <a:pPr>
                        <a:buNone/>
                      </a:pPr>
                      <a:endParaRPr lang="zh-CN" altLang="en-US" sz="2400"/>
                    </a:p>
                  </a:txBody>
                  <a:tcPr/>
                </a:tc>
                <a:tc>
                  <a:txBody>
                    <a:bodyPr/>
                    <a:p>
                      <a:pPr>
                        <a:buNone/>
                      </a:pPr>
                      <a:endParaRPr lang="zh-CN" altLang="en-US" sz="2400"/>
                    </a:p>
                  </a:txBody>
                  <a:tcPr/>
                </a:tc>
              </a:tr>
              <a:tr h="591820">
                <a:tc>
                  <a:txBody>
                    <a:bodyPr/>
                    <a:p>
                      <a:pPr>
                        <a:buNone/>
                      </a:pPr>
                      <a:r>
                        <a:rPr lang="zh-CN" altLang="en-US" sz="2400"/>
                        <a:t>整体反思</a:t>
                      </a:r>
                      <a:endParaRPr lang="zh-CN" altLang="en-US" sz="2400"/>
                    </a:p>
                  </a:txBody>
                  <a:tcPr/>
                </a:tc>
                <a:tc gridSpan="2">
                  <a:txBody>
                    <a:bodyPr/>
                    <a:p>
                      <a:pPr>
                        <a:buNone/>
                      </a:pPr>
                      <a:endParaRPr lang="zh-CN" altLang="en-US" sz="2400"/>
                    </a:p>
                  </a:txBody>
                  <a:tcPr/>
                </a:tc>
                <a:tc hMerge="1">
                  <a:tcPr/>
                </a:tc>
              </a:tr>
              <a:tr h="591820">
                <a:tc>
                  <a:txBody>
                    <a:bodyPr/>
                    <a:p>
                      <a:pPr>
                        <a:buNone/>
                      </a:pPr>
                      <a:r>
                        <a:rPr lang="zh-CN" altLang="en-US" sz="2400"/>
                        <a:t>备注</a:t>
                      </a:r>
                      <a:endParaRPr lang="zh-CN" altLang="en-US" sz="2400"/>
                    </a:p>
                  </a:txBody>
                  <a:tcPr/>
                </a:tc>
                <a:tc gridSpan="2">
                  <a:txBody>
                    <a:bodyPr/>
                    <a:p>
                      <a:pPr>
                        <a:buNone/>
                      </a:pPr>
                      <a:r>
                        <a:rPr lang="zh-CN" altLang="en-US" sz="2400"/>
                        <a:t>要记录清楚：增分点、努力方向、奋斗目标及具体改进计划和方案</a:t>
                      </a:r>
                      <a:endParaRPr lang="zh-CN" altLang="en-US" sz="2400"/>
                    </a:p>
                  </a:txBody>
                  <a:tcPr/>
                </a:tc>
                <a:tc hMerge="1">
                  <a:tcPr/>
                </a:tc>
              </a:tr>
            </a:tbl>
          </a:graphicData>
        </a:graphic>
      </p:graphicFrame>
      <p:sp>
        <p:nvSpPr>
          <p:cNvPr id="3" name="文本框 2"/>
          <p:cNvSpPr txBox="1"/>
          <p:nvPr/>
        </p:nvSpPr>
        <p:spPr>
          <a:xfrm>
            <a:off x="2633980" y="638810"/>
            <a:ext cx="7058660" cy="953135"/>
          </a:xfrm>
          <a:prstGeom prst="rect">
            <a:avLst/>
          </a:prstGeom>
          <a:noFill/>
          <a:ln>
            <a:solidFill>
              <a:srgbClr val="FF0000"/>
            </a:solidFill>
          </a:ln>
        </p:spPr>
        <p:txBody>
          <a:bodyPr wrap="square" rtlCol="0">
            <a:spAutoFit/>
          </a:bodyPr>
          <a:p>
            <a:r>
              <a:rPr lang="en-US" altLang="zh-CN" sz="2800">
                <a:solidFill>
                  <a:srgbClr val="FF0000"/>
                </a:solidFill>
              </a:rPr>
              <a:t>               </a:t>
            </a:r>
            <a:r>
              <a:rPr lang="zh-CN" altLang="en-US" sz="2800">
                <a:solidFill>
                  <a:schemeClr val="bg1"/>
                </a:solidFill>
              </a:rPr>
              <a:t>学习反思分析表</a:t>
            </a:r>
            <a:endParaRPr lang="zh-CN" altLang="en-US" sz="2800">
              <a:solidFill>
                <a:schemeClr val="bg1"/>
              </a:solidFill>
            </a:endParaRPr>
          </a:p>
          <a:p>
            <a:r>
              <a:rPr lang="zh-CN" altLang="en-US" sz="2800">
                <a:solidFill>
                  <a:srgbClr val="FF0000"/>
                </a:solidFill>
              </a:rPr>
              <a:t>总分：</a:t>
            </a:r>
            <a:r>
              <a:rPr lang="en-US" altLang="zh-CN" sz="2800">
                <a:solidFill>
                  <a:srgbClr val="FF0000"/>
                </a:solidFill>
              </a:rPr>
              <a:t>________</a:t>
            </a:r>
            <a:r>
              <a:rPr lang="zh-CN" altLang="en-US" sz="2800">
                <a:solidFill>
                  <a:srgbClr val="FF0000"/>
                </a:solidFill>
              </a:rPr>
              <a:t>            测评时间：</a:t>
            </a:r>
            <a:r>
              <a:rPr lang="en-US" altLang="zh-CN" sz="2800">
                <a:solidFill>
                  <a:srgbClr val="FF0000"/>
                </a:solidFill>
              </a:rPr>
              <a:t>______</a:t>
            </a:r>
            <a:endParaRPr lang="en-US" altLang="zh-CN" sz="2800">
              <a:solidFill>
                <a:srgbClr val="FF0000"/>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0" y="0"/>
            <a:ext cx="12192000" cy="7140575"/>
          </a:xfrm>
          <a:prstGeom prst="rect">
            <a:avLst/>
          </a:prstGeom>
          <a:noFill/>
        </p:spPr>
      </p:pic>
      <p:sp>
        <p:nvSpPr>
          <p:cNvPr id="110" name="Freeform 5"/>
          <p:cNvSpPr>
            <a:spLocks noEditPoints="1"/>
          </p:cNvSpPr>
          <p:nvPr/>
        </p:nvSpPr>
        <p:spPr bwMode="auto">
          <a:xfrm>
            <a:off x="374640" y="379659"/>
            <a:ext cx="626755" cy="638711"/>
          </a:xfrm>
          <a:custGeom>
            <a:avLst/>
            <a:gdLst>
              <a:gd name="T0" fmla="*/ 547 w 1179"/>
              <a:gd name="T1" fmla="*/ 426 h 1202"/>
              <a:gd name="T2" fmla="*/ 919 w 1179"/>
              <a:gd name="T3" fmla="*/ 154 h 1202"/>
              <a:gd name="T4" fmla="*/ 1023 w 1179"/>
              <a:gd name="T5" fmla="*/ 526 h 1202"/>
              <a:gd name="T6" fmla="*/ 1176 w 1179"/>
              <a:gd name="T7" fmla="*/ 548 h 1202"/>
              <a:gd name="T8" fmla="*/ 1135 w 1179"/>
              <a:gd name="T9" fmla="*/ 727 h 1202"/>
              <a:gd name="T10" fmla="*/ 978 w 1179"/>
              <a:gd name="T11" fmla="*/ 659 h 1202"/>
              <a:gd name="T12" fmla="*/ 1056 w 1179"/>
              <a:gd name="T13" fmla="*/ 805 h 1202"/>
              <a:gd name="T14" fmla="*/ 725 w 1179"/>
              <a:gd name="T15" fmla="*/ 404 h 1202"/>
              <a:gd name="T16" fmla="*/ 866 w 1179"/>
              <a:gd name="T17" fmla="*/ 774 h 1202"/>
              <a:gd name="T18" fmla="*/ 1007 w 1179"/>
              <a:gd name="T19" fmla="*/ 850 h 1202"/>
              <a:gd name="T20" fmla="*/ 910 w 1179"/>
              <a:gd name="T21" fmla="*/ 734 h 1202"/>
              <a:gd name="T22" fmla="*/ 988 w 1179"/>
              <a:gd name="T23" fmla="*/ 787 h 1202"/>
              <a:gd name="T24" fmla="*/ 647 w 1179"/>
              <a:gd name="T25" fmla="*/ 420 h 1202"/>
              <a:gd name="T26" fmla="*/ 868 w 1179"/>
              <a:gd name="T27" fmla="*/ 731 h 1202"/>
              <a:gd name="T28" fmla="*/ 929 w 1179"/>
              <a:gd name="T29" fmla="*/ 804 h 1202"/>
              <a:gd name="T30" fmla="*/ 996 w 1179"/>
              <a:gd name="T31" fmla="*/ 825 h 1202"/>
              <a:gd name="T32" fmla="*/ 338 w 1179"/>
              <a:gd name="T33" fmla="*/ 975 h 1202"/>
              <a:gd name="T34" fmla="*/ 268 w 1179"/>
              <a:gd name="T35" fmla="*/ 740 h 1202"/>
              <a:gd name="T36" fmla="*/ 450 w 1179"/>
              <a:gd name="T37" fmla="*/ 660 h 1202"/>
              <a:gd name="T38" fmla="*/ 364 w 1179"/>
              <a:gd name="T39" fmla="*/ 552 h 1202"/>
              <a:gd name="T40" fmla="*/ 250 w 1179"/>
              <a:gd name="T41" fmla="*/ 655 h 1202"/>
              <a:gd name="T42" fmla="*/ 225 w 1179"/>
              <a:gd name="T43" fmla="*/ 1000 h 1202"/>
              <a:gd name="T44" fmla="*/ 217 w 1179"/>
              <a:gd name="T45" fmla="*/ 653 h 1202"/>
              <a:gd name="T46" fmla="*/ 606 w 1179"/>
              <a:gd name="T47" fmla="*/ 390 h 1202"/>
              <a:gd name="T48" fmla="*/ 469 w 1179"/>
              <a:gd name="T49" fmla="*/ 223 h 1202"/>
              <a:gd name="T50" fmla="*/ 363 w 1179"/>
              <a:gd name="T51" fmla="*/ 420 h 1202"/>
              <a:gd name="T52" fmla="*/ 181 w 1179"/>
              <a:gd name="T53" fmla="*/ 594 h 1202"/>
              <a:gd name="T54" fmla="*/ 137 w 1179"/>
              <a:gd name="T55" fmla="*/ 834 h 1202"/>
              <a:gd name="T56" fmla="*/ 323 w 1179"/>
              <a:gd name="T57" fmla="*/ 1119 h 1202"/>
              <a:gd name="T58" fmla="*/ 439 w 1179"/>
              <a:gd name="T59" fmla="*/ 1178 h 1202"/>
              <a:gd name="T60" fmla="*/ 376 w 1179"/>
              <a:gd name="T61" fmla="*/ 548 h 1202"/>
              <a:gd name="T62" fmla="*/ 256 w 1179"/>
              <a:gd name="T63" fmla="*/ 658 h 1202"/>
              <a:gd name="T64" fmla="*/ 435 w 1179"/>
              <a:gd name="T65" fmla="*/ 436 h 1202"/>
              <a:gd name="T66" fmla="*/ 189 w 1179"/>
              <a:gd name="T67" fmla="*/ 659 h 1202"/>
              <a:gd name="T68" fmla="*/ 239 w 1179"/>
              <a:gd name="T69" fmla="*/ 555 h 1202"/>
              <a:gd name="T70" fmla="*/ 195 w 1179"/>
              <a:gd name="T71" fmla="*/ 625 h 1202"/>
              <a:gd name="T72" fmla="*/ 219 w 1179"/>
              <a:gd name="T73" fmla="*/ 819 h 1202"/>
              <a:gd name="T74" fmla="*/ 229 w 1179"/>
              <a:gd name="T75" fmla="*/ 801 h 1202"/>
              <a:gd name="T76" fmla="*/ 348 w 1179"/>
              <a:gd name="T77" fmla="*/ 1103 h 1202"/>
              <a:gd name="T78" fmla="*/ 139 w 1179"/>
              <a:gd name="T79" fmla="*/ 328 h 1202"/>
              <a:gd name="T80" fmla="*/ 113 w 1179"/>
              <a:gd name="T81" fmla="*/ 425 h 1202"/>
              <a:gd name="T82" fmla="*/ 114 w 1179"/>
              <a:gd name="T83" fmla="*/ 342 h 1202"/>
              <a:gd name="T84" fmla="*/ 966 w 1179"/>
              <a:gd name="T85" fmla="*/ 175 h 1202"/>
              <a:gd name="T86" fmla="*/ 1003 w 1179"/>
              <a:gd name="T87" fmla="*/ 223 h 1202"/>
              <a:gd name="T88" fmla="*/ 871 w 1179"/>
              <a:gd name="T89" fmla="*/ 789 h 1202"/>
              <a:gd name="T90" fmla="*/ 797 w 1179"/>
              <a:gd name="T91" fmla="*/ 304 h 1202"/>
              <a:gd name="T92" fmla="*/ 830 w 1179"/>
              <a:gd name="T93" fmla="*/ 93 h 1202"/>
              <a:gd name="T94" fmla="*/ 419 w 1179"/>
              <a:gd name="T95" fmla="*/ 534 h 1202"/>
              <a:gd name="T96" fmla="*/ 1059 w 1179"/>
              <a:gd name="T97" fmla="*/ 896 h 1202"/>
              <a:gd name="T98" fmla="*/ 881 w 1179"/>
              <a:gd name="T99" fmla="*/ 993 h 1202"/>
              <a:gd name="T100" fmla="*/ 939 w 1179"/>
              <a:gd name="T101" fmla="*/ 1010 h 1202"/>
              <a:gd name="T102" fmla="*/ 717 w 1179"/>
              <a:gd name="T103" fmla="*/ 738 h 1202"/>
              <a:gd name="T104" fmla="*/ 886 w 1179"/>
              <a:gd name="T105" fmla="*/ 1005 h 1202"/>
              <a:gd name="T106" fmla="*/ 568 w 1179"/>
              <a:gd name="T107" fmla="*/ 970 h 1202"/>
              <a:gd name="T108" fmla="*/ 878 w 1179"/>
              <a:gd name="T109" fmla="*/ 1008 h 1202"/>
              <a:gd name="T110" fmla="*/ 1002 w 1179"/>
              <a:gd name="T111" fmla="*/ 949 h 1202"/>
              <a:gd name="T112" fmla="*/ 1040 w 1179"/>
              <a:gd name="T113" fmla="*/ 926 h 1202"/>
              <a:gd name="T114" fmla="*/ 145 w 1179"/>
              <a:gd name="T115" fmla="*/ 945 h 1202"/>
              <a:gd name="T116" fmla="*/ 166 w 1179"/>
              <a:gd name="T117" fmla="*/ 982 h 1202"/>
              <a:gd name="T118" fmla="*/ 189 w 1179"/>
              <a:gd name="T119" fmla="*/ 222 h 1202"/>
              <a:gd name="T120" fmla="*/ 282 w 1179"/>
              <a:gd name="T121" fmla="*/ 128 h 1202"/>
              <a:gd name="T122" fmla="*/ 248 w 1179"/>
              <a:gd name="T123" fmla="*/ 137 h 1202"/>
              <a:gd name="T124" fmla="*/ 174 w 1179"/>
              <a:gd name="T125" fmla="*/ 28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9" h="1202">
                <a:moveTo>
                  <a:pt x="321" y="439"/>
                </a:moveTo>
                <a:cubicBezTo>
                  <a:pt x="322" y="437"/>
                  <a:pt x="324" y="438"/>
                  <a:pt x="325" y="435"/>
                </a:cubicBezTo>
                <a:cubicBezTo>
                  <a:pt x="322" y="434"/>
                  <a:pt x="319" y="436"/>
                  <a:pt x="321" y="439"/>
                </a:cubicBezTo>
                <a:close/>
                <a:moveTo>
                  <a:pt x="314" y="441"/>
                </a:moveTo>
                <a:cubicBezTo>
                  <a:pt x="315" y="440"/>
                  <a:pt x="317" y="440"/>
                  <a:pt x="318" y="439"/>
                </a:cubicBezTo>
                <a:cubicBezTo>
                  <a:pt x="316" y="438"/>
                  <a:pt x="313" y="439"/>
                  <a:pt x="314" y="441"/>
                </a:cubicBezTo>
                <a:close/>
                <a:moveTo>
                  <a:pt x="295" y="453"/>
                </a:moveTo>
                <a:cubicBezTo>
                  <a:pt x="296" y="454"/>
                  <a:pt x="298" y="454"/>
                  <a:pt x="298" y="452"/>
                </a:cubicBezTo>
                <a:cubicBezTo>
                  <a:pt x="296" y="450"/>
                  <a:pt x="296" y="453"/>
                  <a:pt x="295" y="453"/>
                </a:cubicBezTo>
                <a:close/>
                <a:moveTo>
                  <a:pt x="332" y="428"/>
                </a:moveTo>
                <a:cubicBezTo>
                  <a:pt x="333" y="428"/>
                  <a:pt x="333" y="428"/>
                  <a:pt x="334" y="429"/>
                </a:cubicBezTo>
                <a:cubicBezTo>
                  <a:pt x="335" y="428"/>
                  <a:pt x="335" y="426"/>
                  <a:pt x="334" y="426"/>
                </a:cubicBezTo>
                <a:cubicBezTo>
                  <a:pt x="333" y="426"/>
                  <a:pt x="332" y="427"/>
                  <a:pt x="332" y="428"/>
                </a:cubicBezTo>
                <a:close/>
                <a:moveTo>
                  <a:pt x="310" y="443"/>
                </a:moveTo>
                <a:cubicBezTo>
                  <a:pt x="308" y="442"/>
                  <a:pt x="307" y="443"/>
                  <a:pt x="307" y="444"/>
                </a:cubicBezTo>
                <a:cubicBezTo>
                  <a:pt x="308" y="445"/>
                  <a:pt x="311" y="444"/>
                  <a:pt x="312" y="443"/>
                </a:cubicBezTo>
                <a:cubicBezTo>
                  <a:pt x="312" y="443"/>
                  <a:pt x="313" y="443"/>
                  <a:pt x="313" y="442"/>
                </a:cubicBezTo>
                <a:cubicBezTo>
                  <a:pt x="313" y="441"/>
                  <a:pt x="313" y="440"/>
                  <a:pt x="312" y="440"/>
                </a:cubicBezTo>
                <a:cubicBezTo>
                  <a:pt x="311" y="441"/>
                  <a:pt x="310" y="441"/>
                  <a:pt x="310" y="443"/>
                </a:cubicBezTo>
                <a:close/>
                <a:moveTo>
                  <a:pt x="294" y="455"/>
                </a:moveTo>
                <a:cubicBezTo>
                  <a:pt x="295" y="455"/>
                  <a:pt x="295" y="455"/>
                  <a:pt x="295" y="453"/>
                </a:cubicBezTo>
                <a:cubicBezTo>
                  <a:pt x="295" y="454"/>
                  <a:pt x="294" y="453"/>
                  <a:pt x="294" y="453"/>
                </a:cubicBezTo>
                <a:cubicBezTo>
                  <a:pt x="294" y="454"/>
                  <a:pt x="294" y="454"/>
                  <a:pt x="294" y="455"/>
                </a:cubicBezTo>
                <a:close/>
                <a:moveTo>
                  <a:pt x="301" y="446"/>
                </a:moveTo>
                <a:cubicBezTo>
                  <a:pt x="301" y="447"/>
                  <a:pt x="301" y="448"/>
                  <a:pt x="301" y="449"/>
                </a:cubicBezTo>
                <a:cubicBezTo>
                  <a:pt x="300" y="450"/>
                  <a:pt x="298" y="448"/>
                  <a:pt x="298" y="451"/>
                </a:cubicBezTo>
                <a:cubicBezTo>
                  <a:pt x="299" y="451"/>
                  <a:pt x="301" y="450"/>
                  <a:pt x="302" y="449"/>
                </a:cubicBezTo>
                <a:cubicBezTo>
                  <a:pt x="303" y="449"/>
                  <a:pt x="303" y="450"/>
                  <a:pt x="303" y="450"/>
                </a:cubicBezTo>
                <a:cubicBezTo>
                  <a:pt x="304" y="449"/>
                  <a:pt x="304" y="448"/>
                  <a:pt x="305" y="447"/>
                </a:cubicBezTo>
                <a:cubicBezTo>
                  <a:pt x="305" y="447"/>
                  <a:pt x="306" y="447"/>
                  <a:pt x="306" y="446"/>
                </a:cubicBezTo>
                <a:cubicBezTo>
                  <a:pt x="304" y="445"/>
                  <a:pt x="304" y="446"/>
                  <a:pt x="303" y="446"/>
                </a:cubicBezTo>
                <a:cubicBezTo>
                  <a:pt x="302" y="447"/>
                  <a:pt x="301" y="446"/>
                  <a:pt x="301" y="446"/>
                </a:cubicBezTo>
                <a:close/>
                <a:moveTo>
                  <a:pt x="326" y="433"/>
                </a:moveTo>
                <a:cubicBezTo>
                  <a:pt x="329" y="436"/>
                  <a:pt x="330" y="431"/>
                  <a:pt x="332" y="429"/>
                </a:cubicBezTo>
                <a:cubicBezTo>
                  <a:pt x="330" y="429"/>
                  <a:pt x="330" y="427"/>
                  <a:pt x="328" y="426"/>
                </a:cubicBezTo>
                <a:cubicBezTo>
                  <a:pt x="327" y="428"/>
                  <a:pt x="329" y="429"/>
                  <a:pt x="329" y="431"/>
                </a:cubicBezTo>
                <a:cubicBezTo>
                  <a:pt x="328" y="432"/>
                  <a:pt x="326" y="431"/>
                  <a:pt x="326" y="433"/>
                </a:cubicBezTo>
                <a:close/>
                <a:moveTo>
                  <a:pt x="367" y="409"/>
                </a:moveTo>
                <a:cubicBezTo>
                  <a:pt x="369" y="410"/>
                  <a:pt x="369" y="409"/>
                  <a:pt x="370" y="409"/>
                </a:cubicBezTo>
                <a:cubicBezTo>
                  <a:pt x="370" y="408"/>
                  <a:pt x="370" y="407"/>
                  <a:pt x="369" y="407"/>
                </a:cubicBezTo>
                <a:cubicBezTo>
                  <a:pt x="368" y="408"/>
                  <a:pt x="367" y="408"/>
                  <a:pt x="367" y="409"/>
                </a:cubicBezTo>
                <a:close/>
                <a:moveTo>
                  <a:pt x="371" y="406"/>
                </a:moveTo>
                <a:cubicBezTo>
                  <a:pt x="372" y="408"/>
                  <a:pt x="374" y="406"/>
                  <a:pt x="375" y="406"/>
                </a:cubicBezTo>
                <a:cubicBezTo>
                  <a:pt x="375" y="406"/>
                  <a:pt x="375" y="407"/>
                  <a:pt x="375" y="406"/>
                </a:cubicBezTo>
                <a:cubicBezTo>
                  <a:pt x="377" y="406"/>
                  <a:pt x="377" y="404"/>
                  <a:pt x="379" y="403"/>
                </a:cubicBezTo>
                <a:cubicBezTo>
                  <a:pt x="377" y="402"/>
                  <a:pt x="376" y="404"/>
                  <a:pt x="374" y="403"/>
                </a:cubicBezTo>
                <a:cubicBezTo>
                  <a:pt x="374" y="406"/>
                  <a:pt x="371" y="404"/>
                  <a:pt x="371" y="406"/>
                </a:cubicBezTo>
                <a:close/>
                <a:moveTo>
                  <a:pt x="366" y="409"/>
                </a:moveTo>
                <a:cubicBezTo>
                  <a:pt x="365" y="410"/>
                  <a:pt x="365" y="410"/>
                  <a:pt x="365" y="410"/>
                </a:cubicBezTo>
                <a:cubicBezTo>
                  <a:pt x="366" y="411"/>
                  <a:pt x="366" y="411"/>
                  <a:pt x="366" y="411"/>
                </a:cubicBezTo>
                <a:cubicBezTo>
                  <a:pt x="367" y="410"/>
                  <a:pt x="367" y="410"/>
                  <a:pt x="367" y="410"/>
                </a:cubicBezTo>
                <a:cubicBezTo>
                  <a:pt x="367" y="410"/>
                  <a:pt x="367" y="409"/>
                  <a:pt x="366" y="409"/>
                </a:cubicBezTo>
                <a:close/>
                <a:moveTo>
                  <a:pt x="356" y="416"/>
                </a:moveTo>
                <a:cubicBezTo>
                  <a:pt x="357" y="416"/>
                  <a:pt x="357" y="416"/>
                  <a:pt x="357" y="416"/>
                </a:cubicBezTo>
                <a:cubicBezTo>
                  <a:pt x="357" y="416"/>
                  <a:pt x="358" y="416"/>
                  <a:pt x="358" y="415"/>
                </a:cubicBezTo>
                <a:cubicBezTo>
                  <a:pt x="357" y="414"/>
                  <a:pt x="357" y="414"/>
                  <a:pt x="357" y="414"/>
                </a:cubicBezTo>
                <a:cubicBezTo>
                  <a:pt x="357" y="415"/>
                  <a:pt x="356" y="415"/>
                  <a:pt x="356" y="416"/>
                </a:cubicBezTo>
                <a:close/>
                <a:moveTo>
                  <a:pt x="348" y="421"/>
                </a:moveTo>
                <a:cubicBezTo>
                  <a:pt x="350" y="420"/>
                  <a:pt x="353" y="420"/>
                  <a:pt x="353" y="418"/>
                </a:cubicBezTo>
                <a:cubicBezTo>
                  <a:pt x="351" y="417"/>
                  <a:pt x="351" y="417"/>
                  <a:pt x="351" y="417"/>
                </a:cubicBezTo>
                <a:cubicBezTo>
                  <a:pt x="350" y="419"/>
                  <a:pt x="347" y="420"/>
                  <a:pt x="348" y="421"/>
                </a:cubicBezTo>
                <a:close/>
                <a:moveTo>
                  <a:pt x="359" y="414"/>
                </a:moveTo>
                <a:cubicBezTo>
                  <a:pt x="360" y="414"/>
                  <a:pt x="360" y="414"/>
                  <a:pt x="360" y="413"/>
                </a:cubicBezTo>
                <a:cubicBezTo>
                  <a:pt x="359" y="412"/>
                  <a:pt x="359" y="412"/>
                  <a:pt x="359" y="412"/>
                </a:cubicBezTo>
                <a:cubicBezTo>
                  <a:pt x="358" y="414"/>
                  <a:pt x="358" y="414"/>
                  <a:pt x="358" y="414"/>
                </a:cubicBezTo>
                <a:lnTo>
                  <a:pt x="359" y="414"/>
                </a:lnTo>
                <a:close/>
                <a:moveTo>
                  <a:pt x="347" y="418"/>
                </a:moveTo>
                <a:cubicBezTo>
                  <a:pt x="347" y="418"/>
                  <a:pt x="342" y="419"/>
                  <a:pt x="341" y="420"/>
                </a:cubicBezTo>
                <a:cubicBezTo>
                  <a:pt x="339" y="420"/>
                  <a:pt x="338" y="420"/>
                  <a:pt x="338" y="422"/>
                </a:cubicBezTo>
                <a:cubicBezTo>
                  <a:pt x="338" y="422"/>
                  <a:pt x="338" y="423"/>
                  <a:pt x="338" y="423"/>
                </a:cubicBezTo>
                <a:cubicBezTo>
                  <a:pt x="338" y="423"/>
                  <a:pt x="339" y="423"/>
                  <a:pt x="339" y="423"/>
                </a:cubicBezTo>
                <a:cubicBezTo>
                  <a:pt x="340" y="423"/>
                  <a:pt x="340" y="424"/>
                  <a:pt x="341" y="425"/>
                </a:cubicBezTo>
                <a:cubicBezTo>
                  <a:pt x="342" y="423"/>
                  <a:pt x="344" y="423"/>
                  <a:pt x="344" y="420"/>
                </a:cubicBezTo>
                <a:cubicBezTo>
                  <a:pt x="345" y="419"/>
                  <a:pt x="346" y="420"/>
                  <a:pt x="346" y="419"/>
                </a:cubicBezTo>
                <a:cubicBezTo>
                  <a:pt x="346" y="418"/>
                  <a:pt x="348" y="418"/>
                  <a:pt x="347" y="418"/>
                </a:cubicBezTo>
                <a:close/>
                <a:moveTo>
                  <a:pt x="664" y="370"/>
                </a:moveTo>
                <a:cubicBezTo>
                  <a:pt x="663" y="370"/>
                  <a:pt x="663" y="372"/>
                  <a:pt x="664" y="372"/>
                </a:cubicBezTo>
                <a:cubicBezTo>
                  <a:pt x="666" y="373"/>
                  <a:pt x="666" y="371"/>
                  <a:pt x="667" y="371"/>
                </a:cubicBezTo>
                <a:cubicBezTo>
                  <a:pt x="668" y="372"/>
                  <a:pt x="668" y="372"/>
                  <a:pt x="669" y="372"/>
                </a:cubicBezTo>
                <a:cubicBezTo>
                  <a:pt x="670" y="370"/>
                  <a:pt x="667" y="369"/>
                  <a:pt x="666" y="368"/>
                </a:cubicBezTo>
                <a:cubicBezTo>
                  <a:pt x="666" y="368"/>
                  <a:pt x="666" y="367"/>
                  <a:pt x="665" y="367"/>
                </a:cubicBezTo>
                <a:cubicBezTo>
                  <a:pt x="664" y="367"/>
                  <a:pt x="664" y="367"/>
                  <a:pt x="664" y="367"/>
                </a:cubicBezTo>
                <a:cubicBezTo>
                  <a:pt x="663" y="369"/>
                  <a:pt x="665" y="369"/>
                  <a:pt x="664" y="370"/>
                </a:cubicBezTo>
                <a:close/>
                <a:moveTo>
                  <a:pt x="288" y="458"/>
                </a:moveTo>
                <a:cubicBezTo>
                  <a:pt x="288" y="458"/>
                  <a:pt x="287" y="459"/>
                  <a:pt x="287" y="460"/>
                </a:cubicBezTo>
                <a:cubicBezTo>
                  <a:pt x="289" y="461"/>
                  <a:pt x="290" y="458"/>
                  <a:pt x="288" y="458"/>
                </a:cubicBezTo>
                <a:close/>
                <a:moveTo>
                  <a:pt x="644" y="389"/>
                </a:moveTo>
                <a:cubicBezTo>
                  <a:pt x="645" y="387"/>
                  <a:pt x="647" y="386"/>
                  <a:pt x="646" y="383"/>
                </a:cubicBezTo>
                <a:cubicBezTo>
                  <a:pt x="644" y="382"/>
                  <a:pt x="644" y="382"/>
                  <a:pt x="644" y="382"/>
                </a:cubicBezTo>
                <a:cubicBezTo>
                  <a:pt x="642" y="383"/>
                  <a:pt x="641" y="385"/>
                  <a:pt x="638" y="386"/>
                </a:cubicBezTo>
                <a:cubicBezTo>
                  <a:pt x="637" y="388"/>
                  <a:pt x="637" y="388"/>
                  <a:pt x="637" y="388"/>
                </a:cubicBezTo>
                <a:cubicBezTo>
                  <a:pt x="635" y="388"/>
                  <a:pt x="634" y="390"/>
                  <a:pt x="633" y="390"/>
                </a:cubicBezTo>
                <a:cubicBezTo>
                  <a:pt x="632" y="390"/>
                  <a:pt x="630" y="389"/>
                  <a:pt x="628" y="388"/>
                </a:cubicBezTo>
                <a:cubicBezTo>
                  <a:pt x="628" y="390"/>
                  <a:pt x="629" y="391"/>
                  <a:pt x="628" y="393"/>
                </a:cubicBezTo>
                <a:cubicBezTo>
                  <a:pt x="627" y="393"/>
                  <a:pt x="627" y="394"/>
                  <a:pt x="626" y="394"/>
                </a:cubicBezTo>
                <a:cubicBezTo>
                  <a:pt x="625" y="394"/>
                  <a:pt x="625" y="394"/>
                  <a:pt x="624" y="394"/>
                </a:cubicBezTo>
                <a:cubicBezTo>
                  <a:pt x="624" y="394"/>
                  <a:pt x="624" y="394"/>
                  <a:pt x="624" y="394"/>
                </a:cubicBezTo>
                <a:cubicBezTo>
                  <a:pt x="622" y="395"/>
                  <a:pt x="620" y="395"/>
                  <a:pt x="619" y="396"/>
                </a:cubicBezTo>
                <a:cubicBezTo>
                  <a:pt x="619" y="395"/>
                  <a:pt x="619" y="395"/>
                  <a:pt x="618" y="395"/>
                </a:cubicBezTo>
                <a:cubicBezTo>
                  <a:pt x="617" y="395"/>
                  <a:pt x="616" y="395"/>
                  <a:pt x="615" y="396"/>
                </a:cubicBezTo>
                <a:cubicBezTo>
                  <a:pt x="615" y="396"/>
                  <a:pt x="614" y="396"/>
                  <a:pt x="613" y="397"/>
                </a:cubicBezTo>
                <a:cubicBezTo>
                  <a:pt x="612" y="396"/>
                  <a:pt x="612" y="397"/>
                  <a:pt x="611" y="396"/>
                </a:cubicBezTo>
                <a:cubicBezTo>
                  <a:pt x="611" y="398"/>
                  <a:pt x="609" y="397"/>
                  <a:pt x="609" y="399"/>
                </a:cubicBezTo>
                <a:cubicBezTo>
                  <a:pt x="608" y="399"/>
                  <a:pt x="606" y="400"/>
                  <a:pt x="605" y="401"/>
                </a:cubicBezTo>
                <a:cubicBezTo>
                  <a:pt x="603" y="401"/>
                  <a:pt x="600" y="402"/>
                  <a:pt x="600" y="403"/>
                </a:cubicBezTo>
                <a:cubicBezTo>
                  <a:pt x="600" y="403"/>
                  <a:pt x="600" y="404"/>
                  <a:pt x="600" y="404"/>
                </a:cubicBezTo>
                <a:cubicBezTo>
                  <a:pt x="601" y="405"/>
                  <a:pt x="601" y="406"/>
                  <a:pt x="601" y="407"/>
                </a:cubicBezTo>
                <a:cubicBezTo>
                  <a:pt x="599" y="406"/>
                  <a:pt x="598" y="408"/>
                  <a:pt x="596" y="408"/>
                </a:cubicBezTo>
                <a:cubicBezTo>
                  <a:pt x="595" y="409"/>
                  <a:pt x="594" y="411"/>
                  <a:pt x="592" y="411"/>
                </a:cubicBezTo>
                <a:cubicBezTo>
                  <a:pt x="589" y="409"/>
                  <a:pt x="595" y="408"/>
                  <a:pt x="592" y="407"/>
                </a:cubicBezTo>
                <a:cubicBezTo>
                  <a:pt x="592" y="405"/>
                  <a:pt x="590" y="406"/>
                  <a:pt x="589" y="407"/>
                </a:cubicBezTo>
                <a:cubicBezTo>
                  <a:pt x="588" y="408"/>
                  <a:pt x="587" y="407"/>
                  <a:pt x="586" y="409"/>
                </a:cubicBezTo>
                <a:cubicBezTo>
                  <a:pt x="585" y="410"/>
                  <a:pt x="587" y="410"/>
                  <a:pt x="586" y="412"/>
                </a:cubicBezTo>
                <a:cubicBezTo>
                  <a:pt x="586" y="412"/>
                  <a:pt x="586" y="412"/>
                  <a:pt x="585" y="413"/>
                </a:cubicBezTo>
                <a:cubicBezTo>
                  <a:pt x="585" y="413"/>
                  <a:pt x="584" y="413"/>
                  <a:pt x="584" y="413"/>
                </a:cubicBezTo>
                <a:cubicBezTo>
                  <a:pt x="583" y="414"/>
                  <a:pt x="582" y="414"/>
                  <a:pt x="581" y="415"/>
                </a:cubicBezTo>
                <a:cubicBezTo>
                  <a:pt x="580" y="415"/>
                  <a:pt x="579" y="415"/>
                  <a:pt x="579" y="415"/>
                </a:cubicBezTo>
                <a:cubicBezTo>
                  <a:pt x="578" y="416"/>
                  <a:pt x="577" y="416"/>
                  <a:pt x="576" y="417"/>
                </a:cubicBezTo>
                <a:cubicBezTo>
                  <a:pt x="575" y="416"/>
                  <a:pt x="574" y="417"/>
                  <a:pt x="573" y="417"/>
                </a:cubicBezTo>
                <a:cubicBezTo>
                  <a:pt x="571" y="418"/>
                  <a:pt x="570" y="418"/>
                  <a:pt x="569" y="418"/>
                </a:cubicBezTo>
                <a:cubicBezTo>
                  <a:pt x="567" y="419"/>
                  <a:pt x="564" y="420"/>
                  <a:pt x="562" y="420"/>
                </a:cubicBezTo>
                <a:cubicBezTo>
                  <a:pt x="560" y="422"/>
                  <a:pt x="559" y="422"/>
                  <a:pt x="557" y="423"/>
                </a:cubicBezTo>
                <a:cubicBezTo>
                  <a:pt x="556" y="422"/>
                  <a:pt x="555" y="423"/>
                  <a:pt x="554" y="424"/>
                </a:cubicBezTo>
                <a:cubicBezTo>
                  <a:pt x="553" y="424"/>
                  <a:pt x="551" y="424"/>
                  <a:pt x="551" y="424"/>
                </a:cubicBezTo>
                <a:cubicBezTo>
                  <a:pt x="549" y="424"/>
                  <a:pt x="548" y="426"/>
                  <a:pt x="547" y="426"/>
                </a:cubicBezTo>
                <a:cubicBezTo>
                  <a:pt x="547" y="426"/>
                  <a:pt x="546" y="426"/>
                  <a:pt x="546" y="426"/>
                </a:cubicBezTo>
                <a:cubicBezTo>
                  <a:pt x="546" y="426"/>
                  <a:pt x="546" y="427"/>
                  <a:pt x="545" y="427"/>
                </a:cubicBezTo>
                <a:cubicBezTo>
                  <a:pt x="545" y="428"/>
                  <a:pt x="543" y="428"/>
                  <a:pt x="543" y="429"/>
                </a:cubicBezTo>
                <a:cubicBezTo>
                  <a:pt x="545" y="430"/>
                  <a:pt x="546" y="430"/>
                  <a:pt x="547" y="430"/>
                </a:cubicBezTo>
                <a:cubicBezTo>
                  <a:pt x="548" y="429"/>
                  <a:pt x="549" y="429"/>
                  <a:pt x="549" y="428"/>
                </a:cubicBezTo>
                <a:cubicBezTo>
                  <a:pt x="551" y="429"/>
                  <a:pt x="552" y="426"/>
                  <a:pt x="554" y="426"/>
                </a:cubicBezTo>
                <a:cubicBezTo>
                  <a:pt x="556" y="427"/>
                  <a:pt x="557" y="424"/>
                  <a:pt x="559" y="426"/>
                </a:cubicBezTo>
                <a:cubicBezTo>
                  <a:pt x="561" y="424"/>
                  <a:pt x="564" y="423"/>
                  <a:pt x="566" y="423"/>
                </a:cubicBezTo>
                <a:cubicBezTo>
                  <a:pt x="568" y="422"/>
                  <a:pt x="571" y="420"/>
                  <a:pt x="572" y="420"/>
                </a:cubicBezTo>
                <a:cubicBezTo>
                  <a:pt x="573" y="421"/>
                  <a:pt x="572" y="420"/>
                  <a:pt x="573" y="420"/>
                </a:cubicBezTo>
                <a:cubicBezTo>
                  <a:pt x="573" y="420"/>
                  <a:pt x="574" y="420"/>
                  <a:pt x="575" y="420"/>
                </a:cubicBezTo>
                <a:cubicBezTo>
                  <a:pt x="577" y="420"/>
                  <a:pt x="578" y="418"/>
                  <a:pt x="580" y="419"/>
                </a:cubicBezTo>
                <a:cubicBezTo>
                  <a:pt x="582" y="418"/>
                  <a:pt x="584" y="417"/>
                  <a:pt x="587" y="416"/>
                </a:cubicBezTo>
                <a:cubicBezTo>
                  <a:pt x="588" y="414"/>
                  <a:pt x="589" y="413"/>
                  <a:pt x="590" y="413"/>
                </a:cubicBezTo>
                <a:cubicBezTo>
                  <a:pt x="591" y="414"/>
                  <a:pt x="592" y="413"/>
                  <a:pt x="593" y="414"/>
                </a:cubicBezTo>
                <a:cubicBezTo>
                  <a:pt x="595" y="413"/>
                  <a:pt x="596" y="411"/>
                  <a:pt x="598" y="412"/>
                </a:cubicBezTo>
                <a:cubicBezTo>
                  <a:pt x="599" y="412"/>
                  <a:pt x="601" y="412"/>
                  <a:pt x="603" y="412"/>
                </a:cubicBezTo>
                <a:cubicBezTo>
                  <a:pt x="605" y="411"/>
                  <a:pt x="606" y="411"/>
                  <a:pt x="608" y="409"/>
                </a:cubicBezTo>
                <a:cubicBezTo>
                  <a:pt x="609" y="410"/>
                  <a:pt x="610" y="408"/>
                  <a:pt x="612" y="409"/>
                </a:cubicBezTo>
                <a:cubicBezTo>
                  <a:pt x="612" y="407"/>
                  <a:pt x="614" y="406"/>
                  <a:pt x="615" y="406"/>
                </a:cubicBezTo>
                <a:cubicBezTo>
                  <a:pt x="617" y="405"/>
                  <a:pt x="618" y="404"/>
                  <a:pt x="619" y="404"/>
                </a:cubicBezTo>
                <a:cubicBezTo>
                  <a:pt x="620" y="402"/>
                  <a:pt x="620" y="400"/>
                  <a:pt x="621" y="400"/>
                </a:cubicBezTo>
                <a:cubicBezTo>
                  <a:pt x="622" y="401"/>
                  <a:pt x="623" y="402"/>
                  <a:pt x="625" y="402"/>
                </a:cubicBezTo>
                <a:cubicBezTo>
                  <a:pt x="625" y="401"/>
                  <a:pt x="626" y="399"/>
                  <a:pt x="627" y="398"/>
                </a:cubicBezTo>
                <a:cubicBezTo>
                  <a:pt x="629" y="397"/>
                  <a:pt x="632" y="397"/>
                  <a:pt x="634" y="396"/>
                </a:cubicBezTo>
                <a:cubicBezTo>
                  <a:pt x="634" y="396"/>
                  <a:pt x="634" y="396"/>
                  <a:pt x="634" y="396"/>
                </a:cubicBezTo>
                <a:cubicBezTo>
                  <a:pt x="634" y="396"/>
                  <a:pt x="634" y="396"/>
                  <a:pt x="634" y="396"/>
                </a:cubicBezTo>
                <a:cubicBezTo>
                  <a:pt x="636" y="395"/>
                  <a:pt x="637" y="394"/>
                  <a:pt x="636" y="392"/>
                </a:cubicBezTo>
                <a:cubicBezTo>
                  <a:pt x="636" y="392"/>
                  <a:pt x="636" y="392"/>
                  <a:pt x="636" y="392"/>
                </a:cubicBezTo>
                <a:cubicBezTo>
                  <a:pt x="639" y="392"/>
                  <a:pt x="641" y="390"/>
                  <a:pt x="644" y="389"/>
                </a:cubicBezTo>
                <a:close/>
                <a:moveTo>
                  <a:pt x="414" y="380"/>
                </a:moveTo>
                <a:cubicBezTo>
                  <a:pt x="415" y="383"/>
                  <a:pt x="412" y="382"/>
                  <a:pt x="413" y="384"/>
                </a:cubicBezTo>
                <a:cubicBezTo>
                  <a:pt x="415" y="384"/>
                  <a:pt x="415" y="384"/>
                  <a:pt x="416" y="385"/>
                </a:cubicBezTo>
                <a:cubicBezTo>
                  <a:pt x="416" y="385"/>
                  <a:pt x="416" y="385"/>
                  <a:pt x="416" y="384"/>
                </a:cubicBezTo>
                <a:cubicBezTo>
                  <a:pt x="416" y="383"/>
                  <a:pt x="416" y="381"/>
                  <a:pt x="414" y="380"/>
                </a:cubicBezTo>
                <a:close/>
                <a:moveTo>
                  <a:pt x="223" y="523"/>
                </a:moveTo>
                <a:cubicBezTo>
                  <a:pt x="224" y="521"/>
                  <a:pt x="222" y="520"/>
                  <a:pt x="221" y="519"/>
                </a:cubicBezTo>
                <a:cubicBezTo>
                  <a:pt x="221" y="522"/>
                  <a:pt x="223" y="523"/>
                  <a:pt x="222" y="526"/>
                </a:cubicBezTo>
                <a:cubicBezTo>
                  <a:pt x="224" y="527"/>
                  <a:pt x="221" y="522"/>
                  <a:pt x="223" y="523"/>
                </a:cubicBezTo>
                <a:close/>
                <a:moveTo>
                  <a:pt x="535" y="427"/>
                </a:moveTo>
                <a:cubicBezTo>
                  <a:pt x="534" y="429"/>
                  <a:pt x="532" y="430"/>
                  <a:pt x="531" y="431"/>
                </a:cubicBezTo>
                <a:cubicBezTo>
                  <a:pt x="530" y="433"/>
                  <a:pt x="529" y="432"/>
                  <a:pt x="528" y="434"/>
                </a:cubicBezTo>
                <a:cubicBezTo>
                  <a:pt x="526" y="436"/>
                  <a:pt x="523" y="435"/>
                  <a:pt x="522" y="439"/>
                </a:cubicBezTo>
                <a:cubicBezTo>
                  <a:pt x="525" y="440"/>
                  <a:pt x="526" y="437"/>
                  <a:pt x="529" y="437"/>
                </a:cubicBezTo>
                <a:cubicBezTo>
                  <a:pt x="530" y="437"/>
                  <a:pt x="531" y="437"/>
                  <a:pt x="532" y="437"/>
                </a:cubicBezTo>
                <a:cubicBezTo>
                  <a:pt x="533" y="436"/>
                  <a:pt x="534" y="433"/>
                  <a:pt x="535" y="432"/>
                </a:cubicBezTo>
                <a:cubicBezTo>
                  <a:pt x="536" y="431"/>
                  <a:pt x="539" y="431"/>
                  <a:pt x="540" y="429"/>
                </a:cubicBezTo>
                <a:cubicBezTo>
                  <a:pt x="539" y="427"/>
                  <a:pt x="537" y="428"/>
                  <a:pt x="535" y="427"/>
                </a:cubicBezTo>
                <a:close/>
                <a:moveTo>
                  <a:pt x="244" y="495"/>
                </a:moveTo>
                <a:cubicBezTo>
                  <a:pt x="244" y="495"/>
                  <a:pt x="244" y="495"/>
                  <a:pt x="244" y="495"/>
                </a:cubicBezTo>
                <a:cubicBezTo>
                  <a:pt x="244" y="495"/>
                  <a:pt x="244" y="495"/>
                  <a:pt x="244" y="495"/>
                </a:cubicBezTo>
                <a:cubicBezTo>
                  <a:pt x="244" y="495"/>
                  <a:pt x="244" y="495"/>
                  <a:pt x="244" y="495"/>
                </a:cubicBezTo>
                <a:cubicBezTo>
                  <a:pt x="243" y="495"/>
                  <a:pt x="243" y="496"/>
                  <a:pt x="243" y="496"/>
                </a:cubicBezTo>
                <a:cubicBezTo>
                  <a:pt x="243" y="496"/>
                  <a:pt x="241" y="497"/>
                  <a:pt x="241" y="499"/>
                </a:cubicBezTo>
                <a:cubicBezTo>
                  <a:pt x="242" y="499"/>
                  <a:pt x="243" y="498"/>
                  <a:pt x="243" y="497"/>
                </a:cubicBezTo>
                <a:cubicBezTo>
                  <a:pt x="244" y="497"/>
                  <a:pt x="245" y="496"/>
                  <a:pt x="245" y="496"/>
                </a:cubicBezTo>
                <a:cubicBezTo>
                  <a:pt x="245" y="496"/>
                  <a:pt x="245" y="496"/>
                  <a:pt x="245" y="496"/>
                </a:cubicBezTo>
                <a:cubicBezTo>
                  <a:pt x="245" y="496"/>
                  <a:pt x="244" y="496"/>
                  <a:pt x="244" y="495"/>
                </a:cubicBezTo>
                <a:close/>
                <a:moveTo>
                  <a:pt x="487" y="450"/>
                </a:moveTo>
                <a:cubicBezTo>
                  <a:pt x="486" y="450"/>
                  <a:pt x="485" y="450"/>
                  <a:pt x="484" y="450"/>
                </a:cubicBezTo>
                <a:cubicBezTo>
                  <a:pt x="484" y="451"/>
                  <a:pt x="482" y="451"/>
                  <a:pt x="483" y="452"/>
                </a:cubicBezTo>
                <a:cubicBezTo>
                  <a:pt x="485" y="453"/>
                  <a:pt x="485" y="452"/>
                  <a:pt x="487" y="452"/>
                </a:cubicBezTo>
                <a:cubicBezTo>
                  <a:pt x="489" y="452"/>
                  <a:pt x="492" y="451"/>
                  <a:pt x="493" y="451"/>
                </a:cubicBezTo>
                <a:cubicBezTo>
                  <a:pt x="493" y="450"/>
                  <a:pt x="494" y="450"/>
                  <a:pt x="494" y="449"/>
                </a:cubicBezTo>
                <a:cubicBezTo>
                  <a:pt x="493" y="449"/>
                  <a:pt x="493" y="448"/>
                  <a:pt x="492" y="448"/>
                </a:cubicBezTo>
                <a:cubicBezTo>
                  <a:pt x="491" y="449"/>
                  <a:pt x="489" y="449"/>
                  <a:pt x="487" y="450"/>
                </a:cubicBezTo>
                <a:close/>
                <a:moveTo>
                  <a:pt x="508" y="444"/>
                </a:moveTo>
                <a:cubicBezTo>
                  <a:pt x="510" y="445"/>
                  <a:pt x="511" y="443"/>
                  <a:pt x="513" y="442"/>
                </a:cubicBezTo>
                <a:cubicBezTo>
                  <a:pt x="514" y="442"/>
                  <a:pt x="516" y="443"/>
                  <a:pt x="516" y="441"/>
                </a:cubicBezTo>
                <a:cubicBezTo>
                  <a:pt x="515" y="440"/>
                  <a:pt x="515" y="440"/>
                  <a:pt x="514" y="440"/>
                </a:cubicBezTo>
                <a:cubicBezTo>
                  <a:pt x="512" y="441"/>
                  <a:pt x="507" y="441"/>
                  <a:pt x="508" y="444"/>
                </a:cubicBezTo>
                <a:close/>
                <a:moveTo>
                  <a:pt x="220" y="581"/>
                </a:moveTo>
                <a:cubicBezTo>
                  <a:pt x="220" y="581"/>
                  <a:pt x="220" y="580"/>
                  <a:pt x="220" y="580"/>
                </a:cubicBezTo>
                <a:cubicBezTo>
                  <a:pt x="220" y="580"/>
                  <a:pt x="220" y="580"/>
                  <a:pt x="221" y="580"/>
                </a:cubicBezTo>
                <a:cubicBezTo>
                  <a:pt x="221" y="580"/>
                  <a:pt x="221" y="578"/>
                  <a:pt x="222" y="578"/>
                </a:cubicBezTo>
                <a:cubicBezTo>
                  <a:pt x="219" y="577"/>
                  <a:pt x="220" y="578"/>
                  <a:pt x="219" y="579"/>
                </a:cubicBezTo>
                <a:cubicBezTo>
                  <a:pt x="219" y="579"/>
                  <a:pt x="219" y="579"/>
                  <a:pt x="219" y="579"/>
                </a:cubicBezTo>
                <a:cubicBezTo>
                  <a:pt x="219" y="580"/>
                  <a:pt x="218" y="580"/>
                  <a:pt x="217" y="580"/>
                </a:cubicBezTo>
                <a:cubicBezTo>
                  <a:pt x="217" y="581"/>
                  <a:pt x="217" y="582"/>
                  <a:pt x="217" y="582"/>
                </a:cubicBezTo>
                <a:cubicBezTo>
                  <a:pt x="217" y="582"/>
                  <a:pt x="216" y="582"/>
                  <a:pt x="216" y="582"/>
                </a:cubicBezTo>
                <a:cubicBezTo>
                  <a:pt x="216" y="583"/>
                  <a:pt x="216" y="583"/>
                  <a:pt x="216" y="583"/>
                </a:cubicBezTo>
                <a:cubicBezTo>
                  <a:pt x="216" y="584"/>
                  <a:pt x="215" y="583"/>
                  <a:pt x="215" y="583"/>
                </a:cubicBezTo>
                <a:cubicBezTo>
                  <a:pt x="215" y="584"/>
                  <a:pt x="215" y="584"/>
                  <a:pt x="215" y="584"/>
                </a:cubicBezTo>
                <a:cubicBezTo>
                  <a:pt x="216" y="584"/>
                  <a:pt x="217" y="584"/>
                  <a:pt x="218" y="583"/>
                </a:cubicBezTo>
                <a:cubicBezTo>
                  <a:pt x="218" y="581"/>
                  <a:pt x="219" y="581"/>
                  <a:pt x="220" y="581"/>
                </a:cubicBezTo>
                <a:close/>
                <a:moveTo>
                  <a:pt x="281" y="469"/>
                </a:moveTo>
                <a:cubicBezTo>
                  <a:pt x="283" y="468"/>
                  <a:pt x="284" y="464"/>
                  <a:pt x="280" y="464"/>
                </a:cubicBezTo>
                <a:cubicBezTo>
                  <a:pt x="280" y="466"/>
                  <a:pt x="280" y="468"/>
                  <a:pt x="281" y="469"/>
                </a:cubicBezTo>
                <a:close/>
                <a:moveTo>
                  <a:pt x="286" y="463"/>
                </a:moveTo>
                <a:cubicBezTo>
                  <a:pt x="286" y="463"/>
                  <a:pt x="287" y="461"/>
                  <a:pt x="287" y="461"/>
                </a:cubicBezTo>
                <a:cubicBezTo>
                  <a:pt x="284" y="459"/>
                  <a:pt x="284" y="462"/>
                  <a:pt x="286" y="463"/>
                </a:cubicBezTo>
                <a:close/>
                <a:moveTo>
                  <a:pt x="279" y="467"/>
                </a:moveTo>
                <a:cubicBezTo>
                  <a:pt x="278" y="466"/>
                  <a:pt x="280" y="464"/>
                  <a:pt x="277" y="463"/>
                </a:cubicBezTo>
                <a:cubicBezTo>
                  <a:pt x="277" y="466"/>
                  <a:pt x="275" y="466"/>
                  <a:pt x="275" y="469"/>
                </a:cubicBezTo>
                <a:cubicBezTo>
                  <a:pt x="274" y="470"/>
                  <a:pt x="271" y="468"/>
                  <a:pt x="271" y="471"/>
                </a:cubicBezTo>
                <a:cubicBezTo>
                  <a:pt x="272" y="472"/>
                  <a:pt x="274" y="473"/>
                  <a:pt x="275" y="473"/>
                </a:cubicBezTo>
                <a:cubicBezTo>
                  <a:pt x="275" y="472"/>
                  <a:pt x="276" y="472"/>
                  <a:pt x="277" y="472"/>
                </a:cubicBezTo>
                <a:cubicBezTo>
                  <a:pt x="277" y="470"/>
                  <a:pt x="276" y="470"/>
                  <a:pt x="277" y="468"/>
                </a:cubicBezTo>
                <a:cubicBezTo>
                  <a:pt x="277" y="468"/>
                  <a:pt x="279" y="469"/>
                  <a:pt x="279" y="467"/>
                </a:cubicBezTo>
                <a:close/>
                <a:moveTo>
                  <a:pt x="248" y="492"/>
                </a:moveTo>
                <a:cubicBezTo>
                  <a:pt x="246" y="492"/>
                  <a:pt x="245" y="494"/>
                  <a:pt x="245" y="495"/>
                </a:cubicBezTo>
                <a:cubicBezTo>
                  <a:pt x="246" y="496"/>
                  <a:pt x="247" y="494"/>
                  <a:pt x="248" y="492"/>
                </a:cubicBezTo>
                <a:close/>
                <a:moveTo>
                  <a:pt x="267" y="478"/>
                </a:moveTo>
                <a:cubicBezTo>
                  <a:pt x="269" y="479"/>
                  <a:pt x="270" y="476"/>
                  <a:pt x="267" y="475"/>
                </a:cubicBezTo>
                <a:lnTo>
                  <a:pt x="267" y="478"/>
                </a:lnTo>
                <a:close/>
                <a:moveTo>
                  <a:pt x="256" y="485"/>
                </a:moveTo>
                <a:cubicBezTo>
                  <a:pt x="255" y="484"/>
                  <a:pt x="254" y="484"/>
                  <a:pt x="253" y="485"/>
                </a:cubicBezTo>
                <a:cubicBezTo>
                  <a:pt x="254" y="486"/>
                  <a:pt x="255" y="486"/>
                  <a:pt x="256" y="485"/>
                </a:cubicBezTo>
                <a:close/>
                <a:moveTo>
                  <a:pt x="249" y="488"/>
                </a:moveTo>
                <a:cubicBezTo>
                  <a:pt x="249" y="489"/>
                  <a:pt x="249" y="490"/>
                  <a:pt x="250" y="490"/>
                </a:cubicBezTo>
                <a:cubicBezTo>
                  <a:pt x="250" y="489"/>
                  <a:pt x="252" y="490"/>
                  <a:pt x="252" y="488"/>
                </a:cubicBezTo>
                <a:cubicBezTo>
                  <a:pt x="251" y="487"/>
                  <a:pt x="250" y="488"/>
                  <a:pt x="249" y="488"/>
                </a:cubicBezTo>
                <a:close/>
                <a:moveTo>
                  <a:pt x="253" y="491"/>
                </a:moveTo>
                <a:cubicBezTo>
                  <a:pt x="255" y="492"/>
                  <a:pt x="256" y="490"/>
                  <a:pt x="257" y="490"/>
                </a:cubicBezTo>
                <a:cubicBezTo>
                  <a:pt x="258" y="489"/>
                  <a:pt x="260" y="488"/>
                  <a:pt x="260" y="487"/>
                </a:cubicBezTo>
                <a:cubicBezTo>
                  <a:pt x="260" y="486"/>
                  <a:pt x="260" y="486"/>
                  <a:pt x="259" y="485"/>
                </a:cubicBezTo>
                <a:cubicBezTo>
                  <a:pt x="259" y="486"/>
                  <a:pt x="258" y="486"/>
                  <a:pt x="257" y="486"/>
                </a:cubicBezTo>
                <a:cubicBezTo>
                  <a:pt x="256" y="487"/>
                  <a:pt x="252" y="489"/>
                  <a:pt x="253" y="491"/>
                </a:cubicBezTo>
                <a:close/>
                <a:moveTo>
                  <a:pt x="261" y="484"/>
                </a:moveTo>
                <a:cubicBezTo>
                  <a:pt x="263" y="485"/>
                  <a:pt x="263" y="483"/>
                  <a:pt x="264" y="483"/>
                </a:cubicBezTo>
                <a:cubicBezTo>
                  <a:pt x="265" y="482"/>
                  <a:pt x="266" y="480"/>
                  <a:pt x="266" y="479"/>
                </a:cubicBezTo>
                <a:cubicBezTo>
                  <a:pt x="265" y="479"/>
                  <a:pt x="264" y="477"/>
                  <a:pt x="262" y="477"/>
                </a:cubicBezTo>
                <a:cubicBezTo>
                  <a:pt x="262" y="479"/>
                  <a:pt x="263" y="480"/>
                  <a:pt x="263" y="481"/>
                </a:cubicBezTo>
                <a:cubicBezTo>
                  <a:pt x="263" y="482"/>
                  <a:pt x="260" y="482"/>
                  <a:pt x="261" y="484"/>
                </a:cubicBezTo>
                <a:close/>
                <a:moveTo>
                  <a:pt x="919" y="154"/>
                </a:moveTo>
                <a:cubicBezTo>
                  <a:pt x="927" y="169"/>
                  <a:pt x="935" y="185"/>
                  <a:pt x="940" y="202"/>
                </a:cubicBezTo>
                <a:cubicBezTo>
                  <a:pt x="941" y="205"/>
                  <a:pt x="942" y="208"/>
                  <a:pt x="943" y="211"/>
                </a:cubicBezTo>
                <a:cubicBezTo>
                  <a:pt x="943" y="211"/>
                  <a:pt x="943" y="211"/>
                  <a:pt x="943" y="211"/>
                </a:cubicBezTo>
                <a:cubicBezTo>
                  <a:pt x="941" y="212"/>
                  <a:pt x="943" y="214"/>
                  <a:pt x="943" y="215"/>
                </a:cubicBezTo>
                <a:cubicBezTo>
                  <a:pt x="943" y="216"/>
                  <a:pt x="943" y="216"/>
                  <a:pt x="943" y="217"/>
                </a:cubicBezTo>
                <a:cubicBezTo>
                  <a:pt x="943" y="219"/>
                  <a:pt x="945" y="221"/>
                  <a:pt x="946" y="223"/>
                </a:cubicBezTo>
                <a:cubicBezTo>
                  <a:pt x="946" y="224"/>
                  <a:pt x="946" y="224"/>
                  <a:pt x="946" y="224"/>
                </a:cubicBezTo>
                <a:cubicBezTo>
                  <a:pt x="946" y="225"/>
                  <a:pt x="946" y="226"/>
                  <a:pt x="946" y="226"/>
                </a:cubicBezTo>
                <a:cubicBezTo>
                  <a:pt x="946" y="226"/>
                  <a:pt x="946" y="228"/>
                  <a:pt x="947" y="228"/>
                </a:cubicBezTo>
                <a:cubicBezTo>
                  <a:pt x="947" y="229"/>
                  <a:pt x="946" y="228"/>
                  <a:pt x="947" y="229"/>
                </a:cubicBezTo>
                <a:cubicBezTo>
                  <a:pt x="947" y="231"/>
                  <a:pt x="947" y="232"/>
                  <a:pt x="948" y="234"/>
                </a:cubicBezTo>
                <a:cubicBezTo>
                  <a:pt x="946" y="235"/>
                  <a:pt x="947" y="236"/>
                  <a:pt x="947" y="237"/>
                </a:cubicBezTo>
                <a:cubicBezTo>
                  <a:pt x="946" y="239"/>
                  <a:pt x="947" y="240"/>
                  <a:pt x="946" y="241"/>
                </a:cubicBezTo>
                <a:cubicBezTo>
                  <a:pt x="949" y="246"/>
                  <a:pt x="950" y="252"/>
                  <a:pt x="950" y="257"/>
                </a:cubicBezTo>
                <a:cubicBezTo>
                  <a:pt x="949" y="260"/>
                  <a:pt x="951" y="263"/>
                  <a:pt x="951" y="266"/>
                </a:cubicBezTo>
                <a:cubicBezTo>
                  <a:pt x="951" y="267"/>
                  <a:pt x="951" y="269"/>
                  <a:pt x="951" y="269"/>
                </a:cubicBezTo>
                <a:cubicBezTo>
                  <a:pt x="951" y="270"/>
                  <a:pt x="951" y="271"/>
                  <a:pt x="951" y="271"/>
                </a:cubicBezTo>
                <a:cubicBezTo>
                  <a:pt x="950" y="271"/>
                  <a:pt x="951" y="272"/>
                  <a:pt x="951" y="272"/>
                </a:cubicBezTo>
                <a:cubicBezTo>
                  <a:pt x="951" y="273"/>
                  <a:pt x="951" y="274"/>
                  <a:pt x="951" y="276"/>
                </a:cubicBezTo>
                <a:cubicBezTo>
                  <a:pt x="951" y="277"/>
                  <a:pt x="951" y="277"/>
                  <a:pt x="952" y="278"/>
                </a:cubicBezTo>
                <a:cubicBezTo>
                  <a:pt x="953" y="280"/>
                  <a:pt x="950" y="282"/>
                  <a:pt x="951" y="284"/>
                </a:cubicBezTo>
                <a:cubicBezTo>
                  <a:pt x="951" y="284"/>
                  <a:pt x="950" y="285"/>
                  <a:pt x="950" y="285"/>
                </a:cubicBezTo>
                <a:cubicBezTo>
                  <a:pt x="950" y="288"/>
                  <a:pt x="950" y="291"/>
                  <a:pt x="949" y="293"/>
                </a:cubicBezTo>
                <a:cubicBezTo>
                  <a:pt x="950" y="296"/>
                  <a:pt x="950" y="301"/>
                  <a:pt x="949" y="304"/>
                </a:cubicBezTo>
                <a:cubicBezTo>
                  <a:pt x="949" y="306"/>
                  <a:pt x="949" y="307"/>
                  <a:pt x="948" y="308"/>
                </a:cubicBezTo>
                <a:cubicBezTo>
                  <a:pt x="948" y="308"/>
                  <a:pt x="948" y="308"/>
                  <a:pt x="948" y="308"/>
                </a:cubicBezTo>
                <a:cubicBezTo>
                  <a:pt x="947" y="311"/>
                  <a:pt x="948" y="315"/>
                  <a:pt x="948" y="317"/>
                </a:cubicBezTo>
                <a:cubicBezTo>
                  <a:pt x="948" y="319"/>
                  <a:pt x="947" y="320"/>
                  <a:pt x="947" y="321"/>
                </a:cubicBezTo>
                <a:cubicBezTo>
                  <a:pt x="947" y="322"/>
                  <a:pt x="947" y="322"/>
                  <a:pt x="946" y="322"/>
                </a:cubicBezTo>
                <a:cubicBezTo>
                  <a:pt x="946" y="322"/>
                  <a:pt x="946" y="324"/>
                  <a:pt x="947" y="324"/>
                </a:cubicBezTo>
                <a:cubicBezTo>
                  <a:pt x="946" y="325"/>
                  <a:pt x="946" y="325"/>
                  <a:pt x="946" y="327"/>
                </a:cubicBezTo>
                <a:cubicBezTo>
                  <a:pt x="945" y="328"/>
                  <a:pt x="946" y="328"/>
                  <a:pt x="946" y="329"/>
                </a:cubicBezTo>
                <a:cubicBezTo>
                  <a:pt x="947" y="331"/>
                  <a:pt x="943" y="333"/>
                  <a:pt x="944" y="335"/>
                </a:cubicBezTo>
                <a:cubicBezTo>
                  <a:pt x="944" y="335"/>
                  <a:pt x="943" y="336"/>
                  <a:pt x="943" y="336"/>
                </a:cubicBezTo>
                <a:cubicBezTo>
                  <a:pt x="943" y="339"/>
                  <a:pt x="942" y="341"/>
                  <a:pt x="940" y="344"/>
                </a:cubicBezTo>
                <a:cubicBezTo>
                  <a:pt x="941" y="347"/>
                  <a:pt x="940" y="351"/>
                  <a:pt x="939" y="355"/>
                </a:cubicBezTo>
                <a:cubicBezTo>
                  <a:pt x="938" y="356"/>
                  <a:pt x="938" y="358"/>
                  <a:pt x="937" y="358"/>
                </a:cubicBezTo>
                <a:cubicBezTo>
                  <a:pt x="938" y="358"/>
                  <a:pt x="938" y="359"/>
                  <a:pt x="939" y="360"/>
                </a:cubicBezTo>
                <a:cubicBezTo>
                  <a:pt x="939" y="360"/>
                  <a:pt x="939" y="360"/>
                  <a:pt x="939" y="359"/>
                </a:cubicBezTo>
                <a:cubicBezTo>
                  <a:pt x="939" y="360"/>
                  <a:pt x="938" y="361"/>
                  <a:pt x="938" y="361"/>
                </a:cubicBezTo>
                <a:cubicBezTo>
                  <a:pt x="938" y="362"/>
                  <a:pt x="938" y="363"/>
                  <a:pt x="938" y="363"/>
                </a:cubicBezTo>
                <a:cubicBezTo>
                  <a:pt x="938" y="364"/>
                  <a:pt x="937" y="365"/>
                  <a:pt x="937" y="365"/>
                </a:cubicBezTo>
                <a:cubicBezTo>
                  <a:pt x="937" y="367"/>
                  <a:pt x="938" y="368"/>
                  <a:pt x="937" y="369"/>
                </a:cubicBezTo>
                <a:cubicBezTo>
                  <a:pt x="936" y="369"/>
                  <a:pt x="937" y="370"/>
                  <a:pt x="937" y="370"/>
                </a:cubicBezTo>
                <a:cubicBezTo>
                  <a:pt x="937" y="370"/>
                  <a:pt x="936" y="370"/>
                  <a:pt x="936" y="370"/>
                </a:cubicBezTo>
                <a:cubicBezTo>
                  <a:pt x="936" y="371"/>
                  <a:pt x="936" y="372"/>
                  <a:pt x="936" y="372"/>
                </a:cubicBezTo>
                <a:cubicBezTo>
                  <a:pt x="936" y="372"/>
                  <a:pt x="936" y="372"/>
                  <a:pt x="936" y="372"/>
                </a:cubicBezTo>
                <a:cubicBezTo>
                  <a:pt x="935" y="373"/>
                  <a:pt x="937" y="377"/>
                  <a:pt x="936" y="378"/>
                </a:cubicBezTo>
                <a:cubicBezTo>
                  <a:pt x="937" y="376"/>
                  <a:pt x="937" y="377"/>
                  <a:pt x="938" y="377"/>
                </a:cubicBezTo>
                <a:cubicBezTo>
                  <a:pt x="937" y="379"/>
                  <a:pt x="937" y="382"/>
                  <a:pt x="937" y="385"/>
                </a:cubicBezTo>
                <a:cubicBezTo>
                  <a:pt x="936" y="385"/>
                  <a:pt x="936" y="386"/>
                  <a:pt x="936" y="387"/>
                </a:cubicBezTo>
                <a:cubicBezTo>
                  <a:pt x="935" y="387"/>
                  <a:pt x="936" y="384"/>
                  <a:pt x="936" y="383"/>
                </a:cubicBezTo>
                <a:cubicBezTo>
                  <a:pt x="936" y="382"/>
                  <a:pt x="937" y="378"/>
                  <a:pt x="934" y="378"/>
                </a:cubicBezTo>
                <a:cubicBezTo>
                  <a:pt x="935" y="381"/>
                  <a:pt x="934" y="383"/>
                  <a:pt x="934" y="384"/>
                </a:cubicBezTo>
                <a:cubicBezTo>
                  <a:pt x="933" y="384"/>
                  <a:pt x="933" y="386"/>
                  <a:pt x="933" y="386"/>
                </a:cubicBezTo>
                <a:cubicBezTo>
                  <a:pt x="932" y="388"/>
                  <a:pt x="932" y="390"/>
                  <a:pt x="932" y="392"/>
                </a:cubicBezTo>
                <a:cubicBezTo>
                  <a:pt x="932" y="394"/>
                  <a:pt x="933" y="394"/>
                  <a:pt x="933" y="396"/>
                </a:cubicBezTo>
                <a:cubicBezTo>
                  <a:pt x="933" y="399"/>
                  <a:pt x="931" y="397"/>
                  <a:pt x="932" y="399"/>
                </a:cubicBezTo>
                <a:cubicBezTo>
                  <a:pt x="932" y="400"/>
                  <a:pt x="932" y="401"/>
                  <a:pt x="933" y="401"/>
                </a:cubicBezTo>
                <a:cubicBezTo>
                  <a:pt x="933" y="399"/>
                  <a:pt x="935" y="395"/>
                  <a:pt x="935" y="394"/>
                </a:cubicBezTo>
                <a:cubicBezTo>
                  <a:pt x="935" y="393"/>
                  <a:pt x="936" y="391"/>
                  <a:pt x="936" y="391"/>
                </a:cubicBezTo>
                <a:cubicBezTo>
                  <a:pt x="936" y="391"/>
                  <a:pt x="936" y="390"/>
                  <a:pt x="937" y="390"/>
                </a:cubicBezTo>
                <a:cubicBezTo>
                  <a:pt x="936" y="398"/>
                  <a:pt x="937" y="408"/>
                  <a:pt x="934" y="415"/>
                </a:cubicBezTo>
                <a:cubicBezTo>
                  <a:pt x="934" y="415"/>
                  <a:pt x="934" y="415"/>
                  <a:pt x="934" y="415"/>
                </a:cubicBezTo>
                <a:cubicBezTo>
                  <a:pt x="933" y="416"/>
                  <a:pt x="934" y="410"/>
                  <a:pt x="932" y="410"/>
                </a:cubicBezTo>
                <a:cubicBezTo>
                  <a:pt x="931" y="410"/>
                  <a:pt x="932" y="412"/>
                  <a:pt x="932" y="413"/>
                </a:cubicBezTo>
                <a:cubicBezTo>
                  <a:pt x="932" y="416"/>
                  <a:pt x="932" y="420"/>
                  <a:pt x="932" y="423"/>
                </a:cubicBezTo>
                <a:cubicBezTo>
                  <a:pt x="932" y="426"/>
                  <a:pt x="931" y="426"/>
                  <a:pt x="932" y="427"/>
                </a:cubicBezTo>
                <a:cubicBezTo>
                  <a:pt x="933" y="427"/>
                  <a:pt x="933" y="434"/>
                  <a:pt x="933" y="434"/>
                </a:cubicBezTo>
                <a:cubicBezTo>
                  <a:pt x="933" y="434"/>
                  <a:pt x="932" y="436"/>
                  <a:pt x="932" y="435"/>
                </a:cubicBezTo>
                <a:cubicBezTo>
                  <a:pt x="932" y="437"/>
                  <a:pt x="933" y="437"/>
                  <a:pt x="934" y="438"/>
                </a:cubicBezTo>
                <a:cubicBezTo>
                  <a:pt x="932" y="440"/>
                  <a:pt x="934" y="443"/>
                  <a:pt x="934" y="446"/>
                </a:cubicBezTo>
                <a:cubicBezTo>
                  <a:pt x="934" y="447"/>
                  <a:pt x="934" y="449"/>
                  <a:pt x="934" y="450"/>
                </a:cubicBezTo>
                <a:cubicBezTo>
                  <a:pt x="934" y="451"/>
                  <a:pt x="935" y="453"/>
                  <a:pt x="936" y="454"/>
                </a:cubicBezTo>
                <a:cubicBezTo>
                  <a:pt x="937" y="458"/>
                  <a:pt x="937" y="462"/>
                  <a:pt x="939" y="464"/>
                </a:cubicBezTo>
                <a:cubicBezTo>
                  <a:pt x="939" y="464"/>
                  <a:pt x="938" y="464"/>
                  <a:pt x="938" y="464"/>
                </a:cubicBezTo>
                <a:cubicBezTo>
                  <a:pt x="938" y="467"/>
                  <a:pt x="939" y="469"/>
                  <a:pt x="940" y="470"/>
                </a:cubicBezTo>
                <a:cubicBezTo>
                  <a:pt x="939" y="473"/>
                  <a:pt x="942" y="476"/>
                  <a:pt x="941" y="479"/>
                </a:cubicBezTo>
                <a:cubicBezTo>
                  <a:pt x="943" y="479"/>
                  <a:pt x="943" y="480"/>
                  <a:pt x="944" y="481"/>
                </a:cubicBezTo>
                <a:cubicBezTo>
                  <a:pt x="944" y="481"/>
                  <a:pt x="943" y="482"/>
                  <a:pt x="944" y="483"/>
                </a:cubicBezTo>
                <a:cubicBezTo>
                  <a:pt x="944" y="483"/>
                  <a:pt x="945" y="484"/>
                  <a:pt x="945" y="484"/>
                </a:cubicBezTo>
                <a:cubicBezTo>
                  <a:pt x="946" y="486"/>
                  <a:pt x="947" y="487"/>
                  <a:pt x="948" y="489"/>
                </a:cubicBezTo>
                <a:cubicBezTo>
                  <a:pt x="950" y="492"/>
                  <a:pt x="952" y="495"/>
                  <a:pt x="954" y="497"/>
                </a:cubicBezTo>
                <a:cubicBezTo>
                  <a:pt x="954" y="498"/>
                  <a:pt x="954" y="499"/>
                  <a:pt x="954" y="499"/>
                </a:cubicBezTo>
                <a:cubicBezTo>
                  <a:pt x="955" y="502"/>
                  <a:pt x="958" y="503"/>
                  <a:pt x="957" y="506"/>
                </a:cubicBezTo>
                <a:cubicBezTo>
                  <a:pt x="960" y="506"/>
                  <a:pt x="960" y="510"/>
                  <a:pt x="962" y="510"/>
                </a:cubicBezTo>
                <a:cubicBezTo>
                  <a:pt x="962" y="506"/>
                  <a:pt x="958" y="504"/>
                  <a:pt x="957" y="502"/>
                </a:cubicBezTo>
                <a:cubicBezTo>
                  <a:pt x="956" y="501"/>
                  <a:pt x="956" y="499"/>
                  <a:pt x="955" y="499"/>
                </a:cubicBezTo>
                <a:cubicBezTo>
                  <a:pt x="955" y="498"/>
                  <a:pt x="954" y="498"/>
                  <a:pt x="955" y="497"/>
                </a:cubicBezTo>
                <a:cubicBezTo>
                  <a:pt x="955" y="497"/>
                  <a:pt x="955" y="497"/>
                  <a:pt x="955" y="497"/>
                </a:cubicBezTo>
                <a:cubicBezTo>
                  <a:pt x="957" y="500"/>
                  <a:pt x="959" y="503"/>
                  <a:pt x="961" y="505"/>
                </a:cubicBezTo>
                <a:cubicBezTo>
                  <a:pt x="962" y="507"/>
                  <a:pt x="964" y="508"/>
                  <a:pt x="965" y="510"/>
                </a:cubicBezTo>
                <a:cubicBezTo>
                  <a:pt x="964" y="510"/>
                  <a:pt x="964" y="510"/>
                  <a:pt x="963" y="510"/>
                </a:cubicBezTo>
                <a:cubicBezTo>
                  <a:pt x="964" y="511"/>
                  <a:pt x="965" y="511"/>
                  <a:pt x="965" y="511"/>
                </a:cubicBezTo>
                <a:cubicBezTo>
                  <a:pt x="965" y="512"/>
                  <a:pt x="965" y="513"/>
                  <a:pt x="966" y="514"/>
                </a:cubicBezTo>
                <a:cubicBezTo>
                  <a:pt x="966" y="514"/>
                  <a:pt x="967" y="514"/>
                  <a:pt x="967" y="514"/>
                </a:cubicBezTo>
                <a:cubicBezTo>
                  <a:pt x="967" y="515"/>
                  <a:pt x="967" y="515"/>
                  <a:pt x="967" y="516"/>
                </a:cubicBezTo>
                <a:cubicBezTo>
                  <a:pt x="967" y="516"/>
                  <a:pt x="968" y="515"/>
                  <a:pt x="968" y="516"/>
                </a:cubicBezTo>
                <a:cubicBezTo>
                  <a:pt x="969" y="516"/>
                  <a:pt x="969" y="516"/>
                  <a:pt x="969" y="517"/>
                </a:cubicBezTo>
                <a:cubicBezTo>
                  <a:pt x="970" y="517"/>
                  <a:pt x="970" y="517"/>
                  <a:pt x="970" y="519"/>
                </a:cubicBezTo>
                <a:cubicBezTo>
                  <a:pt x="973" y="519"/>
                  <a:pt x="975" y="521"/>
                  <a:pt x="976" y="523"/>
                </a:cubicBezTo>
                <a:cubicBezTo>
                  <a:pt x="977" y="523"/>
                  <a:pt x="977" y="523"/>
                  <a:pt x="978" y="523"/>
                </a:cubicBezTo>
                <a:cubicBezTo>
                  <a:pt x="978" y="523"/>
                  <a:pt x="979" y="524"/>
                  <a:pt x="979" y="524"/>
                </a:cubicBezTo>
                <a:cubicBezTo>
                  <a:pt x="980" y="525"/>
                  <a:pt x="981" y="525"/>
                  <a:pt x="982" y="526"/>
                </a:cubicBezTo>
                <a:cubicBezTo>
                  <a:pt x="985" y="526"/>
                  <a:pt x="987" y="528"/>
                  <a:pt x="989" y="529"/>
                </a:cubicBezTo>
                <a:cubicBezTo>
                  <a:pt x="990" y="529"/>
                  <a:pt x="990" y="530"/>
                  <a:pt x="990" y="530"/>
                </a:cubicBezTo>
                <a:cubicBezTo>
                  <a:pt x="991" y="530"/>
                  <a:pt x="991" y="529"/>
                  <a:pt x="992" y="529"/>
                </a:cubicBezTo>
                <a:cubicBezTo>
                  <a:pt x="992" y="530"/>
                  <a:pt x="992" y="531"/>
                  <a:pt x="993" y="531"/>
                </a:cubicBezTo>
                <a:cubicBezTo>
                  <a:pt x="993" y="531"/>
                  <a:pt x="994" y="530"/>
                  <a:pt x="995" y="530"/>
                </a:cubicBezTo>
                <a:cubicBezTo>
                  <a:pt x="995" y="530"/>
                  <a:pt x="995" y="531"/>
                  <a:pt x="995" y="531"/>
                </a:cubicBezTo>
                <a:cubicBezTo>
                  <a:pt x="997" y="532"/>
                  <a:pt x="999" y="531"/>
                  <a:pt x="999" y="531"/>
                </a:cubicBezTo>
                <a:cubicBezTo>
                  <a:pt x="1000" y="531"/>
                  <a:pt x="1000" y="531"/>
                  <a:pt x="1000" y="531"/>
                </a:cubicBezTo>
                <a:cubicBezTo>
                  <a:pt x="1001" y="531"/>
                  <a:pt x="1001" y="531"/>
                  <a:pt x="1002" y="531"/>
                </a:cubicBezTo>
                <a:cubicBezTo>
                  <a:pt x="1003" y="531"/>
                  <a:pt x="1004" y="532"/>
                  <a:pt x="1005" y="532"/>
                </a:cubicBezTo>
                <a:cubicBezTo>
                  <a:pt x="1006" y="532"/>
                  <a:pt x="1006" y="531"/>
                  <a:pt x="1006" y="531"/>
                </a:cubicBezTo>
                <a:cubicBezTo>
                  <a:pt x="1007" y="530"/>
                  <a:pt x="1008" y="531"/>
                  <a:pt x="1008" y="530"/>
                </a:cubicBezTo>
                <a:cubicBezTo>
                  <a:pt x="1009" y="530"/>
                  <a:pt x="1009" y="531"/>
                  <a:pt x="1010" y="531"/>
                </a:cubicBezTo>
                <a:cubicBezTo>
                  <a:pt x="1010" y="530"/>
                  <a:pt x="1010" y="529"/>
                  <a:pt x="1011" y="530"/>
                </a:cubicBezTo>
                <a:cubicBezTo>
                  <a:pt x="1012" y="531"/>
                  <a:pt x="1013" y="529"/>
                  <a:pt x="1015" y="530"/>
                </a:cubicBezTo>
                <a:cubicBezTo>
                  <a:pt x="1015" y="529"/>
                  <a:pt x="1015" y="529"/>
                  <a:pt x="1016" y="529"/>
                </a:cubicBezTo>
                <a:cubicBezTo>
                  <a:pt x="1016" y="529"/>
                  <a:pt x="1017" y="528"/>
                  <a:pt x="1017" y="528"/>
                </a:cubicBezTo>
                <a:cubicBezTo>
                  <a:pt x="1018" y="527"/>
                  <a:pt x="1020" y="528"/>
                  <a:pt x="1021" y="527"/>
                </a:cubicBezTo>
                <a:cubicBezTo>
                  <a:pt x="1021" y="527"/>
                  <a:pt x="1020" y="526"/>
                  <a:pt x="1021" y="526"/>
                </a:cubicBezTo>
                <a:cubicBezTo>
                  <a:pt x="1021" y="525"/>
                  <a:pt x="1022" y="526"/>
                  <a:pt x="1022" y="526"/>
                </a:cubicBezTo>
                <a:cubicBezTo>
                  <a:pt x="1022" y="526"/>
                  <a:pt x="1023" y="526"/>
                  <a:pt x="1023" y="526"/>
                </a:cubicBezTo>
                <a:cubicBezTo>
                  <a:pt x="1023" y="525"/>
                  <a:pt x="1024" y="525"/>
                  <a:pt x="1024" y="525"/>
                </a:cubicBezTo>
                <a:cubicBezTo>
                  <a:pt x="1025" y="524"/>
                  <a:pt x="1026" y="525"/>
                  <a:pt x="1027" y="524"/>
                </a:cubicBezTo>
                <a:cubicBezTo>
                  <a:pt x="1028" y="524"/>
                  <a:pt x="1028" y="523"/>
                  <a:pt x="1029" y="522"/>
                </a:cubicBezTo>
                <a:cubicBezTo>
                  <a:pt x="1029" y="522"/>
                  <a:pt x="1031" y="520"/>
                  <a:pt x="1032" y="519"/>
                </a:cubicBezTo>
                <a:cubicBezTo>
                  <a:pt x="1032" y="519"/>
                  <a:pt x="1032" y="519"/>
                  <a:pt x="1033" y="520"/>
                </a:cubicBezTo>
                <a:cubicBezTo>
                  <a:pt x="1034" y="518"/>
                  <a:pt x="1035" y="518"/>
                  <a:pt x="1036" y="517"/>
                </a:cubicBezTo>
                <a:cubicBezTo>
                  <a:pt x="1036" y="517"/>
                  <a:pt x="1036" y="516"/>
                  <a:pt x="1036" y="516"/>
                </a:cubicBezTo>
                <a:cubicBezTo>
                  <a:pt x="1036" y="516"/>
                  <a:pt x="1037" y="516"/>
                  <a:pt x="1037" y="516"/>
                </a:cubicBezTo>
                <a:cubicBezTo>
                  <a:pt x="1038" y="515"/>
                  <a:pt x="1038" y="513"/>
                  <a:pt x="1039" y="512"/>
                </a:cubicBezTo>
                <a:cubicBezTo>
                  <a:pt x="1040" y="511"/>
                  <a:pt x="1044" y="507"/>
                  <a:pt x="1042" y="508"/>
                </a:cubicBezTo>
                <a:cubicBezTo>
                  <a:pt x="1040" y="509"/>
                  <a:pt x="1040" y="509"/>
                  <a:pt x="1040" y="509"/>
                </a:cubicBezTo>
                <a:cubicBezTo>
                  <a:pt x="1040" y="511"/>
                  <a:pt x="1036" y="514"/>
                  <a:pt x="1036" y="515"/>
                </a:cubicBezTo>
                <a:cubicBezTo>
                  <a:pt x="1035" y="515"/>
                  <a:pt x="1035" y="516"/>
                  <a:pt x="1034" y="516"/>
                </a:cubicBezTo>
                <a:cubicBezTo>
                  <a:pt x="1034" y="516"/>
                  <a:pt x="1034" y="516"/>
                  <a:pt x="1034" y="516"/>
                </a:cubicBezTo>
                <a:cubicBezTo>
                  <a:pt x="1035" y="516"/>
                  <a:pt x="1035" y="515"/>
                  <a:pt x="1034" y="516"/>
                </a:cubicBezTo>
                <a:cubicBezTo>
                  <a:pt x="1033" y="517"/>
                  <a:pt x="1031" y="520"/>
                  <a:pt x="1031" y="520"/>
                </a:cubicBezTo>
                <a:cubicBezTo>
                  <a:pt x="1028" y="520"/>
                  <a:pt x="1027" y="522"/>
                  <a:pt x="1025" y="524"/>
                </a:cubicBezTo>
                <a:cubicBezTo>
                  <a:pt x="1023" y="523"/>
                  <a:pt x="1023" y="525"/>
                  <a:pt x="1021" y="524"/>
                </a:cubicBezTo>
                <a:cubicBezTo>
                  <a:pt x="1030" y="519"/>
                  <a:pt x="1039" y="511"/>
                  <a:pt x="1044" y="503"/>
                </a:cubicBezTo>
                <a:cubicBezTo>
                  <a:pt x="1046" y="509"/>
                  <a:pt x="1051" y="510"/>
                  <a:pt x="1055" y="514"/>
                </a:cubicBezTo>
                <a:cubicBezTo>
                  <a:pt x="1062" y="524"/>
                  <a:pt x="1074" y="527"/>
                  <a:pt x="1085" y="528"/>
                </a:cubicBezTo>
                <a:cubicBezTo>
                  <a:pt x="1100" y="530"/>
                  <a:pt x="1114" y="523"/>
                  <a:pt x="1124" y="510"/>
                </a:cubicBezTo>
                <a:cubicBezTo>
                  <a:pt x="1133" y="499"/>
                  <a:pt x="1137" y="484"/>
                  <a:pt x="1137" y="469"/>
                </a:cubicBezTo>
                <a:cubicBezTo>
                  <a:pt x="1138" y="422"/>
                  <a:pt x="1104" y="423"/>
                  <a:pt x="1103" y="423"/>
                </a:cubicBezTo>
                <a:cubicBezTo>
                  <a:pt x="1105" y="423"/>
                  <a:pt x="1125" y="378"/>
                  <a:pt x="1097" y="350"/>
                </a:cubicBezTo>
                <a:cubicBezTo>
                  <a:pt x="1091" y="344"/>
                  <a:pt x="1080" y="339"/>
                  <a:pt x="1073" y="338"/>
                </a:cubicBezTo>
                <a:cubicBezTo>
                  <a:pt x="1029" y="328"/>
                  <a:pt x="1009" y="368"/>
                  <a:pt x="1007" y="378"/>
                </a:cubicBezTo>
                <a:cubicBezTo>
                  <a:pt x="995" y="434"/>
                  <a:pt x="1055" y="442"/>
                  <a:pt x="1068" y="415"/>
                </a:cubicBezTo>
                <a:cubicBezTo>
                  <a:pt x="1058" y="459"/>
                  <a:pt x="1016" y="441"/>
                  <a:pt x="1003" y="422"/>
                </a:cubicBezTo>
                <a:cubicBezTo>
                  <a:pt x="994" y="407"/>
                  <a:pt x="992" y="386"/>
                  <a:pt x="988" y="366"/>
                </a:cubicBezTo>
                <a:cubicBezTo>
                  <a:pt x="982" y="334"/>
                  <a:pt x="984" y="301"/>
                  <a:pt x="979" y="269"/>
                </a:cubicBezTo>
                <a:cubicBezTo>
                  <a:pt x="971" y="226"/>
                  <a:pt x="956" y="183"/>
                  <a:pt x="931" y="148"/>
                </a:cubicBezTo>
                <a:cubicBezTo>
                  <a:pt x="914" y="123"/>
                  <a:pt x="892" y="105"/>
                  <a:pt x="871" y="85"/>
                </a:cubicBezTo>
                <a:cubicBezTo>
                  <a:pt x="883" y="96"/>
                  <a:pt x="919" y="154"/>
                  <a:pt x="919" y="154"/>
                </a:cubicBezTo>
                <a:close/>
                <a:moveTo>
                  <a:pt x="940" y="358"/>
                </a:moveTo>
                <a:cubicBezTo>
                  <a:pt x="941" y="356"/>
                  <a:pt x="941" y="354"/>
                  <a:pt x="941" y="353"/>
                </a:cubicBezTo>
                <a:cubicBezTo>
                  <a:pt x="940" y="352"/>
                  <a:pt x="942" y="352"/>
                  <a:pt x="943" y="351"/>
                </a:cubicBezTo>
                <a:cubicBezTo>
                  <a:pt x="943" y="350"/>
                  <a:pt x="942" y="356"/>
                  <a:pt x="941" y="359"/>
                </a:cubicBezTo>
                <a:cubicBezTo>
                  <a:pt x="941" y="358"/>
                  <a:pt x="940" y="359"/>
                  <a:pt x="940" y="358"/>
                </a:cubicBezTo>
                <a:close/>
                <a:moveTo>
                  <a:pt x="944" y="474"/>
                </a:moveTo>
                <a:cubicBezTo>
                  <a:pt x="943" y="472"/>
                  <a:pt x="942" y="470"/>
                  <a:pt x="941" y="467"/>
                </a:cubicBezTo>
                <a:cubicBezTo>
                  <a:pt x="940" y="466"/>
                  <a:pt x="939" y="465"/>
                  <a:pt x="940" y="464"/>
                </a:cubicBezTo>
                <a:cubicBezTo>
                  <a:pt x="940" y="464"/>
                  <a:pt x="940" y="464"/>
                  <a:pt x="940" y="464"/>
                </a:cubicBezTo>
                <a:cubicBezTo>
                  <a:pt x="940" y="462"/>
                  <a:pt x="939" y="459"/>
                  <a:pt x="939" y="457"/>
                </a:cubicBezTo>
                <a:cubicBezTo>
                  <a:pt x="939" y="457"/>
                  <a:pt x="939" y="457"/>
                  <a:pt x="939" y="457"/>
                </a:cubicBezTo>
                <a:cubicBezTo>
                  <a:pt x="943" y="462"/>
                  <a:pt x="945" y="474"/>
                  <a:pt x="944" y="474"/>
                </a:cubicBezTo>
                <a:close/>
                <a:moveTo>
                  <a:pt x="1015" y="527"/>
                </a:moveTo>
                <a:cubicBezTo>
                  <a:pt x="1015" y="527"/>
                  <a:pt x="1014" y="528"/>
                  <a:pt x="1014" y="528"/>
                </a:cubicBezTo>
                <a:cubicBezTo>
                  <a:pt x="1013" y="528"/>
                  <a:pt x="1012" y="529"/>
                  <a:pt x="1011" y="529"/>
                </a:cubicBezTo>
                <a:cubicBezTo>
                  <a:pt x="1010" y="529"/>
                  <a:pt x="1009" y="529"/>
                  <a:pt x="1008" y="529"/>
                </a:cubicBezTo>
                <a:cubicBezTo>
                  <a:pt x="1008" y="529"/>
                  <a:pt x="1008" y="529"/>
                  <a:pt x="1008" y="529"/>
                </a:cubicBezTo>
                <a:cubicBezTo>
                  <a:pt x="1008" y="528"/>
                  <a:pt x="1017" y="527"/>
                  <a:pt x="1015" y="527"/>
                </a:cubicBezTo>
                <a:close/>
                <a:moveTo>
                  <a:pt x="1001" y="529"/>
                </a:moveTo>
                <a:cubicBezTo>
                  <a:pt x="1001" y="529"/>
                  <a:pt x="1002" y="529"/>
                  <a:pt x="1002" y="529"/>
                </a:cubicBezTo>
                <a:cubicBezTo>
                  <a:pt x="1002" y="531"/>
                  <a:pt x="996" y="529"/>
                  <a:pt x="993" y="529"/>
                </a:cubicBezTo>
                <a:cubicBezTo>
                  <a:pt x="993" y="529"/>
                  <a:pt x="992" y="528"/>
                  <a:pt x="992" y="528"/>
                </a:cubicBezTo>
                <a:cubicBezTo>
                  <a:pt x="991" y="528"/>
                  <a:pt x="991" y="528"/>
                  <a:pt x="991" y="528"/>
                </a:cubicBezTo>
                <a:cubicBezTo>
                  <a:pt x="989" y="527"/>
                  <a:pt x="987" y="527"/>
                  <a:pt x="987" y="527"/>
                </a:cubicBezTo>
                <a:cubicBezTo>
                  <a:pt x="985" y="526"/>
                  <a:pt x="983" y="525"/>
                  <a:pt x="983" y="525"/>
                </a:cubicBezTo>
                <a:cubicBezTo>
                  <a:pt x="982" y="524"/>
                  <a:pt x="982" y="524"/>
                  <a:pt x="981" y="523"/>
                </a:cubicBezTo>
                <a:cubicBezTo>
                  <a:pt x="985" y="521"/>
                  <a:pt x="994" y="529"/>
                  <a:pt x="1001" y="529"/>
                </a:cubicBezTo>
                <a:close/>
                <a:moveTo>
                  <a:pt x="981" y="523"/>
                </a:moveTo>
                <a:cubicBezTo>
                  <a:pt x="980" y="523"/>
                  <a:pt x="980" y="522"/>
                  <a:pt x="978" y="522"/>
                </a:cubicBezTo>
                <a:cubicBezTo>
                  <a:pt x="978" y="520"/>
                  <a:pt x="976" y="520"/>
                  <a:pt x="974" y="519"/>
                </a:cubicBezTo>
                <a:cubicBezTo>
                  <a:pt x="974" y="518"/>
                  <a:pt x="973" y="518"/>
                  <a:pt x="973" y="517"/>
                </a:cubicBezTo>
                <a:cubicBezTo>
                  <a:pt x="975" y="515"/>
                  <a:pt x="978" y="521"/>
                  <a:pt x="981" y="523"/>
                </a:cubicBezTo>
                <a:close/>
                <a:moveTo>
                  <a:pt x="954" y="496"/>
                </a:moveTo>
                <a:cubicBezTo>
                  <a:pt x="954" y="495"/>
                  <a:pt x="953" y="494"/>
                  <a:pt x="953" y="493"/>
                </a:cubicBezTo>
                <a:cubicBezTo>
                  <a:pt x="952" y="492"/>
                  <a:pt x="952" y="492"/>
                  <a:pt x="951" y="492"/>
                </a:cubicBezTo>
                <a:cubicBezTo>
                  <a:pt x="950" y="491"/>
                  <a:pt x="949" y="486"/>
                  <a:pt x="950" y="487"/>
                </a:cubicBezTo>
                <a:cubicBezTo>
                  <a:pt x="954" y="489"/>
                  <a:pt x="953" y="493"/>
                  <a:pt x="955" y="496"/>
                </a:cubicBezTo>
                <a:cubicBezTo>
                  <a:pt x="955" y="496"/>
                  <a:pt x="954" y="496"/>
                  <a:pt x="954" y="496"/>
                </a:cubicBezTo>
                <a:close/>
                <a:moveTo>
                  <a:pt x="932" y="403"/>
                </a:moveTo>
                <a:cubicBezTo>
                  <a:pt x="932" y="405"/>
                  <a:pt x="933" y="406"/>
                  <a:pt x="934" y="406"/>
                </a:cubicBezTo>
                <a:cubicBezTo>
                  <a:pt x="934" y="404"/>
                  <a:pt x="934" y="401"/>
                  <a:pt x="932" y="403"/>
                </a:cubicBezTo>
                <a:close/>
                <a:moveTo>
                  <a:pt x="934" y="410"/>
                </a:moveTo>
                <a:cubicBezTo>
                  <a:pt x="936" y="406"/>
                  <a:pt x="931" y="407"/>
                  <a:pt x="934" y="410"/>
                </a:cubicBezTo>
                <a:close/>
                <a:moveTo>
                  <a:pt x="896" y="684"/>
                </a:moveTo>
                <a:cubicBezTo>
                  <a:pt x="897" y="684"/>
                  <a:pt x="896" y="684"/>
                  <a:pt x="896" y="684"/>
                </a:cubicBezTo>
                <a:cubicBezTo>
                  <a:pt x="894" y="685"/>
                  <a:pt x="894" y="685"/>
                  <a:pt x="894" y="685"/>
                </a:cubicBezTo>
                <a:cubicBezTo>
                  <a:pt x="894" y="686"/>
                  <a:pt x="895" y="686"/>
                  <a:pt x="894" y="687"/>
                </a:cubicBezTo>
                <a:cubicBezTo>
                  <a:pt x="894" y="688"/>
                  <a:pt x="895" y="689"/>
                  <a:pt x="895" y="690"/>
                </a:cubicBezTo>
                <a:cubicBezTo>
                  <a:pt x="895" y="690"/>
                  <a:pt x="896" y="691"/>
                  <a:pt x="895" y="691"/>
                </a:cubicBezTo>
                <a:cubicBezTo>
                  <a:pt x="895" y="693"/>
                  <a:pt x="896" y="693"/>
                  <a:pt x="895" y="695"/>
                </a:cubicBezTo>
                <a:cubicBezTo>
                  <a:pt x="895" y="697"/>
                  <a:pt x="896" y="699"/>
                  <a:pt x="895" y="702"/>
                </a:cubicBezTo>
                <a:cubicBezTo>
                  <a:pt x="896" y="703"/>
                  <a:pt x="897" y="704"/>
                  <a:pt x="897" y="705"/>
                </a:cubicBezTo>
                <a:cubicBezTo>
                  <a:pt x="898" y="707"/>
                  <a:pt x="898" y="709"/>
                  <a:pt x="899" y="711"/>
                </a:cubicBezTo>
                <a:cubicBezTo>
                  <a:pt x="901" y="709"/>
                  <a:pt x="899" y="707"/>
                  <a:pt x="899" y="705"/>
                </a:cubicBezTo>
                <a:cubicBezTo>
                  <a:pt x="899" y="704"/>
                  <a:pt x="898" y="703"/>
                  <a:pt x="899" y="702"/>
                </a:cubicBezTo>
                <a:cubicBezTo>
                  <a:pt x="900" y="701"/>
                  <a:pt x="899" y="700"/>
                  <a:pt x="899" y="699"/>
                </a:cubicBezTo>
                <a:cubicBezTo>
                  <a:pt x="899" y="698"/>
                  <a:pt x="896" y="697"/>
                  <a:pt x="897" y="695"/>
                </a:cubicBezTo>
                <a:cubicBezTo>
                  <a:pt x="897" y="693"/>
                  <a:pt x="899" y="693"/>
                  <a:pt x="899" y="691"/>
                </a:cubicBezTo>
                <a:cubicBezTo>
                  <a:pt x="898" y="690"/>
                  <a:pt x="898" y="690"/>
                  <a:pt x="896" y="690"/>
                </a:cubicBezTo>
                <a:cubicBezTo>
                  <a:pt x="896" y="689"/>
                  <a:pt x="896" y="688"/>
                  <a:pt x="896" y="687"/>
                </a:cubicBezTo>
                <a:cubicBezTo>
                  <a:pt x="896" y="686"/>
                  <a:pt x="896" y="686"/>
                  <a:pt x="896" y="685"/>
                </a:cubicBezTo>
                <a:cubicBezTo>
                  <a:pt x="896" y="684"/>
                  <a:pt x="896" y="685"/>
                  <a:pt x="896" y="684"/>
                </a:cubicBezTo>
                <a:close/>
                <a:moveTo>
                  <a:pt x="1178" y="634"/>
                </a:moveTo>
                <a:cubicBezTo>
                  <a:pt x="1179" y="632"/>
                  <a:pt x="1178" y="631"/>
                  <a:pt x="1179" y="629"/>
                </a:cubicBezTo>
                <a:cubicBezTo>
                  <a:pt x="1177" y="627"/>
                  <a:pt x="1178" y="625"/>
                  <a:pt x="1178" y="623"/>
                </a:cubicBezTo>
                <a:cubicBezTo>
                  <a:pt x="1178" y="620"/>
                  <a:pt x="1179" y="618"/>
                  <a:pt x="1179" y="616"/>
                </a:cubicBezTo>
                <a:cubicBezTo>
                  <a:pt x="1179" y="616"/>
                  <a:pt x="1178" y="616"/>
                  <a:pt x="1178" y="615"/>
                </a:cubicBezTo>
                <a:cubicBezTo>
                  <a:pt x="1179" y="614"/>
                  <a:pt x="1178" y="614"/>
                  <a:pt x="1179" y="613"/>
                </a:cubicBezTo>
                <a:cubicBezTo>
                  <a:pt x="1179" y="613"/>
                  <a:pt x="1179" y="613"/>
                  <a:pt x="1179" y="612"/>
                </a:cubicBezTo>
                <a:cubicBezTo>
                  <a:pt x="1179" y="612"/>
                  <a:pt x="1178" y="611"/>
                  <a:pt x="1178" y="611"/>
                </a:cubicBezTo>
                <a:cubicBezTo>
                  <a:pt x="1178" y="611"/>
                  <a:pt x="1179" y="610"/>
                  <a:pt x="1179" y="610"/>
                </a:cubicBezTo>
                <a:cubicBezTo>
                  <a:pt x="1179" y="609"/>
                  <a:pt x="1179" y="609"/>
                  <a:pt x="1178" y="609"/>
                </a:cubicBezTo>
                <a:cubicBezTo>
                  <a:pt x="1178" y="608"/>
                  <a:pt x="1179" y="607"/>
                  <a:pt x="1179" y="606"/>
                </a:cubicBezTo>
                <a:cubicBezTo>
                  <a:pt x="1179" y="605"/>
                  <a:pt x="1178" y="604"/>
                  <a:pt x="1178" y="602"/>
                </a:cubicBezTo>
                <a:cubicBezTo>
                  <a:pt x="1178" y="601"/>
                  <a:pt x="1179" y="600"/>
                  <a:pt x="1179" y="598"/>
                </a:cubicBezTo>
                <a:cubicBezTo>
                  <a:pt x="1179" y="597"/>
                  <a:pt x="1178" y="596"/>
                  <a:pt x="1178" y="595"/>
                </a:cubicBezTo>
                <a:cubicBezTo>
                  <a:pt x="1178" y="595"/>
                  <a:pt x="1179" y="594"/>
                  <a:pt x="1179" y="594"/>
                </a:cubicBezTo>
                <a:cubicBezTo>
                  <a:pt x="1179" y="593"/>
                  <a:pt x="1178" y="593"/>
                  <a:pt x="1178" y="593"/>
                </a:cubicBezTo>
                <a:cubicBezTo>
                  <a:pt x="1178" y="593"/>
                  <a:pt x="1178" y="592"/>
                  <a:pt x="1178" y="592"/>
                </a:cubicBezTo>
                <a:cubicBezTo>
                  <a:pt x="1178" y="591"/>
                  <a:pt x="1178" y="591"/>
                  <a:pt x="1178" y="590"/>
                </a:cubicBezTo>
                <a:cubicBezTo>
                  <a:pt x="1178" y="588"/>
                  <a:pt x="1179" y="585"/>
                  <a:pt x="1178" y="584"/>
                </a:cubicBezTo>
                <a:cubicBezTo>
                  <a:pt x="1178" y="584"/>
                  <a:pt x="1178" y="583"/>
                  <a:pt x="1178" y="583"/>
                </a:cubicBezTo>
                <a:cubicBezTo>
                  <a:pt x="1178" y="581"/>
                  <a:pt x="1178" y="580"/>
                  <a:pt x="1178" y="578"/>
                </a:cubicBezTo>
                <a:cubicBezTo>
                  <a:pt x="1176" y="575"/>
                  <a:pt x="1179" y="568"/>
                  <a:pt x="1176" y="565"/>
                </a:cubicBezTo>
                <a:cubicBezTo>
                  <a:pt x="1175" y="566"/>
                  <a:pt x="1177" y="568"/>
                  <a:pt x="1175" y="567"/>
                </a:cubicBezTo>
                <a:cubicBezTo>
                  <a:pt x="1174" y="565"/>
                  <a:pt x="1176" y="566"/>
                  <a:pt x="1177" y="563"/>
                </a:cubicBezTo>
                <a:cubicBezTo>
                  <a:pt x="1176" y="562"/>
                  <a:pt x="1178" y="560"/>
                  <a:pt x="1176" y="559"/>
                </a:cubicBezTo>
                <a:cubicBezTo>
                  <a:pt x="1177" y="557"/>
                  <a:pt x="1176" y="555"/>
                  <a:pt x="1176" y="554"/>
                </a:cubicBezTo>
                <a:cubicBezTo>
                  <a:pt x="1176" y="553"/>
                  <a:pt x="1176" y="552"/>
                  <a:pt x="1176" y="551"/>
                </a:cubicBezTo>
                <a:cubicBezTo>
                  <a:pt x="1176" y="551"/>
                  <a:pt x="1176" y="550"/>
                  <a:pt x="1176" y="550"/>
                </a:cubicBezTo>
                <a:cubicBezTo>
                  <a:pt x="1176" y="549"/>
                  <a:pt x="1176" y="549"/>
                  <a:pt x="1176" y="548"/>
                </a:cubicBezTo>
                <a:cubicBezTo>
                  <a:pt x="1176" y="548"/>
                  <a:pt x="1175" y="547"/>
                  <a:pt x="1175" y="547"/>
                </a:cubicBezTo>
                <a:cubicBezTo>
                  <a:pt x="1175" y="546"/>
                  <a:pt x="1175" y="545"/>
                  <a:pt x="1175" y="544"/>
                </a:cubicBezTo>
                <a:cubicBezTo>
                  <a:pt x="1175" y="544"/>
                  <a:pt x="1175" y="544"/>
                  <a:pt x="1175" y="543"/>
                </a:cubicBezTo>
                <a:cubicBezTo>
                  <a:pt x="1175" y="542"/>
                  <a:pt x="1175" y="539"/>
                  <a:pt x="1175" y="538"/>
                </a:cubicBezTo>
                <a:cubicBezTo>
                  <a:pt x="1175" y="535"/>
                  <a:pt x="1174" y="535"/>
                  <a:pt x="1173" y="536"/>
                </a:cubicBezTo>
                <a:cubicBezTo>
                  <a:pt x="1173" y="538"/>
                  <a:pt x="1174" y="539"/>
                  <a:pt x="1172" y="541"/>
                </a:cubicBezTo>
                <a:cubicBezTo>
                  <a:pt x="1172" y="539"/>
                  <a:pt x="1172" y="539"/>
                  <a:pt x="1172" y="539"/>
                </a:cubicBezTo>
                <a:cubicBezTo>
                  <a:pt x="1173" y="539"/>
                  <a:pt x="1172" y="534"/>
                  <a:pt x="1172" y="534"/>
                </a:cubicBezTo>
                <a:cubicBezTo>
                  <a:pt x="1172" y="534"/>
                  <a:pt x="1172" y="532"/>
                  <a:pt x="1172" y="532"/>
                </a:cubicBezTo>
                <a:cubicBezTo>
                  <a:pt x="1172" y="531"/>
                  <a:pt x="1171" y="529"/>
                  <a:pt x="1170" y="529"/>
                </a:cubicBezTo>
                <a:cubicBezTo>
                  <a:pt x="1169" y="530"/>
                  <a:pt x="1171" y="532"/>
                  <a:pt x="1169" y="532"/>
                </a:cubicBezTo>
                <a:cubicBezTo>
                  <a:pt x="1169" y="531"/>
                  <a:pt x="1169" y="530"/>
                  <a:pt x="1169" y="530"/>
                </a:cubicBezTo>
                <a:cubicBezTo>
                  <a:pt x="1168" y="529"/>
                  <a:pt x="1169" y="528"/>
                  <a:pt x="1169" y="527"/>
                </a:cubicBezTo>
                <a:cubicBezTo>
                  <a:pt x="1170" y="527"/>
                  <a:pt x="1168" y="526"/>
                  <a:pt x="1169" y="526"/>
                </a:cubicBezTo>
                <a:cubicBezTo>
                  <a:pt x="1169" y="524"/>
                  <a:pt x="1169" y="522"/>
                  <a:pt x="1169" y="521"/>
                </a:cubicBezTo>
                <a:cubicBezTo>
                  <a:pt x="1168" y="520"/>
                  <a:pt x="1168" y="519"/>
                  <a:pt x="1168" y="519"/>
                </a:cubicBezTo>
                <a:cubicBezTo>
                  <a:pt x="1168" y="518"/>
                  <a:pt x="1168" y="518"/>
                  <a:pt x="1168" y="518"/>
                </a:cubicBezTo>
                <a:cubicBezTo>
                  <a:pt x="1168" y="517"/>
                  <a:pt x="1168" y="516"/>
                  <a:pt x="1168" y="516"/>
                </a:cubicBezTo>
                <a:cubicBezTo>
                  <a:pt x="1168" y="515"/>
                  <a:pt x="1167" y="514"/>
                  <a:pt x="1167" y="513"/>
                </a:cubicBezTo>
                <a:cubicBezTo>
                  <a:pt x="1167" y="513"/>
                  <a:pt x="1167" y="512"/>
                  <a:pt x="1167" y="512"/>
                </a:cubicBezTo>
                <a:cubicBezTo>
                  <a:pt x="1167" y="512"/>
                  <a:pt x="1166" y="511"/>
                  <a:pt x="1166" y="511"/>
                </a:cubicBezTo>
                <a:cubicBezTo>
                  <a:pt x="1166" y="510"/>
                  <a:pt x="1166" y="509"/>
                  <a:pt x="1166" y="509"/>
                </a:cubicBezTo>
                <a:cubicBezTo>
                  <a:pt x="1163" y="508"/>
                  <a:pt x="1165" y="506"/>
                  <a:pt x="1162" y="506"/>
                </a:cubicBezTo>
                <a:cubicBezTo>
                  <a:pt x="1162" y="504"/>
                  <a:pt x="1161" y="503"/>
                  <a:pt x="1161" y="501"/>
                </a:cubicBezTo>
                <a:cubicBezTo>
                  <a:pt x="1161" y="500"/>
                  <a:pt x="1161" y="499"/>
                  <a:pt x="1162" y="498"/>
                </a:cubicBezTo>
                <a:cubicBezTo>
                  <a:pt x="1162" y="497"/>
                  <a:pt x="1161" y="496"/>
                  <a:pt x="1161" y="496"/>
                </a:cubicBezTo>
                <a:cubicBezTo>
                  <a:pt x="1162" y="496"/>
                  <a:pt x="1162" y="498"/>
                  <a:pt x="1163" y="499"/>
                </a:cubicBezTo>
                <a:cubicBezTo>
                  <a:pt x="1164" y="498"/>
                  <a:pt x="1163" y="497"/>
                  <a:pt x="1162" y="496"/>
                </a:cubicBezTo>
                <a:cubicBezTo>
                  <a:pt x="1162" y="495"/>
                  <a:pt x="1163" y="494"/>
                  <a:pt x="1162" y="493"/>
                </a:cubicBezTo>
                <a:cubicBezTo>
                  <a:pt x="1162" y="493"/>
                  <a:pt x="1162" y="492"/>
                  <a:pt x="1162" y="492"/>
                </a:cubicBezTo>
                <a:cubicBezTo>
                  <a:pt x="1162" y="492"/>
                  <a:pt x="1162" y="491"/>
                  <a:pt x="1162" y="490"/>
                </a:cubicBezTo>
                <a:cubicBezTo>
                  <a:pt x="1162" y="490"/>
                  <a:pt x="1161" y="490"/>
                  <a:pt x="1161" y="490"/>
                </a:cubicBezTo>
                <a:cubicBezTo>
                  <a:pt x="1161" y="489"/>
                  <a:pt x="1162" y="488"/>
                  <a:pt x="1160" y="488"/>
                </a:cubicBezTo>
                <a:cubicBezTo>
                  <a:pt x="1160" y="489"/>
                  <a:pt x="1161" y="492"/>
                  <a:pt x="1159" y="492"/>
                </a:cubicBezTo>
                <a:cubicBezTo>
                  <a:pt x="1158" y="491"/>
                  <a:pt x="1158" y="491"/>
                  <a:pt x="1158" y="490"/>
                </a:cubicBezTo>
                <a:cubicBezTo>
                  <a:pt x="1158" y="489"/>
                  <a:pt x="1158" y="491"/>
                  <a:pt x="1159" y="491"/>
                </a:cubicBezTo>
                <a:cubicBezTo>
                  <a:pt x="1160" y="490"/>
                  <a:pt x="1158" y="490"/>
                  <a:pt x="1159" y="490"/>
                </a:cubicBezTo>
                <a:cubicBezTo>
                  <a:pt x="1159" y="488"/>
                  <a:pt x="1159" y="487"/>
                  <a:pt x="1158" y="485"/>
                </a:cubicBezTo>
                <a:cubicBezTo>
                  <a:pt x="1157" y="486"/>
                  <a:pt x="1157" y="485"/>
                  <a:pt x="1157" y="485"/>
                </a:cubicBezTo>
                <a:cubicBezTo>
                  <a:pt x="1158" y="484"/>
                  <a:pt x="1156" y="483"/>
                  <a:pt x="1157" y="481"/>
                </a:cubicBezTo>
                <a:cubicBezTo>
                  <a:pt x="1156" y="481"/>
                  <a:pt x="1156" y="479"/>
                  <a:pt x="1156" y="479"/>
                </a:cubicBezTo>
                <a:cubicBezTo>
                  <a:pt x="1154" y="480"/>
                  <a:pt x="1155" y="477"/>
                  <a:pt x="1154" y="476"/>
                </a:cubicBezTo>
                <a:cubicBezTo>
                  <a:pt x="1154" y="476"/>
                  <a:pt x="1154" y="475"/>
                  <a:pt x="1154" y="475"/>
                </a:cubicBezTo>
                <a:cubicBezTo>
                  <a:pt x="1148" y="468"/>
                  <a:pt x="1152" y="478"/>
                  <a:pt x="1152" y="478"/>
                </a:cubicBezTo>
                <a:cubicBezTo>
                  <a:pt x="1152" y="479"/>
                  <a:pt x="1152" y="481"/>
                  <a:pt x="1152" y="482"/>
                </a:cubicBezTo>
                <a:cubicBezTo>
                  <a:pt x="1154" y="486"/>
                  <a:pt x="1155" y="489"/>
                  <a:pt x="1155" y="494"/>
                </a:cubicBezTo>
                <a:cubicBezTo>
                  <a:pt x="1156" y="495"/>
                  <a:pt x="1156" y="497"/>
                  <a:pt x="1157" y="499"/>
                </a:cubicBezTo>
                <a:cubicBezTo>
                  <a:pt x="1157" y="501"/>
                  <a:pt x="1159" y="504"/>
                  <a:pt x="1158" y="507"/>
                </a:cubicBezTo>
                <a:cubicBezTo>
                  <a:pt x="1159" y="507"/>
                  <a:pt x="1159" y="509"/>
                  <a:pt x="1159" y="510"/>
                </a:cubicBezTo>
                <a:cubicBezTo>
                  <a:pt x="1159" y="511"/>
                  <a:pt x="1160" y="512"/>
                  <a:pt x="1160" y="513"/>
                </a:cubicBezTo>
                <a:cubicBezTo>
                  <a:pt x="1160" y="513"/>
                  <a:pt x="1160" y="514"/>
                  <a:pt x="1160" y="514"/>
                </a:cubicBezTo>
                <a:cubicBezTo>
                  <a:pt x="1160" y="514"/>
                  <a:pt x="1161" y="515"/>
                  <a:pt x="1161" y="515"/>
                </a:cubicBezTo>
                <a:cubicBezTo>
                  <a:pt x="1161" y="516"/>
                  <a:pt x="1160" y="516"/>
                  <a:pt x="1161" y="516"/>
                </a:cubicBezTo>
                <a:cubicBezTo>
                  <a:pt x="1161" y="517"/>
                  <a:pt x="1161" y="517"/>
                  <a:pt x="1161" y="517"/>
                </a:cubicBezTo>
                <a:cubicBezTo>
                  <a:pt x="1161" y="518"/>
                  <a:pt x="1162" y="520"/>
                  <a:pt x="1162" y="520"/>
                </a:cubicBezTo>
                <a:cubicBezTo>
                  <a:pt x="1161" y="521"/>
                  <a:pt x="1162" y="522"/>
                  <a:pt x="1162" y="522"/>
                </a:cubicBezTo>
                <a:cubicBezTo>
                  <a:pt x="1162" y="523"/>
                  <a:pt x="1163" y="524"/>
                  <a:pt x="1162" y="524"/>
                </a:cubicBezTo>
                <a:cubicBezTo>
                  <a:pt x="1162" y="525"/>
                  <a:pt x="1163" y="525"/>
                  <a:pt x="1163" y="525"/>
                </a:cubicBezTo>
                <a:cubicBezTo>
                  <a:pt x="1163" y="526"/>
                  <a:pt x="1163" y="528"/>
                  <a:pt x="1163" y="529"/>
                </a:cubicBezTo>
                <a:cubicBezTo>
                  <a:pt x="1163" y="530"/>
                  <a:pt x="1163" y="530"/>
                  <a:pt x="1163" y="531"/>
                </a:cubicBezTo>
                <a:cubicBezTo>
                  <a:pt x="1163" y="532"/>
                  <a:pt x="1164" y="533"/>
                  <a:pt x="1164" y="534"/>
                </a:cubicBezTo>
                <a:cubicBezTo>
                  <a:pt x="1164" y="535"/>
                  <a:pt x="1164" y="535"/>
                  <a:pt x="1164" y="536"/>
                </a:cubicBezTo>
                <a:cubicBezTo>
                  <a:pt x="1164" y="537"/>
                  <a:pt x="1164" y="537"/>
                  <a:pt x="1165" y="538"/>
                </a:cubicBezTo>
                <a:cubicBezTo>
                  <a:pt x="1165" y="539"/>
                  <a:pt x="1165" y="540"/>
                  <a:pt x="1165" y="541"/>
                </a:cubicBezTo>
                <a:cubicBezTo>
                  <a:pt x="1164" y="542"/>
                  <a:pt x="1165" y="543"/>
                  <a:pt x="1164" y="545"/>
                </a:cubicBezTo>
                <a:cubicBezTo>
                  <a:pt x="1165" y="545"/>
                  <a:pt x="1165" y="547"/>
                  <a:pt x="1165" y="547"/>
                </a:cubicBezTo>
                <a:cubicBezTo>
                  <a:pt x="1165" y="548"/>
                  <a:pt x="1165" y="549"/>
                  <a:pt x="1165" y="549"/>
                </a:cubicBezTo>
                <a:cubicBezTo>
                  <a:pt x="1166" y="551"/>
                  <a:pt x="1165" y="552"/>
                  <a:pt x="1165" y="554"/>
                </a:cubicBezTo>
                <a:cubicBezTo>
                  <a:pt x="1165" y="554"/>
                  <a:pt x="1166" y="554"/>
                  <a:pt x="1166" y="555"/>
                </a:cubicBezTo>
                <a:cubicBezTo>
                  <a:pt x="1166" y="555"/>
                  <a:pt x="1166" y="555"/>
                  <a:pt x="1166" y="556"/>
                </a:cubicBezTo>
                <a:cubicBezTo>
                  <a:pt x="1166" y="556"/>
                  <a:pt x="1166" y="556"/>
                  <a:pt x="1167" y="557"/>
                </a:cubicBezTo>
                <a:cubicBezTo>
                  <a:pt x="1167" y="557"/>
                  <a:pt x="1167" y="558"/>
                  <a:pt x="1167" y="558"/>
                </a:cubicBezTo>
                <a:cubicBezTo>
                  <a:pt x="1166" y="558"/>
                  <a:pt x="1167" y="558"/>
                  <a:pt x="1167" y="558"/>
                </a:cubicBezTo>
                <a:cubicBezTo>
                  <a:pt x="1167" y="561"/>
                  <a:pt x="1166" y="563"/>
                  <a:pt x="1166" y="566"/>
                </a:cubicBezTo>
                <a:cubicBezTo>
                  <a:pt x="1167" y="569"/>
                  <a:pt x="1167" y="570"/>
                  <a:pt x="1167" y="573"/>
                </a:cubicBezTo>
                <a:cubicBezTo>
                  <a:pt x="1166" y="573"/>
                  <a:pt x="1166" y="571"/>
                  <a:pt x="1164" y="572"/>
                </a:cubicBezTo>
                <a:cubicBezTo>
                  <a:pt x="1164" y="573"/>
                  <a:pt x="1165" y="576"/>
                  <a:pt x="1164" y="578"/>
                </a:cubicBezTo>
                <a:cubicBezTo>
                  <a:pt x="1164" y="581"/>
                  <a:pt x="1162" y="584"/>
                  <a:pt x="1165" y="585"/>
                </a:cubicBezTo>
                <a:cubicBezTo>
                  <a:pt x="1167" y="584"/>
                  <a:pt x="1166" y="580"/>
                  <a:pt x="1167" y="578"/>
                </a:cubicBezTo>
                <a:cubicBezTo>
                  <a:pt x="1168" y="579"/>
                  <a:pt x="1167" y="581"/>
                  <a:pt x="1167" y="582"/>
                </a:cubicBezTo>
                <a:cubicBezTo>
                  <a:pt x="1167" y="583"/>
                  <a:pt x="1167" y="584"/>
                  <a:pt x="1167" y="584"/>
                </a:cubicBezTo>
                <a:cubicBezTo>
                  <a:pt x="1167" y="585"/>
                  <a:pt x="1167" y="586"/>
                  <a:pt x="1167" y="587"/>
                </a:cubicBezTo>
                <a:cubicBezTo>
                  <a:pt x="1166" y="588"/>
                  <a:pt x="1167" y="588"/>
                  <a:pt x="1167" y="590"/>
                </a:cubicBezTo>
                <a:cubicBezTo>
                  <a:pt x="1165" y="589"/>
                  <a:pt x="1166" y="589"/>
                  <a:pt x="1164" y="588"/>
                </a:cubicBezTo>
                <a:cubicBezTo>
                  <a:pt x="1163" y="591"/>
                  <a:pt x="1163" y="593"/>
                  <a:pt x="1164" y="595"/>
                </a:cubicBezTo>
                <a:cubicBezTo>
                  <a:pt x="1165" y="593"/>
                  <a:pt x="1164" y="596"/>
                  <a:pt x="1165" y="596"/>
                </a:cubicBezTo>
                <a:cubicBezTo>
                  <a:pt x="1164" y="599"/>
                  <a:pt x="1167" y="598"/>
                  <a:pt x="1165" y="602"/>
                </a:cubicBezTo>
                <a:cubicBezTo>
                  <a:pt x="1166" y="604"/>
                  <a:pt x="1166" y="608"/>
                  <a:pt x="1166" y="610"/>
                </a:cubicBezTo>
                <a:cubicBezTo>
                  <a:pt x="1165" y="611"/>
                  <a:pt x="1165" y="613"/>
                  <a:pt x="1165" y="614"/>
                </a:cubicBezTo>
                <a:cubicBezTo>
                  <a:pt x="1165" y="614"/>
                  <a:pt x="1165" y="615"/>
                  <a:pt x="1165" y="615"/>
                </a:cubicBezTo>
                <a:cubicBezTo>
                  <a:pt x="1166" y="617"/>
                  <a:pt x="1164" y="619"/>
                  <a:pt x="1164" y="620"/>
                </a:cubicBezTo>
                <a:cubicBezTo>
                  <a:pt x="1164" y="621"/>
                  <a:pt x="1164" y="623"/>
                  <a:pt x="1164" y="624"/>
                </a:cubicBezTo>
                <a:cubicBezTo>
                  <a:pt x="1163" y="625"/>
                  <a:pt x="1164" y="625"/>
                  <a:pt x="1164" y="626"/>
                </a:cubicBezTo>
                <a:cubicBezTo>
                  <a:pt x="1164" y="626"/>
                  <a:pt x="1163" y="627"/>
                  <a:pt x="1164" y="628"/>
                </a:cubicBezTo>
                <a:cubicBezTo>
                  <a:pt x="1164" y="629"/>
                  <a:pt x="1163" y="630"/>
                  <a:pt x="1163" y="631"/>
                </a:cubicBezTo>
                <a:cubicBezTo>
                  <a:pt x="1162" y="632"/>
                  <a:pt x="1163" y="632"/>
                  <a:pt x="1163" y="632"/>
                </a:cubicBezTo>
                <a:cubicBezTo>
                  <a:pt x="1163" y="633"/>
                  <a:pt x="1162" y="634"/>
                  <a:pt x="1162" y="634"/>
                </a:cubicBezTo>
                <a:cubicBezTo>
                  <a:pt x="1162" y="635"/>
                  <a:pt x="1163" y="635"/>
                  <a:pt x="1163" y="636"/>
                </a:cubicBezTo>
                <a:cubicBezTo>
                  <a:pt x="1163" y="638"/>
                  <a:pt x="1162" y="640"/>
                  <a:pt x="1161" y="643"/>
                </a:cubicBezTo>
                <a:cubicBezTo>
                  <a:pt x="1161" y="645"/>
                  <a:pt x="1160" y="646"/>
                  <a:pt x="1161" y="647"/>
                </a:cubicBezTo>
                <a:cubicBezTo>
                  <a:pt x="1158" y="651"/>
                  <a:pt x="1160" y="655"/>
                  <a:pt x="1158" y="659"/>
                </a:cubicBezTo>
                <a:cubicBezTo>
                  <a:pt x="1158" y="660"/>
                  <a:pt x="1157" y="662"/>
                  <a:pt x="1157" y="663"/>
                </a:cubicBezTo>
                <a:cubicBezTo>
                  <a:pt x="1156" y="664"/>
                  <a:pt x="1157" y="665"/>
                  <a:pt x="1157" y="666"/>
                </a:cubicBezTo>
                <a:cubicBezTo>
                  <a:pt x="1156" y="669"/>
                  <a:pt x="1154" y="673"/>
                  <a:pt x="1153" y="676"/>
                </a:cubicBezTo>
                <a:cubicBezTo>
                  <a:pt x="1153" y="677"/>
                  <a:pt x="1153" y="677"/>
                  <a:pt x="1153" y="678"/>
                </a:cubicBezTo>
                <a:cubicBezTo>
                  <a:pt x="1152" y="681"/>
                  <a:pt x="1149" y="686"/>
                  <a:pt x="1149" y="689"/>
                </a:cubicBezTo>
                <a:cubicBezTo>
                  <a:pt x="1148" y="690"/>
                  <a:pt x="1149" y="691"/>
                  <a:pt x="1148" y="691"/>
                </a:cubicBezTo>
                <a:cubicBezTo>
                  <a:pt x="1147" y="691"/>
                  <a:pt x="1147" y="694"/>
                  <a:pt x="1147" y="694"/>
                </a:cubicBezTo>
                <a:cubicBezTo>
                  <a:pt x="1146" y="695"/>
                  <a:pt x="1145" y="696"/>
                  <a:pt x="1144" y="697"/>
                </a:cubicBezTo>
                <a:cubicBezTo>
                  <a:pt x="1144" y="697"/>
                  <a:pt x="1145" y="697"/>
                  <a:pt x="1144" y="698"/>
                </a:cubicBezTo>
                <a:cubicBezTo>
                  <a:pt x="1144" y="698"/>
                  <a:pt x="1144" y="699"/>
                  <a:pt x="1144" y="699"/>
                </a:cubicBezTo>
                <a:cubicBezTo>
                  <a:pt x="1143" y="702"/>
                  <a:pt x="1143" y="704"/>
                  <a:pt x="1141" y="705"/>
                </a:cubicBezTo>
                <a:cubicBezTo>
                  <a:pt x="1144" y="706"/>
                  <a:pt x="1144" y="703"/>
                  <a:pt x="1146" y="704"/>
                </a:cubicBezTo>
                <a:cubicBezTo>
                  <a:pt x="1148" y="703"/>
                  <a:pt x="1147" y="701"/>
                  <a:pt x="1149" y="701"/>
                </a:cubicBezTo>
                <a:cubicBezTo>
                  <a:pt x="1149" y="702"/>
                  <a:pt x="1149" y="704"/>
                  <a:pt x="1149" y="705"/>
                </a:cubicBezTo>
                <a:cubicBezTo>
                  <a:pt x="1148" y="706"/>
                  <a:pt x="1147" y="706"/>
                  <a:pt x="1146" y="706"/>
                </a:cubicBezTo>
                <a:cubicBezTo>
                  <a:pt x="1146" y="708"/>
                  <a:pt x="1146" y="709"/>
                  <a:pt x="1144" y="709"/>
                </a:cubicBezTo>
                <a:cubicBezTo>
                  <a:pt x="1143" y="709"/>
                  <a:pt x="1146" y="706"/>
                  <a:pt x="1143" y="706"/>
                </a:cubicBezTo>
                <a:cubicBezTo>
                  <a:pt x="1142" y="707"/>
                  <a:pt x="1142" y="709"/>
                  <a:pt x="1141" y="710"/>
                </a:cubicBezTo>
                <a:cubicBezTo>
                  <a:pt x="1142" y="711"/>
                  <a:pt x="1140" y="712"/>
                  <a:pt x="1142" y="712"/>
                </a:cubicBezTo>
                <a:cubicBezTo>
                  <a:pt x="1141" y="714"/>
                  <a:pt x="1144" y="713"/>
                  <a:pt x="1143" y="715"/>
                </a:cubicBezTo>
                <a:cubicBezTo>
                  <a:pt x="1143" y="717"/>
                  <a:pt x="1141" y="718"/>
                  <a:pt x="1140" y="720"/>
                </a:cubicBezTo>
                <a:cubicBezTo>
                  <a:pt x="1139" y="721"/>
                  <a:pt x="1139" y="722"/>
                  <a:pt x="1138" y="723"/>
                </a:cubicBezTo>
                <a:cubicBezTo>
                  <a:pt x="1138" y="724"/>
                  <a:pt x="1136" y="725"/>
                  <a:pt x="1136" y="726"/>
                </a:cubicBezTo>
                <a:cubicBezTo>
                  <a:pt x="1136" y="727"/>
                  <a:pt x="1135" y="727"/>
                  <a:pt x="1135" y="727"/>
                </a:cubicBezTo>
                <a:cubicBezTo>
                  <a:pt x="1134" y="728"/>
                  <a:pt x="1134" y="729"/>
                  <a:pt x="1134" y="729"/>
                </a:cubicBezTo>
                <a:cubicBezTo>
                  <a:pt x="1133" y="729"/>
                  <a:pt x="1134" y="731"/>
                  <a:pt x="1133" y="731"/>
                </a:cubicBezTo>
                <a:cubicBezTo>
                  <a:pt x="1132" y="730"/>
                  <a:pt x="1133" y="729"/>
                  <a:pt x="1133" y="728"/>
                </a:cubicBezTo>
                <a:cubicBezTo>
                  <a:pt x="1134" y="728"/>
                  <a:pt x="1134" y="726"/>
                  <a:pt x="1135" y="724"/>
                </a:cubicBezTo>
                <a:cubicBezTo>
                  <a:pt x="1135" y="724"/>
                  <a:pt x="1136" y="723"/>
                  <a:pt x="1137" y="723"/>
                </a:cubicBezTo>
                <a:cubicBezTo>
                  <a:pt x="1137" y="722"/>
                  <a:pt x="1137" y="720"/>
                  <a:pt x="1138" y="719"/>
                </a:cubicBezTo>
                <a:cubicBezTo>
                  <a:pt x="1138" y="719"/>
                  <a:pt x="1138" y="719"/>
                  <a:pt x="1138" y="719"/>
                </a:cubicBezTo>
                <a:cubicBezTo>
                  <a:pt x="1139" y="719"/>
                  <a:pt x="1139" y="718"/>
                  <a:pt x="1139" y="717"/>
                </a:cubicBezTo>
                <a:cubicBezTo>
                  <a:pt x="1140" y="715"/>
                  <a:pt x="1142" y="713"/>
                  <a:pt x="1139" y="711"/>
                </a:cubicBezTo>
                <a:cubicBezTo>
                  <a:pt x="1137" y="714"/>
                  <a:pt x="1138" y="716"/>
                  <a:pt x="1137" y="719"/>
                </a:cubicBezTo>
                <a:cubicBezTo>
                  <a:pt x="1135" y="719"/>
                  <a:pt x="1135" y="722"/>
                  <a:pt x="1133" y="721"/>
                </a:cubicBezTo>
                <a:cubicBezTo>
                  <a:pt x="1133" y="724"/>
                  <a:pt x="1132" y="723"/>
                  <a:pt x="1131" y="726"/>
                </a:cubicBezTo>
                <a:cubicBezTo>
                  <a:pt x="1130" y="726"/>
                  <a:pt x="1130" y="729"/>
                  <a:pt x="1128" y="728"/>
                </a:cubicBezTo>
                <a:cubicBezTo>
                  <a:pt x="1127" y="733"/>
                  <a:pt x="1124" y="733"/>
                  <a:pt x="1122" y="737"/>
                </a:cubicBezTo>
                <a:cubicBezTo>
                  <a:pt x="1121" y="737"/>
                  <a:pt x="1121" y="737"/>
                  <a:pt x="1120" y="737"/>
                </a:cubicBezTo>
                <a:cubicBezTo>
                  <a:pt x="1120" y="740"/>
                  <a:pt x="1118" y="740"/>
                  <a:pt x="1117" y="742"/>
                </a:cubicBezTo>
                <a:cubicBezTo>
                  <a:pt x="1116" y="742"/>
                  <a:pt x="1115" y="742"/>
                  <a:pt x="1115" y="742"/>
                </a:cubicBezTo>
                <a:cubicBezTo>
                  <a:pt x="1114" y="743"/>
                  <a:pt x="1113" y="743"/>
                  <a:pt x="1113" y="744"/>
                </a:cubicBezTo>
                <a:cubicBezTo>
                  <a:pt x="1112" y="745"/>
                  <a:pt x="1111" y="745"/>
                  <a:pt x="1110" y="746"/>
                </a:cubicBezTo>
                <a:cubicBezTo>
                  <a:pt x="1110" y="746"/>
                  <a:pt x="1110" y="746"/>
                  <a:pt x="1110" y="747"/>
                </a:cubicBezTo>
                <a:cubicBezTo>
                  <a:pt x="1109" y="747"/>
                  <a:pt x="1109" y="747"/>
                  <a:pt x="1108" y="747"/>
                </a:cubicBezTo>
                <a:cubicBezTo>
                  <a:pt x="1108" y="748"/>
                  <a:pt x="1108" y="748"/>
                  <a:pt x="1107" y="748"/>
                </a:cubicBezTo>
                <a:cubicBezTo>
                  <a:pt x="1107" y="748"/>
                  <a:pt x="1106" y="749"/>
                  <a:pt x="1106" y="749"/>
                </a:cubicBezTo>
                <a:cubicBezTo>
                  <a:pt x="1106" y="750"/>
                  <a:pt x="1105" y="749"/>
                  <a:pt x="1105" y="750"/>
                </a:cubicBezTo>
                <a:cubicBezTo>
                  <a:pt x="1105" y="750"/>
                  <a:pt x="1105" y="751"/>
                  <a:pt x="1104" y="751"/>
                </a:cubicBezTo>
                <a:cubicBezTo>
                  <a:pt x="1104" y="751"/>
                  <a:pt x="1103" y="751"/>
                  <a:pt x="1103" y="751"/>
                </a:cubicBezTo>
                <a:cubicBezTo>
                  <a:pt x="1102" y="751"/>
                  <a:pt x="1102" y="752"/>
                  <a:pt x="1102" y="752"/>
                </a:cubicBezTo>
                <a:cubicBezTo>
                  <a:pt x="1101" y="753"/>
                  <a:pt x="1101" y="752"/>
                  <a:pt x="1100" y="753"/>
                </a:cubicBezTo>
                <a:cubicBezTo>
                  <a:pt x="1100" y="753"/>
                  <a:pt x="1100" y="754"/>
                  <a:pt x="1099" y="754"/>
                </a:cubicBezTo>
                <a:cubicBezTo>
                  <a:pt x="1099" y="754"/>
                  <a:pt x="1099" y="754"/>
                  <a:pt x="1099" y="754"/>
                </a:cubicBezTo>
                <a:cubicBezTo>
                  <a:pt x="1098" y="754"/>
                  <a:pt x="1098" y="755"/>
                  <a:pt x="1098" y="755"/>
                </a:cubicBezTo>
                <a:cubicBezTo>
                  <a:pt x="1097" y="755"/>
                  <a:pt x="1096" y="755"/>
                  <a:pt x="1096" y="756"/>
                </a:cubicBezTo>
                <a:cubicBezTo>
                  <a:pt x="1095" y="756"/>
                  <a:pt x="1095" y="757"/>
                  <a:pt x="1094" y="757"/>
                </a:cubicBezTo>
                <a:cubicBezTo>
                  <a:pt x="1094" y="757"/>
                  <a:pt x="1093" y="757"/>
                  <a:pt x="1093" y="757"/>
                </a:cubicBezTo>
                <a:cubicBezTo>
                  <a:pt x="1093" y="757"/>
                  <a:pt x="1093" y="758"/>
                  <a:pt x="1092" y="758"/>
                </a:cubicBezTo>
                <a:cubicBezTo>
                  <a:pt x="1091" y="759"/>
                  <a:pt x="1089" y="759"/>
                  <a:pt x="1088" y="760"/>
                </a:cubicBezTo>
                <a:cubicBezTo>
                  <a:pt x="1088" y="761"/>
                  <a:pt x="1088" y="760"/>
                  <a:pt x="1087" y="761"/>
                </a:cubicBezTo>
                <a:cubicBezTo>
                  <a:pt x="1082" y="763"/>
                  <a:pt x="1077" y="765"/>
                  <a:pt x="1072" y="767"/>
                </a:cubicBezTo>
                <a:cubicBezTo>
                  <a:pt x="1070" y="768"/>
                  <a:pt x="1068" y="768"/>
                  <a:pt x="1066" y="769"/>
                </a:cubicBezTo>
                <a:cubicBezTo>
                  <a:pt x="1066" y="769"/>
                  <a:pt x="1066" y="769"/>
                  <a:pt x="1065" y="769"/>
                </a:cubicBezTo>
                <a:cubicBezTo>
                  <a:pt x="1065" y="769"/>
                  <a:pt x="1064" y="769"/>
                  <a:pt x="1064" y="769"/>
                </a:cubicBezTo>
                <a:cubicBezTo>
                  <a:pt x="1063" y="769"/>
                  <a:pt x="1063" y="769"/>
                  <a:pt x="1063" y="769"/>
                </a:cubicBezTo>
                <a:cubicBezTo>
                  <a:pt x="1062" y="770"/>
                  <a:pt x="1062" y="770"/>
                  <a:pt x="1061" y="770"/>
                </a:cubicBezTo>
                <a:cubicBezTo>
                  <a:pt x="1059" y="771"/>
                  <a:pt x="1057" y="771"/>
                  <a:pt x="1055" y="771"/>
                </a:cubicBezTo>
                <a:cubicBezTo>
                  <a:pt x="1055" y="771"/>
                  <a:pt x="1055" y="771"/>
                  <a:pt x="1055" y="772"/>
                </a:cubicBezTo>
                <a:cubicBezTo>
                  <a:pt x="1055" y="772"/>
                  <a:pt x="1054" y="771"/>
                  <a:pt x="1054" y="771"/>
                </a:cubicBezTo>
                <a:cubicBezTo>
                  <a:pt x="1054" y="771"/>
                  <a:pt x="1053" y="772"/>
                  <a:pt x="1053" y="772"/>
                </a:cubicBezTo>
                <a:cubicBezTo>
                  <a:pt x="1052" y="772"/>
                  <a:pt x="1051" y="772"/>
                  <a:pt x="1050" y="772"/>
                </a:cubicBezTo>
                <a:cubicBezTo>
                  <a:pt x="1047" y="772"/>
                  <a:pt x="1042" y="772"/>
                  <a:pt x="1040" y="772"/>
                </a:cubicBezTo>
                <a:cubicBezTo>
                  <a:pt x="1039" y="772"/>
                  <a:pt x="1038" y="772"/>
                  <a:pt x="1038" y="772"/>
                </a:cubicBezTo>
                <a:cubicBezTo>
                  <a:pt x="1037" y="772"/>
                  <a:pt x="1036" y="773"/>
                  <a:pt x="1035" y="774"/>
                </a:cubicBezTo>
                <a:cubicBezTo>
                  <a:pt x="1035" y="774"/>
                  <a:pt x="1035" y="773"/>
                  <a:pt x="1035" y="773"/>
                </a:cubicBezTo>
                <a:cubicBezTo>
                  <a:pt x="1034" y="773"/>
                  <a:pt x="1034" y="774"/>
                  <a:pt x="1034" y="774"/>
                </a:cubicBezTo>
                <a:cubicBezTo>
                  <a:pt x="1032" y="774"/>
                  <a:pt x="1031" y="773"/>
                  <a:pt x="1030" y="773"/>
                </a:cubicBezTo>
                <a:cubicBezTo>
                  <a:pt x="1029" y="773"/>
                  <a:pt x="1029" y="773"/>
                  <a:pt x="1028" y="773"/>
                </a:cubicBezTo>
                <a:cubicBezTo>
                  <a:pt x="1027" y="773"/>
                  <a:pt x="1027" y="773"/>
                  <a:pt x="1027" y="773"/>
                </a:cubicBezTo>
                <a:cubicBezTo>
                  <a:pt x="1026" y="773"/>
                  <a:pt x="1025" y="774"/>
                  <a:pt x="1024" y="773"/>
                </a:cubicBezTo>
                <a:cubicBezTo>
                  <a:pt x="1024" y="773"/>
                  <a:pt x="1024" y="774"/>
                  <a:pt x="1023" y="774"/>
                </a:cubicBezTo>
                <a:cubicBezTo>
                  <a:pt x="1023" y="774"/>
                  <a:pt x="1022" y="774"/>
                  <a:pt x="1021" y="774"/>
                </a:cubicBezTo>
                <a:cubicBezTo>
                  <a:pt x="1020" y="773"/>
                  <a:pt x="1018" y="774"/>
                  <a:pt x="1017" y="774"/>
                </a:cubicBezTo>
                <a:cubicBezTo>
                  <a:pt x="1017" y="774"/>
                  <a:pt x="1016" y="774"/>
                  <a:pt x="1016" y="774"/>
                </a:cubicBezTo>
                <a:cubicBezTo>
                  <a:pt x="1013" y="775"/>
                  <a:pt x="1011" y="773"/>
                  <a:pt x="1008" y="773"/>
                </a:cubicBezTo>
                <a:cubicBezTo>
                  <a:pt x="1007" y="773"/>
                  <a:pt x="1005" y="773"/>
                  <a:pt x="1003" y="772"/>
                </a:cubicBezTo>
                <a:cubicBezTo>
                  <a:pt x="1003" y="772"/>
                  <a:pt x="1002" y="771"/>
                  <a:pt x="1001" y="771"/>
                </a:cubicBezTo>
                <a:cubicBezTo>
                  <a:pt x="1000" y="770"/>
                  <a:pt x="999" y="770"/>
                  <a:pt x="997" y="769"/>
                </a:cubicBezTo>
                <a:cubicBezTo>
                  <a:pt x="996" y="769"/>
                  <a:pt x="996" y="769"/>
                  <a:pt x="995" y="769"/>
                </a:cubicBezTo>
                <a:cubicBezTo>
                  <a:pt x="995" y="769"/>
                  <a:pt x="994" y="768"/>
                  <a:pt x="993" y="767"/>
                </a:cubicBezTo>
                <a:cubicBezTo>
                  <a:pt x="992" y="766"/>
                  <a:pt x="988" y="766"/>
                  <a:pt x="990" y="763"/>
                </a:cubicBezTo>
                <a:cubicBezTo>
                  <a:pt x="991" y="763"/>
                  <a:pt x="993" y="764"/>
                  <a:pt x="994" y="764"/>
                </a:cubicBezTo>
                <a:cubicBezTo>
                  <a:pt x="994" y="765"/>
                  <a:pt x="995" y="765"/>
                  <a:pt x="995" y="766"/>
                </a:cubicBezTo>
                <a:cubicBezTo>
                  <a:pt x="996" y="766"/>
                  <a:pt x="995" y="768"/>
                  <a:pt x="996" y="768"/>
                </a:cubicBezTo>
                <a:cubicBezTo>
                  <a:pt x="998" y="769"/>
                  <a:pt x="999" y="768"/>
                  <a:pt x="1000" y="767"/>
                </a:cubicBezTo>
                <a:cubicBezTo>
                  <a:pt x="1000" y="768"/>
                  <a:pt x="1001" y="768"/>
                  <a:pt x="1002" y="768"/>
                </a:cubicBezTo>
                <a:cubicBezTo>
                  <a:pt x="1004" y="768"/>
                  <a:pt x="1003" y="770"/>
                  <a:pt x="1005" y="770"/>
                </a:cubicBezTo>
                <a:cubicBezTo>
                  <a:pt x="1006" y="770"/>
                  <a:pt x="1007" y="771"/>
                  <a:pt x="1009" y="771"/>
                </a:cubicBezTo>
                <a:cubicBezTo>
                  <a:pt x="1009" y="771"/>
                  <a:pt x="1009" y="771"/>
                  <a:pt x="1010" y="771"/>
                </a:cubicBezTo>
                <a:cubicBezTo>
                  <a:pt x="1012" y="772"/>
                  <a:pt x="1012" y="772"/>
                  <a:pt x="1013" y="772"/>
                </a:cubicBezTo>
                <a:cubicBezTo>
                  <a:pt x="1014" y="772"/>
                  <a:pt x="1014" y="772"/>
                  <a:pt x="1015" y="772"/>
                </a:cubicBezTo>
                <a:cubicBezTo>
                  <a:pt x="1015" y="772"/>
                  <a:pt x="1016" y="770"/>
                  <a:pt x="1017" y="771"/>
                </a:cubicBezTo>
                <a:cubicBezTo>
                  <a:pt x="1019" y="772"/>
                  <a:pt x="1020" y="770"/>
                  <a:pt x="1022" y="771"/>
                </a:cubicBezTo>
                <a:cubicBezTo>
                  <a:pt x="1024" y="770"/>
                  <a:pt x="1028" y="771"/>
                  <a:pt x="1031" y="772"/>
                </a:cubicBezTo>
                <a:cubicBezTo>
                  <a:pt x="1032" y="772"/>
                  <a:pt x="1034" y="772"/>
                  <a:pt x="1035" y="771"/>
                </a:cubicBezTo>
                <a:cubicBezTo>
                  <a:pt x="1031" y="771"/>
                  <a:pt x="1028" y="770"/>
                  <a:pt x="1026" y="769"/>
                </a:cubicBezTo>
                <a:cubicBezTo>
                  <a:pt x="1025" y="769"/>
                  <a:pt x="1024" y="769"/>
                  <a:pt x="1023" y="768"/>
                </a:cubicBezTo>
                <a:cubicBezTo>
                  <a:pt x="1021" y="768"/>
                  <a:pt x="1019" y="768"/>
                  <a:pt x="1017" y="768"/>
                </a:cubicBezTo>
                <a:cubicBezTo>
                  <a:pt x="1016" y="767"/>
                  <a:pt x="1014" y="766"/>
                  <a:pt x="1013" y="765"/>
                </a:cubicBezTo>
                <a:cubicBezTo>
                  <a:pt x="1013" y="765"/>
                  <a:pt x="1012" y="764"/>
                  <a:pt x="1012" y="764"/>
                </a:cubicBezTo>
                <a:cubicBezTo>
                  <a:pt x="1011" y="764"/>
                  <a:pt x="1010" y="764"/>
                  <a:pt x="1010" y="764"/>
                </a:cubicBezTo>
                <a:cubicBezTo>
                  <a:pt x="1009" y="764"/>
                  <a:pt x="1009" y="764"/>
                  <a:pt x="1009" y="764"/>
                </a:cubicBezTo>
                <a:cubicBezTo>
                  <a:pt x="1007" y="763"/>
                  <a:pt x="1005" y="762"/>
                  <a:pt x="1004" y="761"/>
                </a:cubicBezTo>
                <a:cubicBezTo>
                  <a:pt x="1003" y="760"/>
                  <a:pt x="1002" y="760"/>
                  <a:pt x="1001" y="759"/>
                </a:cubicBezTo>
                <a:cubicBezTo>
                  <a:pt x="998" y="760"/>
                  <a:pt x="1000" y="757"/>
                  <a:pt x="996" y="757"/>
                </a:cubicBezTo>
                <a:cubicBezTo>
                  <a:pt x="995" y="756"/>
                  <a:pt x="995" y="755"/>
                  <a:pt x="994" y="754"/>
                </a:cubicBezTo>
                <a:cubicBezTo>
                  <a:pt x="993" y="755"/>
                  <a:pt x="992" y="754"/>
                  <a:pt x="992" y="754"/>
                </a:cubicBezTo>
                <a:cubicBezTo>
                  <a:pt x="990" y="753"/>
                  <a:pt x="989" y="750"/>
                  <a:pt x="987" y="750"/>
                </a:cubicBezTo>
                <a:cubicBezTo>
                  <a:pt x="986" y="748"/>
                  <a:pt x="986" y="748"/>
                  <a:pt x="986" y="748"/>
                </a:cubicBezTo>
                <a:cubicBezTo>
                  <a:pt x="984" y="747"/>
                  <a:pt x="984" y="748"/>
                  <a:pt x="982" y="747"/>
                </a:cubicBezTo>
                <a:cubicBezTo>
                  <a:pt x="982" y="747"/>
                  <a:pt x="981" y="746"/>
                  <a:pt x="980" y="746"/>
                </a:cubicBezTo>
                <a:cubicBezTo>
                  <a:pt x="981" y="744"/>
                  <a:pt x="978" y="744"/>
                  <a:pt x="979" y="742"/>
                </a:cubicBezTo>
                <a:cubicBezTo>
                  <a:pt x="978" y="742"/>
                  <a:pt x="976" y="742"/>
                  <a:pt x="977" y="741"/>
                </a:cubicBezTo>
                <a:cubicBezTo>
                  <a:pt x="975" y="740"/>
                  <a:pt x="974" y="741"/>
                  <a:pt x="973" y="741"/>
                </a:cubicBezTo>
                <a:cubicBezTo>
                  <a:pt x="973" y="740"/>
                  <a:pt x="972" y="740"/>
                  <a:pt x="971" y="739"/>
                </a:cubicBezTo>
                <a:cubicBezTo>
                  <a:pt x="971" y="739"/>
                  <a:pt x="971" y="738"/>
                  <a:pt x="970" y="737"/>
                </a:cubicBezTo>
                <a:cubicBezTo>
                  <a:pt x="970" y="737"/>
                  <a:pt x="970" y="737"/>
                  <a:pt x="970" y="737"/>
                </a:cubicBezTo>
                <a:cubicBezTo>
                  <a:pt x="969" y="737"/>
                  <a:pt x="970" y="737"/>
                  <a:pt x="969" y="736"/>
                </a:cubicBezTo>
                <a:cubicBezTo>
                  <a:pt x="969" y="735"/>
                  <a:pt x="967" y="734"/>
                  <a:pt x="968" y="733"/>
                </a:cubicBezTo>
                <a:cubicBezTo>
                  <a:pt x="969" y="734"/>
                  <a:pt x="970" y="734"/>
                  <a:pt x="971" y="735"/>
                </a:cubicBezTo>
                <a:cubicBezTo>
                  <a:pt x="971" y="735"/>
                  <a:pt x="970" y="736"/>
                  <a:pt x="971" y="736"/>
                </a:cubicBezTo>
                <a:cubicBezTo>
                  <a:pt x="972" y="737"/>
                  <a:pt x="973" y="737"/>
                  <a:pt x="974" y="738"/>
                </a:cubicBezTo>
                <a:cubicBezTo>
                  <a:pt x="974" y="739"/>
                  <a:pt x="975" y="739"/>
                  <a:pt x="975" y="739"/>
                </a:cubicBezTo>
                <a:cubicBezTo>
                  <a:pt x="976" y="736"/>
                  <a:pt x="973" y="735"/>
                  <a:pt x="973" y="732"/>
                </a:cubicBezTo>
                <a:cubicBezTo>
                  <a:pt x="970" y="732"/>
                  <a:pt x="970" y="730"/>
                  <a:pt x="968" y="729"/>
                </a:cubicBezTo>
                <a:cubicBezTo>
                  <a:pt x="968" y="728"/>
                  <a:pt x="968" y="727"/>
                  <a:pt x="967" y="726"/>
                </a:cubicBezTo>
                <a:cubicBezTo>
                  <a:pt x="966" y="723"/>
                  <a:pt x="965" y="722"/>
                  <a:pt x="964" y="721"/>
                </a:cubicBezTo>
                <a:cubicBezTo>
                  <a:pt x="964" y="721"/>
                  <a:pt x="964" y="720"/>
                  <a:pt x="964" y="720"/>
                </a:cubicBezTo>
                <a:cubicBezTo>
                  <a:pt x="964" y="719"/>
                  <a:pt x="964" y="719"/>
                  <a:pt x="963" y="718"/>
                </a:cubicBezTo>
                <a:cubicBezTo>
                  <a:pt x="963" y="718"/>
                  <a:pt x="963" y="717"/>
                  <a:pt x="963" y="716"/>
                </a:cubicBezTo>
                <a:cubicBezTo>
                  <a:pt x="962" y="716"/>
                  <a:pt x="961" y="716"/>
                  <a:pt x="961" y="715"/>
                </a:cubicBezTo>
                <a:cubicBezTo>
                  <a:pt x="961" y="714"/>
                  <a:pt x="961" y="712"/>
                  <a:pt x="961" y="711"/>
                </a:cubicBezTo>
                <a:cubicBezTo>
                  <a:pt x="961" y="711"/>
                  <a:pt x="960" y="710"/>
                  <a:pt x="960" y="710"/>
                </a:cubicBezTo>
                <a:cubicBezTo>
                  <a:pt x="960" y="710"/>
                  <a:pt x="960" y="709"/>
                  <a:pt x="960" y="709"/>
                </a:cubicBezTo>
                <a:cubicBezTo>
                  <a:pt x="960" y="708"/>
                  <a:pt x="960" y="708"/>
                  <a:pt x="960" y="708"/>
                </a:cubicBezTo>
                <a:cubicBezTo>
                  <a:pt x="960" y="707"/>
                  <a:pt x="959" y="706"/>
                  <a:pt x="959" y="705"/>
                </a:cubicBezTo>
                <a:cubicBezTo>
                  <a:pt x="959" y="701"/>
                  <a:pt x="959" y="697"/>
                  <a:pt x="959" y="694"/>
                </a:cubicBezTo>
                <a:cubicBezTo>
                  <a:pt x="960" y="680"/>
                  <a:pt x="968" y="668"/>
                  <a:pt x="978" y="659"/>
                </a:cubicBezTo>
                <a:cubicBezTo>
                  <a:pt x="987" y="652"/>
                  <a:pt x="998" y="648"/>
                  <a:pt x="1008" y="647"/>
                </a:cubicBezTo>
                <a:cubicBezTo>
                  <a:pt x="1014" y="647"/>
                  <a:pt x="1020" y="647"/>
                  <a:pt x="1026" y="649"/>
                </a:cubicBezTo>
                <a:cubicBezTo>
                  <a:pt x="1031" y="651"/>
                  <a:pt x="1037" y="655"/>
                  <a:pt x="1041" y="659"/>
                </a:cubicBezTo>
                <a:cubicBezTo>
                  <a:pt x="1043" y="662"/>
                  <a:pt x="1045" y="664"/>
                  <a:pt x="1046" y="668"/>
                </a:cubicBezTo>
                <a:cubicBezTo>
                  <a:pt x="1046" y="668"/>
                  <a:pt x="1046" y="670"/>
                  <a:pt x="1044" y="668"/>
                </a:cubicBezTo>
                <a:cubicBezTo>
                  <a:pt x="1040" y="664"/>
                  <a:pt x="1022" y="653"/>
                  <a:pt x="1008" y="668"/>
                </a:cubicBezTo>
                <a:cubicBezTo>
                  <a:pt x="992" y="685"/>
                  <a:pt x="996" y="739"/>
                  <a:pt x="1050" y="745"/>
                </a:cubicBezTo>
                <a:cubicBezTo>
                  <a:pt x="1104" y="750"/>
                  <a:pt x="1123" y="692"/>
                  <a:pt x="1125" y="674"/>
                </a:cubicBezTo>
                <a:cubicBezTo>
                  <a:pt x="1126" y="656"/>
                  <a:pt x="1123" y="601"/>
                  <a:pt x="1078" y="600"/>
                </a:cubicBezTo>
                <a:cubicBezTo>
                  <a:pt x="1078" y="600"/>
                  <a:pt x="1079" y="567"/>
                  <a:pt x="1043" y="550"/>
                </a:cubicBezTo>
                <a:cubicBezTo>
                  <a:pt x="1043" y="550"/>
                  <a:pt x="1019" y="539"/>
                  <a:pt x="988" y="545"/>
                </a:cubicBezTo>
                <a:cubicBezTo>
                  <a:pt x="960" y="551"/>
                  <a:pt x="945" y="574"/>
                  <a:pt x="956" y="589"/>
                </a:cubicBezTo>
                <a:cubicBezTo>
                  <a:pt x="950" y="584"/>
                  <a:pt x="935" y="589"/>
                  <a:pt x="931" y="591"/>
                </a:cubicBezTo>
                <a:cubicBezTo>
                  <a:pt x="902" y="605"/>
                  <a:pt x="895" y="646"/>
                  <a:pt x="896" y="674"/>
                </a:cubicBezTo>
                <a:cubicBezTo>
                  <a:pt x="896" y="674"/>
                  <a:pt x="896" y="681"/>
                  <a:pt x="897" y="681"/>
                </a:cubicBezTo>
                <a:cubicBezTo>
                  <a:pt x="897" y="683"/>
                  <a:pt x="895" y="687"/>
                  <a:pt x="900" y="689"/>
                </a:cubicBezTo>
                <a:cubicBezTo>
                  <a:pt x="901" y="690"/>
                  <a:pt x="900" y="686"/>
                  <a:pt x="902" y="688"/>
                </a:cubicBezTo>
                <a:cubicBezTo>
                  <a:pt x="901" y="691"/>
                  <a:pt x="901" y="691"/>
                  <a:pt x="899" y="692"/>
                </a:cubicBezTo>
                <a:cubicBezTo>
                  <a:pt x="900" y="693"/>
                  <a:pt x="900" y="694"/>
                  <a:pt x="900" y="695"/>
                </a:cubicBezTo>
                <a:cubicBezTo>
                  <a:pt x="899" y="697"/>
                  <a:pt x="902" y="698"/>
                  <a:pt x="900" y="700"/>
                </a:cubicBezTo>
                <a:cubicBezTo>
                  <a:pt x="901" y="701"/>
                  <a:pt x="902" y="701"/>
                  <a:pt x="902" y="702"/>
                </a:cubicBezTo>
                <a:cubicBezTo>
                  <a:pt x="901" y="702"/>
                  <a:pt x="902" y="704"/>
                  <a:pt x="900" y="705"/>
                </a:cubicBezTo>
                <a:cubicBezTo>
                  <a:pt x="902" y="706"/>
                  <a:pt x="900" y="707"/>
                  <a:pt x="901" y="708"/>
                </a:cubicBezTo>
                <a:cubicBezTo>
                  <a:pt x="901" y="710"/>
                  <a:pt x="902" y="711"/>
                  <a:pt x="903" y="712"/>
                </a:cubicBezTo>
                <a:cubicBezTo>
                  <a:pt x="904" y="714"/>
                  <a:pt x="905" y="716"/>
                  <a:pt x="903" y="718"/>
                </a:cubicBezTo>
                <a:cubicBezTo>
                  <a:pt x="904" y="719"/>
                  <a:pt x="904" y="720"/>
                  <a:pt x="906" y="721"/>
                </a:cubicBezTo>
                <a:cubicBezTo>
                  <a:pt x="905" y="723"/>
                  <a:pt x="907" y="725"/>
                  <a:pt x="908" y="727"/>
                </a:cubicBezTo>
                <a:cubicBezTo>
                  <a:pt x="909" y="726"/>
                  <a:pt x="909" y="726"/>
                  <a:pt x="909" y="727"/>
                </a:cubicBezTo>
                <a:cubicBezTo>
                  <a:pt x="908" y="729"/>
                  <a:pt x="911" y="731"/>
                  <a:pt x="910" y="732"/>
                </a:cubicBezTo>
                <a:cubicBezTo>
                  <a:pt x="909" y="733"/>
                  <a:pt x="910" y="733"/>
                  <a:pt x="909" y="733"/>
                </a:cubicBezTo>
                <a:cubicBezTo>
                  <a:pt x="908" y="732"/>
                  <a:pt x="909" y="730"/>
                  <a:pt x="908" y="729"/>
                </a:cubicBezTo>
                <a:cubicBezTo>
                  <a:pt x="907" y="728"/>
                  <a:pt x="907" y="726"/>
                  <a:pt x="904" y="726"/>
                </a:cubicBezTo>
                <a:cubicBezTo>
                  <a:pt x="903" y="723"/>
                  <a:pt x="902" y="720"/>
                  <a:pt x="903" y="716"/>
                </a:cubicBezTo>
                <a:cubicBezTo>
                  <a:pt x="901" y="715"/>
                  <a:pt x="901" y="713"/>
                  <a:pt x="899" y="712"/>
                </a:cubicBezTo>
                <a:cubicBezTo>
                  <a:pt x="897" y="714"/>
                  <a:pt x="900" y="714"/>
                  <a:pt x="900" y="716"/>
                </a:cubicBezTo>
                <a:cubicBezTo>
                  <a:pt x="899" y="716"/>
                  <a:pt x="900" y="717"/>
                  <a:pt x="900" y="717"/>
                </a:cubicBezTo>
                <a:cubicBezTo>
                  <a:pt x="900" y="718"/>
                  <a:pt x="900" y="719"/>
                  <a:pt x="899" y="721"/>
                </a:cubicBezTo>
                <a:cubicBezTo>
                  <a:pt x="901" y="723"/>
                  <a:pt x="903" y="725"/>
                  <a:pt x="903" y="727"/>
                </a:cubicBezTo>
                <a:cubicBezTo>
                  <a:pt x="904" y="728"/>
                  <a:pt x="904" y="728"/>
                  <a:pt x="905" y="728"/>
                </a:cubicBezTo>
                <a:cubicBezTo>
                  <a:pt x="905" y="728"/>
                  <a:pt x="904" y="729"/>
                  <a:pt x="904" y="729"/>
                </a:cubicBezTo>
                <a:cubicBezTo>
                  <a:pt x="904" y="729"/>
                  <a:pt x="905" y="729"/>
                  <a:pt x="905" y="729"/>
                </a:cubicBezTo>
                <a:cubicBezTo>
                  <a:pt x="906" y="730"/>
                  <a:pt x="906" y="731"/>
                  <a:pt x="907" y="732"/>
                </a:cubicBezTo>
                <a:cubicBezTo>
                  <a:pt x="906" y="733"/>
                  <a:pt x="907" y="733"/>
                  <a:pt x="906" y="734"/>
                </a:cubicBezTo>
                <a:cubicBezTo>
                  <a:pt x="908" y="734"/>
                  <a:pt x="907" y="736"/>
                  <a:pt x="909" y="736"/>
                </a:cubicBezTo>
                <a:cubicBezTo>
                  <a:pt x="909" y="737"/>
                  <a:pt x="910" y="738"/>
                  <a:pt x="910" y="739"/>
                </a:cubicBezTo>
                <a:cubicBezTo>
                  <a:pt x="911" y="741"/>
                  <a:pt x="912" y="741"/>
                  <a:pt x="912" y="742"/>
                </a:cubicBezTo>
                <a:cubicBezTo>
                  <a:pt x="911" y="743"/>
                  <a:pt x="912" y="742"/>
                  <a:pt x="912" y="743"/>
                </a:cubicBezTo>
                <a:cubicBezTo>
                  <a:pt x="913" y="745"/>
                  <a:pt x="914" y="747"/>
                  <a:pt x="915" y="748"/>
                </a:cubicBezTo>
                <a:cubicBezTo>
                  <a:pt x="916" y="749"/>
                  <a:pt x="916" y="749"/>
                  <a:pt x="916" y="750"/>
                </a:cubicBezTo>
                <a:cubicBezTo>
                  <a:pt x="916" y="750"/>
                  <a:pt x="917" y="751"/>
                  <a:pt x="917" y="751"/>
                </a:cubicBezTo>
                <a:cubicBezTo>
                  <a:pt x="917" y="752"/>
                  <a:pt x="918" y="752"/>
                  <a:pt x="919" y="753"/>
                </a:cubicBezTo>
                <a:cubicBezTo>
                  <a:pt x="919" y="749"/>
                  <a:pt x="917" y="748"/>
                  <a:pt x="915" y="746"/>
                </a:cubicBezTo>
                <a:cubicBezTo>
                  <a:pt x="915" y="745"/>
                  <a:pt x="914" y="744"/>
                  <a:pt x="914" y="744"/>
                </a:cubicBezTo>
                <a:cubicBezTo>
                  <a:pt x="914" y="743"/>
                  <a:pt x="912" y="742"/>
                  <a:pt x="913" y="741"/>
                </a:cubicBezTo>
                <a:cubicBezTo>
                  <a:pt x="915" y="741"/>
                  <a:pt x="915" y="742"/>
                  <a:pt x="915" y="743"/>
                </a:cubicBezTo>
                <a:cubicBezTo>
                  <a:pt x="915" y="743"/>
                  <a:pt x="916" y="743"/>
                  <a:pt x="916" y="743"/>
                </a:cubicBezTo>
                <a:cubicBezTo>
                  <a:pt x="916" y="743"/>
                  <a:pt x="916" y="743"/>
                  <a:pt x="916" y="744"/>
                </a:cubicBezTo>
                <a:cubicBezTo>
                  <a:pt x="916" y="744"/>
                  <a:pt x="917" y="744"/>
                  <a:pt x="917" y="744"/>
                </a:cubicBezTo>
                <a:cubicBezTo>
                  <a:pt x="917" y="744"/>
                  <a:pt x="917" y="745"/>
                  <a:pt x="917" y="745"/>
                </a:cubicBezTo>
                <a:cubicBezTo>
                  <a:pt x="917" y="746"/>
                  <a:pt x="917" y="747"/>
                  <a:pt x="917" y="747"/>
                </a:cubicBezTo>
                <a:cubicBezTo>
                  <a:pt x="917" y="748"/>
                  <a:pt x="918" y="748"/>
                  <a:pt x="919" y="748"/>
                </a:cubicBezTo>
                <a:cubicBezTo>
                  <a:pt x="920" y="750"/>
                  <a:pt x="920" y="751"/>
                  <a:pt x="921" y="752"/>
                </a:cubicBezTo>
                <a:cubicBezTo>
                  <a:pt x="922" y="754"/>
                  <a:pt x="923" y="756"/>
                  <a:pt x="925" y="757"/>
                </a:cubicBezTo>
                <a:cubicBezTo>
                  <a:pt x="925" y="761"/>
                  <a:pt x="930" y="762"/>
                  <a:pt x="931" y="766"/>
                </a:cubicBezTo>
                <a:cubicBezTo>
                  <a:pt x="932" y="767"/>
                  <a:pt x="933" y="767"/>
                  <a:pt x="934" y="768"/>
                </a:cubicBezTo>
                <a:cubicBezTo>
                  <a:pt x="934" y="768"/>
                  <a:pt x="935" y="768"/>
                  <a:pt x="935" y="768"/>
                </a:cubicBezTo>
                <a:cubicBezTo>
                  <a:pt x="935" y="769"/>
                  <a:pt x="935" y="769"/>
                  <a:pt x="935" y="770"/>
                </a:cubicBezTo>
                <a:cubicBezTo>
                  <a:pt x="937" y="772"/>
                  <a:pt x="937" y="772"/>
                  <a:pt x="939" y="774"/>
                </a:cubicBezTo>
                <a:cubicBezTo>
                  <a:pt x="940" y="774"/>
                  <a:pt x="940" y="774"/>
                  <a:pt x="940" y="775"/>
                </a:cubicBezTo>
                <a:cubicBezTo>
                  <a:pt x="941" y="775"/>
                  <a:pt x="941" y="775"/>
                  <a:pt x="941" y="775"/>
                </a:cubicBezTo>
                <a:cubicBezTo>
                  <a:pt x="942" y="776"/>
                  <a:pt x="945" y="777"/>
                  <a:pt x="946" y="778"/>
                </a:cubicBezTo>
                <a:cubicBezTo>
                  <a:pt x="947" y="779"/>
                  <a:pt x="947" y="780"/>
                  <a:pt x="948" y="780"/>
                </a:cubicBezTo>
                <a:cubicBezTo>
                  <a:pt x="949" y="780"/>
                  <a:pt x="950" y="780"/>
                  <a:pt x="951" y="780"/>
                </a:cubicBezTo>
                <a:cubicBezTo>
                  <a:pt x="951" y="781"/>
                  <a:pt x="952" y="782"/>
                  <a:pt x="953" y="783"/>
                </a:cubicBezTo>
                <a:cubicBezTo>
                  <a:pt x="956" y="785"/>
                  <a:pt x="959" y="788"/>
                  <a:pt x="963" y="789"/>
                </a:cubicBezTo>
                <a:cubicBezTo>
                  <a:pt x="965" y="792"/>
                  <a:pt x="969" y="793"/>
                  <a:pt x="974" y="794"/>
                </a:cubicBezTo>
                <a:cubicBezTo>
                  <a:pt x="974" y="795"/>
                  <a:pt x="975" y="796"/>
                  <a:pt x="975" y="797"/>
                </a:cubicBezTo>
                <a:cubicBezTo>
                  <a:pt x="977" y="796"/>
                  <a:pt x="977" y="798"/>
                  <a:pt x="979" y="799"/>
                </a:cubicBezTo>
                <a:cubicBezTo>
                  <a:pt x="980" y="799"/>
                  <a:pt x="982" y="799"/>
                  <a:pt x="984" y="800"/>
                </a:cubicBezTo>
                <a:cubicBezTo>
                  <a:pt x="985" y="801"/>
                  <a:pt x="986" y="802"/>
                  <a:pt x="987" y="802"/>
                </a:cubicBezTo>
                <a:cubicBezTo>
                  <a:pt x="989" y="802"/>
                  <a:pt x="991" y="802"/>
                  <a:pt x="992" y="802"/>
                </a:cubicBezTo>
                <a:cubicBezTo>
                  <a:pt x="993" y="804"/>
                  <a:pt x="995" y="803"/>
                  <a:pt x="996" y="804"/>
                </a:cubicBezTo>
                <a:cubicBezTo>
                  <a:pt x="998" y="804"/>
                  <a:pt x="998" y="804"/>
                  <a:pt x="999" y="804"/>
                </a:cubicBezTo>
                <a:cubicBezTo>
                  <a:pt x="999" y="804"/>
                  <a:pt x="999" y="804"/>
                  <a:pt x="1000" y="804"/>
                </a:cubicBezTo>
                <a:cubicBezTo>
                  <a:pt x="1000" y="804"/>
                  <a:pt x="1001" y="804"/>
                  <a:pt x="1001" y="804"/>
                </a:cubicBezTo>
                <a:cubicBezTo>
                  <a:pt x="1002" y="804"/>
                  <a:pt x="1003" y="804"/>
                  <a:pt x="1003" y="804"/>
                </a:cubicBezTo>
                <a:cubicBezTo>
                  <a:pt x="1007" y="804"/>
                  <a:pt x="1010" y="806"/>
                  <a:pt x="1015" y="808"/>
                </a:cubicBezTo>
                <a:cubicBezTo>
                  <a:pt x="1018" y="807"/>
                  <a:pt x="1020" y="807"/>
                  <a:pt x="1023" y="808"/>
                </a:cubicBezTo>
                <a:cubicBezTo>
                  <a:pt x="1025" y="808"/>
                  <a:pt x="1028" y="809"/>
                  <a:pt x="1029" y="809"/>
                </a:cubicBezTo>
                <a:cubicBezTo>
                  <a:pt x="1030" y="809"/>
                  <a:pt x="1031" y="809"/>
                  <a:pt x="1031" y="809"/>
                </a:cubicBezTo>
                <a:cubicBezTo>
                  <a:pt x="1032" y="808"/>
                  <a:pt x="1032" y="809"/>
                  <a:pt x="1033" y="809"/>
                </a:cubicBezTo>
                <a:cubicBezTo>
                  <a:pt x="1035" y="809"/>
                  <a:pt x="1036" y="809"/>
                  <a:pt x="1037" y="808"/>
                </a:cubicBezTo>
                <a:cubicBezTo>
                  <a:pt x="1035" y="808"/>
                  <a:pt x="1034" y="807"/>
                  <a:pt x="1033" y="806"/>
                </a:cubicBezTo>
                <a:cubicBezTo>
                  <a:pt x="1033" y="806"/>
                  <a:pt x="1033" y="807"/>
                  <a:pt x="1032" y="807"/>
                </a:cubicBezTo>
                <a:cubicBezTo>
                  <a:pt x="1031" y="807"/>
                  <a:pt x="1031" y="806"/>
                  <a:pt x="1030" y="807"/>
                </a:cubicBezTo>
                <a:cubicBezTo>
                  <a:pt x="1029" y="807"/>
                  <a:pt x="1028" y="806"/>
                  <a:pt x="1027" y="806"/>
                </a:cubicBezTo>
                <a:cubicBezTo>
                  <a:pt x="1026" y="806"/>
                  <a:pt x="1026" y="807"/>
                  <a:pt x="1025" y="806"/>
                </a:cubicBezTo>
                <a:cubicBezTo>
                  <a:pt x="1025" y="806"/>
                  <a:pt x="1025" y="806"/>
                  <a:pt x="1024" y="805"/>
                </a:cubicBezTo>
                <a:cubicBezTo>
                  <a:pt x="1022" y="804"/>
                  <a:pt x="1021" y="806"/>
                  <a:pt x="1021" y="804"/>
                </a:cubicBezTo>
                <a:cubicBezTo>
                  <a:pt x="1023" y="804"/>
                  <a:pt x="1024" y="804"/>
                  <a:pt x="1026" y="805"/>
                </a:cubicBezTo>
                <a:cubicBezTo>
                  <a:pt x="1027" y="805"/>
                  <a:pt x="1027" y="805"/>
                  <a:pt x="1029" y="805"/>
                </a:cubicBezTo>
                <a:cubicBezTo>
                  <a:pt x="1029" y="805"/>
                  <a:pt x="1029" y="806"/>
                  <a:pt x="1030" y="806"/>
                </a:cubicBezTo>
                <a:cubicBezTo>
                  <a:pt x="1030" y="806"/>
                  <a:pt x="1031" y="805"/>
                  <a:pt x="1031" y="806"/>
                </a:cubicBezTo>
                <a:cubicBezTo>
                  <a:pt x="1033" y="805"/>
                  <a:pt x="1036" y="807"/>
                  <a:pt x="1038" y="806"/>
                </a:cubicBezTo>
                <a:cubicBezTo>
                  <a:pt x="1038" y="807"/>
                  <a:pt x="1039" y="808"/>
                  <a:pt x="1041" y="809"/>
                </a:cubicBezTo>
                <a:cubicBezTo>
                  <a:pt x="1041" y="808"/>
                  <a:pt x="1041" y="808"/>
                  <a:pt x="1042" y="808"/>
                </a:cubicBezTo>
                <a:cubicBezTo>
                  <a:pt x="1042" y="808"/>
                  <a:pt x="1043" y="808"/>
                  <a:pt x="1043" y="808"/>
                </a:cubicBezTo>
                <a:cubicBezTo>
                  <a:pt x="1044" y="808"/>
                  <a:pt x="1044" y="806"/>
                  <a:pt x="1045" y="807"/>
                </a:cubicBezTo>
                <a:cubicBezTo>
                  <a:pt x="1046" y="807"/>
                  <a:pt x="1046" y="808"/>
                  <a:pt x="1048" y="808"/>
                </a:cubicBezTo>
                <a:cubicBezTo>
                  <a:pt x="1049" y="808"/>
                  <a:pt x="1050" y="808"/>
                  <a:pt x="1051" y="807"/>
                </a:cubicBezTo>
                <a:cubicBezTo>
                  <a:pt x="1051" y="807"/>
                  <a:pt x="1052" y="808"/>
                  <a:pt x="1052" y="808"/>
                </a:cubicBezTo>
                <a:cubicBezTo>
                  <a:pt x="1052" y="808"/>
                  <a:pt x="1052" y="807"/>
                  <a:pt x="1052" y="807"/>
                </a:cubicBezTo>
                <a:cubicBezTo>
                  <a:pt x="1052" y="807"/>
                  <a:pt x="1053" y="807"/>
                  <a:pt x="1053" y="807"/>
                </a:cubicBezTo>
                <a:cubicBezTo>
                  <a:pt x="1053" y="807"/>
                  <a:pt x="1053" y="807"/>
                  <a:pt x="1053" y="807"/>
                </a:cubicBezTo>
                <a:cubicBezTo>
                  <a:pt x="1054" y="807"/>
                  <a:pt x="1054" y="807"/>
                  <a:pt x="1054" y="807"/>
                </a:cubicBezTo>
                <a:cubicBezTo>
                  <a:pt x="1055" y="807"/>
                  <a:pt x="1056" y="806"/>
                  <a:pt x="1057" y="806"/>
                </a:cubicBezTo>
                <a:cubicBezTo>
                  <a:pt x="1057" y="806"/>
                  <a:pt x="1058" y="807"/>
                  <a:pt x="1058" y="807"/>
                </a:cubicBezTo>
                <a:cubicBezTo>
                  <a:pt x="1058" y="807"/>
                  <a:pt x="1059" y="806"/>
                  <a:pt x="1060" y="806"/>
                </a:cubicBezTo>
                <a:cubicBezTo>
                  <a:pt x="1061" y="806"/>
                  <a:pt x="1062" y="807"/>
                  <a:pt x="1063" y="807"/>
                </a:cubicBezTo>
                <a:cubicBezTo>
                  <a:pt x="1064" y="806"/>
                  <a:pt x="1065" y="805"/>
                  <a:pt x="1067" y="805"/>
                </a:cubicBezTo>
                <a:cubicBezTo>
                  <a:pt x="1070" y="805"/>
                  <a:pt x="1072" y="804"/>
                  <a:pt x="1074" y="803"/>
                </a:cubicBezTo>
                <a:cubicBezTo>
                  <a:pt x="1070" y="801"/>
                  <a:pt x="1069" y="805"/>
                  <a:pt x="1065" y="803"/>
                </a:cubicBezTo>
                <a:cubicBezTo>
                  <a:pt x="1064" y="804"/>
                  <a:pt x="1063" y="804"/>
                  <a:pt x="1062" y="804"/>
                </a:cubicBezTo>
                <a:cubicBezTo>
                  <a:pt x="1060" y="803"/>
                  <a:pt x="1057" y="805"/>
                  <a:pt x="1055" y="805"/>
                </a:cubicBezTo>
                <a:cubicBezTo>
                  <a:pt x="1055" y="805"/>
                  <a:pt x="1056" y="805"/>
                  <a:pt x="1056" y="805"/>
                </a:cubicBezTo>
                <a:cubicBezTo>
                  <a:pt x="1055" y="804"/>
                  <a:pt x="1050" y="805"/>
                  <a:pt x="1052" y="803"/>
                </a:cubicBezTo>
                <a:cubicBezTo>
                  <a:pt x="1053" y="804"/>
                  <a:pt x="1053" y="803"/>
                  <a:pt x="1053" y="803"/>
                </a:cubicBezTo>
                <a:cubicBezTo>
                  <a:pt x="1054" y="803"/>
                  <a:pt x="1054" y="804"/>
                  <a:pt x="1055" y="804"/>
                </a:cubicBezTo>
                <a:cubicBezTo>
                  <a:pt x="1055" y="802"/>
                  <a:pt x="1056" y="802"/>
                  <a:pt x="1057" y="802"/>
                </a:cubicBezTo>
                <a:cubicBezTo>
                  <a:pt x="1059" y="803"/>
                  <a:pt x="1061" y="802"/>
                  <a:pt x="1063" y="802"/>
                </a:cubicBezTo>
                <a:cubicBezTo>
                  <a:pt x="1063" y="802"/>
                  <a:pt x="1063" y="802"/>
                  <a:pt x="1063" y="802"/>
                </a:cubicBezTo>
                <a:cubicBezTo>
                  <a:pt x="1064" y="802"/>
                  <a:pt x="1065" y="802"/>
                  <a:pt x="1066" y="802"/>
                </a:cubicBezTo>
                <a:cubicBezTo>
                  <a:pt x="1066" y="802"/>
                  <a:pt x="1066" y="801"/>
                  <a:pt x="1066" y="801"/>
                </a:cubicBezTo>
                <a:cubicBezTo>
                  <a:pt x="1066" y="801"/>
                  <a:pt x="1067" y="801"/>
                  <a:pt x="1067" y="801"/>
                </a:cubicBezTo>
                <a:cubicBezTo>
                  <a:pt x="1068" y="801"/>
                  <a:pt x="1068" y="801"/>
                  <a:pt x="1069" y="801"/>
                </a:cubicBezTo>
                <a:cubicBezTo>
                  <a:pt x="1069" y="800"/>
                  <a:pt x="1070" y="799"/>
                  <a:pt x="1070" y="799"/>
                </a:cubicBezTo>
                <a:cubicBezTo>
                  <a:pt x="1071" y="801"/>
                  <a:pt x="1071" y="798"/>
                  <a:pt x="1072" y="798"/>
                </a:cubicBezTo>
                <a:cubicBezTo>
                  <a:pt x="1073" y="799"/>
                  <a:pt x="1071" y="801"/>
                  <a:pt x="1073" y="801"/>
                </a:cubicBezTo>
                <a:cubicBezTo>
                  <a:pt x="1074" y="800"/>
                  <a:pt x="1076" y="800"/>
                  <a:pt x="1077" y="800"/>
                </a:cubicBezTo>
                <a:cubicBezTo>
                  <a:pt x="1077" y="799"/>
                  <a:pt x="1077" y="799"/>
                  <a:pt x="1077" y="798"/>
                </a:cubicBezTo>
                <a:cubicBezTo>
                  <a:pt x="1078" y="798"/>
                  <a:pt x="1079" y="798"/>
                  <a:pt x="1079" y="797"/>
                </a:cubicBezTo>
                <a:cubicBezTo>
                  <a:pt x="1080" y="797"/>
                  <a:pt x="1081" y="796"/>
                  <a:pt x="1082" y="797"/>
                </a:cubicBezTo>
                <a:cubicBezTo>
                  <a:pt x="1082" y="798"/>
                  <a:pt x="1081" y="800"/>
                  <a:pt x="1080" y="800"/>
                </a:cubicBezTo>
                <a:cubicBezTo>
                  <a:pt x="1079" y="800"/>
                  <a:pt x="1076" y="801"/>
                  <a:pt x="1078" y="801"/>
                </a:cubicBezTo>
                <a:cubicBezTo>
                  <a:pt x="1079" y="801"/>
                  <a:pt x="1081" y="801"/>
                  <a:pt x="1082" y="801"/>
                </a:cubicBezTo>
                <a:cubicBezTo>
                  <a:pt x="1083" y="800"/>
                  <a:pt x="1085" y="799"/>
                  <a:pt x="1086" y="798"/>
                </a:cubicBezTo>
                <a:cubicBezTo>
                  <a:pt x="1087" y="798"/>
                  <a:pt x="1088" y="798"/>
                  <a:pt x="1089" y="797"/>
                </a:cubicBezTo>
                <a:cubicBezTo>
                  <a:pt x="1088" y="797"/>
                  <a:pt x="1088" y="798"/>
                  <a:pt x="1088" y="798"/>
                </a:cubicBezTo>
                <a:cubicBezTo>
                  <a:pt x="1088" y="798"/>
                  <a:pt x="1088" y="798"/>
                  <a:pt x="1088" y="798"/>
                </a:cubicBezTo>
                <a:cubicBezTo>
                  <a:pt x="1086" y="799"/>
                  <a:pt x="1084" y="801"/>
                  <a:pt x="1082" y="801"/>
                </a:cubicBezTo>
                <a:cubicBezTo>
                  <a:pt x="1082" y="802"/>
                  <a:pt x="1070" y="808"/>
                  <a:pt x="1069" y="808"/>
                </a:cubicBezTo>
                <a:cubicBezTo>
                  <a:pt x="1068" y="809"/>
                  <a:pt x="1067" y="808"/>
                  <a:pt x="1066" y="809"/>
                </a:cubicBezTo>
                <a:cubicBezTo>
                  <a:pt x="1066" y="809"/>
                  <a:pt x="1065" y="809"/>
                  <a:pt x="1065" y="810"/>
                </a:cubicBezTo>
                <a:cubicBezTo>
                  <a:pt x="1065" y="810"/>
                  <a:pt x="1063" y="810"/>
                  <a:pt x="1063" y="810"/>
                </a:cubicBezTo>
                <a:cubicBezTo>
                  <a:pt x="1063" y="810"/>
                  <a:pt x="1063" y="810"/>
                  <a:pt x="1063" y="810"/>
                </a:cubicBezTo>
                <a:cubicBezTo>
                  <a:pt x="1061" y="811"/>
                  <a:pt x="1060" y="811"/>
                  <a:pt x="1059" y="811"/>
                </a:cubicBezTo>
                <a:cubicBezTo>
                  <a:pt x="1058" y="811"/>
                  <a:pt x="1055" y="811"/>
                  <a:pt x="1055" y="811"/>
                </a:cubicBezTo>
                <a:cubicBezTo>
                  <a:pt x="1055" y="812"/>
                  <a:pt x="1054" y="811"/>
                  <a:pt x="1054" y="811"/>
                </a:cubicBezTo>
                <a:cubicBezTo>
                  <a:pt x="1054" y="811"/>
                  <a:pt x="1052" y="813"/>
                  <a:pt x="1052" y="813"/>
                </a:cubicBezTo>
                <a:cubicBezTo>
                  <a:pt x="1050" y="814"/>
                  <a:pt x="1049" y="813"/>
                  <a:pt x="1048" y="813"/>
                </a:cubicBezTo>
                <a:cubicBezTo>
                  <a:pt x="1048" y="813"/>
                  <a:pt x="1048" y="813"/>
                  <a:pt x="1047" y="814"/>
                </a:cubicBezTo>
                <a:cubicBezTo>
                  <a:pt x="1045" y="814"/>
                  <a:pt x="1043" y="815"/>
                  <a:pt x="1042" y="814"/>
                </a:cubicBezTo>
                <a:cubicBezTo>
                  <a:pt x="1041" y="814"/>
                  <a:pt x="1041" y="814"/>
                  <a:pt x="1040" y="815"/>
                </a:cubicBezTo>
                <a:cubicBezTo>
                  <a:pt x="1039" y="815"/>
                  <a:pt x="1036" y="815"/>
                  <a:pt x="1035" y="815"/>
                </a:cubicBezTo>
                <a:cubicBezTo>
                  <a:pt x="1035" y="815"/>
                  <a:pt x="1034" y="814"/>
                  <a:pt x="1034" y="814"/>
                </a:cubicBezTo>
                <a:cubicBezTo>
                  <a:pt x="1032" y="815"/>
                  <a:pt x="1029" y="814"/>
                  <a:pt x="1028" y="814"/>
                </a:cubicBezTo>
                <a:cubicBezTo>
                  <a:pt x="1027" y="814"/>
                  <a:pt x="1027" y="814"/>
                  <a:pt x="1027" y="814"/>
                </a:cubicBezTo>
                <a:cubicBezTo>
                  <a:pt x="1026" y="814"/>
                  <a:pt x="1026" y="814"/>
                  <a:pt x="1025" y="814"/>
                </a:cubicBezTo>
                <a:cubicBezTo>
                  <a:pt x="1025" y="814"/>
                  <a:pt x="1024" y="815"/>
                  <a:pt x="1024" y="815"/>
                </a:cubicBezTo>
                <a:cubicBezTo>
                  <a:pt x="1024" y="815"/>
                  <a:pt x="1024" y="814"/>
                  <a:pt x="1023" y="814"/>
                </a:cubicBezTo>
                <a:cubicBezTo>
                  <a:pt x="1023" y="814"/>
                  <a:pt x="1022" y="814"/>
                  <a:pt x="1022" y="814"/>
                </a:cubicBezTo>
                <a:cubicBezTo>
                  <a:pt x="1021" y="816"/>
                  <a:pt x="1014" y="814"/>
                  <a:pt x="1013" y="814"/>
                </a:cubicBezTo>
                <a:cubicBezTo>
                  <a:pt x="1013" y="814"/>
                  <a:pt x="1002" y="813"/>
                  <a:pt x="1002" y="813"/>
                </a:cubicBezTo>
                <a:cubicBezTo>
                  <a:pt x="1001" y="812"/>
                  <a:pt x="1002" y="812"/>
                  <a:pt x="1001" y="812"/>
                </a:cubicBezTo>
                <a:cubicBezTo>
                  <a:pt x="1001" y="813"/>
                  <a:pt x="999" y="812"/>
                  <a:pt x="999" y="812"/>
                </a:cubicBezTo>
                <a:cubicBezTo>
                  <a:pt x="998" y="812"/>
                  <a:pt x="997" y="812"/>
                  <a:pt x="996" y="813"/>
                </a:cubicBezTo>
                <a:cubicBezTo>
                  <a:pt x="995" y="811"/>
                  <a:pt x="994" y="811"/>
                  <a:pt x="992" y="810"/>
                </a:cubicBezTo>
                <a:cubicBezTo>
                  <a:pt x="988" y="812"/>
                  <a:pt x="986" y="808"/>
                  <a:pt x="980" y="809"/>
                </a:cubicBezTo>
                <a:cubicBezTo>
                  <a:pt x="980" y="807"/>
                  <a:pt x="979" y="808"/>
                  <a:pt x="978" y="807"/>
                </a:cubicBezTo>
                <a:cubicBezTo>
                  <a:pt x="978" y="807"/>
                  <a:pt x="977" y="807"/>
                  <a:pt x="977" y="807"/>
                </a:cubicBezTo>
                <a:cubicBezTo>
                  <a:pt x="977" y="807"/>
                  <a:pt x="977" y="807"/>
                  <a:pt x="977" y="807"/>
                </a:cubicBezTo>
                <a:cubicBezTo>
                  <a:pt x="976" y="807"/>
                  <a:pt x="976" y="806"/>
                  <a:pt x="976" y="806"/>
                </a:cubicBezTo>
                <a:cubicBezTo>
                  <a:pt x="976" y="806"/>
                  <a:pt x="973" y="806"/>
                  <a:pt x="972" y="805"/>
                </a:cubicBezTo>
                <a:cubicBezTo>
                  <a:pt x="971" y="805"/>
                  <a:pt x="971" y="805"/>
                  <a:pt x="971" y="805"/>
                </a:cubicBezTo>
                <a:cubicBezTo>
                  <a:pt x="970" y="804"/>
                  <a:pt x="969" y="805"/>
                  <a:pt x="968" y="804"/>
                </a:cubicBezTo>
                <a:cubicBezTo>
                  <a:pt x="967" y="804"/>
                  <a:pt x="967" y="804"/>
                  <a:pt x="967" y="803"/>
                </a:cubicBezTo>
                <a:cubicBezTo>
                  <a:pt x="967" y="803"/>
                  <a:pt x="966" y="803"/>
                  <a:pt x="966" y="803"/>
                </a:cubicBezTo>
                <a:cubicBezTo>
                  <a:pt x="964" y="803"/>
                  <a:pt x="964" y="802"/>
                  <a:pt x="962" y="801"/>
                </a:cubicBezTo>
                <a:cubicBezTo>
                  <a:pt x="961" y="800"/>
                  <a:pt x="958" y="799"/>
                  <a:pt x="957" y="797"/>
                </a:cubicBezTo>
                <a:cubicBezTo>
                  <a:pt x="954" y="797"/>
                  <a:pt x="954" y="797"/>
                  <a:pt x="954" y="797"/>
                </a:cubicBezTo>
                <a:cubicBezTo>
                  <a:pt x="954" y="796"/>
                  <a:pt x="952" y="796"/>
                  <a:pt x="952" y="795"/>
                </a:cubicBezTo>
                <a:cubicBezTo>
                  <a:pt x="951" y="795"/>
                  <a:pt x="951" y="795"/>
                  <a:pt x="950" y="795"/>
                </a:cubicBezTo>
                <a:cubicBezTo>
                  <a:pt x="949" y="794"/>
                  <a:pt x="948" y="794"/>
                  <a:pt x="947" y="793"/>
                </a:cubicBezTo>
                <a:cubicBezTo>
                  <a:pt x="946" y="793"/>
                  <a:pt x="946" y="791"/>
                  <a:pt x="945" y="791"/>
                </a:cubicBezTo>
                <a:cubicBezTo>
                  <a:pt x="944" y="791"/>
                  <a:pt x="944" y="790"/>
                  <a:pt x="944" y="789"/>
                </a:cubicBezTo>
                <a:cubicBezTo>
                  <a:pt x="941" y="789"/>
                  <a:pt x="941" y="789"/>
                  <a:pt x="941" y="789"/>
                </a:cubicBezTo>
                <a:cubicBezTo>
                  <a:pt x="940" y="788"/>
                  <a:pt x="940" y="787"/>
                  <a:pt x="939" y="787"/>
                </a:cubicBezTo>
                <a:cubicBezTo>
                  <a:pt x="938" y="786"/>
                  <a:pt x="938" y="787"/>
                  <a:pt x="937" y="786"/>
                </a:cubicBezTo>
                <a:cubicBezTo>
                  <a:pt x="937" y="785"/>
                  <a:pt x="936" y="785"/>
                  <a:pt x="935" y="784"/>
                </a:cubicBezTo>
                <a:cubicBezTo>
                  <a:pt x="934" y="784"/>
                  <a:pt x="933" y="783"/>
                  <a:pt x="931" y="782"/>
                </a:cubicBezTo>
                <a:cubicBezTo>
                  <a:pt x="930" y="779"/>
                  <a:pt x="927" y="776"/>
                  <a:pt x="925" y="773"/>
                </a:cubicBezTo>
                <a:cubicBezTo>
                  <a:pt x="924" y="773"/>
                  <a:pt x="923" y="773"/>
                  <a:pt x="922" y="773"/>
                </a:cubicBezTo>
                <a:cubicBezTo>
                  <a:pt x="921" y="772"/>
                  <a:pt x="920" y="771"/>
                  <a:pt x="919" y="769"/>
                </a:cubicBezTo>
                <a:cubicBezTo>
                  <a:pt x="918" y="769"/>
                  <a:pt x="916" y="768"/>
                  <a:pt x="915" y="767"/>
                </a:cubicBezTo>
                <a:cubicBezTo>
                  <a:pt x="916" y="765"/>
                  <a:pt x="915" y="765"/>
                  <a:pt x="915" y="764"/>
                </a:cubicBezTo>
                <a:cubicBezTo>
                  <a:pt x="915" y="763"/>
                  <a:pt x="914" y="763"/>
                  <a:pt x="913" y="762"/>
                </a:cubicBezTo>
                <a:cubicBezTo>
                  <a:pt x="912" y="760"/>
                  <a:pt x="910" y="758"/>
                  <a:pt x="909" y="755"/>
                </a:cubicBezTo>
                <a:cubicBezTo>
                  <a:pt x="908" y="755"/>
                  <a:pt x="908" y="755"/>
                  <a:pt x="907" y="755"/>
                </a:cubicBezTo>
                <a:cubicBezTo>
                  <a:pt x="906" y="752"/>
                  <a:pt x="903" y="751"/>
                  <a:pt x="902" y="749"/>
                </a:cubicBezTo>
                <a:cubicBezTo>
                  <a:pt x="902" y="749"/>
                  <a:pt x="902" y="748"/>
                  <a:pt x="902" y="748"/>
                </a:cubicBezTo>
                <a:cubicBezTo>
                  <a:pt x="902" y="748"/>
                  <a:pt x="901" y="748"/>
                  <a:pt x="901" y="748"/>
                </a:cubicBezTo>
                <a:cubicBezTo>
                  <a:pt x="901" y="747"/>
                  <a:pt x="900" y="746"/>
                  <a:pt x="900" y="746"/>
                </a:cubicBezTo>
                <a:cubicBezTo>
                  <a:pt x="900" y="745"/>
                  <a:pt x="899" y="745"/>
                  <a:pt x="899" y="744"/>
                </a:cubicBezTo>
                <a:cubicBezTo>
                  <a:pt x="899" y="743"/>
                  <a:pt x="897" y="744"/>
                  <a:pt x="897" y="743"/>
                </a:cubicBezTo>
                <a:cubicBezTo>
                  <a:pt x="897" y="742"/>
                  <a:pt x="899" y="742"/>
                  <a:pt x="898" y="741"/>
                </a:cubicBezTo>
                <a:cubicBezTo>
                  <a:pt x="897" y="740"/>
                  <a:pt x="897" y="738"/>
                  <a:pt x="896" y="738"/>
                </a:cubicBezTo>
                <a:cubicBezTo>
                  <a:pt x="896" y="738"/>
                  <a:pt x="897" y="737"/>
                  <a:pt x="896" y="737"/>
                </a:cubicBezTo>
                <a:cubicBezTo>
                  <a:pt x="896" y="737"/>
                  <a:pt x="896" y="737"/>
                  <a:pt x="896" y="736"/>
                </a:cubicBezTo>
                <a:cubicBezTo>
                  <a:pt x="896" y="735"/>
                  <a:pt x="895" y="735"/>
                  <a:pt x="895" y="734"/>
                </a:cubicBezTo>
                <a:cubicBezTo>
                  <a:pt x="895" y="733"/>
                  <a:pt x="894" y="733"/>
                  <a:pt x="894" y="732"/>
                </a:cubicBezTo>
                <a:cubicBezTo>
                  <a:pt x="894" y="731"/>
                  <a:pt x="893" y="731"/>
                  <a:pt x="893" y="730"/>
                </a:cubicBezTo>
                <a:cubicBezTo>
                  <a:pt x="893" y="729"/>
                  <a:pt x="892" y="729"/>
                  <a:pt x="892" y="729"/>
                </a:cubicBezTo>
                <a:cubicBezTo>
                  <a:pt x="892" y="729"/>
                  <a:pt x="892" y="728"/>
                  <a:pt x="892" y="728"/>
                </a:cubicBezTo>
                <a:cubicBezTo>
                  <a:pt x="892" y="728"/>
                  <a:pt x="892" y="728"/>
                  <a:pt x="892" y="728"/>
                </a:cubicBezTo>
                <a:cubicBezTo>
                  <a:pt x="891" y="728"/>
                  <a:pt x="892" y="727"/>
                  <a:pt x="892" y="727"/>
                </a:cubicBezTo>
                <a:cubicBezTo>
                  <a:pt x="891" y="726"/>
                  <a:pt x="892" y="725"/>
                  <a:pt x="891" y="724"/>
                </a:cubicBezTo>
                <a:cubicBezTo>
                  <a:pt x="890" y="723"/>
                  <a:pt x="889" y="721"/>
                  <a:pt x="889" y="720"/>
                </a:cubicBezTo>
                <a:cubicBezTo>
                  <a:pt x="888" y="719"/>
                  <a:pt x="889" y="717"/>
                  <a:pt x="888" y="716"/>
                </a:cubicBezTo>
                <a:cubicBezTo>
                  <a:pt x="888" y="715"/>
                  <a:pt x="888" y="715"/>
                  <a:pt x="887" y="715"/>
                </a:cubicBezTo>
                <a:cubicBezTo>
                  <a:pt x="887" y="714"/>
                  <a:pt x="888" y="714"/>
                  <a:pt x="888" y="714"/>
                </a:cubicBezTo>
                <a:cubicBezTo>
                  <a:pt x="887" y="713"/>
                  <a:pt x="886" y="712"/>
                  <a:pt x="886" y="711"/>
                </a:cubicBezTo>
                <a:cubicBezTo>
                  <a:pt x="884" y="710"/>
                  <a:pt x="884" y="708"/>
                  <a:pt x="883" y="707"/>
                </a:cubicBezTo>
                <a:cubicBezTo>
                  <a:pt x="882" y="706"/>
                  <a:pt x="883" y="705"/>
                  <a:pt x="883" y="704"/>
                </a:cubicBezTo>
                <a:cubicBezTo>
                  <a:pt x="883" y="704"/>
                  <a:pt x="882" y="703"/>
                  <a:pt x="882" y="702"/>
                </a:cubicBezTo>
                <a:cubicBezTo>
                  <a:pt x="882" y="700"/>
                  <a:pt x="882" y="699"/>
                  <a:pt x="881" y="699"/>
                </a:cubicBezTo>
                <a:cubicBezTo>
                  <a:pt x="881" y="698"/>
                  <a:pt x="882" y="698"/>
                  <a:pt x="882" y="698"/>
                </a:cubicBezTo>
                <a:cubicBezTo>
                  <a:pt x="882" y="698"/>
                  <a:pt x="881" y="698"/>
                  <a:pt x="881" y="698"/>
                </a:cubicBezTo>
                <a:cubicBezTo>
                  <a:pt x="881" y="698"/>
                  <a:pt x="881" y="697"/>
                  <a:pt x="881" y="697"/>
                </a:cubicBezTo>
                <a:cubicBezTo>
                  <a:pt x="880" y="694"/>
                  <a:pt x="880" y="691"/>
                  <a:pt x="879" y="689"/>
                </a:cubicBezTo>
                <a:cubicBezTo>
                  <a:pt x="879" y="687"/>
                  <a:pt x="880" y="687"/>
                  <a:pt x="879" y="685"/>
                </a:cubicBezTo>
                <a:cubicBezTo>
                  <a:pt x="879" y="685"/>
                  <a:pt x="879" y="685"/>
                  <a:pt x="879" y="684"/>
                </a:cubicBezTo>
                <a:cubicBezTo>
                  <a:pt x="878" y="684"/>
                  <a:pt x="879" y="682"/>
                  <a:pt x="879" y="681"/>
                </a:cubicBezTo>
                <a:cubicBezTo>
                  <a:pt x="878" y="680"/>
                  <a:pt x="878" y="679"/>
                  <a:pt x="878" y="678"/>
                </a:cubicBezTo>
                <a:cubicBezTo>
                  <a:pt x="876" y="664"/>
                  <a:pt x="876" y="664"/>
                  <a:pt x="876" y="664"/>
                </a:cubicBezTo>
                <a:cubicBezTo>
                  <a:pt x="876" y="632"/>
                  <a:pt x="873" y="627"/>
                  <a:pt x="875" y="595"/>
                </a:cubicBezTo>
                <a:cubicBezTo>
                  <a:pt x="878" y="551"/>
                  <a:pt x="882" y="501"/>
                  <a:pt x="857" y="463"/>
                </a:cubicBezTo>
                <a:cubicBezTo>
                  <a:pt x="822" y="409"/>
                  <a:pt x="770" y="435"/>
                  <a:pt x="770" y="435"/>
                </a:cubicBezTo>
                <a:cubicBezTo>
                  <a:pt x="770" y="435"/>
                  <a:pt x="764" y="427"/>
                  <a:pt x="763" y="427"/>
                </a:cubicBezTo>
                <a:cubicBezTo>
                  <a:pt x="758" y="421"/>
                  <a:pt x="754" y="416"/>
                  <a:pt x="744" y="411"/>
                </a:cubicBezTo>
                <a:cubicBezTo>
                  <a:pt x="738" y="407"/>
                  <a:pt x="733" y="406"/>
                  <a:pt x="725" y="404"/>
                </a:cubicBezTo>
                <a:cubicBezTo>
                  <a:pt x="678" y="392"/>
                  <a:pt x="612" y="422"/>
                  <a:pt x="605" y="489"/>
                </a:cubicBezTo>
                <a:cubicBezTo>
                  <a:pt x="604" y="503"/>
                  <a:pt x="606" y="523"/>
                  <a:pt x="621" y="529"/>
                </a:cubicBezTo>
                <a:cubicBezTo>
                  <a:pt x="597" y="544"/>
                  <a:pt x="590" y="581"/>
                  <a:pt x="593" y="604"/>
                </a:cubicBezTo>
                <a:cubicBezTo>
                  <a:pt x="600" y="653"/>
                  <a:pt x="685" y="723"/>
                  <a:pt x="760" y="663"/>
                </a:cubicBezTo>
                <a:cubicBezTo>
                  <a:pt x="810" y="623"/>
                  <a:pt x="786" y="534"/>
                  <a:pt x="719" y="554"/>
                </a:cubicBezTo>
                <a:cubicBezTo>
                  <a:pt x="703" y="561"/>
                  <a:pt x="696" y="574"/>
                  <a:pt x="698" y="585"/>
                </a:cubicBezTo>
                <a:cubicBezTo>
                  <a:pt x="701" y="596"/>
                  <a:pt x="714" y="600"/>
                  <a:pt x="719" y="599"/>
                </a:cubicBezTo>
                <a:cubicBezTo>
                  <a:pt x="717" y="603"/>
                  <a:pt x="679" y="609"/>
                  <a:pt x="682" y="570"/>
                </a:cubicBezTo>
                <a:cubicBezTo>
                  <a:pt x="684" y="551"/>
                  <a:pt x="702" y="536"/>
                  <a:pt x="718" y="533"/>
                </a:cubicBezTo>
                <a:cubicBezTo>
                  <a:pt x="736" y="528"/>
                  <a:pt x="754" y="531"/>
                  <a:pt x="768" y="539"/>
                </a:cubicBezTo>
                <a:cubicBezTo>
                  <a:pt x="809" y="565"/>
                  <a:pt x="808" y="618"/>
                  <a:pt x="815" y="651"/>
                </a:cubicBezTo>
                <a:cubicBezTo>
                  <a:pt x="815" y="651"/>
                  <a:pt x="814" y="650"/>
                  <a:pt x="815" y="652"/>
                </a:cubicBezTo>
                <a:cubicBezTo>
                  <a:pt x="816" y="652"/>
                  <a:pt x="816" y="652"/>
                  <a:pt x="816" y="653"/>
                </a:cubicBezTo>
                <a:cubicBezTo>
                  <a:pt x="817" y="653"/>
                  <a:pt x="816" y="654"/>
                  <a:pt x="817" y="654"/>
                </a:cubicBezTo>
                <a:cubicBezTo>
                  <a:pt x="817" y="655"/>
                  <a:pt x="816" y="654"/>
                  <a:pt x="817" y="655"/>
                </a:cubicBezTo>
                <a:cubicBezTo>
                  <a:pt x="818" y="656"/>
                  <a:pt x="816" y="654"/>
                  <a:pt x="817" y="656"/>
                </a:cubicBezTo>
                <a:cubicBezTo>
                  <a:pt x="817" y="656"/>
                  <a:pt x="817" y="657"/>
                  <a:pt x="817" y="657"/>
                </a:cubicBezTo>
                <a:cubicBezTo>
                  <a:pt x="817" y="658"/>
                  <a:pt x="816" y="659"/>
                  <a:pt x="816" y="660"/>
                </a:cubicBezTo>
                <a:cubicBezTo>
                  <a:pt x="816" y="660"/>
                  <a:pt x="817" y="660"/>
                  <a:pt x="817" y="661"/>
                </a:cubicBezTo>
                <a:cubicBezTo>
                  <a:pt x="817" y="661"/>
                  <a:pt x="817" y="662"/>
                  <a:pt x="818" y="662"/>
                </a:cubicBezTo>
                <a:cubicBezTo>
                  <a:pt x="818" y="663"/>
                  <a:pt x="818" y="664"/>
                  <a:pt x="819" y="664"/>
                </a:cubicBezTo>
                <a:cubicBezTo>
                  <a:pt x="819" y="665"/>
                  <a:pt x="818" y="667"/>
                  <a:pt x="818" y="668"/>
                </a:cubicBezTo>
                <a:cubicBezTo>
                  <a:pt x="818" y="668"/>
                  <a:pt x="819" y="668"/>
                  <a:pt x="819" y="669"/>
                </a:cubicBezTo>
                <a:cubicBezTo>
                  <a:pt x="819" y="669"/>
                  <a:pt x="819" y="669"/>
                  <a:pt x="819" y="670"/>
                </a:cubicBezTo>
                <a:cubicBezTo>
                  <a:pt x="819" y="670"/>
                  <a:pt x="820" y="671"/>
                  <a:pt x="820" y="671"/>
                </a:cubicBezTo>
                <a:cubicBezTo>
                  <a:pt x="820" y="672"/>
                  <a:pt x="819" y="680"/>
                  <a:pt x="819" y="681"/>
                </a:cubicBezTo>
                <a:cubicBezTo>
                  <a:pt x="819" y="681"/>
                  <a:pt x="820" y="682"/>
                  <a:pt x="820" y="682"/>
                </a:cubicBezTo>
                <a:cubicBezTo>
                  <a:pt x="821" y="683"/>
                  <a:pt x="821" y="684"/>
                  <a:pt x="821" y="685"/>
                </a:cubicBezTo>
                <a:cubicBezTo>
                  <a:pt x="821" y="685"/>
                  <a:pt x="820" y="686"/>
                  <a:pt x="820" y="686"/>
                </a:cubicBezTo>
                <a:cubicBezTo>
                  <a:pt x="820" y="687"/>
                  <a:pt x="822" y="689"/>
                  <a:pt x="822" y="690"/>
                </a:cubicBezTo>
                <a:cubicBezTo>
                  <a:pt x="822" y="690"/>
                  <a:pt x="820" y="690"/>
                  <a:pt x="820" y="690"/>
                </a:cubicBezTo>
                <a:cubicBezTo>
                  <a:pt x="821" y="692"/>
                  <a:pt x="821" y="692"/>
                  <a:pt x="821" y="693"/>
                </a:cubicBezTo>
                <a:cubicBezTo>
                  <a:pt x="821" y="693"/>
                  <a:pt x="822" y="694"/>
                  <a:pt x="822" y="694"/>
                </a:cubicBezTo>
                <a:cubicBezTo>
                  <a:pt x="822" y="695"/>
                  <a:pt x="823" y="696"/>
                  <a:pt x="824" y="697"/>
                </a:cubicBezTo>
                <a:cubicBezTo>
                  <a:pt x="824" y="697"/>
                  <a:pt x="823" y="696"/>
                  <a:pt x="823" y="697"/>
                </a:cubicBezTo>
                <a:cubicBezTo>
                  <a:pt x="823" y="697"/>
                  <a:pt x="822" y="699"/>
                  <a:pt x="822" y="700"/>
                </a:cubicBezTo>
                <a:cubicBezTo>
                  <a:pt x="822" y="700"/>
                  <a:pt x="823" y="700"/>
                  <a:pt x="823" y="701"/>
                </a:cubicBezTo>
                <a:cubicBezTo>
                  <a:pt x="823" y="702"/>
                  <a:pt x="823" y="703"/>
                  <a:pt x="824" y="704"/>
                </a:cubicBezTo>
                <a:cubicBezTo>
                  <a:pt x="824" y="704"/>
                  <a:pt x="824" y="704"/>
                  <a:pt x="824" y="704"/>
                </a:cubicBezTo>
                <a:cubicBezTo>
                  <a:pt x="824" y="704"/>
                  <a:pt x="824" y="705"/>
                  <a:pt x="824" y="705"/>
                </a:cubicBezTo>
                <a:cubicBezTo>
                  <a:pt x="824" y="705"/>
                  <a:pt x="825" y="706"/>
                  <a:pt x="825" y="706"/>
                </a:cubicBezTo>
                <a:cubicBezTo>
                  <a:pt x="825" y="707"/>
                  <a:pt x="825" y="708"/>
                  <a:pt x="826" y="709"/>
                </a:cubicBezTo>
                <a:cubicBezTo>
                  <a:pt x="826" y="711"/>
                  <a:pt x="827" y="712"/>
                  <a:pt x="828" y="714"/>
                </a:cubicBezTo>
                <a:cubicBezTo>
                  <a:pt x="828" y="715"/>
                  <a:pt x="828" y="716"/>
                  <a:pt x="828" y="717"/>
                </a:cubicBezTo>
                <a:cubicBezTo>
                  <a:pt x="828" y="717"/>
                  <a:pt x="829" y="717"/>
                  <a:pt x="829" y="718"/>
                </a:cubicBezTo>
                <a:cubicBezTo>
                  <a:pt x="829" y="718"/>
                  <a:pt x="828" y="718"/>
                  <a:pt x="829" y="718"/>
                </a:cubicBezTo>
                <a:cubicBezTo>
                  <a:pt x="829" y="719"/>
                  <a:pt x="829" y="719"/>
                  <a:pt x="829" y="719"/>
                </a:cubicBezTo>
                <a:cubicBezTo>
                  <a:pt x="830" y="720"/>
                  <a:pt x="829" y="720"/>
                  <a:pt x="829" y="720"/>
                </a:cubicBezTo>
                <a:cubicBezTo>
                  <a:pt x="829" y="721"/>
                  <a:pt x="830" y="722"/>
                  <a:pt x="830" y="722"/>
                </a:cubicBezTo>
                <a:cubicBezTo>
                  <a:pt x="830" y="723"/>
                  <a:pt x="830" y="724"/>
                  <a:pt x="830" y="725"/>
                </a:cubicBezTo>
                <a:cubicBezTo>
                  <a:pt x="830" y="725"/>
                  <a:pt x="832" y="728"/>
                  <a:pt x="832" y="728"/>
                </a:cubicBezTo>
                <a:cubicBezTo>
                  <a:pt x="832" y="728"/>
                  <a:pt x="833" y="729"/>
                  <a:pt x="833" y="729"/>
                </a:cubicBezTo>
                <a:cubicBezTo>
                  <a:pt x="833" y="730"/>
                  <a:pt x="833" y="729"/>
                  <a:pt x="834" y="729"/>
                </a:cubicBezTo>
                <a:cubicBezTo>
                  <a:pt x="834" y="729"/>
                  <a:pt x="834" y="730"/>
                  <a:pt x="834" y="730"/>
                </a:cubicBezTo>
                <a:cubicBezTo>
                  <a:pt x="834" y="731"/>
                  <a:pt x="836" y="734"/>
                  <a:pt x="835" y="735"/>
                </a:cubicBezTo>
                <a:cubicBezTo>
                  <a:pt x="836" y="735"/>
                  <a:pt x="837" y="734"/>
                  <a:pt x="837" y="735"/>
                </a:cubicBezTo>
                <a:cubicBezTo>
                  <a:pt x="837" y="737"/>
                  <a:pt x="839" y="736"/>
                  <a:pt x="839" y="737"/>
                </a:cubicBezTo>
                <a:cubicBezTo>
                  <a:pt x="838" y="737"/>
                  <a:pt x="839" y="738"/>
                  <a:pt x="839" y="739"/>
                </a:cubicBezTo>
                <a:cubicBezTo>
                  <a:pt x="840" y="738"/>
                  <a:pt x="841" y="739"/>
                  <a:pt x="841" y="741"/>
                </a:cubicBezTo>
                <a:cubicBezTo>
                  <a:pt x="841" y="743"/>
                  <a:pt x="842" y="743"/>
                  <a:pt x="842" y="745"/>
                </a:cubicBezTo>
                <a:cubicBezTo>
                  <a:pt x="843" y="745"/>
                  <a:pt x="843" y="746"/>
                  <a:pt x="843" y="746"/>
                </a:cubicBezTo>
                <a:cubicBezTo>
                  <a:pt x="844" y="749"/>
                  <a:pt x="845" y="750"/>
                  <a:pt x="846" y="752"/>
                </a:cubicBezTo>
                <a:cubicBezTo>
                  <a:pt x="847" y="753"/>
                  <a:pt x="846" y="753"/>
                  <a:pt x="846" y="755"/>
                </a:cubicBezTo>
                <a:cubicBezTo>
                  <a:pt x="848" y="755"/>
                  <a:pt x="848" y="754"/>
                  <a:pt x="849" y="755"/>
                </a:cubicBezTo>
                <a:cubicBezTo>
                  <a:pt x="849" y="757"/>
                  <a:pt x="847" y="758"/>
                  <a:pt x="848" y="759"/>
                </a:cubicBezTo>
                <a:cubicBezTo>
                  <a:pt x="849" y="758"/>
                  <a:pt x="850" y="758"/>
                  <a:pt x="850" y="758"/>
                </a:cubicBezTo>
                <a:cubicBezTo>
                  <a:pt x="851" y="759"/>
                  <a:pt x="852" y="759"/>
                  <a:pt x="852" y="761"/>
                </a:cubicBezTo>
                <a:cubicBezTo>
                  <a:pt x="850" y="760"/>
                  <a:pt x="850" y="761"/>
                  <a:pt x="850" y="762"/>
                </a:cubicBezTo>
                <a:cubicBezTo>
                  <a:pt x="850" y="762"/>
                  <a:pt x="851" y="761"/>
                  <a:pt x="852" y="762"/>
                </a:cubicBezTo>
                <a:cubicBezTo>
                  <a:pt x="851" y="763"/>
                  <a:pt x="852" y="763"/>
                  <a:pt x="853" y="764"/>
                </a:cubicBezTo>
                <a:cubicBezTo>
                  <a:pt x="853" y="765"/>
                  <a:pt x="853" y="766"/>
                  <a:pt x="853" y="767"/>
                </a:cubicBezTo>
                <a:cubicBezTo>
                  <a:pt x="853" y="768"/>
                  <a:pt x="854" y="768"/>
                  <a:pt x="854" y="768"/>
                </a:cubicBezTo>
                <a:cubicBezTo>
                  <a:pt x="855" y="769"/>
                  <a:pt x="855" y="770"/>
                  <a:pt x="857" y="771"/>
                </a:cubicBezTo>
                <a:cubicBezTo>
                  <a:pt x="857" y="772"/>
                  <a:pt x="857" y="773"/>
                  <a:pt x="858" y="773"/>
                </a:cubicBezTo>
                <a:cubicBezTo>
                  <a:pt x="858" y="771"/>
                  <a:pt x="857" y="770"/>
                  <a:pt x="857" y="770"/>
                </a:cubicBezTo>
                <a:cubicBezTo>
                  <a:pt x="856" y="769"/>
                  <a:pt x="857" y="769"/>
                  <a:pt x="857" y="769"/>
                </a:cubicBezTo>
                <a:cubicBezTo>
                  <a:pt x="856" y="768"/>
                  <a:pt x="856" y="768"/>
                  <a:pt x="855" y="768"/>
                </a:cubicBezTo>
                <a:cubicBezTo>
                  <a:pt x="855" y="767"/>
                  <a:pt x="855" y="767"/>
                  <a:pt x="855" y="766"/>
                </a:cubicBezTo>
                <a:cubicBezTo>
                  <a:pt x="855" y="766"/>
                  <a:pt x="855" y="766"/>
                  <a:pt x="855" y="766"/>
                </a:cubicBezTo>
                <a:cubicBezTo>
                  <a:pt x="854" y="764"/>
                  <a:pt x="854" y="763"/>
                  <a:pt x="853" y="761"/>
                </a:cubicBezTo>
                <a:cubicBezTo>
                  <a:pt x="852" y="760"/>
                  <a:pt x="853" y="760"/>
                  <a:pt x="853" y="759"/>
                </a:cubicBezTo>
                <a:cubicBezTo>
                  <a:pt x="852" y="758"/>
                  <a:pt x="851" y="756"/>
                  <a:pt x="851" y="755"/>
                </a:cubicBezTo>
                <a:cubicBezTo>
                  <a:pt x="849" y="754"/>
                  <a:pt x="849" y="753"/>
                  <a:pt x="848" y="752"/>
                </a:cubicBezTo>
                <a:cubicBezTo>
                  <a:pt x="849" y="752"/>
                  <a:pt x="847" y="751"/>
                  <a:pt x="848" y="750"/>
                </a:cubicBezTo>
                <a:cubicBezTo>
                  <a:pt x="847" y="749"/>
                  <a:pt x="846" y="748"/>
                  <a:pt x="846" y="746"/>
                </a:cubicBezTo>
                <a:cubicBezTo>
                  <a:pt x="845" y="746"/>
                  <a:pt x="845" y="745"/>
                  <a:pt x="844" y="745"/>
                </a:cubicBezTo>
                <a:cubicBezTo>
                  <a:pt x="844" y="744"/>
                  <a:pt x="845" y="744"/>
                  <a:pt x="845" y="744"/>
                </a:cubicBezTo>
                <a:cubicBezTo>
                  <a:pt x="844" y="744"/>
                  <a:pt x="844" y="743"/>
                  <a:pt x="844" y="743"/>
                </a:cubicBezTo>
                <a:cubicBezTo>
                  <a:pt x="843" y="742"/>
                  <a:pt x="843" y="741"/>
                  <a:pt x="842" y="740"/>
                </a:cubicBezTo>
                <a:cubicBezTo>
                  <a:pt x="842" y="740"/>
                  <a:pt x="842" y="740"/>
                  <a:pt x="842" y="740"/>
                </a:cubicBezTo>
                <a:cubicBezTo>
                  <a:pt x="842" y="739"/>
                  <a:pt x="842" y="738"/>
                  <a:pt x="841" y="738"/>
                </a:cubicBezTo>
                <a:cubicBezTo>
                  <a:pt x="841" y="737"/>
                  <a:pt x="840" y="737"/>
                  <a:pt x="840" y="736"/>
                </a:cubicBezTo>
                <a:cubicBezTo>
                  <a:pt x="840" y="735"/>
                  <a:pt x="840" y="735"/>
                  <a:pt x="840" y="734"/>
                </a:cubicBezTo>
                <a:cubicBezTo>
                  <a:pt x="840" y="733"/>
                  <a:pt x="838" y="731"/>
                  <a:pt x="839" y="730"/>
                </a:cubicBezTo>
                <a:cubicBezTo>
                  <a:pt x="838" y="729"/>
                  <a:pt x="837" y="729"/>
                  <a:pt x="837" y="728"/>
                </a:cubicBezTo>
                <a:cubicBezTo>
                  <a:pt x="838" y="728"/>
                  <a:pt x="837" y="725"/>
                  <a:pt x="838" y="726"/>
                </a:cubicBezTo>
                <a:cubicBezTo>
                  <a:pt x="838" y="728"/>
                  <a:pt x="839" y="727"/>
                  <a:pt x="840" y="728"/>
                </a:cubicBezTo>
                <a:cubicBezTo>
                  <a:pt x="840" y="729"/>
                  <a:pt x="841" y="730"/>
                  <a:pt x="841" y="730"/>
                </a:cubicBezTo>
                <a:cubicBezTo>
                  <a:pt x="842" y="731"/>
                  <a:pt x="842" y="732"/>
                  <a:pt x="843" y="732"/>
                </a:cubicBezTo>
                <a:cubicBezTo>
                  <a:pt x="843" y="733"/>
                  <a:pt x="843" y="734"/>
                  <a:pt x="843" y="734"/>
                </a:cubicBezTo>
                <a:cubicBezTo>
                  <a:pt x="843" y="735"/>
                  <a:pt x="845" y="735"/>
                  <a:pt x="844" y="736"/>
                </a:cubicBezTo>
                <a:cubicBezTo>
                  <a:pt x="844" y="737"/>
                  <a:pt x="846" y="737"/>
                  <a:pt x="846" y="738"/>
                </a:cubicBezTo>
                <a:cubicBezTo>
                  <a:pt x="846" y="738"/>
                  <a:pt x="846" y="738"/>
                  <a:pt x="846" y="739"/>
                </a:cubicBezTo>
                <a:cubicBezTo>
                  <a:pt x="846" y="740"/>
                  <a:pt x="847" y="741"/>
                  <a:pt x="847" y="742"/>
                </a:cubicBezTo>
                <a:cubicBezTo>
                  <a:pt x="847" y="742"/>
                  <a:pt x="847" y="743"/>
                  <a:pt x="847" y="743"/>
                </a:cubicBezTo>
                <a:cubicBezTo>
                  <a:pt x="848" y="744"/>
                  <a:pt x="848" y="744"/>
                  <a:pt x="849" y="745"/>
                </a:cubicBezTo>
                <a:cubicBezTo>
                  <a:pt x="849" y="745"/>
                  <a:pt x="849" y="745"/>
                  <a:pt x="849" y="745"/>
                </a:cubicBezTo>
                <a:cubicBezTo>
                  <a:pt x="849" y="746"/>
                  <a:pt x="849" y="746"/>
                  <a:pt x="850" y="746"/>
                </a:cubicBezTo>
                <a:cubicBezTo>
                  <a:pt x="850" y="748"/>
                  <a:pt x="851" y="749"/>
                  <a:pt x="851" y="750"/>
                </a:cubicBezTo>
                <a:cubicBezTo>
                  <a:pt x="852" y="750"/>
                  <a:pt x="851" y="752"/>
                  <a:pt x="851" y="752"/>
                </a:cubicBezTo>
                <a:cubicBezTo>
                  <a:pt x="852" y="753"/>
                  <a:pt x="853" y="754"/>
                  <a:pt x="853" y="755"/>
                </a:cubicBezTo>
                <a:cubicBezTo>
                  <a:pt x="854" y="756"/>
                  <a:pt x="856" y="758"/>
                  <a:pt x="856" y="761"/>
                </a:cubicBezTo>
                <a:cubicBezTo>
                  <a:pt x="856" y="761"/>
                  <a:pt x="857" y="762"/>
                  <a:pt x="857" y="763"/>
                </a:cubicBezTo>
                <a:cubicBezTo>
                  <a:pt x="857" y="763"/>
                  <a:pt x="857" y="764"/>
                  <a:pt x="858" y="764"/>
                </a:cubicBezTo>
                <a:cubicBezTo>
                  <a:pt x="858" y="764"/>
                  <a:pt x="858" y="764"/>
                  <a:pt x="858" y="765"/>
                </a:cubicBezTo>
                <a:cubicBezTo>
                  <a:pt x="858" y="765"/>
                  <a:pt x="858" y="765"/>
                  <a:pt x="858" y="766"/>
                </a:cubicBezTo>
                <a:cubicBezTo>
                  <a:pt x="859" y="766"/>
                  <a:pt x="859" y="766"/>
                  <a:pt x="859" y="767"/>
                </a:cubicBezTo>
                <a:cubicBezTo>
                  <a:pt x="860" y="767"/>
                  <a:pt x="859" y="768"/>
                  <a:pt x="860" y="768"/>
                </a:cubicBezTo>
                <a:cubicBezTo>
                  <a:pt x="860" y="769"/>
                  <a:pt x="860" y="768"/>
                  <a:pt x="861" y="768"/>
                </a:cubicBezTo>
                <a:cubicBezTo>
                  <a:pt x="861" y="769"/>
                  <a:pt x="861" y="770"/>
                  <a:pt x="861" y="770"/>
                </a:cubicBezTo>
                <a:cubicBezTo>
                  <a:pt x="861" y="770"/>
                  <a:pt x="861" y="771"/>
                  <a:pt x="861" y="771"/>
                </a:cubicBezTo>
                <a:cubicBezTo>
                  <a:pt x="862" y="771"/>
                  <a:pt x="863" y="771"/>
                  <a:pt x="863" y="772"/>
                </a:cubicBezTo>
                <a:cubicBezTo>
                  <a:pt x="863" y="773"/>
                  <a:pt x="864" y="774"/>
                  <a:pt x="864" y="774"/>
                </a:cubicBezTo>
                <a:cubicBezTo>
                  <a:pt x="864" y="773"/>
                  <a:pt x="865" y="772"/>
                  <a:pt x="866" y="772"/>
                </a:cubicBezTo>
                <a:cubicBezTo>
                  <a:pt x="865" y="773"/>
                  <a:pt x="866" y="773"/>
                  <a:pt x="866" y="774"/>
                </a:cubicBezTo>
                <a:cubicBezTo>
                  <a:pt x="866" y="774"/>
                  <a:pt x="867" y="774"/>
                  <a:pt x="867" y="775"/>
                </a:cubicBezTo>
                <a:cubicBezTo>
                  <a:pt x="867" y="776"/>
                  <a:pt x="866" y="777"/>
                  <a:pt x="867" y="777"/>
                </a:cubicBezTo>
                <a:cubicBezTo>
                  <a:pt x="867" y="777"/>
                  <a:pt x="867" y="776"/>
                  <a:pt x="868" y="776"/>
                </a:cubicBezTo>
                <a:cubicBezTo>
                  <a:pt x="868" y="777"/>
                  <a:pt x="869" y="778"/>
                  <a:pt x="869" y="779"/>
                </a:cubicBezTo>
                <a:cubicBezTo>
                  <a:pt x="869" y="779"/>
                  <a:pt x="868" y="779"/>
                  <a:pt x="868" y="779"/>
                </a:cubicBezTo>
                <a:cubicBezTo>
                  <a:pt x="868" y="779"/>
                  <a:pt x="868" y="780"/>
                  <a:pt x="868" y="780"/>
                </a:cubicBezTo>
                <a:cubicBezTo>
                  <a:pt x="869" y="781"/>
                  <a:pt x="869" y="783"/>
                  <a:pt x="870" y="783"/>
                </a:cubicBezTo>
                <a:cubicBezTo>
                  <a:pt x="871" y="783"/>
                  <a:pt x="871" y="783"/>
                  <a:pt x="871" y="784"/>
                </a:cubicBezTo>
                <a:cubicBezTo>
                  <a:pt x="872" y="784"/>
                  <a:pt x="872" y="782"/>
                  <a:pt x="873" y="784"/>
                </a:cubicBezTo>
                <a:cubicBezTo>
                  <a:pt x="873" y="785"/>
                  <a:pt x="871" y="784"/>
                  <a:pt x="871" y="785"/>
                </a:cubicBezTo>
                <a:cubicBezTo>
                  <a:pt x="872" y="786"/>
                  <a:pt x="873" y="786"/>
                  <a:pt x="873" y="787"/>
                </a:cubicBezTo>
                <a:cubicBezTo>
                  <a:pt x="874" y="788"/>
                  <a:pt x="874" y="788"/>
                  <a:pt x="875" y="789"/>
                </a:cubicBezTo>
                <a:cubicBezTo>
                  <a:pt x="875" y="790"/>
                  <a:pt x="875" y="790"/>
                  <a:pt x="875" y="790"/>
                </a:cubicBezTo>
                <a:cubicBezTo>
                  <a:pt x="876" y="791"/>
                  <a:pt x="876" y="791"/>
                  <a:pt x="876" y="791"/>
                </a:cubicBezTo>
                <a:cubicBezTo>
                  <a:pt x="877" y="792"/>
                  <a:pt x="877" y="793"/>
                  <a:pt x="877" y="794"/>
                </a:cubicBezTo>
                <a:cubicBezTo>
                  <a:pt x="878" y="794"/>
                  <a:pt x="879" y="795"/>
                  <a:pt x="880" y="795"/>
                </a:cubicBezTo>
                <a:cubicBezTo>
                  <a:pt x="879" y="797"/>
                  <a:pt x="881" y="797"/>
                  <a:pt x="882" y="797"/>
                </a:cubicBezTo>
                <a:cubicBezTo>
                  <a:pt x="882" y="798"/>
                  <a:pt x="881" y="798"/>
                  <a:pt x="881" y="798"/>
                </a:cubicBezTo>
                <a:cubicBezTo>
                  <a:pt x="882" y="799"/>
                  <a:pt x="883" y="799"/>
                  <a:pt x="882" y="800"/>
                </a:cubicBezTo>
                <a:cubicBezTo>
                  <a:pt x="883" y="801"/>
                  <a:pt x="884" y="800"/>
                  <a:pt x="884" y="800"/>
                </a:cubicBezTo>
                <a:cubicBezTo>
                  <a:pt x="883" y="803"/>
                  <a:pt x="881" y="800"/>
                  <a:pt x="880" y="802"/>
                </a:cubicBezTo>
                <a:cubicBezTo>
                  <a:pt x="879" y="804"/>
                  <a:pt x="881" y="804"/>
                  <a:pt x="881" y="804"/>
                </a:cubicBezTo>
                <a:cubicBezTo>
                  <a:pt x="882" y="806"/>
                  <a:pt x="883" y="806"/>
                  <a:pt x="884" y="807"/>
                </a:cubicBezTo>
                <a:cubicBezTo>
                  <a:pt x="885" y="807"/>
                  <a:pt x="885" y="806"/>
                  <a:pt x="886" y="806"/>
                </a:cubicBezTo>
                <a:cubicBezTo>
                  <a:pt x="887" y="807"/>
                  <a:pt x="887" y="808"/>
                  <a:pt x="887" y="810"/>
                </a:cubicBezTo>
                <a:cubicBezTo>
                  <a:pt x="888" y="811"/>
                  <a:pt x="888" y="809"/>
                  <a:pt x="889" y="809"/>
                </a:cubicBezTo>
                <a:cubicBezTo>
                  <a:pt x="889" y="810"/>
                  <a:pt x="890" y="810"/>
                  <a:pt x="890" y="810"/>
                </a:cubicBezTo>
                <a:cubicBezTo>
                  <a:pt x="891" y="810"/>
                  <a:pt x="892" y="810"/>
                  <a:pt x="892" y="811"/>
                </a:cubicBezTo>
                <a:cubicBezTo>
                  <a:pt x="892" y="813"/>
                  <a:pt x="890" y="812"/>
                  <a:pt x="890" y="814"/>
                </a:cubicBezTo>
                <a:cubicBezTo>
                  <a:pt x="892" y="814"/>
                  <a:pt x="892" y="812"/>
                  <a:pt x="893" y="811"/>
                </a:cubicBezTo>
                <a:cubicBezTo>
                  <a:pt x="894" y="811"/>
                  <a:pt x="894" y="812"/>
                  <a:pt x="894" y="812"/>
                </a:cubicBezTo>
                <a:cubicBezTo>
                  <a:pt x="894" y="813"/>
                  <a:pt x="896" y="812"/>
                  <a:pt x="896" y="813"/>
                </a:cubicBezTo>
                <a:cubicBezTo>
                  <a:pt x="895" y="814"/>
                  <a:pt x="895" y="814"/>
                  <a:pt x="895" y="815"/>
                </a:cubicBezTo>
                <a:cubicBezTo>
                  <a:pt x="896" y="815"/>
                  <a:pt x="896" y="814"/>
                  <a:pt x="897" y="814"/>
                </a:cubicBezTo>
                <a:cubicBezTo>
                  <a:pt x="898" y="815"/>
                  <a:pt x="900" y="815"/>
                  <a:pt x="901" y="816"/>
                </a:cubicBezTo>
                <a:cubicBezTo>
                  <a:pt x="901" y="817"/>
                  <a:pt x="902" y="817"/>
                  <a:pt x="901" y="818"/>
                </a:cubicBezTo>
                <a:cubicBezTo>
                  <a:pt x="903" y="818"/>
                  <a:pt x="903" y="817"/>
                  <a:pt x="904" y="817"/>
                </a:cubicBezTo>
                <a:cubicBezTo>
                  <a:pt x="904" y="819"/>
                  <a:pt x="906" y="820"/>
                  <a:pt x="908" y="821"/>
                </a:cubicBezTo>
                <a:cubicBezTo>
                  <a:pt x="908" y="820"/>
                  <a:pt x="908" y="820"/>
                  <a:pt x="909" y="820"/>
                </a:cubicBezTo>
                <a:cubicBezTo>
                  <a:pt x="909" y="820"/>
                  <a:pt x="909" y="820"/>
                  <a:pt x="910" y="820"/>
                </a:cubicBezTo>
                <a:cubicBezTo>
                  <a:pt x="909" y="821"/>
                  <a:pt x="911" y="821"/>
                  <a:pt x="911" y="822"/>
                </a:cubicBezTo>
                <a:cubicBezTo>
                  <a:pt x="912" y="822"/>
                  <a:pt x="912" y="823"/>
                  <a:pt x="913" y="823"/>
                </a:cubicBezTo>
                <a:cubicBezTo>
                  <a:pt x="914" y="823"/>
                  <a:pt x="914" y="822"/>
                  <a:pt x="915" y="823"/>
                </a:cubicBezTo>
                <a:cubicBezTo>
                  <a:pt x="917" y="825"/>
                  <a:pt x="919" y="826"/>
                  <a:pt x="922" y="827"/>
                </a:cubicBezTo>
                <a:cubicBezTo>
                  <a:pt x="922" y="828"/>
                  <a:pt x="923" y="829"/>
                  <a:pt x="925" y="829"/>
                </a:cubicBezTo>
                <a:cubicBezTo>
                  <a:pt x="925" y="829"/>
                  <a:pt x="926" y="829"/>
                  <a:pt x="926" y="828"/>
                </a:cubicBezTo>
                <a:cubicBezTo>
                  <a:pt x="927" y="828"/>
                  <a:pt x="926" y="826"/>
                  <a:pt x="927" y="826"/>
                </a:cubicBezTo>
                <a:cubicBezTo>
                  <a:pt x="928" y="826"/>
                  <a:pt x="928" y="827"/>
                  <a:pt x="928" y="828"/>
                </a:cubicBezTo>
                <a:cubicBezTo>
                  <a:pt x="928" y="829"/>
                  <a:pt x="929" y="829"/>
                  <a:pt x="929" y="829"/>
                </a:cubicBezTo>
                <a:cubicBezTo>
                  <a:pt x="930" y="830"/>
                  <a:pt x="930" y="830"/>
                  <a:pt x="930" y="831"/>
                </a:cubicBezTo>
                <a:cubicBezTo>
                  <a:pt x="931" y="831"/>
                  <a:pt x="931" y="830"/>
                  <a:pt x="932" y="830"/>
                </a:cubicBezTo>
                <a:cubicBezTo>
                  <a:pt x="933" y="830"/>
                  <a:pt x="933" y="831"/>
                  <a:pt x="934" y="830"/>
                </a:cubicBezTo>
                <a:cubicBezTo>
                  <a:pt x="934" y="830"/>
                  <a:pt x="934" y="830"/>
                  <a:pt x="935" y="830"/>
                </a:cubicBezTo>
                <a:cubicBezTo>
                  <a:pt x="935" y="830"/>
                  <a:pt x="935" y="829"/>
                  <a:pt x="936" y="829"/>
                </a:cubicBezTo>
                <a:cubicBezTo>
                  <a:pt x="936" y="831"/>
                  <a:pt x="937" y="831"/>
                  <a:pt x="937" y="833"/>
                </a:cubicBezTo>
                <a:cubicBezTo>
                  <a:pt x="940" y="834"/>
                  <a:pt x="943" y="835"/>
                  <a:pt x="946" y="835"/>
                </a:cubicBezTo>
                <a:cubicBezTo>
                  <a:pt x="946" y="835"/>
                  <a:pt x="948" y="836"/>
                  <a:pt x="948" y="836"/>
                </a:cubicBezTo>
                <a:cubicBezTo>
                  <a:pt x="951" y="836"/>
                  <a:pt x="953" y="838"/>
                  <a:pt x="954" y="838"/>
                </a:cubicBezTo>
                <a:cubicBezTo>
                  <a:pt x="954" y="838"/>
                  <a:pt x="955" y="838"/>
                  <a:pt x="955" y="839"/>
                </a:cubicBezTo>
                <a:cubicBezTo>
                  <a:pt x="954" y="840"/>
                  <a:pt x="954" y="840"/>
                  <a:pt x="953" y="840"/>
                </a:cubicBezTo>
                <a:cubicBezTo>
                  <a:pt x="952" y="840"/>
                  <a:pt x="952" y="839"/>
                  <a:pt x="951" y="839"/>
                </a:cubicBezTo>
                <a:cubicBezTo>
                  <a:pt x="951" y="840"/>
                  <a:pt x="949" y="839"/>
                  <a:pt x="948" y="839"/>
                </a:cubicBezTo>
                <a:cubicBezTo>
                  <a:pt x="948" y="839"/>
                  <a:pt x="948" y="839"/>
                  <a:pt x="947" y="839"/>
                </a:cubicBezTo>
                <a:cubicBezTo>
                  <a:pt x="947" y="839"/>
                  <a:pt x="947" y="839"/>
                  <a:pt x="946" y="839"/>
                </a:cubicBezTo>
                <a:cubicBezTo>
                  <a:pt x="946" y="838"/>
                  <a:pt x="945" y="839"/>
                  <a:pt x="945" y="838"/>
                </a:cubicBezTo>
                <a:cubicBezTo>
                  <a:pt x="945" y="838"/>
                  <a:pt x="945" y="838"/>
                  <a:pt x="944" y="838"/>
                </a:cubicBezTo>
                <a:cubicBezTo>
                  <a:pt x="944" y="838"/>
                  <a:pt x="944" y="839"/>
                  <a:pt x="943" y="838"/>
                </a:cubicBezTo>
                <a:cubicBezTo>
                  <a:pt x="943" y="837"/>
                  <a:pt x="942" y="837"/>
                  <a:pt x="942" y="836"/>
                </a:cubicBezTo>
                <a:cubicBezTo>
                  <a:pt x="939" y="835"/>
                  <a:pt x="937" y="833"/>
                  <a:pt x="935" y="832"/>
                </a:cubicBezTo>
                <a:cubicBezTo>
                  <a:pt x="934" y="833"/>
                  <a:pt x="935" y="834"/>
                  <a:pt x="934" y="834"/>
                </a:cubicBezTo>
                <a:cubicBezTo>
                  <a:pt x="933" y="833"/>
                  <a:pt x="932" y="833"/>
                  <a:pt x="931" y="832"/>
                </a:cubicBezTo>
                <a:cubicBezTo>
                  <a:pt x="927" y="832"/>
                  <a:pt x="924" y="830"/>
                  <a:pt x="920" y="829"/>
                </a:cubicBezTo>
                <a:cubicBezTo>
                  <a:pt x="919" y="828"/>
                  <a:pt x="919" y="826"/>
                  <a:pt x="917" y="826"/>
                </a:cubicBezTo>
                <a:cubicBezTo>
                  <a:pt x="916" y="827"/>
                  <a:pt x="917" y="827"/>
                  <a:pt x="917" y="827"/>
                </a:cubicBezTo>
                <a:cubicBezTo>
                  <a:pt x="915" y="826"/>
                  <a:pt x="913" y="826"/>
                  <a:pt x="913" y="824"/>
                </a:cubicBezTo>
                <a:cubicBezTo>
                  <a:pt x="911" y="824"/>
                  <a:pt x="910" y="822"/>
                  <a:pt x="908" y="822"/>
                </a:cubicBezTo>
                <a:cubicBezTo>
                  <a:pt x="908" y="822"/>
                  <a:pt x="907" y="822"/>
                  <a:pt x="906" y="822"/>
                </a:cubicBezTo>
                <a:cubicBezTo>
                  <a:pt x="905" y="821"/>
                  <a:pt x="904" y="821"/>
                  <a:pt x="904" y="820"/>
                </a:cubicBezTo>
                <a:cubicBezTo>
                  <a:pt x="903" y="820"/>
                  <a:pt x="903" y="820"/>
                  <a:pt x="903" y="820"/>
                </a:cubicBezTo>
                <a:cubicBezTo>
                  <a:pt x="902" y="820"/>
                  <a:pt x="902" y="820"/>
                  <a:pt x="902" y="819"/>
                </a:cubicBezTo>
                <a:cubicBezTo>
                  <a:pt x="901" y="819"/>
                  <a:pt x="900" y="819"/>
                  <a:pt x="899" y="818"/>
                </a:cubicBezTo>
                <a:cubicBezTo>
                  <a:pt x="899" y="818"/>
                  <a:pt x="899" y="817"/>
                  <a:pt x="899" y="817"/>
                </a:cubicBezTo>
                <a:cubicBezTo>
                  <a:pt x="899" y="817"/>
                  <a:pt x="898" y="817"/>
                  <a:pt x="897" y="817"/>
                </a:cubicBezTo>
                <a:cubicBezTo>
                  <a:pt x="897" y="819"/>
                  <a:pt x="898" y="820"/>
                  <a:pt x="901" y="820"/>
                </a:cubicBezTo>
                <a:cubicBezTo>
                  <a:pt x="901" y="821"/>
                  <a:pt x="902" y="821"/>
                  <a:pt x="902" y="822"/>
                </a:cubicBezTo>
                <a:cubicBezTo>
                  <a:pt x="904" y="822"/>
                  <a:pt x="904" y="822"/>
                  <a:pt x="904" y="822"/>
                </a:cubicBezTo>
                <a:cubicBezTo>
                  <a:pt x="904" y="823"/>
                  <a:pt x="905" y="824"/>
                  <a:pt x="906" y="824"/>
                </a:cubicBezTo>
                <a:cubicBezTo>
                  <a:pt x="906" y="824"/>
                  <a:pt x="907" y="824"/>
                  <a:pt x="907" y="824"/>
                </a:cubicBezTo>
                <a:cubicBezTo>
                  <a:pt x="907" y="825"/>
                  <a:pt x="908" y="825"/>
                  <a:pt x="908" y="826"/>
                </a:cubicBezTo>
                <a:cubicBezTo>
                  <a:pt x="909" y="826"/>
                  <a:pt x="910" y="827"/>
                  <a:pt x="911" y="827"/>
                </a:cubicBezTo>
                <a:cubicBezTo>
                  <a:pt x="911" y="827"/>
                  <a:pt x="911" y="827"/>
                  <a:pt x="911" y="827"/>
                </a:cubicBezTo>
                <a:cubicBezTo>
                  <a:pt x="912" y="827"/>
                  <a:pt x="912" y="827"/>
                  <a:pt x="913" y="828"/>
                </a:cubicBezTo>
                <a:cubicBezTo>
                  <a:pt x="914" y="828"/>
                  <a:pt x="916" y="828"/>
                  <a:pt x="918" y="829"/>
                </a:cubicBezTo>
                <a:cubicBezTo>
                  <a:pt x="920" y="831"/>
                  <a:pt x="922" y="830"/>
                  <a:pt x="924" y="831"/>
                </a:cubicBezTo>
                <a:cubicBezTo>
                  <a:pt x="925" y="831"/>
                  <a:pt x="925" y="832"/>
                  <a:pt x="925" y="832"/>
                </a:cubicBezTo>
                <a:cubicBezTo>
                  <a:pt x="926" y="832"/>
                  <a:pt x="926" y="832"/>
                  <a:pt x="926" y="832"/>
                </a:cubicBezTo>
                <a:cubicBezTo>
                  <a:pt x="927" y="833"/>
                  <a:pt x="929" y="833"/>
                  <a:pt x="930" y="833"/>
                </a:cubicBezTo>
                <a:cubicBezTo>
                  <a:pt x="931" y="833"/>
                  <a:pt x="930" y="833"/>
                  <a:pt x="930" y="833"/>
                </a:cubicBezTo>
                <a:cubicBezTo>
                  <a:pt x="930" y="834"/>
                  <a:pt x="932" y="834"/>
                  <a:pt x="932" y="834"/>
                </a:cubicBezTo>
                <a:cubicBezTo>
                  <a:pt x="933" y="834"/>
                  <a:pt x="933" y="834"/>
                  <a:pt x="934" y="835"/>
                </a:cubicBezTo>
                <a:cubicBezTo>
                  <a:pt x="934" y="836"/>
                  <a:pt x="935" y="837"/>
                  <a:pt x="936" y="837"/>
                </a:cubicBezTo>
                <a:cubicBezTo>
                  <a:pt x="936" y="837"/>
                  <a:pt x="936" y="836"/>
                  <a:pt x="937" y="835"/>
                </a:cubicBezTo>
                <a:cubicBezTo>
                  <a:pt x="938" y="836"/>
                  <a:pt x="938" y="837"/>
                  <a:pt x="939" y="838"/>
                </a:cubicBezTo>
                <a:cubicBezTo>
                  <a:pt x="940" y="839"/>
                  <a:pt x="941" y="840"/>
                  <a:pt x="942" y="841"/>
                </a:cubicBezTo>
                <a:cubicBezTo>
                  <a:pt x="943" y="841"/>
                  <a:pt x="943" y="839"/>
                  <a:pt x="944" y="840"/>
                </a:cubicBezTo>
                <a:cubicBezTo>
                  <a:pt x="945" y="840"/>
                  <a:pt x="947" y="841"/>
                  <a:pt x="949" y="841"/>
                </a:cubicBezTo>
                <a:cubicBezTo>
                  <a:pt x="951" y="842"/>
                  <a:pt x="954" y="842"/>
                  <a:pt x="955" y="842"/>
                </a:cubicBezTo>
                <a:cubicBezTo>
                  <a:pt x="958" y="844"/>
                  <a:pt x="961" y="844"/>
                  <a:pt x="965" y="844"/>
                </a:cubicBezTo>
                <a:cubicBezTo>
                  <a:pt x="966" y="845"/>
                  <a:pt x="967" y="845"/>
                  <a:pt x="968" y="845"/>
                </a:cubicBezTo>
                <a:cubicBezTo>
                  <a:pt x="969" y="844"/>
                  <a:pt x="970" y="845"/>
                  <a:pt x="971" y="845"/>
                </a:cubicBezTo>
                <a:cubicBezTo>
                  <a:pt x="973" y="846"/>
                  <a:pt x="975" y="846"/>
                  <a:pt x="977" y="847"/>
                </a:cubicBezTo>
                <a:cubicBezTo>
                  <a:pt x="978" y="847"/>
                  <a:pt x="978" y="846"/>
                  <a:pt x="978" y="846"/>
                </a:cubicBezTo>
                <a:cubicBezTo>
                  <a:pt x="980" y="846"/>
                  <a:pt x="981" y="847"/>
                  <a:pt x="983" y="847"/>
                </a:cubicBezTo>
                <a:cubicBezTo>
                  <a:pt x="983" y="847"/>
                  <a:pt x="984" y="846"/>
                  <a:pt x="984" y="846"/>
                </a:cubicBezTo>
                <a:cubicBezTo>
                  <a:pt x="985" y="846"/>
                  <a:pt x="985" y="847"/>
                  <a:pt x="985" y="847"/>
                </a:cubicBezTo>
                <a:cubicBezTo>
                  <a:pt x="986" y="847"/>
                  <a:pt x="987" y="848"/>
                  <a:pt x="988" y="848"/>
                </a:cubicBezTo>
                <a:cubicBezTo>
                  <a:pt x="989" y="848"/>
                  <a:pt x="989" y="848"/>
                  <a:pt x="990" y="848"/>
                </a:cubicBezTo>
                <a:cubicBezTo>
                  <a:pt x="990" y="848"/>
                  <a:pt x="990" y="848"/>
                  <a:pt x="990" y="848"/>
                </a:cubicBezTo>
                <a:cubicBezTo>
                  <a:pt x="991" y="848"/>
                  <a:pt x="991" y="846"/>
                  <a:pt x="991" y="846"/>
                </a:cubicBezTo>
                <a:cubicBezTo>
                  <a:pt x="991" y="846"/>
                  <a:pt x="992" y="848"/>
                  <a:pt x="992" y="848"/>
                </a:cubicBezTo>
                <a:cubicBezTo>
                  <a:pt x="993" y="848"/>
                  <a:pt x="993" y="848"/>
                  <a:pt x="994" y="848"/>
                </a:cubicBezTo>
                <a:cubicBezTo>
                  <a:pt x="994" y="848"/>
                  <a:pt x="995" y="848"/>
                  <a:pt x="996" y="848"/>
                </a:cubicBezTo>
                <a:cubicBezTo>
                  <a:pt x="996" y="848"/>
                  <a:pt x="998" y="849"/>
                  <a:pt x="999" y="849"/>
                </a:cubicBezTo>
                <a:cubicBezTo>
                  <a:pt x="999" y="849"/>
                  <a:pt x="1000" y="848"/>
                  <a:pt x="1001" y="848"/>
                </a:cubicBezTo>
                <a:cubicBezTo>
                  <a:pt x="1003" y="848"/>
                  <a:pt x="1006" y="850"/>
                  <a:pt x="1007" y="850"/>
                </a:cubicBezTo>
                <a:cubicBezTo>
                  <a:pt x="1008" y="850"/>
                  <a:pt x="1008" y="849"/>
                  <a:pt x="1008" y="848"/>
                </a:cubicBezTo>
                <a:cubicBezTo>
                  <a:pt x="1008" y="848"/>
                  <a:pt x="1010" y="851"/>
                  <a:pt x="1010" y="850"/>
                </a:cubicBezTo>
                <a:cubicBezTo>
                  <a:pt x="1010" y="850"/>
                  <a:pt x="1010" y="848"/>
                  <a:pt x="1011" y="848"/>
                </a:cubicBezTo>
                <a:cubicBezTo>
                  <a:pt x="1011" y="848"/>
                  <a:pt x="1013" y="850"/>
                  <a:pt x="1013" y="850"/>
                </a:cubicBezTo>
                <a:cubicBezTo>
                  <a:pt x="1014" y="850"/>
                  <a:pt x="1014" y="849"/>
                  <a:pt x="1015" y="849"/>
                </a:cubicBezTo>
                <a:cubicBezTo>
                  <a:pt x="1015" y="849"/>
                  <a:pt x="1015" y="849"/>
                  <a:pt x="1016" y="849"/>
                </a:cubicBezTo>
                <a:cubicBezTo>
                  <a:pt x="1016" y="849"/>
                  <a:pt x="1016" y="848"/>
                  <a:pt x="1016" y="848"/>
                </a:cubicBezTo>
                <a:cubicBezTo>
                  <a:pt x="1016" y="847"/>
                  <a:pt x="1017" y="848"/>
                  <a:pt x="1017" y="848"/>
                </a:cubicBezTo>
                <a:cubicBezTo>
                  <a:pt x="1018" y="847"/>
                  <a:pt x="1019" y="849"/>
                  <a:pt x="1020" y="848"/>
                </a:cubicBezTo>
                <a:cubicBezTo>
                  <a:pt x="1021" y="848"/>
                  <a:pt x="1024" y="849"/>
                  <a:pt x="1025" y="849"/>
                </a:cubicBezTo>
                <a:cubicBezTo>
                  <a:pt x="1025" y="849"/>
                  <a:pt x="1026" y="848"/>
                  <a:pt x="1026" y="848"/>
                </a:cubicBezTo>
                <a:cubicBezTo>
                  <a:pt x="1027" y="848"/>
                  <a:pt x="1027" y="848"/>
                  <a:pt x="1028" y="847"/>
                </a:cubicBezTo>
                <a:cubicBezTo>
                  <a:pt x="1029" y="847"/>
                  <a:pt x="1031" y="847"/>
                  <a:pt x="1032" y="847"/>
                </a:cubicBezTo>
                <a:cubicBezTo>
                  <a:pt x="1033" y="847"/>
                  <a:pt x="1034" y="847"/>
                  <a:pt x="1035" y="847"/>
                </a:cubicBezTo>
                <a:cubicBezTo>
                  <a:pt x="1035" y="847"/>
                  <a:pt x="1035" y="847"/>
                  <a:pt x="1036" y="847"/>
                </a:cubicBezTo>
                <a:cubicBezTo>
                  <a:pt x="1036" y="847"/>
                  <a:pt x="1037" y="846"/>
                  <a:pt x="1037" y="846"/>
                </a:cubicBezTo>
                <a:cubicBezTo>
                  <a:pt x="1038" y="846"/>
                  <a:pt x="1040" y="846"/>
                  <a:pt x="1041" y="845"/>
                </a:cubicBezTo>
                <a:cubicBezTo>
                  <a:pt x="1041" y="845"/>
                  <a:pt x="1042" y="845"/>
                  <a:pt x="1042" y="844"/>
                </a:cubicBezTo>
                <a:cubicBezTo>
                  <a:pt x="1043" y="844"/>
                  <a:pt x="1045" y="846"/>
                  <a:pt x="1045" y="845"/>
                </a:cubicBezTo>
                <a:cubicBezTo>
                  <a:pt x="1046" y="845"/>
                  <a:pt x="1046" y="845"/>
                  <a:pt x="1047" y="844"/>
                </a:cubicBezTo>
                <a:cubicBezTo>
                  <a:pt x="1047" y="844"/>
                  <a:pt x="1047" y="844"/>
                  <a:pt x="1048" y="844"/>
                </a:cubicBezTo>
                <a:cubicBezTo>
                  <a:pt x="1048" y="844"/>
                  <a:pt x="1049" y="843"/>
                  <a:pt x="1049" y="843"/>
                </a:cubicBezTo>
                <a:cubicBezTo>
                  <a:pt x="1050" y="843"/>
                  <a:pt x="1051" y="843"/>
                  <a:pt x="1051" y="843"/>
                </a:cubicBezTo>
                <a:cubicBezTo>
                  <a:pt x="1052" y="842"/>
                  <a:pt x="1053" y="843"/>
                  <a:pt x="1054" y="843"/>
                </a:cubicBezTo>
                <a:cubicBezTo>
                  <a:pt x="1054" y="843"/>
                  <a:pt x="1055" y="840"/>
                  <a:pt x="1056" y="840"/>
                </a:cubicBezTo>
                <a:cubicBezTo>
                  <a:pt x="1056" y="840"/>
                  <a:pt x="1057" y="841"/>
                  <a:pt x="1057" y="841"/>
                </a:cubicBezTo>
                <a:cubicBezTo>
                  <a:pt x="1058" y="841"/>
                  <a:pt x="1058" y="841"/>
                  <a:pt x="1059" y="841"/>
                </a:cubicBezTo>
                <a:cubicBezTo>
                  <a:pt x="1059" y="841"/>
                  <a:pt x="1059" y="840"/>
                  <a:pt x="1060" y="840"/>
                </a:cubicBezTo>
                <a:cubicBezTo>
                  <a:pt x="1061" y="840"/>
                  <a:pt x="1062" y="840"/>
                  <a:pt x="1062" y="839"/>
                </a:cubicBezTo>
                <a:cubicBezTo>
                  <a:pt x="1062" y="839"/>
                  <a:pt x="1098" y="825"/>
                  <a:pt x="1104" y="817"/>
                </a:cubicBezTo>
                <a:cubicBezTo>
                  <a:pt x="1104" y="816"/>
                  <a:pt x="1105" y="815"/>
                  <a:pt x="1105" y="815"/>
                </a:cubicBezTo>
                <a:cubicBezTo>
                  <a:pt x="1115" y="812"/>
                  <a:pt x="1126" y="797"/>
                  <a:pt x="1126" y="797"/>
                </a:cubicBezTo>
                <a:cubicBezTo>
                  <a:pt x="1126" y="796"/>
                  <a:pt x="1127" y="795"/>
                  <a:pt x="1128" y="795"/>
                </a:cubicBezTo>
                <a:cubicBezTo>
                  <a:pt x="1128" y="795"/>
                  <a:pt x="1128" y="795"/>
                  <a:pt x="1128" y="794"/>
                </a:cubicBezTo>
                <a:cubicBezTo>
                  <a:pt x="1128" y="794"/>
                  <a:pt x="1128" y="794"/>
                  <a:pt x="1128" y="793"/>
                </a:cubicBezTo>
                <a:cubicBezTo>
                  <a:pt x="1128" y="793"/>
                  <a:pt x="1129" y="793"/>
                  <a:pt x="1129" y="793"/>
                </a:cubicBezTo>
                <a:cubicBezTo>
                  <a:pt x="1129" y="793"/>
                  <a:pt x="1129" y="793"/>
                  <a:pt x="1129" y="793"/>
                </a:cubicBezTo>
                <a:cubicBezTo>
                  <a:pt x="1130" y="795"/>
                  <a:pt x="1128" y="795"/>
                  <a:pt x="1129" y="796"/>
                </a:cubicBezTo>
                <a:cubicBezTo>
                  <a:pt x="1129" y="797"/>
                  <a:pt x="1129" y="796"/>
                  <a:pt x="1130" y="796"/>
                </a:cubicBezTo>
                <a:cubicBezTo>
                  <a:pt x="1131" y="795"/>
                  <a:pt x="1131" y="794"/>
                  <a:pt x="1131" y="793"/>
                </a:cubicBezTo>
                <a:cubicBezTo>
                  <a:pt x="1131" y="792"/>
                  <a:pt x="1133" y="792"/>
                  <a:pt x="1133" y="791"/>
                </a:cubicBezTo>
                <a:cubicBezTo>
                  <a:pt x="1133" y="790"/>
                  <a:pt x="1133" y="790"/>
                  <a:pt x="1133" y="790"/>
                </a:cubicBezTo>
                <a:cubicBezTo>
                  <a:pt x="1133" y="790"/>
                  <a:pt x="1133" y="790"/>
                  <a:pt x="1133" y="790"/>
                </a:cubicBezTo>
                <a:cubicBezTo>
                  <a:pt x="1133" y="790"/>
                  <a:pt x="1133" y="790"/>
                  <a:pt x="1133" y="790"/>
                </a:cubicBezTo>
                <a:cubicBezTo>
                  <a:pt x="1133" y="790"/>
                  <a:pt x="1131" y="790"/>
                  <a:pt x="1131" y="790"/>
                </a:cubicBezTo>
                <a:cubicBezTo>
                  <a:pt x="1132" y="788"/>
                  <a:pt x="1134" y="787"/>
                  <a:pt x="1134" y="785"/>
                </a:cubicBezTo>
                <a:cubicBezTo>
                  <a:pt x="1135" y="784"/>
                  <a:pt x="1137" y="784"/>
                  <a:pt x="1137" y="783"/>
                </a:cubicBezTo>
                <a:cubicBezTo>
                  <a:pt x="1137" y="783"/>
                  <a:pt x="1136" y="782"/>
                  <a:pt x="1136" y="781"/>
                </a:cubicBezTo>
                <a:cubicBezTo>
                  <a:pt x="1137" y="780"/>
                  <a:pt x="1137" y="778"/>
                  <a:pt x="1138" y="778"/>
                </a:cubicBezTo>
                <a:cubicBezTo>
                  <a:pt x="1138" y="777"/>
                  <a:pt x="1138" y="777"/>
                  <a:pt x="1138" y="777"/>
                </a:cubicBezTo>
                <a:cubicBezTo>
                  <a:pt x="1138" y="777"/>
                  <a:pt x="1138" y="776"/>
                  <a:pt x="1139" y="776"/>
                </a:cubicBezTo>
                <a:cubicBezTo>
                  <a:pt x="1139" y="776"/>
                  <a:pt x="1139" y="776"/>
                  <a:pt x="1139" y="775"/>
                </a:cubicBezTo>
                <a:cubicBezTo>
                  <a:pt x="1139" y="775"/>
                  <a:pt x="1139" y="775"/>
                  <a:pt x="1139" y="775"/>
                </a:cubicBezTo>
                <a:cubicBezTo>
                  <a:pt x="1139" y="775"/>
                  <a:pt x="1141" y="774"/>
                  <a:pt x="1141" y="774"/>
                </a:cubicBezTo>
                <a:cubicBezTo>
                  <a:pt x="1141" y="774"/>
                  <a:pt x="1141" y="773"/>
                  <a:pt x="1141" y="773"/>
                </a:cubicBezTo>
                <a:cubicBezTo>
                  <a:pt x="1141" y="773"/>
                  <a:pt x="1141" y="773"/>
                  <a:pt x="1141" y="773"/>
                </a:cubicBezTo>
                <a:cubicBezTo>
                  <a:pt x="1141" y="773"/>
                  <a:pt x="1141" y="773"/>
                  <a:pt x="1141" y="773"/>
                </a:cubicBezTo>
                <a:cubicBezTo>
                  <a:pt x="1141" y="772"/>
                  <a:pt x="1141" y="772"/>
                  <a:pt x="1141" y="772"/>
                </a:cubicBezTo>
                <a:cubicBezTo>
                  <a:pt x="1141" y="771"/>
                  <a:pt x="1140" y="770"/>
                  <a:pt x="1140" y="769"/>
                </a:cubicBezTo>
                <a:cubicBezTo>
                  <a:pt x="1140" y="768"/>
                  <a:pt x="1141" y="768"/>
                  <a:pt x="1141" y="768"/>
                </a:cubicBezTo>
                <a:cubicBezTo>
                  <a:pt x="1141" y="768"/>
                  <a:pt x="1142" y="767"/>
                  <a:pt x="1142" y="766"/>
                </a:cubicBezTo>
                <a:cubicBezTo>
                  <a:pt x="1142" y="766"/>
                  <a:pt x="1142" y="765"/>
                  <a:pt x="1142" y="765"/>
                </a:cubicBezTo>
                <a:cubicBezTo>
                  <a:pt x="1144" y="763"/>
                  <a:pt x="1143" y="761"/>
                  <a:pt x="1143" y="759"/>
                </a:cubicBezTo>
                <a:cubicBezTo>
                  <a:pt x="1143" y="759"/>
                  <a:pt x="1144" y="759"/>
                  <a:pt x="1144" y="759"/>
                </a:cubicBezTo>
                <a:cubicBezTo>
                  <a:pt x="1144" y="758"/>
                  <a:pt x="1145" y="757"/>
                  <a:pt x="1145" y="757"/>
                </a:cubicBezTo>
                <a:cubicBezTo>
                  <a:pt x="1145" y="756"/>
                  <a:pt x="1142" y="755"/>
                  <a:pt x="1144" y="754"/>
                </a:cubicBezTo>
                <a:cubicBezTo>
                  <a:pt x="1144" y="753"/>
                  <a:pt x="1144" y="752"/>
                  <a:pt x="1143" y="751"/>
                </a:cubicBezTo>
                <a:cubicBezTo>
                  <a:pt x="1145" y="750"/>
                  <a:pt x="1145" y="748"/>
                  <a:pt x="1146" y="745"/>
                </a:cubicBezTo>
                <a:cubicBezTo>
                  <a:pt x="1146" y="745"/>
                  <a:pt x="1147" y="744"/>
                  <a:pt x="1147" y="744"/>
                </a:cubicBezTo>
                <a:cubicBezTo>
                  <a:pt x="1148" y="744"/>
                  <a:pt x="1148" y="743"/>
                  <a:pt x="1148" y="744"/>
                </a:cubicBezTo>
                <a:cubicBezTo>
                  <a:pt x="1147" y="745"/>
                  <a:pt x="1147" y="745"/>
                  <a:pt x="1147" y="747"/>
                </a:cubicBezTo>
                <a:cubicBezTo>
                  <a:pt x="1147" y="747"/>
                  <a:pt x="1145" y="750"/>
                  <a:pt x="1146" y="750"/>
                </a:cubicBezTo>
                <a:cubicBezTo>
                  <a:pt x="1146" y="748"/>
                  <a:pt x="1148" y="748"/>
                  <a:pt x="1148" y="746"/>
                </a:cubicBezTo>
                <a:cubicBezTo>
                  <a:pt x="1149" y="745"/>
                  <a:pt x="1148" y="743"/>
                  <a:pt x="1149" y="742"/>
                </a:cubicBezTo>
                <a:cubicBezTo>
                  <a:pt x="1149" y="742"/>
                  <a:pt x="1148" y="741"/>
                  <a:pt x="1148" y="741"/>
                </a:cubicBezTo>
                <a:cubicBezTo>
                  <a:pt x="1148" y="741"/>
                  <a:pt x="1147" y="740"/>
                  <a:pt x="1147" y="740"/>
                </a:cubicBezTo>
                <a:cubicBezTo>
                  <a:pt x="1147" y="739"/>
                  <a:pt x="1147" y="739"/>
                  <a:pt x="1147" y="738"/>
                </a:cubicBezTo>
                <a:cubicBezTo>
                  <a:pt x="1147" y="738"/>
                  <a:pt x="1148" y="737"/>
                  <a:pt x="1148" y="737"/>
                </a:cubicBezTo>
                <a:cubicBezTo>
                  <a:pt x="1149" y="735"/>
                  <a:pt x="1149" y="733"/>
                  <a:pt x="1150" y="731"/>
                </a:cubicBezTo>
                <a:cubicBezTo>
                  <a:pt x="1151" y="730"/>
                  <a:pt x="1152" y="729"/>
                  <a:pt x="1152" y="728"/>
                </a:cubicBezTo>
                <a:cubicBezTo>
                  <a:pt x="1152" y="728"/>
                  <a:pt x="1152" y="727"/>
                  <a:pt x="1152" y="727"/>
                </a:cubicBezTo>
                <a:cubicBezTo>
                  <a:pt x="1152" y="726"/>
                  <a:pt x="1153" y="726"/>
                  <a:pt x="1154" y="724"/>
                </a:cubicBezTo>
                <a:cubicBezTo>
                  <a:pt x="1155" y="722"/>
                  <a:pt x="1156" y="719"/>
                  <a:pt x="1157" y="716"/>
                </a:cubicBezTo>
                <a:cubicBezTo>
                  <a:pt x="1157" y="716"/>
                  <a:pt x="1158" y="716"/>
                  <a:pt x="1158" y="715"/>
                </a:cubicBezTo>
                <a:cubicBezTo>
                  <a:pt x="1159" y="713"/>
                  <a:pt x="1160" y="711"/>
                  <a:pt x="1161" y="709"/>
                </a:cubicBezTo>
                <a:cubicBezTo>
                  <a:pt x="1161" y="708"/>
                  <a:pt x="1162" y="708"/>
                  <a:pt x="1162" y="707"/>
                </a:cubicBezTo>
                <a:cubicBezTo>
                  <a:pt x="1162" y="706"/>
                  <a:pt x="1162" y="705"/>
                  <a:pt x="1163" y="704"/>
                </a:cubicBezTo>
                <a:cubicBezTo>
                  <a:pt x="1164" y="700"/>
                  <a:pt x="1167" y="694"/>
                  <a:pt x="1169" y="690"/>
                </a:cubicBezTo>
                <a:cubicBezTo>
                  <a:pt x="1169" y="689"/>
                  <a:pt x="1168" y="689"/>
                  <a:pt x="1169" y="688"/>
                </a:cubicBezTo>
                <a:cubicBezTo>
                  <a:pt x="1170" y="685"/>
                  <a:pt x="1170" y="683"/>
                  <a:pt x="1171" y="682"/>
                </a:cubicBezTo>
                <a:cubicBezTo>
                  <a:pt x="1172" y="680"/>
                  <a:pt x="1172" y="679"/>
                  <a:pt x="1172" y="678"/>
                </a:cubicBezTo>
                <a:cubicBezTo>
                  <a:pt x="1173" y="676"/>
                  <a:pt x="1173" y="676"/>
                  <a:pt x="1173" y="675"/>
                </a:cubicBezTo>
                <a:cubicBezTo>
                  <a:pt x="1173" y="675"/>
                  <a:pt x="1173" y="674"/>
                  <a:pt x="1173" y="674"/>
                </a:cubicBezTo>
                <a:cubicBezTo>
                  <a:pt x="1173" y="673"/>
                  <a:pt x="1173" y="671"/>
                  <a:pt x="1173" y="670"/>
                </a:cubicBezTo>
                <a:cubicBezTo>
                  <a:pt x="1174" y="668"/>
                  <a:pt x="1174" y="668"/>
                  <a:pt x="1174" y="668"/>
                </a:cubicBezTo>
                <a:cubicBezTo>
                  <a:pt x="1174" y="667"/>
                  <a:pt x="1175" y="666"/>
                  <a:pt x="1174" y="665"/>
                </a:cubicBezTo>
                <a:cubicBezTo>
                  <a:pt x="1173" y="668"/>
                  <a:pt x="1173" y="668"/>
                  <a:pt x="1173" y="668"/>
                </a:cubicBezTo>
                <a:cubicBezTo>
                  <a:pt x="1172" y="670"/>
                  <a:pt x="1172" y="672"/>
                  <a:pt x="1172" y="673"/>
                </a:cubicBezTo>
                <a:cubicBezTo>
                  <a:pt x="1172" y="673"/>
                  <a:pt x="1171" y="674"/>
                  <a:pt x="1171" y="675"/>
                </a:cubicBezTo>
                <a:cubicBezTo>
                  <a:pt x="1171" y="676"/>
                  <a:pt x="1172" y="678"/>
                  <a:pt x="1170" y="679"/>
                </a:cubicBezTo>
                <a:cubicBezTo>
                  <a:pt x="1170" y="678"/>
                  <a:pt x="1170" y="678"/>
                  <a:pt x="1170" y="677"/>
                </a:cubicBezTo>
                <a:cubicBezTo>
                  <a:pt x="1170" y="677"/>
                  <a:pt x="1170" y="677"/>
                  <a:pt x="1170" y="677"/>
                </a:cubicBezTo>
                <a:cubicBezTo>
                  <a:pt x="1170" y="675"/>
                  <a:pt x="1171" y="674"/>
                  <a:pt x="1171" y="672"/>
                </a:cubicBezTo>
                <a:cubicBezTo>
                  <a:pt x="1171" y="671"/>
                  <a:pt x="1171" y="671"/>
                  <a:pt x="1171" y="670"/>
                </a:cubicBezTo>
                <a:cubicBezTo>
                  <a:pt x="1172" y="668"/>
                  <a:pt x="1173" y="666"/>
                  <a:pt x="1173" y="664"/>
                </a:cubicBezTo>
                <a:cubicBezTo>
                  <a:pt x="1174" y="665"/>
                  <a:pt x="1175" y="665"/>
                  <a:pt x="1175" y="664"/>
                </a:cubicBezTo>
                <a:cubicBezTo>
                  <a:pt x="1175" y="660"/>
                  <a:pt x="1177" y="657"/>
                  <a:pt x="1177" y="653"/>
                </a:cubicBezTo>
                <a:cubicBezTo>
                  <a:pt x="1178" y="652"/>
                  <a:pt x="1178" y="650"/>
                  <a:pt x="1178" y="649"/>
                </a:cubicBezTo>
                <a:cubicBezTo>
                  <a:pt x="1178" y="648"/>
                  <a:pt x="1177" y="647"/>
                  <a:pt x="1178" y="646"/>
                </a:cubicBezTo>
                <a:cubicBezTo>
                  <a:pt x="1178" y="646"/>
                  <a:pt x="1177" y="646"/>
                  <a:pt x="1177" y="645"/>
                </a:cubicBezTo>
                <a:cubicBezTo>
                  <a:pt x="1178" y="644"/>
                  <a:pt x="1178" y="644"/>
                  <a:pt x="1178" y="643"/>
                </a:cubicBezTo>
                <a:cubicBezTo>
                  <a:pt x="1178" y="642"/>
                  <a:pt x="1178" y="640"/>
                  <a:pt x="1178" y="640"/>
                </a:cubicBezTo>
                <a:cubicBezTo>
                  <a:pt x="1178" y="639"/>
                  <a:pt x="1178" y="639"/>
                  <a:pt x="1178" y="639"/>
                </a:cubicBezTo>
                <a:cubicBezTo>
                  <a:pt x="1178" y="637"/>
                  <a:pt x="1178" y="637"/>
                  <a:pt x="1178" y="636"/>
                </a:cubicBezTo>
                <a:cubicBezTo>
                  <a:pt x="1178" y="635"/>
                  <a:pt x="1177" y="635"/>
                  <a:pt x="1178" y="634"/>
                </a:cubicBezTo>
                <a:close/>
                <a:moveTo>
                  <a:pt x="1160" y="497"/>
                </a:moveTo>
                <a:cubicBezTo>
                  <a:pt x="1158" y="496"/>
                  <a:pt x="1159" y="495"/>
                  <a:pt x="1158" y="494"/>
                </a:cubicBezTo>
                <a:cubicBezTo>
                  <a:pt x="1159" y="493"/>
                  <a:pt x="1161" y="496"/>
                  <a:pt x="1160" y="497"/>
                </a:cubicBezTo>
                <a:close/>
                <a:moveTo>
                  <a:pt x="902" y="709"/>
                </a:moveTo>
                <a:cubicBezTo>
                  <a:pt x="902" y="707"/>
                  <a:pt x="904" y="709"/>
                  <a:pt x="904" y="707"/>
                </a:cubicBezTo>
                <a:cubicBezTo>
                  <a:pt x="905" y="708"/>
                  <a:pt x="906" y="709"/>
                  <a:pt x="906" y="708"/>
                </a:cubicBezTo>
                <a:cubicBezTo>
                  <a:pt x="906" y="715"/>
                  <a:pt x="903" y="709"/>
                  <a:pt x="902" y="709"/>
                </a:cubicBezTo>
                <a:close/>
                <a:moveTo>
                  <a:pt x="912" y="737"/>
                </a:moveTo>
                <a:cubicBezTo>
                  <a:pt x="911" y="738"/>
                  <a:pt x="913" y="738"/>
                  <a:pt x="912" y="740"/>
                </a:cubicBezTo>
                <a:cubicBezTo>
                  <a:pt x="911" y="738"/>
                  <a:pt x="910" y="736"/>
                  <a:pt x="910" y="734"/>
                </a:cubicBezTo>
                <a:cubicBezTo>
                  <a:pt x="911" y="735"/>
                  <a:pt x="912" y="734"/>
                  <a:pt x="912" y="733"/>
                </a:cubicBezTo>
                <a:cubicBezTo>
                  <a:pt x="913" y="734"/>
                  <a:pt x="913" y="736"/>
                  <a:pt x="912" y="737"/>
                </a:cubicBezTo>
                <a:close/>
                <a:moveTo>
                  <a:pt x="954" y="759"/>
                </a:moveTo>
                <a:cubicBezTo>
                  <a:pt x="953" y="758"/>
                  <a:pt x="953" y="759"/>
                  <a:pt x="953" y="759"/>
                </a:cubicBezTo>
                <a:cubicBezTo>
                  <a:pt x="952" y="759"/>
                  <a:pt x="952" y="757"/>
                  <a:pt x="951" y="756"/>
                </a:cubicBezTo>
                <a:cubicBezTo>
                  <a:pt x="951" y="756"/>
                  <a:pt x="950" y="756"/>
                  <a:pt x="950" y="756"/>
                </a:cubicBezTo>
                <a:cubicBezTo>
                  <a:pt x="950" y="755"/>
                  <a:pt x="948" y="754"/>
                  <a:pt x="947" y="753"/>
                </a:cubicBezTo>
                <a:cubicBezTo>
                  <a:pt x="947" y="752"/>
                  <a:pt x="947" y="752"/>
                  <a:pt x="947" y="752"/>
                </a:cubicBezTo>
                <a:cubicBezTo>
                  <a:pt x="946" y="752"/>
                  <a:pt x="947" y="751"/>
                  <a:pt x="947" y="751"/>
                </a:cubicBezTo>
                <a:cubicBezTo>
                  <a:pt x="947" y="750"/>
                  <a:pt x="946" y="750"/>
                  <a:pt x="946" y="750"/>
                </a:cubicBezTo>
                <a:cubicBezTo>
                  <a:pt x="945" y="748"/>
                  <a:pt x="944" y="744"/>
                  <a:pt x="942" y="742"/>
                </a:cubicBezTo>
                <a:cubicBezTo>
                  <a:pt x="943" y="741"/>
                  <a:pt x="943" y="741"/>
                  <a:pt x="944" y="740"/>
                </a:cubicBezTo>
                <a:cubicBezTo>
                  <a:pt x="945" y="740"/>
                  <a:pt x="944" y="741"/>
                  <a:pt x="944" y="742"/>
                </a:cubicBezTo>
                <a:cubicBezTo>
                  <a:pt x="945" y="743"/>
                  <a:pt x="946" y="742"/>
                  <a:pt x="947" y="743"/>
                </a:cubicBezTo>
                <a:cubicBezTo>
                  <a:pt x="947" y="744"/>
                  <a:pt x="946" y="744"/>
                  <a:pt x="946" y="744"/>
                </a:cubicBezTo>
                <a:cubicBezTo>
                  <a:pt x="947" y="745"/>
                  <a:pt x="947" y="746"/>
                  <a:pt x="948" y="747"/>
                </a:cubicBezTo>
                <a:cubicBezTo>
                  <a:pt x="949" y="748"/>
                  <a:pt x="949" y="749"/>
                  <a:pt x="950" y="751"/>
                </a:cubicBezTo>
                <a:cubicBezTo>
                  <a:pt x="950" y="751"/>
                  <a:pt x="951" y="751"/>
                  <a:pt x="951" y="752"/>
                </a:cubicBezTo>
                <a:cubicBezTo>
                  <a:pt x="951" y="752"/>
                  <a:pt x="951" y="753"/>
                  <a:pt x="952" y="754"/>
                </a:cubicBezTo>
                <a:cubicBezTo>
                  <a:pt x="952" y="754"/>
                  <a:pt x="953" y="755"/>
                  <a:pt x="953" y="755"/>
                </a:cubicBezTo>
                <a:cubicBezTo>
                  <a:pt x="953" y="756"/>
                  <a:pt x="955" y="757"/>
                  <a:pt x="954" y="759"/>
                </a:cubicBezTo>
                <a:close/>
                <a:moveTo>
                  <a:pt x="975" y="744"/>
                </a:moveTo>
                <a:cubicBezTo>
                  <a:pt x="976" y="744"/>
                  <a:pt x="976" y="744"/>
                  <a:pt x="977" y="745"/>
                </a:cubicBezTo>
                <a:cubicBezTo>
                  <a:pt x="981" y="751"/>
                  <a:pt x="981" y="751"/>
                  <a:pt x="981" y="751"/>
                </a:cubicBezTo>
                <a:cubicBezTo>
                  <a:pt x="977" y="752"/>
                  <a:pt x="974" y="746"/>
                  <a:pt x="975" y="744"/>
                </a:cubicBezTo>
                <a:close/>
                <a:moveTo>
                  <a:pt x="967" y="737"/>
                </a:moveTo>
                <a:cubicBezTo>
                  <a:pt x="965" y="736"/>
                  <a:pt x="964" y="734"/>
                  <a:pt x="964" y="731"/>
                </a:cubicBezTo>
                <a:cubicBezTo>
                  <a:pt x="966" y="733"/>
                  <a:pt x="968" y="735"/>
                  <a:pt x="967" y="737"/>
                </a:cubicBezTo>
                <a:close/>
                <a:moveTo>
                  <a:pt x="965" y="728"/>
                </a:moveTo>
                <a:cubicBezTo>
                  <a:pt x="962" y="729"/>
                  <a:pt x="963" y="725"/>
                  <a:pt x="962" y="724"/>
                </a:cubicBezTo>
                <a:cubicBezTo>
                  <a:pt x="963" y="723"/>
                  <a:pt x="964" y="727"/>
                  <a:pt x="965" y="728"/>
                </a:cubicBezTo>
                <a:close/>
                <a:moveTo>
                  <a:pt x="969" y="779"/>
                </a:moveTo>
                <a:cubicBezTo>
                  <a:pt x="967" y="779"/>
                  <a:pt x="969" y="778"/>
                  <a:pt x="967" y="778"/>
                </a:cubicBezTo>
                <a:cubicBezTo>
                  <a:pt x="966" y="778"/>
                  <a:pt x="966" y="778"/>
                  <a:pt x="966" y="777"/>
                </a:cubicBezTo>
                <a:cubicBezTo>
                  <a:pt x="966" y="777"/>
                  <a:pt x="966" y="777"/>
                  <a:pt x="965" y="776"/>
                </a:cubicBezTo>
                <a:cubicBezTo>
                  <a:pt x="965" y="776"/>
                  <a:pt x="964" y="775"/>
                  <a:pt x="963" y="774"/>
                </a:cubicBezTo>
                <a:cubicBezTo>
                  <a:pt x="963" y="774"/>
                  <a:pt x="964" y="774"/>
                  <a:pt x="965" y="774"/>
                </a:cubicBezTo>
                <a:cubicBezTo>
                  <a:pt x="966" y="774"/>
                  <a:pt x="966" y="776"/>
                  <a:pt x="967" y="776"/>
                </a:cubicBezTo>
                <a:cubicBezTo>
                  <a:pt x="969" y="777"/>
                  <a:pt x="971" y="778"/>
                  <a:pt x="971" y="779"/>
                </a:cubicBezTo>
                <a:cubicBezTo>
                  <a:pt x="971" y="780"/>
                  <a:pt x="970" y="779"/>
                  <a:pt x="969" y="779"/>
                </a:cubicBezTo>
                <a:close/>
                <a:moveTo>
                  <a:pt x="975" y="779"/>
                </a:moveTo>
                <a:cubicBezTo>
                  <a:pt x="974" y="778"/>
                  <a:pt x="972" y="777"/>
                  <a:pt x="972" y="777"/>
                </a:cubicBezTo>
                <a:cubicBezTo>
                  <a:pt x="971" y="777"/>
                  <a:pt x="971" y="775"/>
                  <a:pt x="970" y="775"/>
                </a:cubicBezTo>
                <a:cubicBezTo>
                  <a:pt x="968" y="774"/>
                  <a:pt x="966" y="773"/>
                  <a:pt x="965" y="772"/>
                </a:cubicBezTo>
                <a:cubicBezTo>
                  <a:pt x="965" y="771"/>
                  <a:pt x="969" y="771"/>
                  <a:pt x="969" y="772"/>
                </a:cubicBezTo>
                <a:cubicBezTo>
                  <a:pt x="970" y="773"/>
                  <a:pt x="970" y="773"/>
                  <a:pt x="971" y="773"/>
                </a:cubicBezTo>
                <a:cubicBezTo>
                  <a:pt x="972" y="773"/>
                  <a:pt x="973" y="774"/>
                  <a:pt x="973" y="774"/>
                </a:cubicBezTo>
                <a:cubicBezTo>
                  <a:pt x="975" y="774"/>
                  <a:pt x="974" y="775"/>
                  <a:pt x="975" y="776"/>
                </a:cubicBezTo>
                <a:cubicBezTo>
                  <a:pt x="975" y="776"/>
                  <a:pt x="977" y="777"/>
                  <a:pt x="977" y="777"/>
                </a:cubicBezTo>
                <a:cubicBezTo>
                  <a:pt x="977" y="777"/>
                  <a:pt x="977" y="778"/>
                  <a:pt x="977" y="778"/>
                </a:cubicBezTo>
                <a:cubicBezTo>
                  <a:pt x="978" y="779"/>
                  <a:pt x="980" y="779"/>
                  <a:pt x="981" y="781"/>
                </a:cubicBezTo>
                <a:cubicBezTo>
                  <a:pt x="981" y="783"/>
                  <a:pt x="978" y="781"/>
                  <a:pt x="977" y="781"/>
                </a:cubicBezTo>
                <a:cubicBezTo>
                  <a:pt x="976" y="780"/>
                  <a:pt x="975" y="779"/>
                  <a:pt x="975" y="779"/>
                </a:cubicBezTo>
                <a:close/>
                <a:moveTo>
                  <a:pt x="979" y="787"/>
                </a:moveTo>
                <a:cubicBezTo>
                  <a:pt x="978" y="786"/>
                  <a:pt x="977" y="784"/>
                  <a:pt x="975" y="783"/>
                </a:cubicBezTo>
                <a:cubicBezTo>
                  <a:pt x="976" y="782"/>
                  <a:pt x="976" y="783"/>
                  <a:pt x="976" y="783"/>
                </a:cubicBezTo>
                <a:cubicBezTo>
                  <a:pt x="977" y="784"/>
                  <a:pt x="978" y="783"/>
                  <a:pt x="978" y="784"/>
                </a:cubicBezTo>
                <a:cubicBezTo>
                  <a:pt x="980" y="784"/>
                  <a:pt x="981" y="786"/>
                  <a:pt x="983" y="786"/>
                </a:cubicBezTo>
                <a:cubicBezTo>
                  <a:pt x="982" y="788"/>
                  <a:pt x="981" y="787"/>
                  <a:pt x="979" y="787"/>
                </a:cubicBezTo>
                <a:close/>
                <a:moveTo>
                  <a:pt x="982" y="774"/>
                </a:moveTo>
                <a:cubicBezTo>
                  <a:pt x="977" y="772"/>
                  <a:pt x="975" y="769"/>
                  <a:pt x="971" y="766"/>
                </a:cubicBezTo>
                <a:cubicBezTo>
                  <a:pt x="972" y="765"/>
                  <a:pt x="970" y="764"/>
                  <a:pt x="971" y="763"/>
                </a:cubicBezTo>
                <a:cubicBezTo>
                  <a:pt x="970" y="763"/>
                  <a:pt x="970" y="763"/>
                  <a:pt x="970" y="762"/>
                </a:cubicBezTo>
                <a:cubicBezTo>
                  <a:pt x="969" y="762"/>
                  <a:pt x="968" y="762"/>
                  <a:pt x="967" y="761"/>
                </a:cubicBezTo>
                <a:cubicBezTo>
                  <a:pt x="967" y="761"/>
                  <a:pt x="967" y="760"/>
                  <a:pt x="967" y="759"/>
                </a:cubicBezTo>
                <a:cubicBezTo>
                  <a:pt x="967" y="759"/>
                  <a:pt x="966" y="759"/>
                  <a:pt x="965" y="759"/>
                </a:cubicBezTo>
                <a:cubicBezTo>
                  <a:pt x="965" y="759"/>
                  <a:pt x="966" y="758"/>
                  <a:pt x="965" y="758"/>
                </a:cubicBezTo>
                <a:cubicBezTo>
                  <a:pt x="964" y="758"/>
                  <a:pt x="964" y="758"/>
                  <a:pt x="964" y="757"/>
                </a:cubicBezTo>
                <a:cubicBezTo>
                  <a:pt x="962" y="756"/>
                  <a:pt x="962" y="756"/>
                  <a:pt x="961" y="754"/>
                </a:cubicBezTo>
                <a:cubicBezTo>
                  <a:pt x="961" y="754"/>
                  <a:pt x="961" y="754"/>
                  <a:pt x="960" y="753"/>
                </a:cubicBezTo>
                <a:cubicBezTo>
                  <a:pt x="959" y="753"/>
                  <a:pt x="959" y="752"/>
                  <a:pt x="958" y="751"/>
                </a:cubicBezTo>
                <a:cubicBezTo>
                  <a:pt x="959" y="750"/>
                  <a:pt x="960" y="750"/>
                  <a:pt x="960" y="749"/>
                </a:cubicBezTo>
                <a:cubicBezTo>
                  <a:pt x="960" y="750"/>
                  <a:pt x="961" y="750"/>
                  <a:pt x="962" y="750"/>
                </a:cubicBezTo>
                <a:cubicBezTo>
                  <a:pt x="962" y="751"/>
                  <a:pt x="962" y="752"/>
                  <a:pt x="962" y="753"/>
                </a:cubicBezTo>
                <a:cubicBezTo>
                  <a:pt x="965" y="755"/>
                  <a:pt x="965" y="757"/>
                  <a:pt x="967" y="758"/>
                </a:cubicBezTo>
                <a:cubicBezTo>
                  <a:pt x="969" y="758"/>
                  <a:pt x="966" y="757"/>
                  <a:pt x="967" y="756"/>
                </a:cubicBezTo>
                <a:cubicBezTo>
                  <a:pt x="969" y="756"/>
                  <a:pt x="969" y="758"/>
                  <a:pt x="969" y="759"/>
                </a:cubicBezTo>
                <a:cubicBezTo>
                  <a:pt x="971" y="758"/>
                  <a:pt x="971" y="760"/>
                  <a:pt x="973" y="761"/>
                </a:cubicBezTo>
                <a:cubicBezTo>
                  <a:pt x="973" y="762"/>
                  <a:pt x="975" y="763"/>
                  <a:pt x="976" y="764"/>
                </a:cubicBezTo>
                <a:cubicBezTo>
                  <a:pt x="977" y="764"/>
                  <a:pt x="976" y="764"/>
                  <a:pt x="977" y="764"/>
                </a:cubicBezTo>
                <a:cubicBezTo>
                  <a:pt x="977" y="765"/>
                  <a:pt x="978" y="765"/>
                  <a:pt x="979" y="765"/>
                </a:cubicBezTo>
                <a:cubicBezTo>
                  <a:pt x="979" y="765"/>
                  <a:pt x="979" y="766"/>
                  <a:pt x="979" y="766"/>
                </a:cubicBezTo>
                <a:cubicBezTo>
                  <a:pt x="980" y="766"/>
                  <a:pt x="980" y="766"/>
                  <a:pt x="980" y="767"/>
                </a:cubicBezTo>
                <a:cubicBezTo>
                  <a:pt x="981" y="768"/>
                  <a:pt x="981" y="765"/>
                  <a:pt x="982" y="767"/>
                </a:cubicBezTo>
                <a:cubicBezTo>
                  <a:pt x="982" y="768"/>
                  <a:pt x="985" y="768"/>
                  <a:pt x="984" y="769"/>
                </a:cubicBezTo>
                <a:cubicBezTo>
                  <a:pt x="986" y="769"/>
                  <a:pt x="987" y="770"/>
                  <a:pt x="989" y="772"/>
                </a:cubicBezTo>
                <a:cubicBezTo>
                  <a:pt x="990" y="773"/>
                  <a:pt x="991" y="774"/>
                  <a:pt x="991" y="774"/>
                </a:cubicBezTo>
                <a:cubicBezTo>
                  <a:pt x="994" y="775"/>
                  <a:pt x="997" y="774"/>
                  <a:pt x="1001" y="776"/>
                </a:cubicBezTo>
                <a:cubicBezTo>
                  <a:pt x="1002" y="777"/>
                  <a:pt x="1003" y="778"/>
                  <a:pt x="1004" y="778"/>
                </a:cubicBezTo>
                <a:cubicBezTo>
                  <a:pt x="1005" y="779"/>
                  <a:pt x="1005" y="779"/>
                  <a:pt x="1007" y="779"/>
                </a:cubicBezTo>
                <a:cubicBezTo>
                  <a:pt x="1008" y="779"/>
                  <a:pt x="1008" y="779"/>
                  <a:pt x="1008" y="779"/>
                </a:cubicBezTo>
                <a:cubicBezTo>
                  <a:pt x="1010" y="779"/>
                  <a:pt x="1011" y="780"/>
                  <a:pt x="1013" y="779"/>
                </a:cubicBezTo>
                <a:cubicBezTo>
                  <a:pt x="1013" y="779"/>
                  <a:pt x="1015" y="780"/>
                  <a:pt x="1015" y="779"/>
                </a:cubicBezTo>
                <a:cubicBezTo>
                  <a:pt x="1016" y="779"/>
                  <a:pt x="1016" y="780"/>
                  <a:pt x="1016" y="780"/>
                </a:cubicBezTo>
                <a:cubicBezTo>
                  <a:pt x="1016" y="780"/>
                  <a:pt x="1017" y="780"/>
                  <a:pt x="1017" y="780"/>
                </a:cubicBezTo>
                <a:cubicBezTo>
                  <a:pt x="1017" y="780"/>
                  <a:pt x="1017" y="781"/>
                  <a:pt x="1018" y="781"/>
                </a:cubicBezTo>
                <a:cubicBezTo>
                  <a:pt x="1019" y="783"/>
                  <a:pt x="1019" y="780"/>
                  <a:pt x="1021" y="781"/>
                </a:cubicBezTo>
                <a:cubicBezTo>
                  <a:pt x="1020" y="783"/>
                  <a:pt x="1019" y="784"/>
                  <a:pt x="1017" y="783"/>
                </a:cubicBezTo>
                <a:cubicBezTo>
                  <a:pt x="1015" y="783"/>
                  <a:pt x="1015" y="784"/>
                  <a:pt x="1013" y="784"/>
                </a:cubicBezTo>
                <a:cubicBezTo>
                  <a:pt x="1013" y="784"/>
                  <a:pt x="1012" y="784"/>
                  <a:pt x="1012" y="784"/>
                </a:cubicBezTo>
                <a:cubicBezTo>
                  <a:pt x="1007" y="782"/>
                  <a:pt x="1004" y="783"/>
                  <a:pt x="1000" y="781"/>
                </a:cubicBezTo>
                <a:cubicBezTo>
                  <a:pt x="999" y="779"/>
                  <a:pt x="999" y="782"/>
                  <a:pt x="997" y="781"/>
                </a:cubicBezTo>
                <a:cubicBezTo>
                  <a:pt x="996" y="780"/>
                  <a:pt x="993" y="780"/>
                  <a:pt x="991" y="779"/>
                </a:cubicBezTo>
                <a:cubicBezTo>
                  <a:pt x="990" y="778"/>
                  <a:pt x="989" y="777"/>
                  <a:pt x="988" y="777"/>
                </a:cubicBezTo>
                <a:cubicBezTo>
                  <a:pt x="987" y="776"/>
                  <a:pt x="987" y="776"/>
                  <a:pt x="986" y="774"/>
                </a:cubicBezTo>
                <a:cubicBezTo>
                  <a:pt x="984" y="774"/>
                  <a:pt x="983" y="774"/>
                  <a:pt x="982" y="774"/>
                </a:cubicBezTo>
                <a:close/>
                <a:moveTo>
                  <a:pt x="1018" y="788"/>
                </a:moveTo>
                <a:cubicBezTo>
                  <a:pt x="1016" y="788"/>
                  <a:pt x="1014" y="789"/>
                  <a:pt x="1012" y="789"/>
                </a:cubicBezTo>
                <a:cubicBezTo>
                  <a:pt x="1012" y="789"/>
                  <a:pt x="1011" y="788"/>
                  <a:pt x="1011" y="788"/>
                </a:cubicBezTo>
                <a:cubicBezTo>
                  <a:pt x="1009" y="789"/>
                  <a:pt x="1010" y="787"/>
                  <a:pt x="1008" y="787"/>
                </a:cubicBezTo>
                <a:cubicBezTo>
                  <a:pt x="1008" y="788"/>
                  <a:pt x="1008" y="788"/>
                  <a:pt x="1007" y="788"/>
                </a:cubicBezTo>
                <a:cubicBezTo>
                  <a:pt x="1006" y="788"/>
                  <a:pt x="1005" y="787"/>
                  <a:pt x="1003" y="787"/>
                </a:cubicBezTo>
                <a:cubicBezTo>
                  <a:pt x="1004" y="787"/>
                  <a:pt x="1004" y="786"/>
                  <a:pt x="1005" y="786"/>
                </a:cubicBezTo>
                <a:cubicBezTo>
                  <a:pt x="1006" y="786"/>
                  <a:pt x="1006" y="787"/>
                  <a:pt x="1007" y="787"/>
                </a:cubicBezTo>
                <a:cubicBezTo>
                  <a:pt x="1008" y="787"/>
                  <a:pt x="1008" y="786"/>
                  <a:pt x="1008" y="786"/>
                </a:cubicBezTo>
                <a:cubicBezTo>
                  <a:pt x="1009" y="786"/>
                  <a:pt x="1009" y="787"/>
                  <a:pt x="1009" y="787"/>
                </a:cubicBezTo>
                <a:cubicBezTo>
                  <a:pt x="1011" y="786"/>
                  <a:pt x="1012" y="787"/>
                  <a:pt x="1013" y="787"/>
                </a:cubicBezTo>
                <a:cubicBezTo>
                  <a:pt x="1014" y="787"/>
                  <a:pt x="1015" y="786"/>
                  <a:pt x="1015" y="786"/>
                </a:cubicBezTo>
                <a:cubicBezTo>
                  <a:pt x="1016" y="786"/>
                  <a:pt x="1017" y="787"/>
                  <a:pt x="1018" y="786"/>
                </a:cubicBezTo>
                <a:cubicBezTo>
                  <a:pt x="1018" y="786"/>
                  <a:pt x="1018" y="787"/>
                  <a:pt x="1018" y="788"/>
                </a:cubicBezTo>
                <a:close/>
                <a:moveTo>
                  <a:pt x="986" y="781"/>
                </a:moveTo>
                <a:cubicBezTo>
                  <a:pt x="991" y="782"/>
                  <a:pt x="997" y="783"/>
                  <a:pt x="999" y="786"/>
                </a:cubicBezTo>
                <a:cubicBezTo>
                  <a:pt x="999" y="787"/>
                  <a:pt x="997" y="785"/>
                  <a:pt x="996" y="785"/>
                </a:cubicBezTo>
                <a:cubicBezTo>
                  <a:pt x="995" y="787"/>
                  <a:pt x="997" y="787"/>
                  <a:pt x="996" y="788"/>
                </a:cubicBezTo>
                <a:cubicBezTo>
                  <a:pt x="993" y="788"/>
                  <a:pt x="991" y="789"/>
                  <a:pt x="988" y="787"/>
                </a:cubicBezTo>
                <a:cubicBezTo>
                  <a:pt x="990" y="785"/>
                  <a:pt x="993" y="788"/>
                  <a:pt x="994" y="786"/>
                </a:cubicBezTo>
                <a:cubicBezTo>
                  <a:pt x="993" y="782"/>
                  <a:pt x="986" y="785"/>
                  <a:pt x="986" y="781"/>
                </a:cubicBezTo>
                <a:close/>
                <a:moveTo>
                  <a:pt x="1015" y="804"/>
                </a:moveTo>
                <a:cubicBezTo>
                  <a:pt x="1014" y="804"/>
                  <a:pt x="1012" y="804"/>
                  <a:pt x="1010" y="804"/>
                </a:cubicBezTo>
                <a:cubicBezTo>
                  <a:pt x="1009" y="803"/>
                  <a:pt x="1008" y="803"/>
                  <a:pt x="1008" y="803"/>
                </a:cubicBezTo>
                <a:cubicBezTo>
                  <a:pt x="1007" y="803"/>
                  <a:pt x="1007" y="803"/>
                  <a:pt x="1006" y="803"/>
                </a:cubicBezTo>
                <a:cubicBezTo>
                  <a:pt x="1006" y="803"/>
                  <a:pt x="1007" y="802"/>
                  <a:pt x="1006" y="802"/>
                </a:cubicBezTo>
                <a:cubicBezTo>
                  <a:pt x="1005" y="802"/>
                  <a:pt x="1004" y="802"/>
                  <a:pt x="1002" y="801"/>
                </a:cubicBezTo>
                <a:cubicBezTo>
                  <a:pt x="1001" y="801"/>
                  <a:pt x="1001" y="800"/>
                  <a:pt x="999" y="800"/>
                </a:cubicBezTo>
                <a:cubicBezTo>
                  <a:pt x="999" y="800"/>
                  <a:pt x="998" y="800"/>
                  <a:pt x="998" y="800"/>
                </a:cubicBezTo>
                <a:cubicBezTo>
                  <a:pt x="998" y="800"/>
                  <a:pt x="997" y="800"/>
                  <a:pt x="996" y="800"/>
                </a:cubicBezTo>
                <a:cubicBezTo>
                  <a:pt x="996" y="800"/>
                  <a:pt x="995" y="800"/>
                  <a:pt x="994" y="800"/>
                </a:cubicBezTo>
                <a:cubicBezTo>
                  <a:pt x="994" y="800"/>
                  <a:pt x="993" y="799"/>
                  <a:pt x="992" y="799"/>
                </a:cubicBezTo>
                <a:cubicBezTo>
                  <a:pt x="992" y="800"/>
                  <a:pt x="992" y="799"/>
                  <a:pt x="991" y="799"/>
                </a:cubicBezTo>
                <a:cubicBezTo>
                  <a:pt x="990" y="798"/>
                  <a:pt x="989" y="798"/>
                  <a:pt x="989" y="798"/>
                </a:cubicBezTo>
                <a:cubicBezTo>
                  <a:pt x="988" y="798"/>
                  <a:pt x="986" y="797"/>
                  <a:pt x="987" y="796"/>
                </a:cubicBezTo>
                <a:cubicBezTo>
                  <a:pt x="989" y="797"/>
                  <a:pt x="992" y="798"/>
                  <a:pt x="993" y="797"/>
                </a:cubicBezTo>
                <a:cubicBezTo>
                  <a:pt x="995" y="799"/>
                  <a:pt x="999" y="800"/>
                  <a:pt x="1001" y="798"/>
                </a:cubicBezTo>
                <a:cubicBezTo>
                  <a:pt x="1001" y="799"/>
                  <a:pt x="1003" y="799"/>
                  <a:pt x="1004" y="800"/>
                </a:cubicBezTo>
                <a:cubicBezTo>
                  <a:pt x="1004" y="800"/>
                  <a:pt x="1004" y="801"/>
                  <a:pt x="1004" y="801"/>
                </a:cubicBezTo>
                <a:cubicBezTo>
                  <a:pt x="1005" y="801"/>
                  <a:pt x="1007" y="801"/>
                  <a:pt x="1007" y="800"/>
                </a:cubicBezTo>
                <a:cubicBezTo>
                  <a:pt x="1009" y="800"/>
                  <a:pt x="1008" y="801"/>
                  <a:pt x="1009" y="802"/>
                </a:cubicBezTo>
                <a:cubicBezTo>
                  <a:pt x="1009" y="802"/>
                  <a:pt x="1010" y="802"/>
                  <a:pt x="1010" y="803"/>
                </a:cubicBezTo>
                <a:cubicBezTo>
                  <a:pt x="1012" y="802"/>
                  <a:pt x="1015" y="804"/>
                  <a:pt x="1018" y="803"/>
                </a:cubicBezTo>
                <a:cubicBezTo>
                  <a:pt x="1019" y="803"/>
                  <a:pt x="1019" y="804"/>
                  <a:pt x="1020" y="804"/>
                </a:cubicBezTo>
                <a:cubicBezTo>
                  <a:pt x="1019" y="806"/>
                  <a:pt x="1017" y="805"/>
                  <a:pt x="1015" y="804"/>
                </a:cubicBezTo>
                <a:close/>
                <a:moveTo>
                  <a:pt x="1023" y="802"/>
                </a:moveTo>
                <a:cubicBezTo>
                  <a:pt x="1022" y="802"/>
                  <a:pt x="1022" y="802"/>
                  <a:pt x="1021" y="802"/>
                </a:cubicBezTo>
                <a:cubicBezTo>
                  <a:pt x="1018" y="801"/>
                  <a:pt x="1018" y="801"/>
                  <a:pt x="1018" y="801"/>
                </a:cubicBezTo>
                <a:cubicBezTo>
                  <a:pt x="1018" y="800"/>
                  <a:pt x="1019" y="801"/>
                  <a:pt x="1020" y="801"/>
                </a:cubicBezTo>
                <a:cubicBezTo>
                  <a:pt x="1022" y="802"/>
                  <a:pt x="1024" y="801"/>
                  <a:pt x="1025" y="802"/>
                </a:cubicBezTo>
                <a:cubicBezTo>
                  <a:pt x="1025" y="803"/>
                  <a:pt x="1024" y="802"/>
                  <a:pt x="1023" y="802"/>
                </a:cubicBezTo>
                <a:close/>
                <a:moveTo>
                  <a:pt x="1026" y="783"/>
                </a:moveTo>
                <a:cubicBezTo>
                  <a:pt x="1027" y="782"/>
                  <a:pt x="1028" y="782"/>
                  <a:pt x="1029" y="783"/>
                </a:cubicBezTo>
                <a:cubicBezTo>
                  <a:pt x="1028" y="784"/>
                  <a:pt x="1027" y="784"/>
                  <a:pt x="1026" y="783"/>
                </a:cubicBezTo>
                <a:close/>
                <a:moveTo>
                  <a:pt x="1033" y="803"/>
                </a:moveTo>
                <a:cubicBezTo>
                  <a:pt x="1033" y="803"/>
                  <a:pt x="1030" y="804"/>
                  <a:pt x="1029" y="803"/>
                </a:cubicBezTo>
                <a:cubicBezTo>
                  <a:pt x="1030" y="802"/>
                  <a:pt x="1031" y="803"/>
                  <a:pt x="1031" y="803"/>
                </a:cubicBezTo>
                <a:cubicBezTo>
                  <a:pt x="1031" y="803"/>
                  <a:pt x="1032" y="803"/>
                  <a:pt x="1033" y="803"/>
                </a:cubicBezTo>
                <a:cubicBezTo>
                  <a:pt x="1033" y="803"/>
                  <a:pt x="1034" y="804"/>
                  <a:pt x="1035" y="803"/>
                </a:cubicBezTo>
                <a:cubicBezTo>
                  <a:pt x="1036" y="804"/>
                  <a:pt x="1035" y="804"/>
                  <a:pt x="1033" y="803"/>
                </a:cubicBezTo>
                <a:close/>
                <a:moveTo>
                  <a:pt x="1038" y="804"/>
                </a:moveTo>
                <a:cubicBezTo>
                  <a:pt x="1039" y="804"/>
                  <a:pt x="1040" y="804"/>
                  <a:pt x="1040" y="804"/>
                </a:cubicBezTo>
                <a:cubicBezTo>
                  <a:pt x="1041" y="804"/>
                  <a:pt x="1042" y="803"/>
                  <a:pt x="1043" y="805"/>
                </a:cubicBezTo>
                <a:cubicBezTo>
                  <a:pt x="1041" y="806"/>
                  <a:pt x="1040" y="805"/>
                  <a:pt x="1038" y="804"/>
                </a:cubicBezTo>
                <a:close/>
                <a:moveTo>
                  <a:pt x="1041" y="785"/>
                </a:moveTo>
                <a:cubicBezTo>
                  <a:pt x="1037" y="784"/>
                  <a:pt x="1033" y="786"/>
                  <a:pt x="1030" y="783"/>
                </a:cubicBezTo>
                <a:cubicBezTo>
                  <a:pt x="1030" y="782"/>
                  <a:pt x="1031" y="783"/>
                  <a:pt x="1032" y="783"/>
                </a:cubicBezTo>
                <a:cubicBezTo>
                  <a:pt x="1033" y="783"/>
                  <a:pt x="1033" y="783"/>
                  <a:pt x="1034" y="783"/>
                </a:cubicBezTo>
                <a:cubicBezTo>
                  <a:pt x="1034" y="783"/>
                  <a:pt x="1035" y="782"/>
                  <a:pt x="1035" y="782"/>
                </a:cubicBezTo>
                <a:cubicBezTo>
                  <a:pt x="1036" y="783"/>
                  <a:pt x="1037" y="783"/>
                  <a:pt x="1038" y="783"/>
                </a:cubicBezTo>
                <a:cubicBezTo>
                  <a:pt x="1038" y="783"/>
                  <a:pt x="1039" y="783"/>
                  <a:pt x="1039" y="783"/>
                </a:cubicBezTo>
                <a:cubicBezTo>
                  <a:pt x="1040" y="783"/>
                  <a:pt x="1042" y="783"/>
                  <a:pt x="1043" y="783"/>
                </a:cubicBezTo>
                <a:cubicBezTo>
                  <a:pt x="1044" y="782"/>
                  <a:pt x="1046" y="783"/>
                  <a:pt x="1046" y="781"/>
                </a:cubicBezTo>
                <a:cubicBezTo>
                  <a:pt x="1046" y="782"/>
                  <a:pt x="1048" y="783"/>
                  <a:pt x="1049" y="782"/>
                </a:cubicBezTo>
                <a:cubicBezTo>
                  <a:pt x="1050" y="783"/>
                  <a:pt x="1050" y="781"/>
                  <a:pt x="1050" y="781"/>
                </a:cubicBezTo>
                <a:cubicBezTo>
                  <a:pt x="1052" y="780"/>
                  <a:pt x="1054" y="781"/>
                  <a:pt x="1055" y="780"/>
                </a:cubicBezTo>
                <a:cubicBezTo>
                  <a:pt x="1056" y="780"/>
                  <a:pt x="1055" y="781"/>
                  <a:pt x="1055" y="782"/>
                </a:cubicBezTo>
                <a:cubicBezTo>
                  <a:pt x="1056" y="781"/>
                  <a:pt x="1057" y="782"/>
                  <a:pt x="1058" y="782"/>
                </a:cubicBezTo>
                <a:cubicBezTo>
                  <a:pt x="1059" y="782"/>
                  <a:pt x="1061" y="781"/>
                  <a:pt x="1062" y="781"/>
                </a:cubicBezTo>
                <a:cubicBezTo>
                  <a:pt x="1063" y="781"/>
                  <a:pt x="1064" y="781"/>
                  <a:pt x="1065" y="781"/>
                </a:cubicBezTo>
                <a:cubicBezTo>
                  <a:pt x="1065" y="780"/>
                  <a:pt x="1066" y="780"/>
                  <a:pt x="1066" y="780"/>
                </a:cubicBezTo>
                <a:cubicBezTo>
                  <a:pt x="1067" y="780"/>
                  <a:pt x="1067" y="780"/>
                  <a:pt x="1068" y="780"/>
                </a:cubicBezTo>
                <a:cubicBezTo>
                  <a:pt x="1068" y="780"/>
                  <a:pt x="1069" y="779"/>
                  <a:pt x="1069" y="779"/>
                </a:cubicBezTo>
                <a:cubicBezTo>
                  <a:pt x="1070" y="779"/>
                  <a:pt x="1071" y="778"/>
                  <a:pt x="1073" y="779"/>
                </a:cubicBezTo>
                <a:cubicBezTo>
                  <a:pt x="1073" y="779"/>
                  <a:pt x="1074" y="779"/>
                  <a:pt x="1075" y="778"/>
                </a:cubicBezTo>
                <a:cubicBezTo>
                  <a:pt x="1075" y="780"/>
                  <a:pt x="1073" y="780"/>
                  <a:pt x="1072" y="780"/>
                </a:cubicBezTo>
                <a:cubicBezTo>
                  <a:pt x="1072" y="780"/>
                  <a:pt x="1071" y="781"/>
                  <a:pt x="1070" y="781"/>
                </a:cubicBezTo>
                <a:cubicBezTo>
                  <a:pt x="1070" y="781"/>
                  <a:pt x="1069" y="781"/>
                  <a:pt x="1069" y="781"/>
                </a:cubicBezTo>
                <a:cubicBezTo>
                  <a:pt x="1068" y="781"/>
                  <a:pt x="1068" y="782"/>
                  <a:pt x="1068" y="782"/>
                </a:cubicBezTo>
                <a:cubicBezTo>
                  <a:pt x="1067" y="782"/>
                  <a:pt x="1066" y="782"/>
                  <a:pt x="1065" y="782"/>
                </a:cubicBezTo>
                <a:cubicBezTo>
                  <a:pt x="1065" y="782"/>
                  <a:pt x="1064" y="782"/>
                  <a:pt x="1064" y="783"/>
                </a:cubicBezTo>
                <a:cubicBezTo>
                  <a:pt x="1064" y="783"/>
                  <a:pt x="1063" y="783"/>
                  <a:pt x="1062" y="783"/>
                </a:cubicBezTo>
                <a:cubicBezTo>
                  <a:pt x="1061" y="783"/>
                  <a:pt x="1060" y="783"/>
                  <a:pt x="1059" y="783"/>
                </a:cubicBezTo>
                <a:cubicBezTo>
                  <a:pt x="1058" y="783"/>
                  <a:pt x="1058" y="784"/>
                  <a:pt x="1057" y="784"/>
                </a:cubicBezTo>
                <a:cubicBezTo>
                  <a:pt x="1056" y="784"/>
                  <a:pt x="1052" y="784"/>
                  <a:pt x="1050" y="785"/>
                </a:cubicBezTo>
                <a:cubicBezTo>
                  <a:pt x="1047" y="784"/>
                  <a:pt x="1044" y="784"/>
                  <a:pt x="1041" y="785"/>
                </a:cubicBezTo>
                <a:close/>
                <a:moveTo>
                  <a:pt x="1047" y="804"/>
                </a:moveTo>
                <a:cubicBezTo>
                  <a:pt x="1049" y="802"/>
                  <a:pt x="1051" y="804"/>
                  <a:pt x="1051" y="805"/>
                </a:cubicBezTo>
                <a:cubicBezTo>
                  <a:pt x="1050" y="806"/>
                  <a:pt x="1048" y="805"/>
                  <a:pt x="1047" y="804"/>
                </a:cubicBezTo>
                <a:close/>
                <a:moveTo>
                  <a:pt x="1075" y="791"/>
                </a:moveTo>
                <a:cubicBezTo>
                  <a:pt x="1074" y="791"/>
                  <a:pt x="1074" y="792"/>
                  <a:pt x="1073" y="792"/>
                </a:cubicBezTo>
                <a:cubicBezTo>
                  <a:pt x="1072" y="791"/>
                  <a:pt x="1073" y="790"/>
                  <a:pt x="1071" y="791"/>
                </a:cubicBezTo>
                <a:cubicBezTo>
                  <a:pt x="1070" y="791"/>
                  <a:pt x="1070" y="792"/>
                  <a:pt x="1069" y="792"/>
                </a:cubicBezTo>
                <a:cubicBezTo>
                  <a:pt x="1068" y="792"/>
                  <a:pt x="1068" y="792"/>
                  <a:pt x="1067" y="793"/>
                </a:cubicBezTo>
                <a:cubicBezTo>
                  <a:pt x="1064" y="791"/>
                  <a:pt x="1063" y="795"/>
                  <a:pt x="1060" y="793"/>
                </a:cubicBezTo>
                <a:cubicBezTo>
                  <a:pt x="1058" y="793"/>
                  <a:pt x="1059" y="794"/>
                  <a:pt x="1058" y="795"/>
                </a:cubicBezTo>
                <a:cubicBezTo>
                  <a:pt x="1057" y="794"/>
                  <a:pt x="1056" y="795"/>
                  <a:pt x="1055" y="796"/>
                </a:cubicBezTo>
                <a:cubicBezTo>
                  <a:pt x="1055" y="796"/>
                  <a:pt x="1054" y="795"/>
                  <a:pt x="1054" y="795"/>
                </a:cubicBezTo>
                <a:cubicBezTo>
                  <a:pt x="1053" y="795"/>
                  <a:pt x="1053" y="796"/>
                  <a:pt x="1053" y="796"/>
                </a:cubicBezTo>
                <a:cubicBezTo>
                  <a:pt x="1052" y="796"/>
                  <a:pt x="1051" y="795"/>
                  <a:pt x="1050" y="796"/>
                </a:cubicBezTo>
                <a:cubicBezTo>
                  <a:pt x="1048" y="795"/>
                  <a:pt x="1048" y="795"/>
                  <a:pt x="1048" y="795"/>
                </a:cubicBezTo>
                <a:cubicBezTo>
                  <a:pt x="1048" y="794"/>
                  <a:pt x="1049" y="795"/>
                  <a:pt x="1049" y="795"/>
                </a:cubicBezTo>
                <a:cubicBezTo>
                  <a:pt x="1050" y="795"/>
                  <a:pt x="1051" y="794"/>
                  <a:pt x="1052" y="794"/>
                </a:cubicBezTo>
                <a:cubicBezTo>
                  <a:pt x="1052" y="794"/>
                  <a:pt x="1053" y="794"/>
                  <a:pt x="1053" y="794"/>
                </a:cubicBezTo>
                <a:cubicBezTo>
                  <a:pt x="1053" y="794"/>
                  <a:pt x="1053" y="793"/>
                  <a:pt x="1054" y="793"/>
                </a:cubicBezTo>
                <a:cubicBezTo>
                  <a:pt x="1054" y="793"/>
                  <a:pt x="1054" y="794"/>
                  <a:pt x="1055" y="794"/>
                </a:cubicBezTo>
                <a:cubicBezTo>
                  <a:pt x="1055" y="793"/>
                  <a:pt x="1055" y="793"/>
                  <a:pt x="1056" y="793"/>
                </a:cubicBezTo>
                <a:cubicBezTo>
                  <a:pt x="1057" y="792"/>
                  <a:pt x="1058" y="792"/>
                  <a:pt x="1059" y="791"/>
                </a:cubicBezTo>
                <a:cubicBezTo>
                  <a:pt x="1062" y="792"/>
                  <a:pt x="1064" y="791"/>
                  <a:pt x="1066" y="791"/>
                </a:cubicBezTo>
                <a:cubicBezTo>
                  <a:pt x="1068" y="790"/>
                  <a:pt x="1070" y="790"/>
                  <a:pt x="1072" y="789"/>
                </a:cubicBezTo>
                <a:cubicBezTo>
                  <a:pt x="1073" y="789"/>
                  <a:pt x="1073" y="790"/>
                  <a:pt x="1072" y="791"/>
                </a:cubicBezTo>
                <a:cubicBezTo>
                  <a:pt x="1073" y="791"/>
                  <a:pt x="1074" y="790"/>
                  <a:pt x="1074" y="790"/>
                </a:cubicBezTo>
                <a:cubicBezTo>
                  <a:pt x="1075" y="790"/>
                  <a:pt x="1076" y="790"/>
                  <a:pt x="1076" y="790"/>
                </a:cubicBezTo>
                <a:cubicBezTo>
                  <a:pt x="1077" y="791"/>
                  <a:pt x="1075" y="791"/>
                  <a:pt x="1075" y="791"/>
                </a:cubicBezTo>
                <a:close/>
                <a:moveTo>
                  <a:pt x="726" y="406"/>
                </a:moveTo>
                <a:cubicBezTo>
                  <a:pt x="727" y="406"/>
                  <a:pt x="727" y="406"/>
                  <a:pt x="727" y="406"/>
                </a:cubicBezTo>
                <a:cubicBezTo>
                  <a:pt x="728" y="406"/>
                  <a:pt x="728" y="406"/>
                  <a:pt x="728" y="406"/>
                </a:cubicBezTo>
                <a:cubicBezTo>
                  <a:pt x="729" y="406"/>
                  <a:pt x="731" y="408"/>
                  <a:pt x="731" y="406"/>
                </a:cubicBezTo>
                <a:cubicBezTo>
                  <a:pt x="732" y="407"/>
                  <a:pt x="732" y="407"/>
                  <a:pt x="733" y="408"/>
                </a:cubicBezTo>
                <a:cubicBezTo>
                  <a:pt x="732" y="408"/>
                  <a:pt x="731" y="408"/>
                  <a:pt x="730" y="409"/>
                </a:cubicBezTo>
                <a:cubicBezTo>
                  <a:pt x="729" y="407"/>
                  <a:pt x="727" y="408"/>
                  <a:pt x="725" y="406"/>
                </a:cubicBezTo>
                <a:cubicBezTo>
                  <a:pt x="725" y="406"/>
                  <a:pt x="726" y="407"/>
                  <a:pt x="726" y="406"/>
                </a:cubicBezTo>
                <a:close/>
                <a:moveTo>
                  <a:pt x="658" y="417"/>
                </a:moveTo>
                <a:cubicBezTo>
                  <a:pt x="657" y="417"/>
                  <a:pt x="657" y="417"/>
                  <a:pt x="656" y="417"/>
                </a:cubicBezTo>
                <a:cubicBezTo>
                  <a:pt x="655" y="418"/>
                  <a:pt x="655" y="418"/>
                  <a:pt x="654" y="417"/>
                </a:cubicBezTo>
                <a:cubicBezTo>
                  <a:pt x="654" y="418"/>
                  <a:pt x="653" y="418"/>
                  <a:pt x="652" y="419"/>
                </a:cubicBezTo>
                <a:cubicBezTo>
                  <a:pt x="652" y="419"/>
                  <a:pt x="652" y="418"/>
                  <a:pt x="652" y="419"/>
                </a:cubicBezTo>
                <a:cubicBezTo>
                  <a:pt x="651" y="419"/>
                  <a:pt x="651" y="419"/>
                  <a:pt x="651" y="419"/>
                </a:cubicBezTo>
                <a:cubicBezTo>
                  <a:pt x="651" y="419"/>
                  <a:pt x="650" y="419"/>
                  <a:pt x="650" y="419"/>
                </a:cubicBezTo>
                <a:cubicBezTo>
                  <a:pt x="649" y="420"/>
                  <a:pt x="648" y="422"/>
                  <a:pt x="647" y="422"/>
                </a:cubicBezTo>
                <a:cubicBezTo>
                  <a:pt x="647" y="422"/>
                  <a:pt x="646" y="422"/>
                  <a:pt x="646" y="423"/>
                </a:cubicBezTo>
                <a:cubicBezTo>
                  <a:pt x="645" y="423"/>
                  <a:pt x="645" y="424"/>
                  <a:pt x="644" y="423"/>
                </a:cubicBezTo>
                <a:cubicBezTo>
                  <a:pt x="645" y="422"/>
                  <a:pt x="646" y="422"/>
                  <a:pt x="646" y="421"/>
                </a:cubicBezTo>
                <a:cubicBezTo>
                  <a:pt x="647" y="421"/>
                  <a:pt x="647" y="420"/>
                  <a:pt x="647" y="420"/>
                </a:cubicBezTo>
                <a:cubicBezTo>
                  <a:pt x="647" y="420"/>
                  <a:pt x="647" y="421"/>
                  <a:pt x="647" y="421"/>
                </a:cubicBezTo>
                <a:cubicBezTo>
                  <a:pt x="647" y="420"/>
                  <a:pt x="647" y="420"/>
                  <a:pt x="648" y="420"/>
                </a:cubicBezTo>
                <a:cubicBezTo>
                  <a:pt x="648" y="420"/>
                  <a:pt x="648" y="420"/>
                  <a:pt x="648" y="420"/>
                </a:cubicBezTo>
                <a:cubicBezTo>
                  <a:pt x="648" y="420"/>
                  <a:pt x="648" y="419"/>
                  <a:pt x="648" y="419"/>
                </a:cubicBezTo>
                <a:cubicBezTo>
                  <a:pt x="648" y="419"/>
                  <a:pt x="649" y="420"/>
                  <a:pt x="649" y="420"/>
                </a:cubicBezTo>
                <a:cubicBezTo>
                  <a:pt x="649" y="420"/>
                  <a:pt x="649" y="419"/>
                  <a:pt x="649" y="419"/>
                </a:cubicBezTo>
                <a:cubicBezTo>
                  <a:pt x="649" y="419"/>
                  <a:pt x="650" y="419"/>
                  <a:pt x="650" y="419"/>
                </a:cubicBezTo>
                <a:cubicBezTo>
                  <a:pt x="650" y="419"/>
                  <a:pt x="650" y="418"/>
                  <a:pt x="651" y="418"/>
                </a:cubicBezTo>
                <a:cubicBezTo>
                  <a:pt x="651" y="418"/>
                  <a:pt x="651" y="418"/>
                  <a:pt x="651" y="418"/>
                </a:cubicBezTo>
                <a:cubicBezTo>
                  <a:pt x="652" y="418"/>
                  <a:pt x="652" y="417"/>
                  <a:pt x="653" y="417"/>
                </a:cubicBezTo>
                <a:cubicBezTo>
                  <a:pt x="653" y="417"/>
                  <a:pt x="655" y="417"/>
                  <a:pt x="655" y="416"/>
                </a:cubicBezTo>
                <a:cubicBezTo>
                  <a:pt x="656" y="416"/>
                  <a:pt x="657" y="414"/>
                  <a:pt x="658" y="415"/>
                </a:cubicBezTo>
                <a:cubicBezTo>
                  <a:pt x="660" y="413"/>
                  <a:pt x="662" y="414"/>
                  <a:pt x="663" y="412"/>
                </a:cubicBezTo>
                <a:cubicBezTo>
                  <a:pt x="664" y="412"/>
                  <a:pt x="664" y="413"/>
                  <a:pt x="665" y="413"/>
                </a:cubicBezTo>
                <a:cubicBezTo>
                  <a:pt x="662" y="414"/>
                  <a:pt x="660" y="415"/>
                  <a:pt x="658" y="417"/>
                </a:cubicBezTo>
                <a:close/>
                <a:moveTo>
                  <a:pt x="685" y="407"/>
                </a:moveTo>
                <a:cubicBezTo>
                  <a:pt x="684" y="407"/>
                  <a:pt x="684" y="408"/>
                  <a:pt x="683" y="408"/>
                </a:cubicBezTo>
                <a:cubicBezTo>
                  <a:pt x="683" y="408"/>
                  <a:pt x="682" y="408"/>
                  <a:pt x="682" y="408"/>
                </a:cubicBezTo>
                <a:cubicBezTo>
                  <a:pt x="681" y="408"/>
                  <a:pt x="681" y="409"/>
                  <a:pt x="681" y="409"/>
                </a:cubicBezTo>
                <a:cubicBezTo>
                  <a:pt x="680" y="409"/>
                  <a:pt x="679" y="409"/>
                  <a:pt x="678" y="409"/>
                </a:cubicBezTo>
                <a:cubicBezTo>
                  <a:pt x="678" y="409"/>
                  <a:pt x="677" y="410"/>
                  <a:pt x="676" y="410"/>
                </a:cubicBezTo>
                <a:cubicBezTo>
                  <a:pt x="676" y="410"/>
                  <a:pt x="676" y="411"/>
                  <a:pt x="675" y="411"/>
                </a:cubicBezTo>
                <a:cubicBezTo>
                  <a:pt x="675" y="411"/>
                  <a:pt x="675" y="410"/>
                  <a:pt x="675" y="410"/>
                </a:cubicBezTo>
                <a:cubicBezTo>
                  <a:pt x="674" y="411"/>
                  <a:pt x="674" y="412"/>
                  <a:pt x="672" y="411"/>
                </a:cubicBezTo>
                <a:cubicBezTo>
                  <a:pt x="672" y="411"/>
                  <a:pt x="671" y="412"/>
                  <a:pt x="670" y="411"/>
                </a:cubicBezTo>
                <a:cubicBezTo>
                  <a:pt x="671" y="411"/>
                  <a:pt x="671" y="411"/>
                  <a:pt x="671" y="411"/>
                </a:cubicBezTo>
                <a:cubicBezTo>
                  <a:pt x="672" y="411"/>
                  <a:pt x="672" y="411"/>
                  <a:pt x="672" y="410"/>
                </a:cubicBezTo>
                <a:cubicBezTo>
                  <a:pt x="673" y="410"/>
                  <a:pt x="673" y="410"/>
                  <a:pt x="673" y="410"/>
                </a:cubicBezTo>
                <a:cubicBezTo>
                  <a:pt x="674" y="410"/>
                  <a:pt x="674" y="409"/>
                  <a:pt x="675" y="410"/>
                </a:cubicBezTo>
                <a:cubicBezTo>
                  <a:pt x="676" y="409"/>
                  <a:pt x="676" y="409"/>
                  <a:pt x="676" y="408"/>
                </a:cubicBezTo>
                <a:cubicBezTo>
                  <a:pt x="676" y="410"/>
                  <a:pt x="677" y="408"/>
                  <a:pt x="678" y="407"/>
                </a:cubicBezTo>
                <a:cubicBezTo>
                  <a:pt x="679" y="407"/>
                  <a:pt x="679" y="408"/>
                  <a:pt x="680" y="408"/>
                </a:cubicBezTo>
                <a:cubicBezTo>
                  <a:pt x="680" y="408"/>
                  <a:pt x="681" y="407"/>
                  <a:pt x="682" y="407"/>
                </a:cubicBezTo>
                <a:cubicBezTo>
                  <a:pt x="683" y="407"/>
                  <a:pt x="682" y="407"/>
                  <a:pt x="683" y="406"/>
                </a:cubicBezTo>
                <a:cubicBezTo>
                  <a:pt x="684" y="406"/>
                  <a:pt x="685" y="407"/>
                  <a:pt x="685" y="406"/>
                </a:cubicBezTo>
                <a:cubicBezTo>
                  <a:pt x="686" y="407"/>
                  <a:pt x="686" y="405"/>
                  <a:pt x="687" y="407"/>
                </a:cubicBezTo>
                <a:cubicBezTo>
                  <a:pt x="686" y="407"/>
                  <a:pt x="685" y="407"/>
                  <a:pt x="685" y="407"/>
                </a:cubicBezTo>
                <a:close/>
                <a:moveTo>
                  <a:pt x="704" y="407"/>
                </a:moveTo>
                <a:cubicBezTo>
                  <a:pt x="703" y="407"/>
                  <a:pt x="702" y="406"/>
                  <a:pt x="701" y="407"/>
                </a:cubicBezTo>
                <a:cubicBezTo>
                  <a:pt x="700" y="407"/>
                  <a:pt x="700" y="407"/>
                  <a:pt x="699" y="407"/>
                </a:cubicBezTo>
                <a:cubicBezTo>
                  <a:pt x="698" y="407"/>
                  <a:pt x="698" y="407"/>
                  <a:pt x="697" y="407"/>
                </a:cubicBezTo>
                <a:cubicBezTo>
                  <a:pt x="697" y="407"/>
                  <a:pt x="697" y="408"/>
                  <a:pt x="696" y="408"/>
                </a:cubicBezTo>
                <a:cubicBezTo>
                  <a:pt x="696" y="407"/>
                  <a:pt x="695" y="407"/>
                  <a:pt x="695" y="407"/>
                </a:cubicBezTo>
                <a:cubicBezTo>
                  <a:pt x="695" y="407"/>
                  <a:pt x="694" y="407"/>
                  <a:pt x="694" y="407"/>
                </a:cubicBezTo>
                <a:cubicBezTo>
                  <a:pt x="694" y="407"/>
                  <a:pt x="694" y="408"/>
                  <a:pt x="694" y="408"/>
                </a:cubicBezTo>
                <a:cubicBezTo>
                  <a:pt x="694" y="408"/>
                  <a:pt x="693" y="407"/>
                  <a:pt x="693" y="407"/>
                </a:cubicBezTo>
                <a:cubicBezTo>
                  <a:pt x="693" y="407"/>
                  <a:pt x="692" y="408"/>
                  <a:pt x="692" y="408"/>
                </a:cubicBezTo>
                <a:cubicBezTo>
                  <a:pt x="691" y="408"/>
                  <a:pt x="691" y="407"/>
                  <a:pt x="691" y="407"/>
                </a:cubicBezTo>
                <a:cubicBezTo>
                  <a:pt x="690" y="408"/>
                  <a:pt x="690" y="408"/>
                  <a:pt x="688" y="407"/>
                </a:cubicBezTo>
                <a:cubicBezTo>
                  <a:pt x="689" y="407"/>
                  <a:pt x="690" y="407"/>
                  <a:pt x="691" y="407"/>
                </a:cubicBezTo>
                <a:cubicBezTo>
                  <a:pt x="692" y="407"/>
                  <a:pt x="694" y="406"/>
                  <a:pt x="695" y="405"/>
                </a:cubicBezTo>
                <a:cubicBezTo>
                  <a:pt x="695" y="405"/>
                  <a:pt x="695" y="406"/>
                  <a:pt x="696" y="406"/>
                </a:cubicBezTo>
                <a:cubicBezTo>
                  <a:pt x="696" y="406"/>
                  <a:pt x="696" y="405"/>
                  <a:pt x="696" y="405"/>
                </a:cubicBezTo>
                <a:cubicBezTo>
                  <a:pt x="697" y="405"/>
                  <a:pt x="697" y="406"/>
                  <a:pt x="698" y="406"/>
                </a:cubicBezTo>
                <a:cubicBezTo>
                  <a:pt x="698" y="406"/>
                  <a:pt x="699" y="405"/>
                  <a:pt x="699" y="405"/>
                </a:cubicBezTo>
                <a:cubicBezTo>
                  <a:pt x="702" y="406"/>
                  <a:pt x="703" y="405"/>
                  <a:pt x="705" y="406"/>
                </a:cubicBezTo>
                <a:cubicBezTo>
                  <a:pt x="705" y="407"/>
                  <a:pt x="705" y="407"/>
                  <a:pt x="704" y="407"/>
                </a:cubicBezTo>
                <a:close/>
                <a:moveTo>
                  <a:pt x="723" y="408"/>
                </a:moveTo>
                <a:cubicBezTo>
                  <a:pt x="723" y="406"/>
                  <a:pt x="721" y="407"/>
                  <a:pt x="720" y="406"/>
                </a:cubicBezTo>
                <a:cubicBezTo>
                  <a:pt x="718" y="407"/>
                  <a:pt x="717" y="407"/>
                  <a:pt x="715" y="406"/>
                </a:cubicBezTo>
                <a:cubicBezTo>
                  <a:pt x="714" y="406"/>
                  <a:pt x="714" y="406"/>
                  <a:pt x="713" y="406"/>
                </a:cubicBezTo>
                <a:cubicBezTo>
                  <a:pt x="713" y="406"/>
                  <a:pt x="712" y="406"/>
                  <a:pt x="710" y="406"/>
                </a:cubicBezTo>
                <a:cubicBezTo>
                  <a:pt x="710" y="406"/>
                  <a:pt x="709" y="405"/>
                  <a:pt x="709" y="405"/>
                </a:cubicBezTo>
                <a:cubicBezTo>
                  <a:pt x="708" y="405"/>
                  <a:pt x="707" y="406"/>
                  <a:pt x="707" y="405"/>
                </a:cubicBezTo>
                <a:cubicBezTo>
                  <a:pt x="707" y="404"/>
                  <a:pt x="708" y="404"/>
                  <a:pt x="708" y="404"/>
                </a:cubicBezTo>
                <a:cubicBezTo>
                  <a:pt x="709" y="404"/>
                  <a:pt x="709" y="404"/>
                  <a:pt x="710" y="405"/>
                </a:cubicBezTo>
                <a:cubicBezTo>
                  <a:pt x="710" y="405"/>
                  <a:pt x="711" y="405"/>
                  <a:pt x="711" y="405"/>
                </a:cubicBezTo>
                <a:cubicBezTo>
                  <a:pt x="711" y="405"/>
                  <a:pt x="712" y="404"/>
                  <a:pt x="712" y="404"/>
                </a:cubicBezTo>
                <a:cubicBezTo>
                  <a:pt x="713" y="404"/>
                  <a:pt x="713" y="405"/>
                  <a:pt x="714" y="405"/>
                </a:cubicBezTo>
                <a:cubicBezTo>
                  <a:pt x="715" y="405"/>
                  <a:pt x="715" y="405"/>
                  <a:pt x="715" y="405"/>
                </a:cubicBezTo>
                <a:cubicBezTo>
                  <a:pt x="716" y="405"/>
                  <a:pt x="716" y="405"/>
                  <a:pt x="716" y="405"/>
                </a:cubicBezTo>
                <a:cubicBezTo>
                  <a:pt x="717" y="405"/>
                  <a:pt x="718" y="405"/>
                  <a:pt x="719" y="405"/>
                </a:cubicBezTo>
                <a:cubicBezTo>
                  <a:pt x="720" y="405"/>
                  <a:pt x="721" y="406"/>
                  <a:pt x="721" y="406"/>
                </a:cubicBezTo>
                <a:cubicBezTo>
                  <a:pt x="722" y="407"/>
                  <a:pt x="721" y="406"/>
                  <a:pt x="721" y="406"/>
                </a:cubicBezTo>
                <a:cubicBezTo>
                  <a:pt x="721" y="406"/>
                  <a:pt x="722" y="406"/>
                  <a:pt x="722" y="406"/>
                </a:cubicBezTo>
                <a:cubicBezTo>
                  <a:pt x="722" y="406"/>
                  <a:pt x="722" y="407"/>
                  <a:pt x="723" y="407"/>
                </a:cubicBezTo>
                <a:cubicBezTo>
                  <a:pt x="723" y="407"/>
                  <a:pt x="724" y="406"/>
                  <a:pt x="725" y="407"/>
                </a:cubicBezTo>
                <a:cubicBezTo>
                  <a:pt x="724" y="408"/>
                  <a:pt x="723" y="407"/>
                  <a:pt x="723" y="408"/>
                </a:cubicBezTo>
                <a:close/>
                <a:moveTo>
                  <a:pt x="743" y="417"/>
                </a:moveTo>
                <a:cubicBezTo>
                  <a:pt x="742" y="414"/>
                  <a:pt x="738" y="415"/>
                  <a:pt x="737" y="413"/>
                </a:cubicBezTo>
                <a:cubicBezTo>
                  <a:pt x="736" y="413"/>
                  <a:pt x="736" y="413"/>
                  <a:pt x="735" y="413"/>
                </a:cubicBezTo>
                <a:cubicBezTo>
                  <a:pt x="732" y="413"/>
                  <a:pt x="732" y="413"/>
                  <a:pt x="732" y="413"/>
                </a:cubicBezTo>
                <a:cubicBezTo>
                  <a:pt x="731" y="413"/>
                  <a:pt x="730" y="412"/>
                  <a:pt x="730" y="412"/>
                </a:cubicBezTo>
                <a:cubicBezTo>
                  <a:pt x="727" y="412"/>
                  <a:pt x="725" y="411"/>
                  <a:pt x="724" y="411"/>
                </a:cubicBezTo>
                <a:cubicBezTo>
                  <a:pt x="723" y="409"/>
                  <a:pt x="724" y="410"/>
                  <a:pt x="725" y="410"/>
                </a:cubicBezTo>
                <a:cubicBezTo>
                  <a:pt x="727" y="409"/>
                  <a:pt x="728" y="410"/>
                  <a:pt x="729" y="411"/>
                </a:cubicBezTo>
                <a:cubicBezTo>
                  <a:pt x="729" y="411"/>
                  <a:pt x="730" y="410"/>
                  <a:pt x="730" y="410"/>
                </a:cubicBezTo>
                <a:cubicBezTo>
                  <a:pt x="731" y="411"/>
                  <a:pt x="732" y="411"/>
                  <a:pt x="733" y="412"/>
                </a:cubicBezTo>
                <a:cubicBezTo>
                  <a:pt x="737" y="411"/>
                  <a:pt x="739" y="412"/>
                  <a:pt x="742" y="412"/>
                </a:cubicBezTo>
                <a:cubicBezTo>
                  <a:pt x="743" y="414"/>
                  <a:pt x="745" y="415"/>
                  <a:pt x="747" y="416"/>
                </a:cubicBezTo>
                <a:cubicBezTo>
                  <a:pt x="750" y="416"/>
                  <a:pt x="750" y="416"/>
                  <a:pt x="750" y="416"/>
                </a:cubicBezTo>
                <a:cubicBezTo>
                  <a:pt x="750" y="418"/>
                  <a:pt x="753" y="418"/>
                  <a:pt x="754" y="419"/>
                </a:cubicBezTo>
                <a:cubicBezTo>
                  <a:pt x="755" y="420"/>
                  <a:pt x="756" y="420"/>
                  <a:pt x="755" y="421"/>
                </a:cubicBezTo>
                <a:cubicBezTo>
                  <a:pt x="756" y="422"/>
                  <a:pt x="757" y="423"/>
                  <a:pt x="757" y="425"/>
                </a:cubicBezTo>
                <a:cubicBezTo>
                  <a:pt x="756" y="424"/>
                  <a:pt x="754" y="423"/>
                  <a:pt x="753" y="421"/>
                </a:cubicBezTo>
                <a:cubicBezTo>
                  <a:pt x="753" y="420"/>
                  <a:pt x="751" y="421"/>
                  <a:pt x="750" y="421"/>
                </a:cubicBezTo>
                <a:cubicBezTo>
                  <a:pt x="751" y="419"/>
                  <a:pt x="749" y="419"/>
                  <a:pt x="749" y="418"/>
                </a:cubicBezTo>
                <a:cubicBezTo>
                  <a:pt x="746" y="419"/>
                  <a:pt x="746" y="415"/>
                  <a:pt x="743" y="417"/>
                </a:cubicBezTo>
                <a:close/>
                <a:moveTo>
                  <a:pt x="837" y="622"/>
                </a:moveTo>
                <a:cubicBezTo>
                  <a:pt x="831" y="582"/>
                  <a:pt x="833" y="527"/>
                  <a:pt x="797" y="498"/>
                </a:cubicBezTo>
                <a:cubicBezTo>
                  <a:pt x="787" y="491"/>
                  <a:pt x="778" y="485"/>
                  <a:pt x="766" y="485"/>
                </a:cubicBezTo>
                <a:cubicBezTo>
                  <a:pt x="755" y="485"/>
                  <a:pt x="754" y="485"/>
                  <a:pt x="745" y="487"/>
                </a:cubicBezTo>
                <a:cubicBezTo>
                  <a:pt x="745" y="487"/>
                  <a:pt x="757" y="484"/>
                  <a:pt x="765" y="483"/>
                </a:cubicBezTo>
                <a:cubicBezTo>
                  <a:pt x="795" y="482"/>
                  <a:pt x="825" y="500"/>
                  <a:pt x="833" y="550"/>
                </a:cubicBezTo>
                <a:cubicBezTo>
                  <a:pt x="838" y="575"/>
                  <a:pt x="839" y="601"/>
                  <a:pt x="842" y="622"/>
                </a:cubicBezTo>
                <a:cubicBezTo>
                  <a:pt x="843" y="633"/>
                  <a:pt x="845" y="650"/>
                  <a:pt x="849" y="662"/>
                </a:cubicBezTo>
                <a:cubicBezTo>
                  <a:pt x="854" y="679"/>
                  <a:pt x="858" y="691"/>
                  <a:pt x="863" y="708"/>
                </a:cubicBezTo>
                <a:cubicBezTo>
                  <a:pt x="849" y="682"/>
                  <a:pt x="842" y="656"/>
                  <a:pt x="837" y="622"/>
                </a:cubicBezTo>
                <a:close/>
                <a:moveTo>
                  <a:pt x="863" y="770"/>
                </a:moveTo>
                <a:cubicBezTo>
                  <a:pt x="862" y="769"/>
                  <a:pt x="862" y="768"/>
                  <a:pt x="862" y="767"/>
                </a:cubicBezTo>
                <a:cubicBezTo>
                  <a:pt x="863" y="768"/>
                  <a:pt x="864" y="769"/>
                  <a:pt x="863" y="770"/>
                </a:cubicBezTo>
                <a:close/>
                <a:moveTo>
                  <a:pt x="867" y="737"/>
                </a:moveTo>
                <a:cubicBezTo>
                  <a:pt x="869" y="737"/>
                  <a:pt x="869" y="737"/>
                  <a:pt x="869" y="737"/>
                </a:cubicBezTo>
                <a:cubicBezTo>
                  <a:pt x="868" y="739"/>
                  <a:pt x="869" y="740"/>
                  <a:pt x="870" y="742"/>
                </a:cubicBezTo>
                <a:cubicBezTo>
                  <a:pt x="869" y="743"/>
                  <a:pt x="869" y="741"/>
                  <a:pt x="869" y="741"/>
                </a:cubicBezTo>
                <a:cubicBezTo>
                  <a:pt x="868" y="740"/>
                  <a:pt x="866" y="739"/>
                  <a:pt x="867" y="737"/>
                </a:cubicBezTo>
                <a:close/>
                <a:moveTo>
                  <a:pt x="869" y="743"/>
                </a:moveTo>
                <a:cubicBezTo>
                  <a:pt x="869" y="742"/>
                  <a:pt x="872" y="743"/>
                  <a:pt x="872" y="744"/>
                </a:cubicBezTo>
                <a:cubicBezTo>
                  <a:pt x="870" y="744"/>
                  <a:pt x="870" y="743"/>
                  <a:pt x="869" y="743"/>
                </a:cubicBezTo>
                <a:close/>
                <a:moveTo>
                  <a:pt x="872" y="741"/>
                </a:moveTo>
                <a:cubicBezTo>
                  <a:pt x="872" y="740"/>
                  <a:pt x="872" y="740"/>
                  <a:pt x="872" y="740"/>
                </a:cubicBezTo>
                <a:cubicBezTo>
                  <a:pt x="871" y="739"/>
                  <a:pt x="871" y="739"/>
                  <a:pt x="871" y="738"/>
                </a:cubicBezTo>
                <a:cubicBezTo>
                  <a:pt x="871" y="737"/>
                  <a:pt x="870" y="736"/>
                  <a:pt x="870" y="736"/>
                </a:cubicBezTo>
                <a:cubicBezTo>
                  <a:pt x="870" y="735"/>
                  <a:pt x="869" y="735"/>
                  <a:pt x="869" y="735"/>
                </a:cubicBezTo>
                <a:cubicBezTo>
                  <a:pt x="869" y="733"/>
                  <a:pt x="869" y="732"/>
                  <a:pt x="868" y="731"/>
                </a:cubicBezTo>
                <a:cubicBezTo>
                  <a:pt x="868" y="731"/>
                  <a:pt x="868" y="730"/>
                  <a:pt x="868" y="729"/>
                </a:cubicBezTo>
                <a:cubicBezTo>
                  <a:pt x="868" y="729"/>
                  <a:pt x="867" y="729"/>
                  <a:pt x="867" y="729"/>
                </a:cubicBezTo>
                <a:cubicBezTo>
                  <a:pt x="867" y="727"/>
                  <a:pt x="865" y="726"/>
                  <a:pt x="865" y="724"/>
                </a:cubicBezTo>
                <a:cubicBezTo>
                  <a:pt x="865" y="723"/>
                  <a:pt x="864" y="722"/>
                  <a:pt x="863" y="722"/>
                </a:cubicBezTo>
                <a:cubicBezTo>
                  <a:pt x="865" y="721"/>
                  <a:pt x="864" y="720"/>
                  <a:pt x="864" y="719"/>
                </a:cubicBezTo>
                <a:cubicBezTo>
                  <a:pt x="865" y="719"/>
                  <a:pt x="865" y="719"/>
                  <a:pt x="865" y="719"/>
                </a:cubicBezTo>
                <a:cubicBezTo>
                  <a:pt x="865" y="721"/>
                  <a:pt x="867" y="722"/>
                  <a:pt x="867" y="724"/>
                </a:cubicBezTo>
                <a:cubicBezTo>
                  <a:pt x="867" y="725"/>
                  <a:pt x="867" y="725"/>
                  <a:pt x="868" y="726"/>
                </a:cubicBezTo>
                <a:cubicBezTo>
                  <a:pt x="868" y="728"/>
                  <a:pt x="868" y="731"/>
                  <a:pt x="871" y="732"/>
                </a:cubicBezTo>
                <a:cubicBezTo>
                  <a:pt x="870" y="735"/>
                  <a:pt x="871" y="736"/>
                  <a:pt x="873" y="736"/>
                </a:cubicBezTo>
                <a:cubicBezTo>
                  <a:pt x="873" y="737"/>
                  <a:pt x="873" y="738"/>
                  <a:pt x="873" y="738"/>
                </a:cubicBezTo>
                <a:cubicBezTo>
                  <a:pt x="873" y="740"/>
                  <a:pt x="876" y="741"/>
                  <a:pt x="874" y="743"/>
                </a:cubicBezTo>
                <a:cubicBezTo>
                  <a:pt x="874" y="743"/>
                  <a:pt x="874" y="742"/>
                  <a:pt x="873" y="742"/>
                </a:cubicBezTo>
                <a:cubicBezTo>
                  <a:pt x="873" y="742"/>
                  <a:pt x="872" y="741"/>
                  <a:pt x="872" y="741"/>
                </a:cubicBezTo>
                <a:close/>
                <a:moveTo>
                  <a:pt x="874" y="753"/>
                </a:moveTo>
                <a:cubicBezTo>
                  <a:pt x="874" y="752"/>
                  <a:pt x="873" y="751"/>
                  <a:pt x="873" y="751"/>
                </a:cubicBezTo>
                <a:cubicBezTo>
                  <a:pt x="873" y="750"/>
                  <a:pt x="873" y="750"/>
                  <a:pt x="872" y="750"/>
                </a:cubicBezTo>
                <a:cubicBezTo>
                  <a:pt x="872" y="749"/>
                  <a:pt x="873" y="749"/>
                  <a:pt x="874" y="749"/>
                </a:cubicBezTo>
                <a:cubicBezTo>
                  <a:pt x="873" y="750"/>
                  <a:pt x="874" y="750"/>
                  <a:pt x="875" y="751"/>
                </a:cubicBezTo>
                <a:cubicBezTo>
                  <a:pt x="875" y="752"/>
                  <a:pt x="875" y="752"/>
                  <a:pt x="876" y="753"/>
                </a:cubicBezTo>
                <a:cubicBezTo>
                  <a:pt x="876" y="753"/>
                  <a:pt x="876" y="753"/>
                  <a:pt x="876" y="754"/>
                </a:cubicBezTo>
                <a:cubicBezTo>
                  <a:pt x="876" y="754"/>
                  <a:pt x="876" y="754"/>
                  <a:pt x="877" y="754"/>
                </a:cubicBezTo>
                <a:cubicBezTo>
                  <a:pt x="876" y="756"/>
                  <a:pt x="873" y="753"/>
                  <a:pt x="874" y="753"/>
                </a:cubicBezTo>
                <a:close/>
                <a:moveTo>
                  <a:pt x="883" y="759"/>
                </a:moveTo>
                <a:cubicBezTo>
                  <a:pt x="881" y="758"/>
                  <a:pt x="879" y="755"/>
                  <a:pt x="879" y="753"/>
                </a:cubicBezTo>
                <a:cubicBezTo>
                  <a:pt x="879" y="753"/>
                  <a:pt x="875" y="747"/>
                  <a:pt x="875" y="746"/>
                </a:cubicBezTo>
                <a:cubicBezTo>
                  <a:pt x="879" y="748"/>
                  <a:pt x="879" y="748"/>
                  <a:pt x="879" y="748"/>
                </a:cubicBezTo>
                <a:cubicBezTo>
                  <a:pt x="880" y="750"/>
                  <a:pt x="880" y="753"/>
                  <a:pt x="879" y="753"/>
                </a:cubicBezTo>
                <a:cubicBezTo>
                  <a:pt x="881" y="753"/>
                  <a:pt x="883" y="757"/>
                  <a:pt x="883" y="759"/>
                </a:cubicBezTo>
                <a:close/>
                <a:moveTo>
                  <a:pt x="885" y="804"/>
                </a:moveTo>
                <a:cubicBezTo>
                  <a:pt x="885" y="803"/>
                  <a:pt x="887" y="803"/>
                  <a:pt x="887" y="804"/>
                </a:cubicBezTo>
                <a:cubicBezTo>
                  <a:pt x="887" y="805"/>
                  <a:pt x="886" y="804"/>
                  <a:pt x="885" y="804"/>
                </a:cubicBezTo>
                <a:close/>
                <a:moveTo>
                  <a:pt x="894" y="808"/>
                </a:moveTo>
                <a:cubicBezTo>
                  <a:pt x="893" y="808"/>
                  <a:pt x="892" y="809"/>
                  <a:pt x="892" y="809"/>
                </a:cubicBezTo>
                <a:cubicBezTo>
                  <a:pt x="891" y="809"/>
                  <a:pt x="890" y="808"/>
                  <a:pt x="889" y="807"/>
                </a:cubicBezTo>
                <a:cubicBezTo>
                  <a:pt x="889" y="807"/>
                  <a:pt x="888" y="806"/>
                  <a:pt x="888" y="805"/>
                </a:cubicBezTo>
                <a:cubicBezTo>
                  <a:pt x="890" y="805"/>
                  <a:pt x="890" y="805"/>
                  <a:pt x="890" y="805"/>
                </a:cubicBezTo>
                <a:cubicBezTo>
                  <a:pt x="889" y="807"/>
                  <a:pt x="892" y="807"/>
                  <a:pt x="892" y="808"/>
                </a:cubicBezTo>
                <a:cubicBezTo>
                  <a:pt x="892" y="808"/>
                  <a:pt x="893" y="808"/>
                  <a:pt x="893" y="807"/>
                </a:cubicBezTo>
                <a:cubicBezTo>
                  <a:pt x="893" y="808"/>
                  <a:pt x="895" y="808"/>
                  <a:pt x="895" y="808"/>
                </a:cubicBezTo>
                <a:cubicBezTo>
                  <a:pt x="895" y="810"/>
                  <a:pt x="894" y="809"/>
                  <a:pt x="894" y="808"/>
                </a:cubicBezTo>
                <a:close/>
                <a:moveTo>
                  <a:pt x="902" y="814"/>
                </a:moveTo>
                <a:cubicBezTo>
                  <a:pt x="901" y="813"/>
                  <a:pt x="899" y="812"/>
                  <a:pt x="897" y="811"/>
                </a:cubicBezTo>
                <a:cubicBezTo>
                  <a:pt x="896" y="810"/>
                  <a:pt x="896" y="810"/>
                  <a:pt x="896" y="809"/>
                </a:cubicBezTo>
                <a:cubicBezTo>
                  <a:pt x="898" y="810"/>
                  <a:pt x="898" y="811"/>
                  <a:pt x="900" y="811"/>
                </a:cubicBezTo>
                <a:cubicBezTo>
                  <a:pt x="900" y="813"/>
                  <a:pt x="903" y="814"/>
                  <a:pt x="905" y="813"/>
                </a:cubicBezTo>
                <a:cubicBezTo>
                  <a:pt x="905" y="814"/>
                  <a:pt x="906" y="814"/>
                  <a:pt x="907" y="815"/>
                </a:cubicBezTo>
                <a:cubicBezTo>
                  <a:pt x="906" y="817"/>
                  <a:pt x="904" y="814"/>
                  <a:pt x="902" y="814"/>
                </a:cubicBezTo>
                <a:close/>
                <a:moveTo>
                  <a:pt x="902" y="788"/>
                </a:moveTo>
                <a:cubicBezTo>
                  <a:pt x="902" y="790"/>
                  <a:pt x="902" y="790"/>
                  <a:pt x="902" y="790"/>
                </a:cubicBezTo>
                <a:cubicBezTo>
                  <a:pt x="901" y="790"/>
                  <a:pt x="901" y="789"/>
                  <a:pt x="900" y="789"/>
                </a:cubicBezTo>
                <a:cubicBezTo>
                  <a:pt x="900" y="787"/>
                  <a:pt x="899" y="787"/>
                  <a:pt x="900" y="785"/>
                </a:cubicBezTo>
                <a:cubicBezTo>
                  <a:pt x="901" y="785"/>
                  <a:pt x="901" y="786"/>
                  <a:pt x="901" y="787"/>
                </a:cubicBezTo>
                <a:cubicBezTo>
                  <a:pt x="901" y="788"/>
                  <a:pt x="902" y="788"/>
                  <a:pt x="902" y="788"/>
                </a:cubicBezTo>
                <a:close/>
                <a:moveTo>
                  <a:pt x="916" y="821"/>
                </a:moveTo>
                <a:cubicBezTo>
                  <a:pt x="914" y="821"/>
                  <a:pt x="914" y="820"/>
                  <a:pt x="912" y="820"/>
                </a:cubicBezTo>
                <a:cubicBezTo>
                  <a:pt x="912" y="817"/>
                  <a:pt x="907" y="818"/>
                  <a:pt x="907" y="815"/>
                </a:cubicBezTo>
                <a:cubicBezTo>
                  <a:pt x="909" y="815"/>
                  <a:pt x="909" y="816"/>
                  <a:pt x="910" y="816"/>
                </a:cubicBezTo>
                <a:cubicBezTo>
                  <a:pt x="911" y="817"/>
                  <a:pt x="912" y="817"/>
                  <a:pt x="912" y="818"/>
                </a:cubicBezTo>
                <a:cubicBezTo>
                  <a:pt x="912" y="818"/>
                  <a:pt x="913" y="818"/>
                  <a:pt x="913" y="818"/>
                </a:cubicBezTo>
                <a:cubicBezTo>
                  <a:pt x="914" y="818"/>
                  <a:pt x="914" y="819"/>
                  <a:pt x="914" y="819"/>
                </a:cubicBezTo>
                <a:cubicBezTo>
                  <a:pt x="915" y="819"/>
                  <a:pt x="917" y="819"/>
                  <a:pt x="916" y="821"/>
                </a:cubicBezTo>
                <a:close/>
                <a:moveTo>
                  <a:pt x="925" y="802"/>
                </a:moveTo>
                <a:cubicBezTo>
                  <a:pt x="923" y="802"/>
                  <a:pt x="922" y="800"/>
                  <a:pt x="920" y="800"/>
                </a:cubicBezTo>
                <a:cubicBezTo>
                  <a:pt x="919" y="798"/>
                  <a:pt x="917" y="797"/>
                  <a:pt x="914" y="796"/>
                </a:cubicBezTo>
                <a:cubicBezTo>
                  <a:pt x="914" y="795"/>
                  <a:pt x="913" y="795"/>
                  <a:pt x="913" y="794"/>
                </a:cubicBezTo>
                <a:cubicBezTo>
                  <a:pt x="911" y="794"/>
                  <a:pt x="911" y="792"/>
                  <a:pt x="910" y="792"/>
                </a:cubicBezTo>
                <a:cubicBezTo>
                  <a:pt x="910" y="791"/>
                  <a:pt x="909" y="791"/>
                  <a:pt x="909" y="791"/>
                </a:cubicBezTo>
                <a:cubicBezTo>
                  <a:pt x="909" y="791"/>
                  <a:pt x="909" y="790"/>
                  <a:pt x="908" y="790"/>
                </a:cubicBezTo>
                <a:cubicBezTo>
                  <a:pt x="908" y="790"/>
                  <a:pt x="907" y="790"/>
                  <a:pt x="907" y="789"/>
                </a:cubicBezTo>
                <a:cubicBezTo>
                  <a:pt x="907" y="789"/>
                  <a:pt x="906" y="787"/>
                  <a:pt x="905" y="787"/>
                </a:cubicBezTo>
                <a:cubicBezTo>
                  <a:pt x="904" y="786"/>
                  <a:pt x="903" y="785"/>
                  <a:pt x="902" y="784"/>
                </a:cubicBezTo>
                <a:cubicBezTo>
                  <a:pt x="902" y="783"/>
                  <a:pt x="901" y="782"/>
                  <a:pt x="900" y="782"/>
                </a:cubicBezTo>
                <a:cubicBezTo>
                  <a:pt x="900" y="782"/>
                  <a:pt x="899" y="781"/>
                  <a:pt x="899" y="781"/>
                </a:cubicBezTo>
                <a:cubicBezTo>
                  <a:pt x="899" y="781"/>
                  <a:pt x="899" y="780"/>
                  <a:pt x="898" y="779"/>
                </a:cubicBezTo>
                <a:cubicBezTo>
                  <a:pt x="897" y="778"/>
                  <a:pt x="896" y="777"/>
                  <a:pt x="894" y="776"/>
                </a:cubicBezTo>
                <a:cubicBezTo>
                  <a:pt x="894" y="774"/>
                  <a:pt x="892" y="775"/>
                  <a:pt x="893" y="772"/>
                </a:cubicBezTo>
                <a:cubicBezTo>
                  <a:pt x="893" y="771"/>
                  <a:pt x="892" y="772"/>
                  <a:pt x="891" y="771"/>
                </a:cubicBezTo>
                <a:cubicBezTo>
                  <a:pt x="892" y="769"/>
                  <a:pt x="889" y="768"/>
                  <a:pt x="887" y="766"/>
                </a:cubicBezTo>
                <a:cubicBezTo>
                  <a:pt x="886" y="765"/>
                  <a:pt x="886" y="764"/>
                  <a:pt x="885" y="763"/>
                </a:cubicBezTo>
                <a:cubicBezTo>
                  <a:pt x="885" y="761"/>
                  <a:pt x="885" y="761"/>
                  <a:pt x="885" y="761"/>
                </a:cubicBezTo>
                <a:cubicBezTo>
                  <a:pt x="886" y="761"/>
                  <a:pt x="886" y="761"/>
                  <a:pt x="886" y="761"/>
                </a:cubicBezTo>
                <a:cubicBezTo>
                  <a:pt x="888" y="762"/>
                  <a:pt x="888" y="764"/>
                  <a:pt x="889" y="766"/>
                </a:cubicBezTo>
                <a:cubicBezTo>
                  <a:pt x="890" y="767"/>
                  <a:pt x="891" y="768"/>
                  <a:pt x="891" y="769"/>
                </a:cubicBezTo>
                <a:cubicBezTo>
                  <a:pt x="892" y="770"/>
                  <a:pt x="894" y="771"/>
                  <a:pt x="894" y="773"/>
                </a:cubicBezTo>
                <a:cubicBezTo>
                  <a:pt x="895" y="773"/>
                  <a:pt x="895" y="772"/>
                  <a:pt x="896" y="772"/>
                </a:cubicBezTo>
                <a:cubicBezTo>
                  <a:pt x="896" y="772"/>
                  <a:pt x="896" y="772"/>
                  <a:pt x="896" y="773"/>
                </a:cubicBezTo>
                <a:cubicBezTo>
                  <a:pt x="897" y="773"/>
                  <a:pt x="896" y="773"/>
                  <a:pt x="896" y="774"/>
                </a:cubicBezTo>
                <a:cubicBezTo>
                  <a:pt x="896" y="774"/>
                  <a:pt x="896" y="775"/>
                  <a:pt x="897" y="776"/>
                </a:cubicBezTo>
                <a:cubicBezTo>
                  <a:pt x="897" y="776"/>
                  <a:pt x="897" y="776"/>
                  <a:pt x="897" y="776"/>
                </a:cubicBezTo>
                <a:cubicBezTo>
                  <a:pt x="897" y="778"/>
                  <a:pt x="899" y="778"/>
                  <a:pt x="899" y="779"/>
                </a:cubicBezTo>
                <a:cubicBezTo>
                  <a:pt x="900" y="779"/>
                  <a:pt x="901" y="781"/>
                  <a:pt x="901" y="779"/>
                </a:cubicBezTo>
                <a:cubicBezTo>
                  <a:pt x="902" y="780"/>
                  <a:pt x="901" y="782"/>
                  <a:pt x="903" y="782"/>
                </a:cubicBezTo>
                <a:cubicBezTo>
                  <a:pt x="903" y="783"/>
                  <a:pt x="904" y="783"/>
                  <a:pt x="904" y="784"/>
                </a:cubicBezTo>
                <a:cubicBezTo>
                  <a:pt x="905" y="784"/>
                  <a:pt x="905" y="785"/>
                  <a:pt x="906" y="785"/>
                </a:cubicBezTo>
                <a:cubicBezTo>
                  <a:pt x="906" y="786"/>
                  <a:pt x="907" y="786"/>
                  <a:pt x="908" y="788"/>
                </a:cubicBezTo>
                <a:cubicBezTo>
                  <a:pt x="910" y="788"/>
                  <a:pt x="910" y="790"/>
                  <a:pt x="913" y="789"/>
                </a:cubicBezTo>
                <a:cubicBezTo>
                  <a:pt x="912" y="792"/>
                  <a:pt x="916" y="792"/>
                  <a:pt x="916" y="794"/>
                </a:cubicBezTo>
                <a:cubicBezTo>
                  <a:pt x="918" y="795"/>
                  <a:pt x="918" y="795"/>
                  <a:pt x="918" y="795"/>
                </a:cubicBezTo>
                <a:cubicBezTo>
                  <a:pt x="918" y="796"/>
                  <a:pt x="918" y="796"/>
                  <a:pt x="919" y="796"/>
                </a:cubicBezTo>
                <a:cubicBezTo>
                  <a:pt x="919" y="797"/>
                  <a:pt x="920" y="797"/>
                  <a:pt x="920" y="798"/>
                </a:cubicBezTo>
                <a:cubicBezTo>
                  <a:pt x="922" y="798"/>
                  <a:pt x="922" y="799"/>
                  <a:pt x="923" y="799"/>
                </a:cubicBezTo>
                <a:cubicBezTo>
                  <a:pt x="923" y="799"/>
                  <a:pt x="923" y="799"/>
                  <a:pt x="923" y="799"/>
                </a:cubicBezTo>
                <a:cubicBezTo>
                  <a:pt x="924" y="800"/>
                  <a:pt x="923" y="800"/>
                  <a:pt x="924" y="801"/>
                </a:cubicBezTo>
                <a:cubicBezTo>
                  <a:pt x="924" y="801"/>
                  <a:pt x="926" y="800"/>
                  <a:pt x="926" y="802"/>
                </a:cubicBezTo>
                <a:cubicBezTo>
                  <a:pt x="925" y="802"/>
                  <a:pt x="925" y="803"/>
                  <a:pt x="925" y="802"/>
                </a:cubicBezTo>
                <a:close/>
                <a:moveTo>
                  <a:pt x="943" y="833"/>
                </a:moveTo>
                <a:cubicBezTo>
                  <a:pt x="942" y="833"/>
                  <a:pt x="942" y="833"/>
                  <a:pt x="942" y="833"/>
                </a:cubicBezTo>
                <a:cubicBezTo>
                  <a:pt x="942" y="832"/>
                  <a:pt x="942" y="832"/>
                  <a:pt x="942" y="832"/>
                </a:cubicBezTo>
                <a:cubicBezTo>
                  <a:pt x="943" y="832"/>
                  <a:pt x="943" y="832"/>
                  <a:pt x="943" y="832"/>
                </a:cubicBezTo>
                <a:cubicBezTo>
                  <a:pt x="943" y="833"/>
                  <a:pt x="943" y="833"/>
                  <a:pt x="943" y="833"/>
                </a:cubicBezTo>
                <a:close/>
                <a:moveTo>
                  <a:pt x="946" y="814"/>
                </a:moveTo>
                <a:cubicBezTo>
                  <a:pt x="943" y="814"/>
                  <a:pt x="943" y="814"/>
                  <a:pt x="943" y="814"/>
                </a:cubicBezTo>
                <a:cubicBezTo>
                  <a:pt x="943" y="813"/>
                  <a:pt x="943" y="813"/>
                  <a:pt x="943" y="812"/>
                </a:cubicBezTo>
                <a:cubicBezTo>
                  <a:pt x="939" y="812"/>
                  <a:pt x="937" y="811"/>
                  <a:pt x="935" y="809"/>
                </a:cubicBezTo>
                <a:cubicBezTo>
                  <a:pt x="934" y="809"/>
                  <a:pt x="933" y="808"/>
                  <a:pt x="932" y="807"/>
                </a:cubicBezTo>
                <a:cubicBezTo>
                  <a:pt x="932" y="807"/>
                  <a:pt x="932" y="807"/>
                  <a:pt x="931" y="807"/>
                </a:cubicBezTo>
                <a:cubicBezTo>
                  <a:pt x="931" y="807"/>
                  <a:pt x="930" y="806"/>
                  <a:pt x="930" y="806"/>
                </a:cubicBezTo>
                <a:cubicBezTo>
                  <a:pt x="929" y="805"/>
                  <a:pt x="929" y="806"/>
                  <a:pt x="928" y="805"/>
                </a:cubicBezTo>
                <a:cubicBezTo>
                  <a:pt x="928" y="805"/>
                  <a:pt x="928" y="804"/>
                  <a:pt x="928" y="804"/>
                </a:cubicBezTo>
                <a:cubicBezTo>
                  <a:pt x="928" y="804"/>
                  <a:pt x="926" y="804"/>
                  <a:pt x="926" y="803"/>
                </a:cubicBezTo>
                <a:cubicBezTo>
                  <a:pt x="926" y="803"/>
                  <a:pt x="926" y="803"/>
                  <a:pt x="926" y="803"/>
                </a:cubicBezTo>
                <a:cubicBezTo>
                  <a:pt x="926" y="802"/>
                  <a:pt x="926" y="802"/>
                  <a:pt x="926" y="802"/>
                </a:cubicBezTo>
                <a:cubicBezTo>
                  <a:pt x="927" y="802"/>
                  <a:pt x="927" y="803"/>
                  <a:pt x="927" y="804"/>
                </a:cubicBezTo>
                <a:cubicBezTo>
                  <a:pt x="928" y="804"/>
                  <a:pt x="929" y="804"/>
                  <a:pt x="929" y="804"/>
                </a:cubicBezTo>
                <a:cubicBezTo>
                  <a:pt x="930" y="804"/>
                  <a:pt x="930" y="805"/>
                  <a:pt x="931" y="805"/>
                </a:cubicBezTo>
                <a:cubicBezTo>
                  <a:pt x="931" y="804"/>
                  <a:pt x="931" y="804"/>
                  <a:pt x="931" y="804"/>
                </a:cubicBezTo>
                <a:cubicBezTo>
                  <a:pt x="932" y="804"/>
                  <a:pt x="933" y="805"/>
                  <a:pt x="933" y="807"/>
                </a:cubicBezTo>
                <a:cubicBezTo>
                  <a:pt x="934" y="807"/>
                  <a:pt x="934" y="807"/>
                  <a:pt x="934" y="806"/>
                </a:cubicBezTo>
                <a:cubicBezTo>
                  <a:pt x="935" y="807"/>
                  <a:pt x="936" y="808"/>
                  <a:pt x="937" y="809"/>
                </a:cubicBezTo>
                <a:cubicBezTo>
                  <a:pt x="938" y="809"/>
                  <a:pt x="938" y="808"/>
                  <a:pt x="939" y="808"/>
                </a:cubicBezTo>
                <a:cubicBezTo>
                  <a:pt x="939" y="809"/>
                  <a:pt x="939" y="809"/>
                  <a:pt x="939" y="810"/>
                </a:cubicBezTo>
                <a:cubicBezTo>
                  <a:pt x="940" y="810"/>
                  <a:pt x="941" y="810"/>
                  <a:pt x="942" y="810"/>
                </a:cubicBezTo>
                <a:cubicBezTo>
                  <a:pt x="942" y="810"/>
                  <a:pt x="942" y="811"/>
                  <a:pt x="942" y="811"/>
                </a:cubicBezTo>
                <a:cubicBezTo>
                  <a:pt x="942" y="811"/>
                  <a:pt x="943" y="811"/>
                  <a:pt x="943" y="811"/>
                </a:cubicBezTo>
                <a:cubicBezTo>
                  <a:pt x="943" y="811"/>
                  <a:pt x="943" y="811"/>
                  <a:pt x="944" y="811"/>
                </a:cubicBezTo>
                <a:cubicBezTo>
                  <a:pt x="944" y="811"/>
                  <a:pt x="946" y="811"/>
                  <a:pt x="945" y="812"/>
                </a:cubicBezTo>
                <a:cubicBezTo>
                  <a:pt x="946" y="812"/>
                  <a:pt x="947" y="812"/>
                  <a:pt x="947" y="812"/>
                </a:cubicBezTo>
                <a:cubicBezTo>
                  <a:pt x="949" y="812"/>
                  <a:pt x="948" y="815"/>
                  <a:pt x="951" y="815"/>
                </a:cubicBezTo>
                <a:cubicBezTo>
                  <a:pt x="950" y="817"/>
                  <a:pt x="949" y="816"/>
                  <a:pt x="948" y="815"/>
                </a:cubicBezTo>
                <a:cubicBezTo>
                  <a:pt x="947" y="815"/>
                  <a:pt x="946" y="814"/>
                  <a:pt x="946" y="814"/>
                </a:cubicBezTo>
                <a:close/>
                <a:moveTo>
                  <a:pt x="951" y="834"/>
                </a:moveTo>
                <a:cubicBezTo>
                  <a:pt x="950" y="834"/>
                  <a:pt x="948" y="834"/>
                  <a:pt x="948" y="833"/>
                </a:cubicBezTo>
                <a:cubicBezTo>
                  <a:pt x="950" y="833"/>
                  <a:pt x="953" y="833"/>
                  <a:pt x="954" y="835"/>
                </a:cubicBezTo>
                <a:cubicBezTo>
                  <a:pt x="954" y="836"/>
                  <a:pt x="952" y="835"/>
                  <a:pt x="951" y="834"/>
                </a:cubicBezTo>
                <a:close/>
                <a:moveTo>
                  <a:pt x="962" y="842"/>
                </a:moveTo>
                <a:cubicBezTo>
                  <a:pt x="961" y="842"/>
                  <a:pt x="961" y="841"/>
                  <a:pt x="961" y="841"/>
                </a:cubicBezTo>
                <a:cubicBezTo>
                  <a:pt x="960" y="841"/>
                  <a:pt x="958" y="842"/>
                  <a:pt x="958" y="841"/>
                </a:cubicBezTo>
                <a:cubicBezTo>
                  <a:pt x="959" y="840"/>
                  <a:pt x="961" y="840"/>
                  <a:pt x="962" y="840"/>
                </a:cubicBezTo>
                <a:cubicBezTo>
                  <a:pt x="962" y="841"/>
                  <a:pt x="962" y="842"/>
                  <a:pt x="962" y="842"/>
                </a:cubicBezTo>
                <a:close/>
                <a:moveTo>
                  <a:pt x="981" y="843"/>
                </a:moveTo>
                <a:cubicBezTo>
                  <a:pt x="980" y="843"/>
                  <a:pt x="978" y="842"/>
                  <a:pt x="977" y="842"/>
                </a:cubicBezTo>
                <a:cubicBezTo>
                  <a:pt x="976" y="842"/>
                  <a:pt x="976" y="842"/>
                  <a:pt x="975" y="842"/>
                </a:cubicBezTo>
                <a:cubicBezTo>
                  <a:pt x="974" y="842"/>
                  <a:pt x="974" y="842"/>
                  <a:pt x="974" y="841"/>
                </a:cubicBezTo>
                <a:cubicBezTo>
                  <a:pt x="972" y="841"/>
                  <a:pt x="971" y="841"/>
                  <a:pt x="969" y="841"/>
                </a:cubicBezTo>
                <a:cubicBezTo>
                  <a:pt x="969" y="841"/>
                  <a:pt x="969" y="840"/>
                  <a:pt x="969" y="840"/>
                </a:cubicBezTo>
                <a:cubicBezTo>
                  <a:pt x="968" y="840"/>
                  <a:pt x="967" y="840"/>
                  <a:pt x="967" y="840"/>
                </a:cubicBezTo>
                <a:cubicBezTo>
                  <a:pt x="966" y="837"/>
                  <a:pt x="969" y="838"/>
                  <a:pt x="971" y="838"/>
                </a:cubicBezTo>
                <a:cubicBezTo>
                  <a:pt x="971" y="838"/>
                  <a:pt x="970" y="839"/>
                  <a:pt x="970" y="839"/>
                </a:cubicBezTo>
                <a:cubicBezTo>
                  <a:pt x="970" y="840"/>
                  <a:pt x="972" y="840"/>
                  <a:pt x="972" y="838"/>
                </a:cubicBezTo>
                <a:cubicBezTo>
                  <a:pt x="973" y="839"/>
                  <a:pt x="973" y="839"/>
                  <a:pt x="973" y="840"/>
                </a:cubicBezTo>
                <a:cubicBezTo>
                  <a:pt x="974" y="840"/>
                  <a:pt x="974" y="839"/>
                  <a:pt x="975" y="840"/>
                </a:cubicBezTo>
                <a:cubicBezTo>
                  <a:pt x="975" y="840"/>
                  <a:pt x="978" y="840"/>
                  <a:pt x="978" y="840"/>
                </a:cubicBezTo>
                <a:cubicBezTo>
                  <a:pt x="978" y="840"/>
                  <a:pt x="978" y="839"/>
                  <a:pt x="978" y="839"/>
                </a:cubicBezTo>
                <a:cubicBezTo>
                  <a:pt x="979" y="840"/>
                  <a:pt x="980" y="841"/>
                  <a:pt x="982" y="840"/>
                </a:cubicBezTo>
                <a:cubicBezTo>
                  <a:pt x="981" y="841"/>
                  <a:pt x="982" y="842"/>
                  <a:pt x="981" y="843"/>
                </a:cubicBezTo>
                <a:close/>
                <a:moveTo>
                  <a:pt x="983" y="823"/>
                </a:moveTo>
                <a:cubicBezTo>
                  <a:pt x="983" y="823"/>
                  <a:pt x="983" y="824"/>
                  <a:pt x="983" y="824"/>
                </a:cubicBezTo>
                <a:cubicBezTo>
                  <a:pt x="982" y="824"/>
                  <a:pt x="982" y="823"/>
                  <a:pt x="982" y="823"/>
                </a:cubicBezTo>
                <a:cubicBezTo>
                  <a:pt x="981" y="822"/>
                  <a:pt x="979" y="823"/>
                  <a:pt x="978" y="823"/>
                </a:cubicBezTo>
                <a:cubicBezTo>
                  <a:pt x="976" y="823"/>
                  <a:pt x="973" y="822"/>
                  <a:pt x="971" y="821"/>
                </a:cubicBezTo>
                <a:cubicBezTo>
                  <a:pt x="970" y="821"/>
                  <a:pt x="968" y="821"/>
                  <a:pt x="966" y="820"/>
                </a:cubicBezTo>
                <a:cubicBezTo>
                  <a:pt x="965" y="820"/>
                  <a:pt x="965" y="820"/>
                  <a:pt x="964" y="820"/>
                </a:cubicBezTo>
                <a:cubicBezTo>
                  <a:pt x="964" y="819"/>
                  <a:pt x="961" y="820"/>
                  <a:pt x="960" y="819"/>
                </a:cubicBezTo>
                <a:cubicBezTo>
                  <a:pt x="960" y="819"/>
                  <a:pt x="960" y="819"/>
                  <a:pt x="960" y="819"/>
                </a:cubicBezTo>
                <a:cubicBezTo>
                  <a:pt x="960" y="819"/>
                  <a:pt x="960" y="819"/>
                  <a:pt x="960" y="819"/>
                </a:cubicBezTo>
                <a:cubicBezTo>
                  <a:pt x="960" y="819"/>
                  <a:pt x="960" y="819"/>
                  <a:pt x="959" y="819"/>
                </a:cubicBezTo>
                <a:cubicBezTo>
                  <a:pt x="959" y="819"/>
                  <a:pt x="960" y="818"/>
                  <a:pt x="959" y="818"/>
                </a:cubicBezTo>
                <a:cubicBezTo>
                  <a:pt x="959" y="818"/>
                  <a:pt x="959" y="818"/>
                  <a:pt x="959" y="818"/>
                </a:cubicBezTo>
                <a:cubicBezTo>
                  <a:pt x="959" y="818"/>
                  <a:pt x="958" y="818"/>
                  <a:pt x="958" y="818"/>
                </a:cubicBezTo>
                <a:cubicBezTo>
                  <a:pt x="957" y="818"/>
                  <a:pt x="956" y="818"/>
                  <a:pt x="954" y="818"/>
                </a:cubicBezTo>
                <a:cubicBezTo>
                  <a:pt x="954" y="818"/>
                  <a:pt x="954" y="818"/>
                  <a:pt x="954" y="817"/>
                </a:cubicBezTo>
                <a:cubicBezTo>
                  <a:pt x="954" y="817"/>
                  <a:pt x="954" y="817"/>
                  <a:pt x="954" y="817"/>
                </a:cubicBezTo>
                <a:cubicBezTo>
                  <a:pt x="953" y="817"/>
                  <a:pt x="953" y="817"/>
                  <a:pt x="952" y="816"/>
                </a:cubicBezTo>
                <a:cubicBezTo>
                  <a:pt x="952" y="816"/>
                  <a:pt x="951" y="816"/>
                  <a:pt x="951" y="815"/>
                </a:cubicBezTo>
                <a:cubicBezTo>
                  <a:pt x="951" y="815"/>
                  <a:pt x="952" y="815"/>
                  <a:pt x="952" y="815"/>
                </a:cubicBezTo>
                <a:cubicBezTo>
                  <a:pt x="952" y="815"/>
                  <a:pt x="953" y="815"/>
                  <a:pt x="953" y="815"/>
                </a:cubicBezTo>
                <a:cubicBezTo>
                  <a:pt x="954" y="815"/>
                  <a:pt x="954" y="815"/>
                  <a:pt x="954" y="815"/>
                </a:cubicBezTo>
                <a:cubicBezTo>
                  <a:pt x="954" y="815"/>
                  <a:pt x="955" y="815"/>
                  <a:pt x="955" y="815"/>
                </a:cubicBezTo>
                <a:cubicBezTo>
                  <a:pt x="956" y="815"/>
                  <a:pt x="956" y="815"/>
                  <a:pt x="956" y="816"/>
                </a:cubicBezTo>
                <a:cubicBezTo>
                  <a:pt x="956" y="816"/>
                  <a:pt x="956" y="816"/>
                  <a:pt x="957" y="816"/>
                </a:cubicBezTo>
                <a:cubicBezTo>
                  <a:pt x="957" y="816"/>
                  <a:pt x="957" y="816"/>
                  <a:pt x="958" y="816"/>
                </a:cubicBezTo>
                <a:cubicBezTo>
                  <a:pt x="958" y="816"/>
                  <a:pt x="958" y="816"/>
                  <a:pt x="958" y="816"/>
                </a:cubicBezTo>
                <a:cubicBezTo>
                  <a:pt x="958" y="816"/>
                  <a:pt x="958" y="815"/>
                  <a:pt x="958" y="815"/>
                </a:cubicBezTo>
                <a:cubicBezTo>
                  <a:pt x="958" y="815"/>
                  <a:pt x="958" y="816"/>
                  <a:pt x="959" y="816"/>
                </a:cubicBezTo>
                <a:cubicBezTo>
                  <a:pt x="959" y="816"/>
                  <a:pt x="959" y="816"/>
                  <a:pt x="959" y="816"/>
                </a:cubicBezTo>
                <a:cubicBezTo>
                  <a:pt x="959" y="816"/>
                  <a:pt x="960" y="816"/>
                  <a:pt x="960" y="816"/>
                </a:cubicBezTo>
                <a:cubicBezTo>
                  <a:pt x="960" y="816"/>
                  <a:pt x="960" y="816"/>
                  <a:pt x="960" y="816"/>
                </a:cubicBezTo>
                <a:cubicBezTo>
                  <a:pt x="961" y="816"/>
                  <a:pt x="961" y="816"/>
                  <a:pt x="961" y="816"/>
                </a:cubicBezTo>
                <a:cubicBezTo>
                  <a:pt x="961" y="817"/>
                  <a:pt x="961" y="817"/>
                  <a:pt x="961" y="817"/>
                </a:cubicBezTo>
                <a:cubicBezTo>
                  <a:pt x="961" y="817"/>
                  <a:pt x="962" y="817"/>
                  <a:pt x="963" y="818"/>
                </a:cubicBezTo>
                <a:cubicBezTo>
                  <a:pt x="963" y="818"/>
                  <a:pt x="963" y="818"/>
                  <a:pt x="964" y="818"/>
                </a:cubicBezTo>
                <a:cubicBezTo>
                  <a:pt x="964" y="818"/>
                  <a:pt x="964" y="818"/>
                  <a:pt x="964" y="818"/>
                </a:cubicBezTo>
                <a:cubicBezTo>
                  <a:pt x="964" y="818"/>
                  <a:pt x="964" y="819"/>
                  <a:pt x="964" y="819"/>
                </a:cubicBezTo>
                <a:cubicBezTo>
                  <a:pt x="964" y="819"/>
                  <a:pt x="965" y="819"/>
                  <a:pt x="965" y="818"/>
                </a:cubicBezTo>
                <a:cubicBezTo>
                  <a:pt x="965" y="818"/>
                  <a:pt x="965" y="818"/>
                  <a:pt x="965" y="818"/>
                </a:cubicBezTo>
                <a:cubicBezTo>
                  <a:pt x="965" y="818"/>
                  <a:pt x="965" y="817"/>
                  <a:pt x="965" y="817"/>
                </a:cubicBezTo>
                <a:cubicBezTo>
                  <a:pt x="965" y="817"/>
                  <a:pt x="966" y="817"/>
                  <a:pt x="966" y="817"/>
                </a:cubicBezTo>
                <a:cubicBezTo>
                  <a:pt x="966" y="817"/>
                  <a:pt x="966" y="818"/>
                  <a:pt x="966" y="818"/>
                </a:cubicBezTo>
                <a:cubicBezTo>
                  <a:pt x="967" y="818"/>
                  <a:pt x="967" y="819"/>
                  <a:pt x="967" y="819"/>
                </a:cubicBezTo>
                <a:cubicBezTo>
                  <a:pt x="968" y="819"/>
                  <a:pt x="969" y="819"/>
                  <a:pt x="969" y="820"/>
                </a:cubicBezTo>
                <a:cubicBezTo>
                  <a:pt x="969" y="820"/>
                  <a:pt x="970" y="820"/>
                  <a:pt x="970" y="820"/>
                </a:cubicBezTo>
                <a:cubicBezTo>
                  <a:pt x="971" y="820"/>
                  <a:pt x="971" y="820"/>
                  <a:pt x="972" y="820"/>
                </a:cubicBezTo>
                <a:cubicBezTo>
                  <a:pt x="972" y="820"/>
                  <a:pt x="972" y="820"/>
                  <a:pt x="973" y="820"/>
                </a:cubicBezTo>
                <a:cubicBezTo>
                  <a:pt x="973" y="821"/>
                  <a:pt x="973" y="821"/>
                  <a:pt x="973" y="821"/>
                </a:cubicBezTo>
                <a:cubicBezTo>
                  <a:pt x="973" y="821"/>
                  <a:pt x="973" y="821"/>
                  <a:pt x="973" y="821"/>
                </a:cubicBezTo>
                <a:cubicBezTo>
                  <a:pt x="973" y="820"/>
                  <a:pt x="973" y="820"/>
                  <a:pt x="974" y="820"/>
                </a:cubicBezTo>
                <a:cubicBezTo>
                  <a:pt x="975" y="820"/>
                  <a:pt x="976" y="820"/>
                  <a:pt x="977" y="821"/>
                </a:cubicBezTo>
                <a:cubicBezTo>
                  <a:pt x="977" y="821"/>
                  <a:pt x="977" y="821"/>
                  <a:pt x="978" y="821"/>
                </a:cubicBezTo>
                <a:cubicBezTo>
                  <a:pt x="979" y="822"/>
                  <a:pt x="979" y="820"/>
                  <a:pt x="981" y="821"/>
                </a:cubicBezTo>
                <a:cubicBezTo>
                  <a:pt x="980" y="822"/>
                  <a:pt x="984" y="821"/>
                  <a:pt x="985" y="822"/>
                </a:cubicBezTo>
                <a:cubicBezTo>
                  <a:pt x="986" y="822"/>
                  <a:pt x="986" y="822"/>
                  <a:pt x="986" y="821"/>
                </a:cubicBezTo>
                <a:cubicBezTo>
                  <a:pt x="987" y="822"/>
                  <a:pt x="988" y="821"/>
                  <a:pt x="990" y="822"/>
                </a:cubicBezTo>
                <a:cubicBezTo>
                  <a:pt x="990" y="822"/>
                  <a:pt x="990" y="822"/>
                  <a:pt x="990" y="822"/>
                </a:cubicBezTo>
                <a:cubicBezTo>
                  <a:pt x="991" y="823"/>
                  <a:pt x="993" y="822"/>
                  <a:pt x="995" y="822"/>
                </a:cubicBezTo>
                <a:cubicBezTo>
                  <a:pt x="994" y="825"/>
                  <a:pt x="992" y="823"/>
                  <a:pt x="990" y="823"/>
                </a:cubicBezTo>
                <a:cubicBezTo>
                  <a:pt x="990" y="823"/>
                  <a:pt x="988" y="823"/>
                  <a:pt x="987" y="823"/>
                </a:cubicBezTo>
                <a:cubicBezTo>
                  <a:pt x="986" y="824"/>
                  <a:pt x="984" y="822"/>
                  <a:pt x="983" y="823"/>
                </a:cubicBezTo>
                <a:close/>
                <a:moveTo>
                  <a:pt x="997" y="843"/>
                </a:moveTo>
                <a:cubicBezTo>
                  <a:pt x="996" y="843"/>
                  <a:pt x="995" y="843"/>
                  <a:pt x="994" y="843"/>
                </a:cubicBezTo>
                <a:cubicBezTo>
                  <a:pt x="992" y="842"/>
                  <a:pt x="991" y="841"/>
                  <a:pt x="990" y="841"/>
                </a:cubicBezTo>
                <a:cubicBezTo>
                  <a:pt x="989" y="841"/>
                  <a:pt x="989" y="841"/>
                  <a:pt x="989" y="841"/>
                </a:cubicBezTo>
                <a:cubicBezTo>
                  <a:pt x="989" y="841"/>
                  <a:pt x="988" y="841"/>
                  <a:pt x="988" y="841"/>
                </a:cubicBezTo>
                <a:cubicBezTo>
                  <a:pt x="988" y="841"/>
                  <a:pt x="986" y="841"/>
                  <a:pt x="986" y="841"/>
                </a:cubicBezTo>
                <a:cubicBezTo>
                  <a:pt x="986" y="842"/>
                  <a:pt x="987" y="843"/>
                  <a:pt x="987" y="842"/>
                </a:cubicBezTo>
                <a:cubicBezTo>
                  <a:pt x="988" y="842"/>
                  <a:pt x="988" y="843"/>
                  <a:pt x="989" y="843"/>
                </a:cubicBezTo>
                <a:cubicBezTo>
                  <a:pt x="991" y="843"/>
                  <a:pt x="992" y="843"/>
                  <a:pt x="993" y="843"/>
                </a:cubicBezTo>
                <a:cubicBezTo>
                  <a:pt x="993" y="845"/>
                  <a:pt x="991" y="843"/>
                  <a:pt x="991" y="844"/>
                </a:cubicBezTo>
                <a:cubicBezTo>
                  <a:pt x="988" y="843"/>
                  <a:pt x="988" y="843"/>
                  <a:pt x="988" y="843"/>
                </a:cubicBezTo>
                <a:cubicBezTo>
                  <a:pt x="986" y="842"/>
                  <a:pt x="986" y="844"/>
                  <a:pt x="985" y="843"/>
                </a:cubicBezTo>
                <a:cubicBezTo>
                  <a:pt x="984" y="842"/>
                  <a:pt x="985" y="841"/>
                  <a:pt x="984" y="840"/>
                </a:cubicBezTo>
                <a:cubicBezTo>
                  <a:pt x="985" y="840"/>
                  <a:pt x="985" y="841"/>
                  <a:pt x="986" y="841"/>
                </a:cubicBezTo>
                <a:cubicBezTo>
                  <a:pt x="986" y="841"/>
                  <a:pt x="987" y="840"/>
                  <a:pt x="987" y="840"/>
                </a:cubicBezTo>
                <a:cubicBezTo>
                  <a:pt x="989" y="840"/>
                  <a:pt x="990" y="841"/>
                  <a:pt x="991" y="841"/>
                </a:cubicBezTo>
                <a:cubicBezTo>
                  <a:pt x="991" y="841"/>
                  <a:pt x="992" y="841"/>
                  <a:pt x="993" y="841"/>
                </a:cubicBezTo>
                <a:cubicBezTo>
                  <a:pt x="994" y="841"/>
                  <a:pt x="994" y="842"/>
                  <a:pt x="995" y="842"/>
                </a:cubicBezTo>
                <a:cubicBezTo>
                  <a:pt x="996" y="842"/>
                  <a:pt x="998" y="841"/>
                  <a:pt x="1000" y="842"/>
                </a:cubicBezTo>
                <a:cubicBezTo>
                  <a:pt x="1000" y="844"/>
                  <a:pt x="998" y="843"/>
                  <a:pt x="997" y="843"/>
                </a:cubicBezTo>
                <a:close/>
                <a:moveTo>
                  <a:pt x="1000" y="826"/>
                </a:moveTo>
                <a:cubicBezTo>
                  <a:pt x="998" y="826"/>
                  <a:pt x="998" y="824"/>
                  <a:pt x="996" y="825"/>
                </a:cubicBezTo>
                <a:cubicBezTo>
                  <a:pt x="997" y="824"/>
                  <a:pt x="999" y="825"/>
                  <a:pt x="1000" y="825"/>
                </a:cubicBezTo>
                <a:cubicBezTo>
                  <a:pt x="1001" y="825"/>
                  <a:pt x="1001" y="824"/>
                  <a:pt x="1002" y="824"/>
                </a:cubicBezTo>
                <a:cubicBezTo>
                  <a:pt x="1002" y="824"/>
                  <a:pt x="1003" y="824"/>
                  <a:pt x="1004" y="824"/>
                </a:cubicBezTo>
                <a:cubicBezTo>
                  <a:pt x="1005" y="824"/>
                  <a:pt x="1006" y="823"/>
                  <a:pt x="1008" y="824"/>
                </a:cubicBezTo>
                <a:cubicBezTo>
                  <a:pt x="1006" y="825"/>
                  <a:pt x="1003" y="825"/>
                  <a:pt x="1000" y="826"/>
                </a:cubicBezTo>
                <a:close/>
                <a:moveTo>
                  <a:pt x="1005" y="844"/>
                </a:moveTo>
                <a:cubicBezTo>
                  <a:pt x="1004" y="843"/>
                  <a:pt x="1003" y="844"/>
                  <a:pt x="1001" y="843"/>
                </a:cubicBezTo>
                <a:cubicBezTo>
                  <a:pt x="1002" y="841"/>
                  <a:pt x="1003" y="843"/>
                  <a:pt x="1005" y="843"/>
                </a:cubicBezTo>
                <a:cubicBezTo>
                  <a:pt x="1006" y="843"/>
                  <a:pt x="1008" y="843"/>
                  <a:pt x="1009" y="843"/>
                </a:cubicBezTo>
                <a:cubicBezTo>
                  <a:pt x="1008" y="845"/>
                  <a:pt x="1007" y="844"/>
                  <a:pt x="1005" y="844"/>
                </a:cubicBezTo>
                <a:close/>
                <a:moveTo>
                  <a:pt x="1092" y="792"/>
                </a:moveTo>
                <a:cubicBezTo>
                  <a:pt x="1091" y="792"/>
                  <a:pt x="1091" y="793"/>
                  <a:pt x="1091" y="793"/>
                </a:cubicBezTo>
                <a:cubicBezTo>
                  <a:pt x="1090" y="793"/>
                  <a:pt x="1090" y="793"/>
                  <a:pt x="1090" y="793"/>
                </a:cubicBezTo>
                <a:cubicBezTo>
                  <a:pt x="1090" y="793"/>
                  <a:pt x="1089" y="794"/>
                  <a:pt x="1089" y="795"/>
                </a:cubicBezTo>
                <a:cubicBezTo>
                  <a:pt x="1089" y="795"/>
                  <a:pt x="1088" y="794"/>
                  <a:pt x="1088" y="794"/>
                </a:cubicBezTo>
                <a:cubicBezTo>
                  <a:pt x="1087" y="794"/>
                  <a:pt x="1086" y="795"/>
                  <a:pt x="1085" y="796"/>
                </a:cubicBezTo>
                <a:cubicBezTo>
                  <a:pt x="1085" y="794"/>
                  <a:pt x="1087" y="794"/>
                  <a:pt x="1088" y="793"/>
                </a:cubicBezTo>
                <a:cubicBezTo>
                  <a:pt x="1089" y="792"/>
                  <a:pt x="1091" y="792"/>
                  <a:pt x="1092" y="791"/>
                </a:cubicBezTo>
                <a:cubicBezTo>
                  <a:pt x="1092" y="792"/>
                  <a:pt x="1092" y="792"/>
                  <a:pt x="1092" y="792"/>
                </a:cubicBezTo>
                <a:close/>
                <a:moveTo>
                  <a:pt x="1131" y="752"/>
                </a:moveTo>
                <a:cubicBezTo>
                  <a:pt x="1131" y="753"/>
                  <a:pt x="1130" y="752"/>
                  <a:pt x="1129" y="753"/>
                </a:cubicBezTo>
                <a:cubicBezTo>
                  <a:pt x="1128" y="755"/>
                  <a:pt x="1129" y="756"/>
                  <a:pt x="1127" y="757"/>
                </a:cubicBezTo>
                <a:cubicBezTo>
                  <a:pt x="1126" y="759"/>
                  <a:pt x="1123" y="761"/>
                  <a:pt x="1124" y="761"/>
                </a:cubicBezTo>
                <a:cubicBezTo>
                  <a:pt x="1120" y="761"/>
                  <a:pt x="1124" y="758"/>
                  <a:pt x="1126" y="754"/>
                </a:cubicBezTo>
                <a:cubicBezTo>
                  <a:pt x="1126" y="755"/>
                  <a:pt x="1128" y="751"/>
                  <a:pt x="1129" y="752"/>
                </a:cubicBezTo>
                <a:cubicBezTo>
                  <a:pt x="1129" y="751"/>
                  <a:pt x="1132" y="751"/>
                  <a:pt x="1130" y="750"/>
                </a:cubicBezTo>
                <a:cubicBezTo>
                  <a:pt x="1131" y="749"/>
                  <a:pt x="1132" y="751"/>
                  <a:pt x="1131" y="752"/>
                </a:cubicBezTo>
                <a:close/>
                <a:moveTo>
                  <a:pt x="1136" y="781"/>
                </a:moveTo>
                <a:cubicBezTo>
                  <a:pt x="1135" y="782"/>
                  <a:pt x="1135" y="782"/>
                  <a:pt x="1135" y="782"/>
                </a:cubicBezTo>
                <a:cubicBezTo>
                  <a:pt x="1135" y="782"/>
                  <a:pt x="1135" y="782"/>
                  <a:pt x="1135" y="783"/>
                </a:cubicBezTo>
                <a:cubicBezTo>
                  <a:pt x="1135" y="783"/>
                  <a:pt x="1135" y="783"/>
                  <a:pt x="1135" y="783"/>
                </a:cubicBezTo>
                <a:cubicBezTo>
                  <a:pt x="1134" y="783"/>
                  <a:pt x="1134" y="783"/>
                  <a:pt x="1134" y="783"/>
                </a:cubicBezTo>
                <a:cubicBezTo>
                  <a:pt x="1134" y="783"/>
                  <a:pt x="1134" y="783"/>
                  <a:pt x="1134" y="783"/>
                </a:cubicBezTo>
                <a:cubicBezTo>
                  <a:pt x="1134" y="783"/>
                  <a:pt x="1134" y="783"/>
                  <a:pt x="1134" y="782"/>
                </a:cubicBezTo>
                <a:cubicBezTo>
                  <a:pt x="1134" y="782"/>
                  <a:pt x="1135" y="781"/>
                  <a:pt x="1135" y="781"/>
                </a:cubicBezTo>
                <a:cubicBezTo>
                  <a:pt x="1135" y="781"/>
                  <a:pt x="1136" y="781"/>
                  <a:pt x="1136" y="781"/>
                </a:cubicBezTo>
                <a:cubicBezTo>
                  <a:pt x="1136" y="781"/>
                  <a:pt x="1136" y="781"/>
                  <a:pt x="1136" y="781"/>
                </a:cubicBezTo>
                <a:close/>
                <a:moveTo>
                  <a:pt x="1137" y="776"/>
                </a:moveTo>
                <a:cubicBezTo>
                  <a:pt x="1136" y="776"/>
                  <a:pt x="1140" y="775"/>
                  <a:pt x="1139" y="774"/>
                </a:cubicBezTo>
                <a:cubicBezTo>
                  <a:pt x="1141" y="774"/>
                  <a:pt x="1137" y="776"/>
                  <a:pt x="1137" y="776"/>
                </a:cubicBezTo>
                <a:close/>
                <a:moveTo>
                  <a:pt x="1139" y="769"/>
                </a:moveTo>
                <a:cubicBezTo>
                  <a:pt x="1138" y="768"/>
                  <a:pt x="1139" y="767"/>
                  <a:pt x="1140" y="766"/>
                </a:cubicBezTo>
                <a:cubicBezTo>
                  <a:pt x="1141" y="767"/>
                  <a:pt x="1139" y="768"/>
                  <a:pt x="1139" y="769"/>
                </a:cubicBezTo>
                <a:close/>
                <a:moveTo>
                  <a:pt x="1141" y="766"/>
                </a:moveTo>
                <a:cubicBezTo>
                  <a:pt x="1139" y="765"/>
                  <a:pt x="1140" y="763"/>
                  <a:pt x="1140" y="762"/>
                </a:cubicBezTo>
                <a:cubicBezTo>
                  <a:pt x="1141" y="762"/>
                  <a:pt x="1141" y="765"/>
                  <a:pt x="1141" y="766"/>
                </a:cubicBezTo>
                <a:close/>
                <a:moveTo>
                  <a:pt x="1141" y="761"/>
                </a:moveTo>
                <a:cubicBezTo>
                  <a:pt x="1140" y="761"/>
                  <a:pt x="1142" y="759"/>
                  <a:pt x="1142" y="758"/>
                </a:cubicBezTo>
                <a:cubicBezTo>
                  <a:pt x="1143" y="759"/>
                  <a:pt x="1141" y="761"/>
                  <a:pt x="1141" y="761"/>
                </a:cubicBezTo>
                <a:close/>
                <a:moveTo>
                  <a:pt x="482" y="1194"/>
                </a:moveTo>
                <a:cubicBezTo>
                  <a:pt x="481" y="1193"/>
                  <a:pt x="480" y="1191"/>
                  <a:pt x="479" y="1191"/>
                </a:cubicBezTo>
                <a:cubicBezTo>
                  <a:pt x="478" y="1191"/>
                  <a:pt x="477" y="1190"/>
                  <a:pt x="477" y="1190"/>
                </a:cubicBezTo>
                <a:cubicBezTo>
                  <a:pt x="475" y="1188"/>
                  <a:pt x="472" y="1186"/>
                  <a:pt x="471" y="1186"/>
                </a:cubicBezTo>
                <a:cubicBezTo>
                  <a:pt x="469" y="1186"/>
                  <a:pt x="467" y="1183"/>
                  <a:pt x="467" y="1183"/>
                </a:cubicBezTo>
                <a:cubicBezTo>
                  <a:pt x="466" y="1183"/>
                  <a:pt x="465" y="1183"/>
                  <a:pt x="465" y="1183"/>
                </a:cubicBezTo>
                <a:cubicBezTo>
                  <a:pt x="464" y="1182"/>
                  <a:pt x="463" y="1181"/>
                  <a:pt x="462" y="1180"/>
                </a:cubicBezTo>
                <a:cubicBezTo>
                  <a:pt x="462" y="1180"/>
                  <a:pt x="463" y="1180"/>
                  <a:pt x="463" y="1180"/>
                </a:cubicBezTo>
                <a:cubicBezTo>
                  <a:pt x="462" y="1179"/>
                  <a:pt x="460" y="1178"/>
                  <a:pt x="457" y="1177"/>
                </a:cubicBezTo>
                <a:cubicBezTo>
                  <a:pt x="455" y="1176"/>
                  <a:pt x="452" y="1173"/>
                  <a:pt x="451" y="1173"/>
                </a:cubicBezTo>
                <a:cubicBezTo>
                  <a:pt x="449" y="1173"/>
                  <a:pt x="445" y="1169"/>
                  <a:pt x="444" y="1168"/>
                </a:cubicBezTo>
                <a:cubicBezTo>
                  <a:pt x="444" y="1168"/>
                  <a:pt x="443" y="1168"/>
                  <a:pt x="443" y="1168"/>
                </a:cubicBezTo>
                <a:cubicBezTo>
                  <a:pt x="443" y="1168"/>
                  <a:pt x="442" y="1167"/>
                  <a:pt x="442" y="1167"/>
                </a:cubicBezTo>
                <a:cubicBezTo>
                  <a:pt x="441" y="1166"/>
                  <a:pt x="441" y="1166"/>
                  <a:pt x="440" y="1166"/>
                </a:cubicBezTo>
                <a:cubicBezTo>
                  <a:pt x="438" y="1164"/>
                  <a:pt x="436" y="1163"/>
                  <a:pt x="435" y="1162"/>
                </a:cubicBezTo>
                <a:cubicBezTo>
                  <a:pt x="434" y="1161"/>
                  <a:pt x="434" y="1160"/>
                  <a:pt x="433" y="1159"/>
                </a:cubicBezTo>
                <a:cubicBezTo>
                  <a:pt x="432" y="1159"/>
                  <a:pt x="431" y="1158"/>
                  <a:pt x="430" y="1157"/>
                </a:cubicBezTo>
                <a:cubicBezTo>
                  <a:pt x="430" y="1157"/>
                  <a:pt x="429" y="1156"/>
                  <a:pt x="428" y="1156"/>
                </a:cubicBezTo>
                <a:cubicBezTo>
                  <a:pt x="427" y="1155"/>
                  <a:pt x="426" y="1154"/>
                  <a:pt x="425" y="1153"/>
                </a:cubicBezTo>
                <a:cubicBezTo>
                  <a:pt x="424" y="1152"/>
                  <a:pt x="423" y="1152"/>
                  <a:pt x="422" y="1152"/>
                </a:cubicBezTo>
                <a:cubicBezTo>
                  <a:pt x="421" y="1151"/>
                  <a:pt x="420" y="1150"/>
                  <a:pt x="420" y="1149"/>
                </a:cubicBezTo>
                <a:cubicBezTo>
                  <a:pt x="419" y="1149"/>
                  <a:pt x="418" y="1148"/>
                  <a:pt x="417" y="1148"/>
                </a:cubicBezTo>
                <a:cubicBezTo>
                  <a:pt x="417" y="1147"/>
                  <a:pt x="416" y="1147"/>
                  <a:pt x="416" y="1146"/>
                </a:cubicBezTo>
                <a:cubicBezTo>
                  <a:pt x="415" y="1144"/>
                  <a:pt x="412" y="1143"/>
                  <a:pt x="411" y="1142"/>
                </a:cubicBezTo>
                <a:cubicBezTo>
                  <a:pt x="410" y="1140"/>
                  <a:pt x="409" y="1140"/>
                  <a:pt x="408" y="1139"/>
                </a:cubicBezTo>
                <a:cubicBezTo>
                  <a:pt x="408" y="1139"/>
                  <a:pt x="408" y="1138"/>
                  <a:pt x="408" y="1138"/>
                </a:cubicBezTo>
                <a:cubicBezTo>
                  <a:pt x="407" y="1138"/>
                  <a:pt x="406" y="1138"/>
                  <a:pt x="406" y="1137"/>
                </a:cubicBezTo>
                <a:cubicBezTo>
                  <a:pt x="405" y="1137"/>
                  <a:pt x="406" y="1136"/>
                  <a:pt x="405" y="1135"/>
                </a:cubicBezTo>
                <a:cubicBezTo>
                  <a:pt x="404" y="1135"/>
                  <a:pt x="403" y="1134"/>
                  <a:pt x="403" y="1134"/>
                </a:cubicBezTo>
                <a:cubicBezTo>
                  <a:pt x="402" y="1133"/>
                  <a:pt x="401" y="1132"/>
                  <a:pt x="400" y="1131"/>
                </a:cubicBezTo>
                <a:cubicBezTo>
                  <a:pt x="399" y="1130"/>
                  <a:pt x="396" y="1128"/>
                  <a:pt x="396" y="1126"/>
                </a:cubicBezTo>
                <a:cubicBezTo>
                  <a:pt x="394" y="1126"/>
                  <a:pt x="394" y="1125"/>
                  <a:pt x="393" y="1124"/>
                </a:cubicBezTo>
                <a:cubicBezTo>
                  <a:pt x="392" y="1123"/>
                  <a:pt x="390" y="1123"/>
                  <a:pt x="389" y="1122"/>
                </a:cubicBezTo>
                <a:cubicBezTo>
                  <a:pt x="390" y="1120"/>
                  <a:pt x="388" y="1120"/>
                  <a:pt x="388" y="1120"/>
                </a:cubicBezTo>
                <a:cubicBezTo>
                  <a:pt x="387" y="1119"/>
                  <a:pt x="388" y="1118"/>
                  <a:pt x="387" y="1118"/>
                </a:cubicBezTo>
                <a:cubicBezTo>
                  <a:pt x="387" y="1117"/>
                  <a:pt x="386" y="1117"/>
                  <a:pt x="386" y="1116"/>
                </a:cubicBezTo>
                <a:cubicBezTo>
                  <a:pt x="385" y="1116"/>
                  <a:pt x="384" y="1116"/>
                  <a:pt x="384" y="1116"/>
                </a:cubicBezTo>
                <a:cubicBezTo>
                  <a:pt x="384" y="1116"/>
                  <a:pt x="384" y="1115"/>
                  <a:pt x="384" y="1114"/>
                </a:cubicBezTo>
                <a:cubicBezTo>
                  <a:pt x="384" y="1114"/>
                  <a:pt x="383" y="1115"/>
                  <a:pt x="382" y="1114"/>
                </a:cubicBezTo>
                <a:cubicBezTo>
                  <a:pt x="383" y="1114"/>
                  <a:pt x="383" y="1114"/>
                  <a:pt x="383" y="1114"/>
                </a:cubicBezTo>
                <a:cubicBezTo>
                  <a:pt x="382" y="1113"/>
                  <a:pt x="381" y="1113"/>
                  <a:pt x="381" y="1112"/>
                </a:cubicBezTo>
                <a:cubicBezTo>
                  <a:pt x="381" y="1110"/>
                  <a:pt x="377" y="1108"/>
                  <a:pt x="377" y="1108"/>
                </a:cubicBezTo>
                <a:cubicBezTo>
                  <a:pt x="376" y="1107"/>
                  <a:pt x="376" y="1107"/>
                  <a:pt x="375" y="1107"/>
                </a:cubicBezTo>
                <a:cubicBezTo>
                  <a:pt x="375" y="1106"/>
                  <a:pt x="375" y="1105"/>
                  <a:pt x="375" y="1105"/>
                </a:cubicBezTo>
                <a:cubicBezTo>
                  <a:pt x="374" y="1104"/>
                  <a:pt x="372" y="1102"/>
                  <a:pt x="371" y="1101"/>
                </a:cubicBezTo>
                <a:cubicBezTo>
                  <a:pt x="371" y="1099"/>
                  <a:pt x="370" y="1097"/>
                  <a:pt x="370" y="1097"/>
                </a:cubicBezTo>
                <a:cubicBezTo>
                  <a:pt x="369" y="1096"/>
                  <a:pt x="369" y="1095"/>
                  <a:pt x="368" y="1095"/>
                </a:cubicBezTo>
                <a:cubicBezTo>
                  <a:pt x="367" y="1094"/>
                  <a:pt x="367" y="1094"/>
                  <a:pt x="366" y="1093"/>
                </a:cubicBezTo>
                <a:cubicBezTo>
                  <a:pt x="365" y="1091"/>
                  <a:pt x="364" y="1089"/>
                  <a:pt x="363" y="1087"/>
                </a:cubicBezTo>
                <a:cubicBezTo>
                  <a:pt x="362" y="1086"/>
                  <a:pt x="362" y="1086"/>
                  <a:pt x="362" y="1086"/>
                </a:cubicBezTo>
                <a:cubicBezTo>
                  <a:pt x="362" y="1085"/>
                  <a:pt x="361" y="1085"/>
                  <a:pt x="361" y="1085"/>
                </a:cubicBezTo>
                <a:cubicBezTo>
                  <a:pt x="360" y="1083"/>
                  <a:pt x="359" y="1082"/>
                  <a:pt x="359" y="1081"/>
                </a:cubicBezTo>
                <a:cubicBezTo>
                  <a:pt x="359" y="1081"/>
                  <a:pt x="358" y="1080"/>
                  <a:pt x="358" y="1080"/>
                </a:cubicBezTo>
                <a:cubicBezTo>
                  <a:pt x="357" y="1078"/>
                  <a:pt x="357" y="1077"/>
                  <a:pt x="356" y="1076"/>
                </a:cubicBezTo>
                <a:cubicBezTo>
                  <a:pt x="356" y="1075"/>
                  <a:pt x="355" y="1073"/>
                  <a:pt x="354" y="1072"/>
                </a:cubicBezTo>
                <a:cubicBezTo>
                  <a:pt x="354" y="1071"/>
                  <a:pt x="353" y="1070"/>
                  <a:pt x="353" y="1069"/>
                </a:cubicBezTo>
                <a:cubicBezTo>
                  <a:pt x="353" y="1069"/>
                  <a:pt x="353" y="1069"/>
                  <a:pt x="353" y="1068"/>
                </a:cubicBezTo>
                <a:cubicBezTo>
                  <a:pt x="352" y="1068"/>
                  <a:pt x="352" y="1068"/>
                  <a:pt x="352" y="1068"/>
                </a:cubicBezTo>
                <a:cubicBezTo>
                  <a:pt x="351" y="1066"/>
                  <a:pt x="351" y="1064"/>
                  <a:pt x="350" y="1062"/>
                </a:cubicBezTo>
                <a:cubicBezTo>
                  <a:pt x="350" y="1062"/>
                  <a:pt x="349" y="1062"/>
                  <a:pt x="349" y="1061"/>
                </a:cubicBezTo>
                <a:cubicBezTo>
                  <a:pt x="348" y="1060"/>
                  <a:pt x="348" y="1059"/>
                  <a:pt x="348" y="1058"/>
                </a:cubicBezTo>
                <a:cubicBezTo>
                  <a:pt x="348" y="1058"/>
                  <a:pt x="348" y="1058"/>
                  <a:pt x="348" y="1058"/>
                </a:cubicBezTo>
                <a:cubicBezTo>
                  <a:pt x="348" y="1057"/>
                  <a:pt x="347" y="1057"/>
                  <a:pt x="347" y="1057"/>
                </a:cubicBezTo>
                <a:cubicBezTo>
                  <a:pt x="346" y="1055"/>
                  <a:pt x="346" y="1054"/>
                  <a:pt x="346" y="1052"/>
                </a:cubicBezTo>
                <a:cubicBezTo>
                  <a:pt x="346" y="1052"/>
                  <a:pt x="345" y="1052"/>
                  <a:pt x="345" y="1052"/>
                </a:cubicBezTo>
                <a:cubicBezTo>
                  <a:pt x="344" y="1050"/>
                  <a:pt x="344" y="1048"/>
                  <a:pt x="344" y="1046"/>
                </a:cubicBezTo>
                <a:cubicBezTo>
                  <a:pt x="344" y="1046"/>
                  <a:pt x="343" y="1046"/>
                  <a:pt x="343" y="1046"/>
                </a:cubicBezTo>
                <a:cubicBezTo>
                  <a:pt x="342" y="1045"/>
                  <a:pt x="343" y="1044"/>
                  <a:pt x="342" y="1043"/>
                </a:cubicBezTo>
                <a:cubicBezTo>
                  <a:pt x="342" y="1043"/>
                  <a:pt x="342" y="1040"/>
                  <a:pt x="342" y="1040"/>
                </a:cubicBezTo>
                <a:cubicBezTo>
                  <a:pt x="341" y="1038"/>
                  <a:pt x="340" y="1043"/>
                  <a:pt x="340" y="1042"/>
                </a:cubicBezTo>
                <a:cubicBezTo>
                  <a:pt x="336" y="1029"/>
                  <a:pt x="334" y="1011"/>
                  <a:pt x="335" y="998"/>
                </a:cubicBezTo>
                <a:cubicBezTo>
                  <a:pt x="335" y="997"/>
                  <a:pt x="335" y="996"/>
                  <a:pt x="335" y="995"/>
                </a:cubicBezTo>
                <a:cubicBezTo>
                  <a:pt x="335" y="994"/>
                  <a:pt x="335" y="994"/>
                  <a:pt x="335" y="994"/>
                </a:cubicBezTo>
                <a:cubicBezTo>
                  <a:pt x="335" y="993"/>
                  <a:pt x="335" y="992"/>
                  <a:pt x="335" y="992"/>
                </a:cubicBezTo>
                <a:cubicBezTo>
                  <a:pt x="335" y="991"/>
                  <a:pt x="336" y="991"/>
                  <a:pt x="336" y="991"/>
                </a:cubicBezTo>
                <a:cubicBezTo>
                  <a:pt x="336" y="987"/>
                  <a:pt x="336" y="976"/>
                  <a:pt x="338" y="975"/>
                </a:cubicBezTo>
                <a:cubicBezTo>
                  <a:pt x="338" y="975"/>
                  <a:pt x="338" y="974"/>
                  <a:pt x="338" y="973"/>
                </a:cubicBezTo>
                <a:cubicBezTo>
                  <a:pt x="338" y="973"/>
                  <a:pt x="339" y="973"/>
                  <a:pt x="339" y="973"/>
                </a:cubicBezTo>
                <a:cubicBezTo>
                  <a:pt x="339" y="973"/>
                  <a:pt x="339" y="972"/>
                  <a:pt x="339" y="972"/>
                </a:cubicBezTo>
                <a:cubicBezTo>
                  <a:pt x="339" y="970"/>
                  <a:pt x="341" y="968"/>
                  <a:pt x="341" y="967"/>
                </a:cubicBezTo>
                <a:cubicBezTo>
                  <a:pt x="341" y="966"/>
                  <a:pt x="342" y="965"/>
                  <a:pt x="342" y="964"/>
                </a:cubicBezTo>
                <a:cubicBezTo>
                  <a:pt x="342" y="963"/>
                  <a:pt x="343" y="964"/>
                  <a:pt x="343" y="963"/>
                </a:cubicBezTo>
                <a:cubicBezTo>
                  <a:pt x="344" y="962"/>
                  <a:pt x="344" y="960"/>
                  <a:pt x="346" y="959"/>
                </a:cubicBezTo>
                <a:cubicBezTo>
                  <a:pt x="346" y="959"/>
                  <a:pt x="345" y="958"/>
                  <a:pt x="345" y="958"/>
                </a:cubicBezTo>
                <a:cubicBezTo>
                  <a:pt x="346" y="957"/>
                  <a:pt x="347" y="956"/>
                  <a:pt x="348" y="955"/>
                </a:cubicBezTo>
                <a:cubicBezTo>
                  <a:pt x="350" y="953"/>
                  <a:pt x="352" y="951"/>
                  <a:pt x="354" y="948"/>
                </a:cubicBezTo>
                <a:cubicBezTo>
                  <a:pt x="364" y="939"/>
                  <a:pt x="377" y="933"/>
                  <a:pt x="391" y="935"/>
                </a:cubicBezTo>
                <a:cubicBezTo>
                  <a:pt x="400" y="936"/>
                  <a:pt x="410" y="939"/>
                  <a:pt x="416" y="946"/>
                </a:cubicBezTo>
                <a:cubicBezTo>
                  <a:pt x="421" y="953"/>
                  <a:pt x="421" y="962"/>
                  <a:pt x="417" y="970"/>
                </a:cubicBezTo>
                <a:cubicBezTo>
                  <a:pt x="417" y="971"/>
                  <a:pt x="415" y="973"/>
                  <a:pt x="415" y="972"/>
                </a:cubicBezTo>
                <a:cubicBezTo>
                  <a:pt x="415" y="970"/>
                  <a:pt x="415" y="969"/>
                  <a:pt x="415" y="967"/>
                </a:cubicBezTo>
                <a:cubicBezTo>
                  <a:pt x="415" y="964"/>
                  <a:pt x="411" y="959"/>
                  <a:pt x="409" y="957"/>
                </a:cubicBezTo>
                <a:cubicBezTo>
                  <a:pt x="403" y="953"/>
                  <a:pt x="394" y="952"/>
                  <a:pt x="388" y="956"/>
                </a:cubicBezTo>
                <a:cubicBezTo>
                  <a:pt x="382" y="959"/>
                  <a:pt x="376" y="967"/>
                  <a:pt x="376" y="980"/>
                </a:cubicBezTo>
                <a:cubicBezTo>
                  <a:pt x="377" y="991"/>
                  <a:pt x="384" y="1001"/>
                  <a:pt x="393" y="1007"/>
                </a:cubicBezTo>
                <a:cubicBezTo>
                  <a:pt x="403" y="1013"/>
                  <a:pt x="415" y="1015"/>
                  <a:pt x="426" y="1012"/>
                </a:cubicBezTo>
                <a:cubicBezTo>
                  <a:pt x="440" y="1009"/>
                  <a:pt x="455" y="1001"/>
                  <a:pt x="464" y="984"/>
                </a:cubicBezTo>
                <a:cubicBezTo>
                  <a:pt x="472" y="970"/>
                  <a:pt x="477" y="950"/>
                  <a:pt x="472" y="935"/>
                </a:cubicBezTo>
                <a:cubicBezTo>
                  <a:pt x="469" y="922"/>
                  <a:pt x="458" y="909"/>
                  <a:pt x="443" y="915"/>
                </a:cubicBezTo>
                <a:cubicBezTo>
                  <a:pt x="447" y="901"/>
                  <a:pt x="444" y="888"/>
                  <a:pt x="433" y="878"/>
                </a:cubicBezTo>
                <a:cubicBezTo>
                  <a:pt x="423" y="870"/>
                  <a:pt x="413" y="867"/>
                  <a:pt x="401" y="867"/>
                </a:cubicBezTo>
                <a:cubicBezTo>
                  <a:pt x="365" y="866"/>
                  <a:pt x="361" y="893"/>
                  <a:pt x="360" y="894"/>
                </a:cubicBezTo>
                <a:cubicBezTo>
                  <a:pt x="350" y="884"/>
                  <a:pt x="341" y="884"/>
                  <a:pt x="330" y="886"/>
                </a:cubicBezTo>
                <a:cubicBezTo>
                  <a:pt x="320" y="888"/>
                  <a:pt x="312" y="895"/>
                  <a:pt x="305" y="902"/>
                </a:cubicBezTo>
                <a:cubicBezTo>
                  <a:pt x="276" y="930"/>
                  <a:pt x="275" y="981"/>
                  <a:pt x="285" y="1018"/>
                </a:cubicBezTo>
                <a:cubicBezTo>
                  <a:pt x="288" y="1030"/>
                  <a:pt x="295" y="1041"/>
                  <a:pt x="299" y="1053"/>
                </a:cubicBezTo>
                <a:cubicBezTo>
                  <a:pt x="299" y="1054"/>
                  <a:pt x="299" y="1054"/>
                  <a:pt x="300" y="1054"/>
                </a:cubicBezTo>
                <a:cubicBezTo>
                  <a:pt x="300" y="1054"/>
                  <a:pt x="300" y="1055"/>
                  <a:pt x="300" y="1055"/>
                </a:cubicBezTo>
                <a:cubicBezTo>
                  <a:pt x="300" y="1055"/>
                  <a:pt x="298" y="1055"/>
                  <a:pt x="298" y="1054"/>
                </a:cubicBezTo>
                <a:cubicBezTo>
                  <a:pt x="297" y="1052"/>
                  <a:pt x="295" y="1050"/>
                  <a:pt x="294" y="1048"/>
                </a:cubicBezTo>
                <a:cubicBezTo>
                  <a:pt x="293" y="1047"/>
                  <a:pt x="292" y="1045"/>
                  <a:pt x="291" y="1044"/>
                </a:cubicBezTo>
                <a:cubicBezTo>
                  <a:pt x="291" y="1044"/>
                  <a:pt x="291" y="1043"/>
                  <a:pt x="290" y="1043"/>
                </a:cubicBezTo>
                <a:cubicBezTo>
                  <a:pt x="290" y="1043"/>
                  <a:pt x="290" y="1042"/>
                  <a:pt x="289" y="1042"/>
                </a:cubicBezTo>
                <a:cubicBezTo>
                  <a:pt x="289" y="1041"/>
                  <a:pt x="289" y="1040"/>
                  <a:pt x="288" y="1039"/>
                </a:cubicBezTo>
                <a:cubicBezTo>
                  <a:pt x="288" y="1039"/>
                  <a:pt x="288" y="1039"/>
                  <a:pt x="288" y="1039"/>
                </a:cubicBezTo>
                <a:cubicBezTo>
                  <a:pt x="288" y="1039"/>
                  <a:pt x="288" y="1038"/>
                  <a:pt x="288" y="1038"/>
                </a:cubicBezTo>
                <a:cubicBezTo>
                  <a:pt x="288" y="1038"/>
                  <a:pt x="287" y="1037"/>
                  <a:pt x="287" y="1036"/>
                </a:cubicBezTo>
                <a:cubicBezTo>
                  <a:pt x="286" y="1036"/>
                  <a:pt x="285" y="1034"/>
                  <a:pt x="284" y="1033"/>
                </a:cubicBezTo>
                <a:cubicBezTo>
                  <a:pt x="283" y="1032"/>
                  <a:pt x="282" y="1029"/>
                  <a:pt x="280" y="1028"/>
                </a:cubicBezTo>
                <a:cubicBezTo>
                  <a:pt x="280" y="1028"/>
                  <a:pt x="281" y="1027"/>
                  <a:pt x="280" y="1027"/>
                </a:cubicBezTo>
                <a:cubicBezTo>
                  <a:pt x="280" y="1026"/>
                  <a:pt x="279" y="1025"/>
                  <a:pt x="279" y="1025"/>
                </a:cubicBezTo>
                <a:cubicBezTo>
                  <a:pt x="279" y="1025"/>
                  <a:pt x="278" y="1023"/>
                  <a:pt x="278" y="1023"/>
                </a:cubicBezTo>
                <a:cubicBezTo>
                  <a:pt x="278" y="1022"/>
                  <a:pt x="278" y="1023"/>
                  <a:pt x="278" y="1022"/>
                </a:cubicBezTo>
                <a:cubicBezTo>
                  <a:pt x="278" y="1022"/>
                  <a:pt x="277" y="1021"/>
                  <a:pt x="277" y="1020"/>
                </a:cubicBezTo>
                <a:cubicBezTo>
                  <a:pt x="276" y="1019"/>
                  <a:pt x="275" y="1017"/>
                  <a:pt x="274" y="1016"/>
                </a:cubicBezTo>
                <a:cubicBezTo>
                  <a:pt x="274" y="1015"/>
                  <a:pt x="274" y="1014"/>
                  <a:pt x="273" y="1013"/>
                </a:cubicBezTo>
                <a:cubicBezTo>
                  <a:pt x="273" y="1013"/>
                  <a:pt x="273" y="1013"/>
                  <a:pt x="272" y="1012"/>
                </a:cubicBezTo>
                <a:cubicBezTo>
                  <a:pt x="272" y="1012"/>
                  <a:pt x="272" y="1011"/>
                  <a:pt x="272" y="1011"/>
                </a:cubicBezTo>
                <a:cubicBezTo>
                  <a:pt x="272" y="1011"/>
                  <a:pt x="272" y="1011"/>
                  <a:pt x="272" y="1011"/>
                </a:cubicBezTo>
                <a:cubicBezTo>
                  <a:pt x="272" y="1011"/>
                  <a:pt x="272" y="1010"/>
                  <a:pt x="272" y="1010"/>
                </a:cubicBezTo>
                <a:cubicBezTo>
                  <a:pt x="272" y="1010"/>
                  <a:pt x="271" y="1010"/>
                  <a:pt x="271" y="1010"/>
                </a:cubicBezTo>
                <a:cubicBezTo>
                  <a:pt x="271" y="1010"/>
                  <a:pt x="271" y="1009"/>
                  <a:pt x="271" y="1009"/>
                </a:cubicBezTo>
                <a:cubicBezTo>
                  <a:pt x="271" y="1008"/>
                  <a:pt x="270" y="1008"/>
                  <a:pt x="270" y="1008"/>
                </a:cubicBezTo>
                <a:cubicBezTo>
                  <a:pt x="270" y="1007"/>
                  <a:pt x="270" y="1006"/>
                  <a:pt x="270" y="1006"/>
                </a:cubicBezTo>
                <a:cubicBezTo>
                  <a:pt x="269" y="1004"/>
                  <a:pt x="268" y="1001"/>
                  <a:pt x="267" y="1001"/>
                </a:cubicBezTo>
                <a:cubicBezTo>
                  <a:pt x="267" y="1001"/>
                  <a:pt x="267" y="1000"/>
                  <a:pt x="267" y="1000"/>
                </a:cubicBezTo>
                <a:cubicBezTo>
                  <a:pt x="267" y="999"/>
                  <a:pt x="267" y="1000"/>
                  <a:pt x="267" y="999"/>
                </a:cubicBezTo>
                <a:cubicBezTo>
                  <a:pt x="266" y="999"/>
                  <a:pt x="267" y="999"/>
                  <a:pt x="267" y="998"/>
                </a:cubicBezTo>
                <a:cubicBezTo>
                  <a:pt x="267" y="998"/>
                  <a:pt x="266" y="998"/>
                  <a:pt x="266" y="998"/>
                </a:cubicBezTo>
                <a:cubicBezTo>
                  <a:pt x="266" y="998"/>
                  <a:pt x="266" y="997"/>
                  <a:pt x="266" y="997"/>
                </a:cubicBezTo>
                <a:cubicBezTo>
                  <a:pt x="266" y="997"/>
                  <a:pt x="265" y="997"/>
                  <a:pt x="265" y="996"/>
                </a:cubicBezTo>
                <a:cubicBezTo>
                  <a:pt x="265" y="995"/>
                  <a:pt x="264" y="994"/>
                  <a:pt x="264" y="993"/>
                </a:cubicBezTo>
                <a:cubicBezTo>
                  <a:pt x="263" y="991"/>
                  <a:pt x="263" y="990"/>
                  <a:pt x="262" y="990"/>
                </a:cubicBezTo>
                <a:cubicBezTo>
                  <a:pt x="262" y="990"/>
                  <a:pt x="263" y="989"/>
                  <a:pt x="262" y="989"/>
                </a:cubicBezTo>
                <a:cubicBezTo>
                  <a:pt x="262" y="988"/>
                  <a:pt x="262" y="988"/>
                  <a:pt x="261" y="987"/>
                </a:cubicBezTo>
                <a:cubicBezTo>
                  <a:pt x="261" y="986"/>
                  <a:pt x="260" y="982"/>
                  <a:pt x="260" y="981"/>
                </a:cubicBezTo>
                <a:cubicBezTo>
                  <a:pt x="260" y="979"/>
                  <a:pt x="259" y="980"/>
                  <a:pt x="259" y="978"/>
                </a:cubicBezTo>
                <a:cubicBezTo>
                  <a:pt x="259" y="978"/>
                  <a:pt x="259" y="976"/>
                  <a:pt x="258" y="975"/>
                </a:cubicBezTo>
                <a:cubicBezTo>
                  <a:pt x="258" y="975"/>
                  <a:pt x="258" y="976"/>
                  <a:pt x="258" y="975"/>
                </a:cubicBezTo>
                <a:cubicBezTo>
                  <a:pt x="258" y="975"/>
                  <a:pt x="258" y="974"/>
                  <a:pt x="258" y="974"/>
                </a:cubicBezTo>
                <a:cubicBezTo>
                  <a:pt x="258" y="974"/>
                  <a:pt x="257" y="973"/>
                  <a:pt x="257" y="973"/>
                </a:cubicBezTo>
                <a:cubicBezTo>
                  <a:pt x="256" y="971"/>
                  <a:pt x="256" y="969"/>
                  <a:pt x="255" y="967"/>
                </a:cubicBezTo>
                <a:cubicBezTo>
                  <a:pt x="255" y="966"/>
                  <a:pt x="254" y="965"/>
                  <a:pt x="253" y="964"/>
                </a:cubicBezTo>
                <a:cubicBezTo>
                  <a:pt x="253" y="963"/>
                  <a:pt x="254" y="963"/>
                  <a:pt x="254" y="962"/>
                </a:cubicBezTo>
                <a:cubicBezTo>
                  <a:pt x="252" y="960"/>
                  <a:pt x="253" y="956"/>
                  <a:pt x="252" y="955"/>
                </a:cubicBezTo>
                <a:cubicBezTo>
                  <a:pt x="252" y="955"/>
                  <a:pt x="252" y="954"/>
                  <a:pt x="251" y="953"/>
                </a:cubicBezTo>
                <a:cubicBezTo>
                  <a:pt x="251" y="953"/>
                  <a:pt x="251" y="953"/>
                  <a:pt x="251" y="953"/>
                </a:cubicBezTo>
                <a:cubicBezTo>
                  <a:pt x="251" y="952"/>
                  <a:pt x="251" y="951"/>
                  <a:pt x="250" y="950"/>
                </a:cubicBezTo>
                <a:cubicBezTo>
                  <a:pt x="250" y="950"/>
                  <a:pt x="250" y="950"/>
                  <a:pt x="250" y="950"/>
                </a:cubicBezTo>
                <a:cubicBezTo>
                  <a:pt x="250" y="948"/>
                  <a:pt x="250" y="947"/>
                  <a:pt x="250" y="946"/>
                </a:cubicBezTo>
                <a:cubicBezTo>
                  <a:pt x="249" y="946"/>
                  <a:pt x="249" y="946"/>
                  <a:pt x="249" y="945"/>
                </a:cubicBezTo>
                <a:cubicBezTo>
                  <a:pt x="248" y="943"/>
                  <a:pt x="249" y="940"/>
                  <a:pt x="248" y="938"/>
                </a:cubicBezTo>
                <a:cubicBezTo>
                  <a:pt x="248" y="936"/>
                  <a:pt x="247" y="932"/>
                  <a:pt x="247" y="932"/>
                </a:cubicBezTo>
                <a:cubicBezTo>
                  <a:pt x="247" y="931"/>
                  <a:pt x="247" y="930"/>
                  <a:pt x="247" y="929"/>
                </a:cubicBezTo>
                <a:cubicBezTo>
                  <a:pt x="246" y="928"/>
                  <a:pt x="246" y="925"/>
                  <a:pt x="246" y="923"/>
                </a:cubicBezTo>
                <a:cubicBezTo>
                  <a:pt x="246" y="921"/>
                  <a:pt x="245" y="919"/>
                  <a:pt x="245" y="917"/>
                </a:cubicBezTo>
                <a:cubicBezTo>
                  <a:pt x="244" y="913"/>
                  <a:pt x="244" y="907"/>
                  <a:pt x="244" y="904"/>
                </a:cubicBezTo>
                <a:cubicBezTo>
                  <a:pt x="244" y="902"/>
                  <a:pt x="243" y="900"/>
                  <a:pt x="243" y="899"/>
                </a:cubicBezTo>
                <a:cubicBezTo>
                  <a:pt x="243" y="897"/>
                  <a:pt x="244" y="895"/>
                  <a:pt x="243" y="893"/>
                </a:cubicBezTo>
                <a:cubicBezTo>
                  <a:pt x="243" y="892"/>
                  <a:pt x="243" y="892"/>
                  <a:pt x="243" y="891"/>
                </a:cubicBezTo>
                <a:cubicBezTo>
                  <a:pt x="243" y="888"/>
                  <a:pt x="243" y="886"/>
                  <a:pt x="243" y="883"/>
                </a:cubicBezTo>
                <a:cubicBezTo>
                  <a:pt x="243" y="882"/>
                  <a:pt x="243" y="882"/>
                  <a:pt x="243" y="881"/>
                </a:cubicBezTo>
                <a:cubicBezTo>
                  <a:pt x="243" y="877"/>
                  <a:pt x="243" y="872"/>
                  <a:pt x="243" y="868"/>
                </a:cubicBezTo>
                <a:cubicBezTo>
                  <a:pt x="243" y="864"/>
                  <a:pt x="243" y="859"/>
                  <a:pt x="244" y="855"/>
                </a:cubicBezTo>
                <a:cubicBezTo>
                  <a:pt x="244" y="854"/>
                  <a:pt x="244" y="854"/>
                  <a:pt x="244" y="853"/>
                </a:cubicBezTo>
                <a:cubicBezTo>
                  <a:pt x="244" y="850"/>
                  <a:pt x="244" y="848"/>
                  <a:pt x="244" y="845"/>
                </a:cubicBezTo>
                <a:cubicBezTo>
                  <a:pt x="244" y="844"/>
                  <a:pt x="245" y="844"/>
                  <a:pt x="245" y="843"/>
                </a:cubicBezTo>
                <a:cubicBezTo>
                  <a:pt x="245" y="840"/>
                  <a:pt x="246" y="838"/>
                  <a:pt x="246" y="837"/>
                </a:cubicBezTo>
                <a:cubicBezTo>
                  <a:pt x="246" y="834"/>
                  <a:pt x="246" y="832"/>
                  <a:pt x="246" y="831"/>
                </a:cubicBezTo>
                <a:cubicBezTo>
                  <a:pt x="247" y="828"/>
                  <a:pt x="247" y="826"/>
                  <a:pt x="247" y="825"/>
                </a:cubicBezTo>
                <a:cubicBezTo>
                  <a:pt x="248" y="823"/>
                  <a:pt x="248" y="822"/>
                  <a:pt x="248" y="820"/>
                </a:cubicBezTo>
                <a:cubicBezTo>
                  <a:pt x="248" y="819"/>
                  <a:pt x="248" y="818"/>
                  <a:pt x="249" y="817"/>
                </a:cubicBezTo>
                <a:cubicBezTo>
                  <a:pt x="249" y="816"/>
                  <a:pt x="248" y="815"/>
                  <a:pt x="249" y="815"/>
                </a:cubicBezTo>
                <a:cubicBezTo>
                  <a:pt x="249" y="814"/>
                  <a:pt x="249" y="814"/>
                  <a:pt x="249" y="813"/>
                </a:cubicBezTo>
                <a:cubicBezTo>
                  <a:pt x="249" y="813"/>
                  <a:pt x="249" y="812"/>
                  <a:pt x="249" y="811"/>
                </a:cubicBezTo>
                <a:cubicBezTo>
                  <a:pt x="250" y="808"/>
                  <a:pt x="251" y="806"/>
                  <a:pt x="251" y="803"/>
                </a:cubicBezTo>
                <a:cubicBezTo>
                  <a:pt x="252" y="799"/>
                  <a:pt x="253" y="795"/>
                  <a:pt x="254" y="791"/>
                </a:cubicBezTo>
                <a:cubicBezTo>
                  <a:pt x="254" y="789"/>
                  <a:pt x="255" y="786"/>
                  <a:pt x="256" y="784"/>
                </a:cubicBezTo>
                <a:cubicBezTo>
                  <a:pt x="256" y="782"/>
                  <a:pt x="256" y="782"/>
                  <a:pt x="257" y="780"/>
                </a:cubicBezTo>
                <a:cubicBezTo>
                  <a:pt x="257" y="779"/>
                  <a:pt x="257" y="778"/>
                  <a:pt x="257" y="777"/>
                </a:cubicBezTo>
                <a:cubicBezTo>
                  <a:pt x="258" y="776"/>
                  <a:pt x="259" y="773"/>
                  <a:pt x="259" y="772"/>
                </a:cubicBezTo>
                <a:cubicBezTo>
                  <a:pt x="259" y="771"/>
                  <a:pt x="260" y="771"/>
                  <a:pt x="260" y="770"/>
                </a:cubicBezTo>
                <a:cubicBezTo>
                  <a:pt x="260" y="769"/>
                  <a:pt x="260" y="769"/>
                  <a:pt x="260" y="768"/>
                </a:cubicBezTo>
                <a:cubicBezTo>
                  <a:pt x="261" y="767"/>
                  <a:pt x="261" y="767"/>
                  <a:pt x="261" y="765"/>
                </a:cubicBezTo>
                <a:cubicBezTo>
                  <a:pt x="262" y="762"/>
                  <a:pt x="264" y="758"/>
                  <a:pt x="265" y="755"/>
                </a:cubicBezTo>
                <a:cubicBezTo>
                  <a:pt x="265" y="754"/>
                  <a:pt x="266" y="753"/>
                  <a:pt x="266" y="753"/>
                </a:cubicBezTo>
                <a:cubicBezTo>
                  <a:pt x="266" y="752"/>
                  <a:pt x="266" y="751"/>
                  <a:pt x="266" y="751"/>
                </a:cubicBezTo>
                <a:cubicBezTo>
                  <a:pt x="267" y="750"/>
                  <a:pt x="266" y="750"/>
                  <a:pt x="266" y="750"/>
                </a:cubicBezTo>
                <a:cubicBezTo>
                  <a:pt x="267" y="749"/>
                  <a:pt x="267" y="749"/>
                  <a:pt x="268" y="748"/>
                </a:cubicBezTo>
                <a:cubicBezTo>
                  <a:pt x="268" y="747"/>
                  <a:pt x="268" y="746"/>
                  <a:pt x="269" y="745"/>
                </a:cubicBezTo>
                <a:cubicBezTo>
                  <a:pt x="269" y="743"/>
                  <a:pt x="267" y="743"/>
                  <a:pt x="268" y="740"/>
                </a:cubicBezTo>
                <a:cubicBezTo>
                  <a:pt x="268" y="739"/>
                  <a:pt x="269" y="738"/>
                  <a:pt x="269" y="738"/>
                </a:cubicBezTo>
                <a:cubicBezTo>
                  <a:pt x="269" y="737"/>
                  <a:pt x="270" y="737"/>
                  <a:pt x="270" y="737"/>
                </a:cubicBezTo>
                <a:cubicBezTo>
                  <a:pt x="271" y="737"/>
                  <a:pt x="271" y="737"/>
                  <a:pt x="271" y="736"/>
                </a:cubicBezTo>
                <a:cubicBezTo>
                  <a:pt x="271" y="735"/>
                  <a:pt x="271" y="734"/>
                  <a:pt x="271" y="734"/>
                </a:cubicBezTo>
                <a:cubicBezTo>
                  <a:pt x="272" y="733"/>
                  <a:pt x="272" y="732"/>
                  <a:pt x="273" y="731"/>
                </a:cubicBezTo>
                <a:cubicBezTo>
                  <a:pt x="274" y="731"/>
                  <a:pt x="274" y="731"/>
                  <a:pt x="274" y="730"/>
                </a:cubicBezTo>
                <a:cubicBezTo>
                  <a:pt x="275" y="729"/>
                  <a:pt x="275" y="728"/>
                  <a:pt x="276" y="727"/>
                </a:cubicBezTo>
                <a:cubicBezTo>
                  <a:pt x="276" y="726"/>
                  <a:pt x="277" y="726"/>
                  <a:pt x="277" y="725"/>
                </a:cubicBezTo>
                <a:cubicBezTo>
                  <a:pt x="277" y="725"/>
                  <a:pt x="278" y="725"/>
                  <a:pt x="278" y="724"/>
                </a:cubicBezTo>
                <a:cubicBezTo>
                  <a:pt x="278" y="724"/>
                  <a:pt x="279" y="724"/>
                  <a:pt x="279" y="724"/>
                </a:cubicBezTo>
                <a:cubicBezTo>
                  <a:pt x="280" y="720"/>
                  <a:pt x="282" y="718"/>
                  <a:pt x="283" y="716"/>
                </a:cubicBezTo>
                <a:cubicBezTo>
                  <a:pt x="283" y="715"/>
                  <a:pt x="284" y="715"/>
                  <a:pt x="285" y="715"/>
                </a:cubicBezTo>
                <a:cubicBezTo>
                  <a:pt x="285" y="715"/>
                  <a:pt x="285" y="715"/>
                  <a:pt x="286" y="714"/>
                </a:cubicBezTo>
                <a:cubicBezTo>
                  <a:pt x="286" y="714"/>
                  <a:pt x="287" y="714"/>
                  <a:pt x="287" y="713"/>
                </a:cubicBezTo>
                <a:cubicBezTo>
                  <a:pt x="288" y="713"/>
                  <a:pt x="288" y="712"/>
                  <a:pt x="288" y="711"/>
                </a:cubicBezTo>
                <a:cubicBezTo>
                  <a:pt x="288" y="710"/>
                  <a:pt x="288" y="709"/>
                  <a:pt x="289" y="709"/>
                </a:cubicBezTo>
                <a:cubicBezTo>
                  <a:pt x="289" y="708"/>
                  <a:pt x="290" y="708"/>
                  <a:pt x="290" y="707"/>
                </a:cubicBezTo>
                <a:cubicBezTo>
                  <a:pt x="290" y="706"/>
                  <a:pt x="289" y="706"/>
                  <a:pt x="289" y="706"/>
                </a:cubicBezTo>
                <a:cubicBezTo>
                  <a:pt x="290" y="705"/>
                  <a:pt x="290" y="706"/>
                  <a:pt x="291" y="705"/>
                </a:cubicBezTo>
                <a:cubicBezTo>
                  <a:pt x="291" y="705"/>
                  <a:pt x="291" y="704"/>
                  <a:pt x="291" y="704"/>
                </a:cubicBezTo>
                <a:cubicBezTo>
                  <a:pt x="291" y="704"/>
                  <a:pt x="292" y="703"/>
                  <a:pt x="292" y="703"/>
                </a:cubicBezTo>
                <a:cubicBezTo>
                  <a:pt x="292" y="702"/>
                  <a:pt x="293" y="702"/>
                  <a:pt x="293" y="701"/>
                </a:cubicBezTo>
                <a:cubicBezTo>
                  <a:pt x="294" y="701"/>
                  <a:pt x="294" y="694"/>
                  <a:pt x="295" y="694"/>
                </a:cubicBezTo>
                <a:cubicBezTo>
                  <a:pt x="295" y="693"/>
                  <a:pt x="296" y="693"/>
                  <a:pt x="296" y="692"/>
                </a:cubicBezTo>
                <a:cubicBezTo>
                  <a:pt x="296" y="691"/>
                  <a:pt x="296" y="690"/>
                  <a:pt x="297" y="689"/>
                </a:cubicBezTo>
                <a:cubicBezTo>
                  <a:pt x="297" y="688"/>
                  <a:pt x="298" y="689"/>
                  <a:pt x="299" y="688"/>
                </a:cubicBezTo>
                <a:cubicBezTo>
                  <a:pt x="299" y="688"/>
                  <a:pt x="299" y="687"/>
                  <a:pt x="299" y="687"/>
                </a:cubicBezTo>
                <a:cubicBezTo>
                  <a:pt x="300" y="687"/>
                  <a:pt x="301" y="687"/>
                  <a:pt x="302" y="686"/>
                </a:cubicBezTo>
                <a:cubicBezTo>
                  <a:pt x="302" y="683"/>
                  <a:pt x="305" y="682"/>
                  <a:pt x="305" y="679"/>
                </a:cubicBezTo>
                <a:cubicBezTo>
                  <a:pt x="308" y="678"/>
                  <a:pt x="310" y="675"/>
                  <a:pt x="311" y="673"/>
                </a:cubicBezTo>
                <a:cubicBezTo>
                  <a:pt x="312" y="672"/>
                  <a:pt x="313" y="672"/>
                  <a:pt x="314" y="671"/>
                </a:cubicBezTo>
                <a:cubicBezTo>
                  <a:pt x="315" y="670"/>
                  <a:pt x="317" y="669"/>
                  <a:pt x="318" y="667"/>
                </a:cubicBezTo>
                <a:cubicBezTo>
                  <a:pt x="319" y="667"/>
                  <a:pt x="320" y="666"/>
                  <a:pt x="320" y="666"/>
                </a:cubicBezTo>
                <a:cubicBezTo>
                  <a:pt x="321" y="665"/>
                  <a:pt x="323" y="663"/>
                  <a:pt x="323" y="663"/>
                </a:cubicBezTo>
                <a:cubicBezTo>
                  <a:pt x="324" y="663"/>
                  <a:pt x="323" y="659"/>
                  <a:pt x="324" y="659"/>
                </a:cubicBezTo>
                <a:cubicBezTo>
                  <a:pt x="325" y="659"/>
                  <a:pt x="327" y="658"/>
                  <a:pt x="328" y="658"/>
                </a:cubicBezTo>
                <a:cubicBezTo>
                  <a:pt x="328" y="658"/>
                  <a:pt x="328" y="657"/>
                  <a:pt x="328" y="657"/>
                </a:cubicBezTo>
                <a:cubicBezTo>
                  <a:pt x="329" y="657"/>
                  <a:pt x="328" y="653"/>
                  <a:pt x="329" y="652"/>
                </a:cubicBezTo>
                <a:cubicBezTo>
                  <a:pt x="329" y="652"/>
                  <a:pt x="330" y="652"/>
                  <a:pt x="330" y="651"/>
                </a:cubicBezTo>
                <a:cubicBezTo>
                  <a:pt x="330" y="651"/>
                  <a:pt x="331" y="653"/>
                  <a:pt x="332" y="652"/>
                </a:cubicBezTo>
                <a:cubicBezTo>
                  <a:pt x="332" y="652"/>
                  <a:pt x="332" y="651"/>
                  <a:pt x="333" y="651"/>
                </a:cubicBezTo>
                <a:cubicBezTo>
                  <a:pt x="333" y="651"/>
                  <a:pt x="333" y="651"/>
                  <a:pt x="334" y="651"/>
                </a:cubicBezTo>
                <a:cubicBezTo>
                  <a:pt x="334" y="650"/>
                  <a:pt x="335" y="649"/>
                  <a:pt x="335" y="649"/>
                </a:cubicBezTo>
                <a:cubicBezTo>
                  <a:pt x="336" y="649"/>
                  <a:pt x="336" y="649"/>
                  <a:pt x="336" y="649"/>
                </a:cubicBezTo>
                <a:cubicBezTo>
                  <a:pt x="337" y="648"/>
                  <a:pt x="338" y="650"/>
                  <a:pt x="339" y="649"/>
                </a:cubicBezTo>
                <a:cubicBezTo>
                  <a:pt x="340" y="649"/>
                  <a:pt x="339" y="647"/>
                  <a:pt x="339" y="646"/>
                </a:cubicBezTo>
                <a:cubicBezTo>
                  <a:pt x="339" y="646"/>
                  <a:pt x="340" y="646"/>
                  <a:pt x="340" y="646"/>
                </a:cubicBezTo>
                <a:cubicBezTo>
                  <a:pt x="340" y="646"/>
                  <a:pt x="341" y="645"/>
                  <a:pt x="341" y="645"/>
                </a:cubicBezTo>
                <a:cubicBezTo>
                  <a:pt x="342" y="644"/>
                  <a:pt x="343" y="643"/>
                  <a:pt x="344" y="642"/>
                </a:cubicBezTo>
                <a:cubicBezTo>
                  <a:pt x="344" y="641"/>
                  <a:pt x="345" y="640"/>
                  <a:pt x="345" y="639"/>
                </a:cubicBezTo>
                <a:cubicBezTo>
                  <a:pt x="346" y="638"/>
                  <a:pt x="347" y="638"/>
                  <a:pt x="347" y="638"/>
                </a:cubicBezTo>
                <a:cubicBezTo>
                  <a:pt x="348" y="637"/>
                  <a:pt x="349" y="637"/>
                  <a:pt x="349" y="636"/>
                </a:cubicBezTo>
                <a:cubicBezTo>
                  <a:pt x="350" y="635"/>
                  <a:pt x="352" y="634"/>
                  <a:pt x="353" y="633"/>
                </a:cubicBezTo>
                <a:cubicBezTo>
                  <a:pt x="354" y="633"/>
                  <a:pt x="356" y="633"/>
                  <a:pt x="357" y="633"/>
                </a:cubicBezTo>
                <a:cubicBezTo>
                  <a:pt x="358" y="632"/>
                  <a:pt x="358" y="631"/>
                  <a:pt x="359" y="632"/>
                </a:cubicBezTo>
                <a:cubicBezTo>
                  <a:pt x="360" y="632"/>
                  <a:pt x="360" y="636"/>
                  <a:pt x="361" y="636"/>
                </a:cubicBezTo>
                <a:cubicBezTo>
                  <a:pt x="361" y="636"/>
                  <a:pt x="361" y="636"/>
                  <a:pt x="362" y="636"/>
                </a:cubicBezTo>
                <a:cubicBezTo>
                  <a:pt x="362" y="636"/>
                  <a:pt x="363" y="636"/>
                  <a:pt x="364" y="635"/>
                </a:cubicBezTo>
                <a:cubicBezTo>
                  <a:pt x="364" y="635"/>
                  <a:pt x="365" y="635"/>
                  <a:pt x="366" y="634"/>
                </a:cubicBezTo>
                <a:cubicBezTo>
                  <a:pt x="366" y="634"/>
                  <a:pt x="367" y="634"/>
                  <a:pt x="367" y="634"/>
                </a:cubicBezTo>
                <a:cubicBezTo>
                  <a:pt x="368" y="633"/>
                  <a:pt x="368" y="633"/>
                  <a:pt x="369" y="632"/>
                </a:cubicBezTo>
                <a:cubicBezTo>
                  <a:pt x="369" y="632"/>
                  <a:pt x="371" y="632"/>
                  <a:pt x="371" y="632"/>
                </a:cubicBezTo>
                <a:cubicBezTo>
                  <a:pt x="371" y="632"/>
                  <a:pt x="371" y="632"/>
                  <a:pt x="371" y="631"/>
                </a:cubicBezTo>
                <a:cubicBezTo>
                  <a:pt x="372" y="631"/>
                  <a:pt x="372" y="631"/>
                  <a:pt x="373" y="631"/>
                </a:cubicBezTo>
                <a:cubicBezTo>
                  <a:pt x="374" y="631"/>
                  <a:pt x="375" y="630"/>
                  <a:pt x="376" y="630"/>
                </a:cubicBezTo>
                <a:cubicBezTo>
                  <a:pt x="376" y="630"/>
                  <a:pt x="376" y="630"/>
                  <a:pt x="377" y="630"/>
                </a:cubicBezTo>
                <a:cubicBezTo>
                  <a:pt x="377" y="629"/>
                  <a:pt x="378" y="630"/>
                  <a:pt x="378" y="630"/>
                </a:cubicBezTo>
                <a:cubicBezTo>
                  <a:pt x="379" y="629"/>
                  <a:pt x="378" y="629"/>
                  <a:pt x="379" y="629"/>
                </a:cubicBezTo>
                <a:cubicBezTo>
                  <a:pt x="379" y="628"/>
                  <a:pt x="380" y="628"/>
                  <a:pt x="380" y="628"/>
                </a:cubicBezTo>
                <a:cubicBezTo>
                  <a:pt x="381" y="628"/>
                  <a:pt x="381" y="628"/>
                  <a:pt x="381" y="627"/>
                </a:cubicBezTo>
                <a:cubicBezTo>
                  <a:pt x="383" y="626"/>
                  <a:pt x="383" y="628"/>
                  <a:pt x="385" y="628"/>
                </a:cubicBezTo>
                <a:cubicBezTo>
                  <a:pt x="385" y="628"/>
                  <a:pt x="385" y="627"/>
                  <a:pt x="385" y="627"/>
                </a:cubicBezTo>
                <a:cubicBezTo>
                  <a:pt x="387" y="627"/>
                  <a:pt x="387" y="627"/>
                  <a:pt x="388" y="626"/>
                </a:cubicBezTo>
                <a:cubicBezTo>
                  <a:pt x="389" y="626"/>
                  <a:pt x="390" y="627"/>
                  <a:pt x="390" y="627"/>
                </a:cubicBezTo>
                <a:cubicBezTo>
                  <a:pt x="391" y="627"/>
                  <a:pt x="392" y="627"/>
                  <a:pt x="392" y="627"/>
                </a:cubicBezTo>
                <a:cubicBezTo>
                  <a:pt x="392" y="626"/>
                  <a:pt x="394" y="627"/>
                  <a:pt x="394" y="627"/>
                </a:cubicBezTo>
                <a:cubicBezTo>
                  <a:pt x="396" y="626"/>
                  <a:pt x="399" y="627"/>
                  <a:pt x="400" y="627"/>
                </a:cubicBezTo>
                <a:cubicBezTo>
                  <a:pt x="401" y="627"/>
                  <a:pt x="402" y="627"/>
                  <a:pt x="403" y="627"/>
                </a:cubicBezTo>
                <a:cubicBezTo>
                  <a:pt x="404" y="627"/>
                  <a:pt x="405" y="627"/>
                  <a:pt x="406" y="626"/>
                </a:cubicBezTo>
                <a:cubicBezTo>
                  <a:pt x="406" y="626"/>
                  <a:pt x="407" y="626"/>
                  <a:pt x="407" y="625"/>
                </a:cubicBezTo>
                <a:cubicBezTo>
                  <a:pt x="407" y="625"/>
                  <a:pt x="408" y="625"/>
                  <a:pt x="408" y="625"/>
                </a:cubicBezTo>
                <a:cubicBezTo>
                  <a:pt x="408" y="625"/>
                  <a:pt x="407" y="624"/>
                  <a:pt x="407" y="624"/>
                </a:cubicBezTo>
                <a:cubicBezTo>
                  <a:pt x="407" y="624"/>
                  <a:pt x="407" y="624"/>
                  <a:pt x="407" y="624"/>
                </a:cubicBezTo>
                <a:cubicBezTo>
                  <a:pt x="407" y="624"/>
                  <a:pt x="407" y="624"/>
                  <a:pt x="408" y="624"/>
                </a:cubicBezTo>
                <a:cubicBezTo>
                  <a:pt x="412" y="624"/>
                  <a:pt x="412" y="624"/>
                  <a:pt x="412" y="624"/>
                </a:cubicBezTo>
                <a:cubicBezTo>
                  <a:pt x="413" y="624"/>
                  <a:pt x="414" y="625"/>
                  <a:pt x="415" y="625"/>
                </a:cubicBezTo>
                <a:cubicBezTo>
                  <a:pt x="415" y="625"/>
                  <a:pt x="417" y="625"/>
                  <a:pt x="417" y="626"/>
                </a:cubicBezTo>
                <a:cubicBezTo>
                  <a:pt x="418" y="626"/>
                  <a:pt x="418" y="624"/>
                  <a:pt x="419" y="624"/>
                </a:cubicBezTo>
                <a:cubicBezTo>
                  <a:pt x="419" y="627"/>
                  <a:pt x="422" y="624"/>
                  <a:pt x="424" y="625"/>
                </a:cubicBezTo>
                <a:cubicBezTo>
                  <a:pt x="424" y="626"/>
                  <a:pt x="425" y="626"/>
                  <a:pt x="426" y="626"/>
                </a:cubicBezTo>
                <a:cubicBezTo>
                  <a:pt x="425" y="627"/>
                  <a:pt x="426" y="628"/>
                  <a:pt x="426" y="629"/>
                </a:cubicBezTo>
                <a:cubicBezTo>
                  <a:pt x="426" y="630"/>
                  <a:pt x="428" y="629"/>
                  <a:pt x="428" y="631"/>
                </a:cubicBezTo>
                <a:cubicBezTo>
                  <a:pt x="425" y="631"/>
                  <a:pt x="424" y="629"/>
                  <a:pt x="423" y="628"/>
                </a:cubicBezTo>
                <a:cubicBezTo>
                  <a:pt x="422" y="628"/>
                  <a:pt x="422" y="629"/>
                  <a:pt x="421" y="629"/>
                </a:cubicBezTo>
                <a:cubicBezTo>
                  <a:pt x="421" y="628"/>
                  <a:pt x="421" y="628"/>
                  <a:pt x="420" y="627"/>
                </a:cubicBezTo>
                <a:cubicBezTo>
                  <a:pt x="418" y="627"/>
                  <a:pt x="415" y="627"/>
                  <a:pt x="412" y="627"/>
                </a:cubicBezTo>
                <a:cubicBezTo>
                  <a:pt x="412" y="627"/>
                  <a:pt x="411" y="626"/>
                  <a:pt x="410" y="626"/>
                </a:cubicBezTo>
                <a:cubicBezTo>
                  <a:pt x="410" y="626"/>
                  <a:pt x="409" y="627"/>
                  <a:pt x="409" y="628"/>
                </a:cubicBezTo>
                <a:cubicBezTo>
                  <a:pt x="409" y="628"/>
                  <a:pt x="409" y="628"/>
                  <a:pt x="409" y="628"/>
                </a:cubicBezTo>
                <a:cubicBezTo>
                  <a:pt x="409" y="628"/>
                  <a:pt x="410" y="629"/>
                  <a:pt x="410" y="629"/>
                </a:cubicBezTo>
                <a:cubicBezTo>
                  <a:pt x="410" y="630"/>
                  <a:pt x="411" y="630"/>
                  <a:pt x="412" y="630"/>
                </a:cubicBezTo>
                <a:cubicBezTo>
                  <a:pt x="413" y="630"/>
                  <a:pt x="414" y="631"/>
                  <a:pt x="415" y="631"/>
                </a:cubicBezTo>
                <a:cubicBezTo>
                  <a:pt x="415" y="631"/>
                  <a:pt x="416" y="630"/>
                  <a:pt x="416" y="630"/>
                </a:cubicBezTo>
                <a:cubicBezTo>
                  <a:pt x="417" y="630"/>
                  <a:pt x="417" y="631"/>
                  <a:pt x="418" y="631"/>
                </a:cubicBezTo>
                <a:cubicBezTo>
                  <a:pt x="418" y="632"/>
                  <a:pt x="419" y="632"/>
                  <a:pt x="419" y="632"/>
                </a:cubicBezTo>
                <a:cubicBezTo>
                  <a:pt x="420" y="633"/>
                  <a:pt x="421" y="633"/>
                  <a:pt x="422" y="633"/>
                </a:cubicBezTo>
                <a:cubicBezTo>
                  <a:pt x="423" y="633"/>
                  <a:pt x="425" y="633"/>
                  <a:pt x="426" y="633"/>
                </a:cubicBezTo>
                <a:cubicBezTo>
                  <a:pt x="426" y="633"/>
                  <a:pt x="426" y="633"/>
                  <a:pt x="426" y="633"/>
                </a:cubicBezTo>
                <a:cubicBezTo>
                  <a:pt x="427" y="633"/>
                  <a:pt x="427" y="634"/>
                  <a:pt x="428" y="634"/>
                </a:cubicBezTo>
                <a:cubicBezTo>
                  <a:pt x="428" y="634"/>
                  <a:pt x="428" y="635"/>
                  <a:pt x="429" y="635"/>
                </a:cubicBezTo>
                <a:cubicBezTo>
                  <a:pt x="429" y="635"/>
                  <a:pt x="425" y="636"/>
                  <a:pt x="426" y="636"/>
                </a:cubicBezTo>
                <a:cubicBezTo>
                  <a:pt x="426" y="637"/>
                  <a:pt x="427" y="637"/>
                  <a:pt x="427" y="637"/>
                </a:cubicBezTo>
                <a:cubicBezTo>
                  <a:pt x="428" y="637"/>
                  <a:pt x="429" y="637"/>
                  <a:pt x="429" y="638"/>
                </a:cubicBezTo>
                <a:cubicBezTo>
                  <a:pt x="429" y="638"/>
                  <a:pt x="430" y="638"/>
                  <a:pt x="430" y="638"/>
                </a:cubicBezTo>
                <a:cubicBezTo>
                  <a:pt x="430" y="638"/>
                  <a:pt x="430" y="638"/>
                  <a:pt x="430" y="638"/>
                </a:cubicBezTo>
                <a:cubicBezTo>
                  <a:pt x="430" y="639"/>
                  <a:pt x="431" y="638"/>
                  <a:pt x="431" y="638"/>
                </a:cubicBezTo>
                <a:cubicBezTo>
                  <a:pt x="432" y="639"/>
                  <a:pt x="432" y="639"/>
                  <a:pt x="433" y="640"/>
                </a:cubicBezTo>
                <a:cubicBezTo>
                  <a:pt x="434" y="640"/>
                  <a:pt x="434" y="641"/>
                  <a:pt x="435" y="642"/>
                </a:cubicBezTo>
                <a:cubicBezTo>
                  <a:pt x="435" y="642"/>
                  <a:pt x="436" y="642"/>
                  <a:pt x="436" y="642"/>
                </a:cubicBezTo>
                <a:cubicBezTo>
                  <a:pt x="437" y="643"/>
                  <a:pt x="437" y="642"/>
                  <a:pt x="438" y="642"/>
                </a:cubicBezTo>
                <a:cubicBezTo>
                  <a:pt x="442" y="645"/>
                  <a:pt x="446" y="653"/>
                  <a:pt x="446" y="654"/>
                </a:cubicBezTo>
                <a:cubicBezTo>
                  <a:pt x="446" y="654"/>
                  <a:pt x="447" y="654"/>
                  <a:pt x="447" y="654"/>
                </a:cubicBezTo>
                <a:cubicBezTo>
                  <a:pt x="448" y="655"/>
                  <a:pt x="449" y="655"/>
                  <a:pt x="449" y="656"/>
                </a:cubicBezTo>
                <a:cubicBezTo>
                  <a:pt x="450" y="656"/>
                  <a:pt x="449" y="659"/>
                  <a:pt x="450" y="659"/>
                </a:cubicBezTo>
                <a:cubicBezTo>
                  <a:pt x="450" y="660"/>
                  <a:pt x="450" y="660"/>
                  <a:pt x="450" y="660"/>
                </a:cubicBezTo>
                <a:cubicBezTo>
                  <a:pt x="451" y="660"/>
                  <a:pt x="451" y="660"/>
                  <a:pt x="452" y="661"/>
                </a:cubicBezTo>
                <a:cubicBezTo>
                  <a:pt x="452" y="661"/>
                  <a:pt x="453" y="661"/>
                  <a:pt x="453" y="661"/>
                </a:cubicBezTo>
                <a:cubicBezTo>
                  <a:pt x="454" y="662"/>
                  <a:pt x="453" y="667"/>
                  <a:pt x="455" y="667"/>
                </a:cubicBezTo>
                <a:cubicBezTo>
                  <a:pt x="456" y="667"/>
                  <a:pt x="458" y="676"/>
                  <a:pt x="458" y="677"/>
                </a:cubicBezTo>
                <a:cubicBezTo>
                  <a:pt x="460" y="684"/>
                  <a:pt x="462" y="692"/>
                  <a:pt x="462" y="700"/>
                </a:cubicBezTo>
                <a:cubicBezTo>
                  <a:pt x="463" y="714"/>
                  <a:pt x="457" y="729"/>
                  <a:pt x="448" y="740"/>
                </a:cubicBezTo>
                <a:cubicBezTo>
                  <a:pt x="440" y="749"/>
                  <a:pt x="430" y="753"/>
                  <a:pt x="417" y="752"/>
                </a:cubicBezTo>
                <a:cubicBezTo>
                  <a:pt x="416" y="752"/>
                  <a:pt x="401" y="748"/>
                  <a:pt x="405" y="747"/>
                </a:cubicBezTo>
                <a:cubicBezTo>
                  <a:pt x="423" y="743"/>
                  <a:pt x="429" y="737"/>
                  <a:pt x="431" y="726"/>
                </a:cubicBezTo>
                <a:cubicBezTo>
                  <a:pt x="432" y="720"/>
                  <a:pt x="431" y="702"/>
                  <a:pt x="416" y="687"/>
                </a:cubicBezTo>
                <a:cubicBezTo>
                  <a:pt x="388" y="659"/>
                  <a:pt x="333" y="675"/>
                  <a:pt x="317" y="720"/>
                </a:cubicBezTo>
                <a:cubicBezTo>
                  <a:pt x="304" y="758"/>
                  <a:pt x="316" y="817"/>
                  <a:pt x="380" y="835"/>
                </a:cubicBezTo>
                <a:cubicBezTo>
                  <a:pt x="473" y="861"/>
                  <a:pt x="509" y="818"/>
                  <a:pt x="511" y="788"/>
                </a:cubicBezTo>
                <a:cubicBezTo>
                  <a:pt x="513" y="788"/>
                  <a:pt x="526" y="794"/>
                  <a:pt x="546" y="785"/>
                </a:cubicBezTo>
                <a:cubicBezTo>
                  <a:pt x="566" y="776"/>
                  <a:pt x="581" y="758"/>
                  <a:pt x="590" y="738"/>
                </a:cubicBezTo>
                <a:cubicBezTo>
                  <a:pt x="594" y="728"/>
                  <a:pt x="597" y="716"/>
                  <a:pt x="598" y="705"/>
                </a:cubicBezTo>
                <a:cubicBezTo>
                  <a:pt x="600" y="681"/>
                  <a:pt x="593" y="648"/>
                  <a:pt x="570" y="636"/>
                </a:cubicBezTo>
                <a:cubicBezTo>
                  <a:pt x="568" y="635"/>
                  <a:pt x="552" y="630"/>
                  <a:pt x="551" y="632"/>
                </a:cubicBezTo>
                <a:cubicBezTo>
                  <a:pt x="551" y="632"/>
                  <a:pt x="586" y="581"/>
                  <a:pt x="504" y="539"/>
                </a:cubicBezTo>
                <a:cubicBezTo>
                  <a:pt x="504" y="539"/>
                  <a:pt x="502" y="537"/>
                  <a:pt x="497" y="535"/>
                </a:cubicBezTo>
                <a:cubicBezTo>
                  <a:pt x="496" y="535"/>
                  <a:pt x="494" y="534"/>
                  <a:pt x="493" y="534"/>
                </a:cubicBezTo>
                <a:cubicBezTo>
                  <a:pt x="491" y="534"/>
                  <a:pt x="493" y="533"/>
                  <a:pt x="491" y="533"/>
                </a:cubicBezTo>
                <a:cubicBezTo>
                  <a:pt x="490" y="533"/>
                  <a:pt x="490" y="532"/>
                  <a:pt x="490" y="532"/>
                </a:cubicBezTo>
                <a:cubicBezTo>
                  <a:pt x="489" y="532"/>
                  <a:pt x="489" y="532"/>
                  <a:pt x="488" y="532"/>
                </a:cubicBezTo>
                <a:cubicBezTo>
                  <a:pt x="487" y="532"/>
                  <a:pt x="487" y="532"/>
                  <a:pt x="486" y="532"/>
                </a:cubicBezTo>
                <a:cubicBezTo>
                  <a:pt x="484" y="531"/>
                  <a:pt x="483" y="532"/>
                  <a:pt x="483" y="531"/>
                </a:cubicBezTo>
                <a:cubicBezTo>
                  <a:pt x="482" y="531"/>
                  <a:pt x="482" y="531"/>
                  <a:pt x="482" y="531"/>
                </a:cubicBezTo>
                <a:cubicBezTo>
                  <a:pt x="481" y="531"/>
                  <a:pt x="481" y="530"/>
                  <a:pt x="480" y="530"/>
                </a:cubicBezTo>
                <a:cubicBezTo>
                  <a:pt x="479" y="530"/>
                  <a:pt x="479" y="530"/>
                  <a:pt x="478" y="530"/>
                </a:cubicBezTo>
                <a:cubicBezTo>
                  <a:pt x="477" y="530"/>
                  <a:pt x="477" y="529"/>
                  <a:pt x="476" y="529"/>
                </a:cubicBezTo>
                <a:cubicBezTo>
                  <a:pt x="475" y="529"/>
                  <a:pt x="475" y="529"/>
                  <a:pt x="475" y="530"/>
                </a:cubicBezTo>
                <a:cubicBezTo>
                  <a:pt x="475" y="530"/>
                  <a:pt x="474" y="529"/>
                  <a:pt x="474" y="529"/>
                </a:cubicBezTo>
                <a:cubicBezTo>
                  <a:pt x="472" y="529"/>
                  <a:pt x="471" y="528"/>
                  <a:pt x="469" y="528"/>
                </a:cubicBezTo>
                <a:cubicBezTo>
                  <a:pt x="466" y="528"/>
                  <a:pt x="461" y="526"/>
                  <a:pt x="459" y="527"/>
                </a:cubicBezTo>
                <a:cubicBezTo>
                  <a:pt x="458" y="527"/>
                  <a:pt x="458" y="527"/>
                  <a:pt x="457" y="528"/>
                </a:cubicBezTo>
                <a:cubicBezTo>
                  <a:pt x="456" y="528"/>
                  <a:pt x="456" y="528"/>
                  <a:pt x="455" y="528"/>
                </a:cubicBezTo>
                <a:cubicBezTo>
                  <a:pt x="453" y="529"/>
                  <a:pt x="451" y="527"/>
                  <a:pt x="451" y="527"/>
                </a:cubicBezTo>
                <a:cubicBezTo>
                  <a:pt x="450" y="527"/>
                  <a:pt x="450" y="529"/>
                  <a:pt x="449" y="528"/>
                </a:cubicBezTo>
                <a:cubicBezTo>
                  <a:pt x="449" y="527"/>
                  <a:pt x="446" y="528"/>
                  <a:pt x="445" y="527"/>
                </a:cubicBezTo>
                <a:cubicBezTo>
                  <a:pt x="444" y="529"/>
                  <a:pt x="442" y="528"/>
                  <a:pt x="440" y="528"/>
                </a:cubicBezTo>
                <a:cubicBezTo>
                  <a:pt x="440" y="528"/>
                  <a:pt x="440" y="529"/>
                  <a:pt x="440" y="529"/>
                </a:cubicBezTo>
                <a:cubicBezTo>
                  <a:pt x="440" y="530"/>
                  <a:pt x="439" y="529"/>
                  <a:pt x="439" y="529"/>
                </a:cubicBezTo>
                <a:cubicBezTo>
                  <a:pt x="439" y="530"/>
                  <a:pt x="440" y="530"/>
                  <a:pt x="441" y="530"/>
                </a:cubicBezTo>
                <a:cubicBezTo>
                  <a:pt x="442" y="530"/>
                  <a:pt x="442" y="530"/>
                  <a:pt x="444" y="530"/>
                </a:cubicBezTo>
                <a:cubicBezTo>
                  <a:pt x="445" y="530"/>
                  <a:pt x="446" y="530"/>
                  <a:pt x="447" y="531"/>
                </a:cubicBezTo>
                <a:cubicBezTo>
                  <a:pt x="448" y="530"/>
                  <a:pt x="449" y="530"/>
                  <a:pt x="450" y="529"/>
                </a:cubicBezTo>
                <a:cubicBezTo>
                  <a:pt x="451" y="530"/>
                  <a:pt x="453" y="530"/>
                  <a:pt x="454" y="530"/>
                </a:cubicBezTo>
                <a:cubicBezTo>
                  <a:pt x="455" y="530"/>
                  <a:pt x="455" y="530"/>
                  <a:pt x="456" y="530"/>
                </a:cubicBezTo>
                <a:cubicBezTo>
                  <a:pt x="456" y="530"/>
                  <a:pt x="456" y="532"/>
                  <a:pt x="457" y="532"/>
                </a:cubicBezTo>
                <a:cubicBezTo>
                  <a:pt x="457" y="532"/>
                  <a:pt x="457" y="531"/>
                  <a:pt x="457" y="531"/>
                </a:cubicBezTo>
                <a:cubicBezTo>
                  <a:pt x="460" y="530"/>
                  <a:pt x="460" y="531"/>
                  <a:pt x="462" y="532"/>
                </a:cubicBezTo>
                <a:cubicBezTo>
                  <a:pt x="464" y="532"/>
                  <a:pt x="465" y="531"/>
                  <a:pt x="465" y="532"/>
                </a:cubicBezTo>
                <a:cubicBezTo>
                  <a:pt x="466" y="532"/>
                  <a:pt x="468" y="532"/>
                  <a:pt x="468" y="532"/>
                </a:cubicBezTo>
                <a:cubicBezTo>
                  <a:pt x="469" y="533"/>
                  <a:pt x="469" y="534"/>
                  <a:pt x="471" y="534"/>
                </a:cubicBezTo>
                <a:cubicBezTo>
                  <a:pt x="473" y="534"/>
                  <a:pt x="473" y="533"/>
                  <a:pt x="475" y="534"/>
                </a:cubicBezTo>
                <a:cubicBezTo>
                  <a:pt x="477" y="534"/>
                  <a:pt x="476" y="535"/>
                  <a:pt x="478" y="535"/>
                </a:cubicBezTo>
                <a:cubicBezTo>
                  <a:pt x="484" y="536"/>
                  <a:pt x="485" y="533"/>
                  <a:pt x="488" y="537"/>
                </a:cubicBezTo>
                <a:cubicBezTo>
                  <a:pt x="489" y="536"/>
                  <a:pt x="496" y="539"/>
                  <a:pt x="496" y="540"/>
                </a:cubicBezTo>
                <a:cubicBezTo>
                  <a:pt x="496" y="540"/>
                  <a:pt x="496" y="540"/>
                  <a:pt x="496" y="540"/>
                </a:cubicBezTo>
                <a:cubicBezTo>
                  <a:pt x="494" y="540"/>
                  <a:pt x="491" y="539"/>
                  <a:pt x="489" y="539"/>
                </a:cubicBezTo>
                <a:cubicBezTo>
                  <a:pt x="487" y="538"/>
                  <a:pt x="486" y="537"/>
                  <a:pt x="484" y="537"/>
                </a:cubicBezTo>
                <a:cubicBezTo>
                  <a:pt x="484" y="537"/>
                  <a:pt x="484" y="537"/>
                  <a:pt x="483" y="537"/>
                </a:cubicBezTo>
                <a:cubicBezTo>
                  <a:pt x="480" y="536"/>
                  <a:pt x="477" y="537"/>
                  <a:pt x="475" y="536"/>
                </a:cubicBezTo>
                <a:cubicBezTo>
                  <a:pt x="474" y="537"/>
                  <a:pt x="473" y="537"/>
                  <a:pt x="472" y="537"/>
                </a:cubicBezTo>
                <a:cubicBezTo>
                  <a:pt x="470" y="535"/>
                  <a:pt x="468" y="536"/>
                  <a:pt x="466" y="536"/>
                </a:cubicBezTo>
                <a:cubicBezTo>
                  <a:pt x="465" y="536"/>
                  <a:pt x="464" y="535"/>
                  <a:pt x="463" y="535"/>
                </a:cubicBezTo>
                <a:cubicBezTo>
                  <a:pt x="460" y="536"/>
                  <a:pt x="456" y="536"/>
                  <a:pt x="453" y="536"/>
                </a:cubicBezTo>
                <a:cubicBezTo>
                  <a:pt x="453" y="536"/>
                  <a:pt x="453" y="536"/>
                  <a:pt x="452" y="536"/>
                </a:cubicBezTo>
                <a:cubicBezTo>
                  <a:pt x="452" y="537"/>
                  <a:pt x="451" y="537"/>
                  <a:pt x="451" y="537"/>
                </a:cubicBezTo>
                <a:cubicBezTo>
                  <a:pt x="448" y="537"/>
                  <a:pt x="448" y="537"/>
                  <a:pt x="448" y="537"/>
                </a:cubicBezTo>
                <a:cubicBezTo>
                  <a:pt x="447" y="539"/>
                  <a:pt x="450" y="538"/>
                  <a:pt x="449" y="539"/>
                </a:cubicBezTo>
                <a:cubicBezTo>
                  <a:pt x="450" y="539"/>
                  <a:pt x="452" y="541"/>
                  <a:pt x="450" y="541"/>
                </a:cubicBezTo>
                <a:cubicBezTo>
                  <a:pt x="449" y="540"/>
                  <a:pt x="449" y="542"/>
                  <a:pt x="448" y="542"/>
                </a:cubicBezTo>
                <a:cubicBezTo>
                  <a:pt x="447" y="541"/>
                  <a:pt x="447" y="540"/>
                  <a:pt x="446" y="540"/>
                </a:cubicBezTo>
                <a:cubicBezTo>
                  <a:pt x="446" y="540"/>
                  <a:pt x="446" y="542"/>
                  <a:pt x="445" y="541"/>
                </a:cubicBezTo>
                <a:cubicBezTo>
                  <a:pt x="444" y="541"/>
                  <a:pt x="444" y="539"/>
                  <a:pt x="442" y="538"/>
                </a:cubicBezTo>
                <a:cubicBezTo>
                  <a:pt x="441" y="540"/>
                  <a:pt x="443" y="540"/>
                  <a:pt x="443" y="541"/>
                </a:cubicBezTo>
                <a:cubicBezTo>
                  <a:pt x="442" y="542"/>
                  <a:pt x="440" y="542"/>
                  <a:pt x="439" y="542"/>
                </a:cubicBezTo>
                <a:cubicBezTo>
                  <a:pt x="439" y="540"/>
                  <a:pt x="438" y="540"/>
                  <a:pt x="438" y="538"/>
                </a:cubicBezTo>
                <a:cubicBezTo>
                  <a:pt x="432" y="538"/>
                  <a:pt x="432" y="538"/>
                  <a:pt x="432" y="538"/>
                </a:cubicBezTo>
                <a:cubicBezTo>
                  <a:pt x="432" y="539"/>
                  <a:pt x="431" y="540"/>
                  <a:pt x="431" y="541"/>
                </a:cubicBezTo>
                <a:cubicBezTo>
                  <a:pt x="431" y="541"/>
                  <a:pt x="431" y="542"/>
                  <a:pt x="431" y="543"/>
                </a:cubicBezTo>
                <a:cubicBezTo>
                  <a:pt x="431" y="543"/>
                  <a:pt x="430" y="543"/>
                  <a:pt x="429" y="543"/>
                </a:cubicBezTo>
                <a:cubicBezTo>
                  <a:pt x="428" y="541"/>
                  <a:pt x="431" y="541"/>
                  <a:pt x="430" y="539"/>
                </a:cubicBezTo>
                <a:cubicBezTo>
                  <a:pt x="427" y="539"/>
                  <a:pt x="427" y="541"/>
                  <a:pt x="426" y="541"/>
                </a:cubicBezTo>
                <a:cubicBezTo>
                  <a:pt x="424" y="541"/>
                  <a:pt x="423" y="541"/>
                  <a:pt x="422" y="541"/>
                </a:cubicBezTo>
                <a:cubicBezTo>
                  <a:pt x="422" y="541"/>
                  <a:pt x="422" y="542"/>
                  <a:pt x="421" y="542"/>
                </a:cubicBezTo>
                <a:cubicBezTo>
                  <a:pt x="421" y="543"/>
                  <a:pt x="420" y="541"/>
                  <a:pt x="420" y="541"/>
                </a:cubicBezTo>
                <a:cubicBezTo>
                  <a:pt x="419" y="541"/>
                  <a:pt x="419" y="542"/>
                  <a:pt x="419" y="542"/>
                </a:cubicBezTo>
                <a:cubicBezTo>
                  <a:pt x="416" y="542"/>
                  <a:pt x="415" y="541"/>
                  <a:pt x="413" y="541"/>
                </a:cubicBezTo>
                <a:cubicBezTo>
                  <a:pt x="411" y="542"/>
                  <a:pt x="411" y="544"/>
                  <a:pt x="409" y="545"/>
                </a:cubicBezTo>
                <a:cubicBezTo>
                  <a:pt x="406" y="545"/>
                  <a:pt x="404" y="546"/>
                  <a:pt x="401" y="545"/>
                </a:cubicBezTo>
                <a:cubicBezTo>
                  <a:pt x="401" y="546"/>
                  <a:pt x="400" y="548"/>
                  <a:pt x="399" y="548"/>
                </a:cubicBezTo>
                <a:cubicBezTo>
                  <a:pt x="399" y="547"/>
                  <a:pt x="397" y="547"/>
                  <a:pt x="397" y="546"/>
                </a:cubicBezTo>
                <a:cubicBezTo>
                  <a:pt x="395" y="545"/>
                  <a:pt x="397" y="548"/>
                  <a:pt x="395" y="547"/>
                </a:cubicBezTo>
                <a:cubicBezTo>
                  <a:pt x="395" y="546"/>
                  <a:pt x="394" y="546"/>
                  <a:pt x="394" y="545"/>
                </a:cubicBezTo>
                <a:cubicBezTo>
                  <a:pt x="394" y="545"/>
                  <a:pt x="394" y="545"/>
                  <a:pt x="395" y="545"/>
                </a:cubicBezTo>
                <a:cubicBezTo>
                  <a:pt x="395" y="544"/>
                  <a:pt x="395" y="544"/>
                  <a:pt x="395" y="543"/>
                </a:cubicBezTo>
                <a:cubicBezTo>
                  <a:pt x="397" y="542"/>
                  <a:pt x="398" y="541"/>
                  <a:pt x="400" y="541"/>
                </a:cubicBezTo>
                <a:cubicBezTo>
                  <a:pt x="400" y="539"/>
                  <a:pt x="401" y="540"/>
                  <a:pt x="401" y="538"/>
                </a:cubicBezTo>
                <a:cubicBezTo>
                  <a:pt x="398" y="536"/>
                  <a:pt x="396" y="541"/>
                  <a:pt x="394" y="539"/>
                </a:cubicBezTo>
                <a:cubicBezTo>
                  <a:pt x="394" y="539"/>
                  <a:pt x="394" y="539"/>
                  <a:pt x="394" y="539"/>
                </a:cubicBezTo>
                <a:cubicBezTo>
                  <a:pt x="394" y="539"/>
                  <a:pt x="393" y="540"/>
                  <a:pt x="392" y="540"/>
                </a:cubicBezTo>
                <a:cubicBezTo>
                  <a:pt x="392" y="541"/>
                  <a:pt x="391" y="542"/>
                  <a:pt x="391" y="542"/>
                </a:cubicBezTo>
                <a:cubicBezTo>
                  <a:pt x="389" y="542"/>
                  <a:pt x="389" y="542"/>
                  <a:pt x="389" y="542"/>
                </a:cubicBezTo>
                <a:cubicBezTo>
                  <a:pt x="388" y="545"/>
                  <a:pt x="391" y="543"/>
                  <a:pt x="392" y="545"/>
                </a:cubicBezTo>
                <a:cubicBezTo>
                  <a:pt x="392" y="546"/>
                  <a:pt x="392" y="548"/>
                  <a:pt x="393" y="548"/>
                </a:cubicBezTo>
                <a:cubicBezTo>
                  <a:pt x="392" y="548"/>
                  <a:pt x="392" y="549"/>
                  <a:pt x="391" y="550"/>
                </a:cubicBezTo>
                <a:cubicBezTo>
                  <a:pt x="391" y="550"/>
                  <a:pt x="391" y="550"/>
                  <a:pt x="391" y="550"/>
                </a:cubicBezTo>
                <a:cubicBezTo>
                  <a:pt x="389" y="552"/>
                  <a:pt x="390" y="551"/>
                  <a:pt x="389" y="551"/>
                </a:cubicBezTo>
                <a:cubicBezTo>
                  <a:pt x="388" y="551"/>
                  <a:pt x="388" y="551"/>
                  <a:pt x="387" y="551"/>
                </a:cubicBezTo>
                <a:cubicBezTo>
                  <a:pt x="386" y="550"/>
                  <a:pt x="385" y="548"/>
                  <a:pt x="385" y="546"/>
                </a:cubicBezTo>
                <a:cubicBezTo>
                  <a:pt x="386" y="546"/>
                  <a:pt x="386" y="546"/>
                  <a:pt x="387" y="546"/>
                </a:cubicBezTo>
                <a:cubicBezTo>
                  <a:pt x="387" y="545"/>
                  <a:pt x="388" y="544"/>
                  <a:pt x="388" y="544"/>
                </a:cubicBezTo>
                <a:cubicBezTo>
                  <a:pt x="388" y="542"/>
                  <a:pt x="387" y="542"/>
                  <a:pt x="387" y="540"/>
                </a:cubicBezTo>
                <a:cubicBezTo>
                  <a:pt x="386" y="540"/>
                  <a:pt x="386" y="542"/>
                  <a:pt x="385" y="542"/>
                </a:cubicBezTo>
                <a:cubicBezTo>
                  <a:pt x="381" y="542"/>
                  <a:pt x="380" y="544"/>
                  <a:pt x="377" y="543"/>
                </a:cubicBezTo>
                <a:cubicBezTo>
                  <a:pt x="376" y="543"/>
                  <a:pt x="376" y="545"/>
                  <a:pt x="376" y="547"/>
                </a:cubicBezTo>
                <a:cubicBezTo>
                  <a:pt x="375" y="547"/>
                  <a:pt x="374" y="548"/>
                  <a:pt x="373" y="548"/>
                </a:cubicBezTo>
                <a:cubicBezTo>
                  <a:pt x="371" y="547"/>
                  <a:pt x="372" y="544"/>
                  <a:pt x="369" y="544"/>
                </a:cubicBezTo>
                <a:cubicBezTo>
                  <a:pt x="368" y="546"/>
                  <a:pt x="369" y="547"/>
                  <a:pt x="369" y="549"/>
                </a:cubicBezTo>
                <a:cubicBezTo>
                  <a:pt x="369" y="549"/>
                  <a:pt x="369" y="549"/>
                  <a:pt x="369" y="549"/>
                </a:cubicBezTo>
                <a:cubicBezTo>
                  <a:pt x="369" y="549"/>
                  <a:pt x="368" y="550"/>
                  <a:pt x="368" y="550"/>
                </a:cubicBezTo>
                <a:cubicBezTo>
                  <a:pt x="367" y="550"/>
                  <a:pt x="367" y="550"/>
                  <a:pt x="366" y="550"/>
                </a:cubicBezTo>
                <a:cubicBezTo>
                  <a:pt x="366" y="551"/>
                  <a:pt x="365" y="552"/>
                  <a:pt x="364" y="552"/>
                </a:cubicBezTo>
                <a:cubicBezTo>
                  <a:pt x="364" y="552"/>
                  <a:pt x="364" y="553"/>
                  <a:pt x="363" y="554"/>
                </a:cubicBezTo>
                <a:cubicBezTo>
                  <a:pt x="363" y="552"/>
                  <a:pt x="362" y="552"/>
                  <a:pt x="362" y="551"/>
                </a:cubicBezTo>
                <a:cubicBezTo>
                  <a:pt x="363" y="549"/>
                  <a:pt x="362" y="546"/>
                  <a:pt x="360" y="546"/>
                </a:cubicBezTo>
                <a:cubicBezTo>
                  <a:pt x="360" y="549"/>
                  <a:pt x="360" y="551"/>
                  <a:pt x="361" y="553"/>
                </a:cubicBezTo>
                <a:cubicBezTo>
                  <a:pt x="362" y="554"/>
                  <a:pt x="363" y="555"/>
                  <a:pt x="363" y="556"/>
                </a:cubicBezTo>
                <a:cubicBezTo>
                  <a:pt x="361" y="557"/>
                  <a:pt x="360" y="555"/>
                  <a:pt x="358" y="556"/>
                </a:cubicBezTo>
                <a:cubicBezTo>
                  <a:pt x="357" y="556"/>
                  <a:pt x="357" y="558"/>
                  <a:pt x="356" y="558"/>
                </a:cubicBezTo>
                <a:cubicBezTo>
                  <a:pt x="356" y="557"/>
                  <a:pt x="356" y="555"/>
                  <a:pt x="354" y="555"/>
                </a:cubicBezTo>
                <a:cubicBezTo>
                  <a:pt x="354" y="557"/>
                  <a:pt x="355" y="557"/>
                  <a:pt x="354" y="559"/>
                </a:cubicBezTo>
                <a:cubicBezTo>
                  <a:pt x="353" y="559"/>
                  <a:pt x="352" y="560"/>
                  <a:pt x="351" y="560"/>
                </a:cubicBezTo>
                <a:cubicBezTo>
                  <a:pt x="350" y="561"/>
                  <a:pt x="351" y="562"/>
                  <a:pt x="350" y="563"/>
                </a:cubicBezTo>
                <a:cubicBezTo>
                  <a:pt x="349" y="563"/>
                  <a:pt x="349" y="562"/>
                  <a:pt x="348" y="562"/>
                </a:cubicBezTo>
                <a:cubicBezTo>
                  <a:pt x="348" y="562"/>
                  <a:pt x="348" y="564"/>
                  <a:pt x="347" y="564"/>
                </a:cubicBezTo>
                <a:cubicBezTo>
                  <a:pt x="345" y="564"/>
                  <a:pt x="345" y="562"/>
                  <a:pt x="342" y="562"/>
                </a:cubicBezTo>
                <a:cubicBezTo>
                  <a:pt x="342" y="564"/>
                  <a:pt x="344" y="568"/>
                  <a:pt x="343" y="569"/>
                </a:cubicBezTo>
                <a:cubicBezTo>
                  <a:pt x="341" y="568"/>
                  <a:pt x="340" y="567"/>
                  <a:pt x="338" y="568"/>
                </a:cubicBezTo>
                <a:cubicBezTo>
                  <a:pt x="338" y="568"/>
                  <a:pt x="338" y="568"/>
                  <a:pt x="337" y="569"/>
                </a:cubicBezTo>
                <a:cubicBezTo>
                  <a:pt x="337" y="569"/>
                  <a:pt x="337" y="570"/>
                  <a:pt x="336" y="570"/>
                </a:cubicBezTo>
                <a:cubicBezTo>
                  <a:pt x="334" y="570"/>
                  <a:pt x="334" y="571"/>
                  <a:pt x="333" y="572"/>
                </a:cubicBezTo>
                <a:cubicBezTo>
                  <a:pt x="332" y="574"/>
                  <a:pt x="334" y="574"/>
                  <a:pt x="333" y="576"/>
                </a:cubicBezTo>
                <a:cubicBezTo>
                  <a:pt x="331" y="577"/>
                  <a:pt x="331" y="575"/>
                  <a:pt x="330" y="575"/>
                </a:cubicBezTo>
                <a:cubicBezTo>
                  <a:pt x="329" y="576"/>
                  <a:pt x="328" y="577"/>
                  <a:pt x="327" y="577"/>
                </a:cubicBezTo>
                <a:cubicBezTo>
                  <a:pt x="326" y="577"/>
                  <a:pt x="326" y="577"/>
                  <a:pt x="325" y="577"/>
                </a:cubicBezTo>
                <a:cubicBezTo>
                  <a:pt x="326" y="577"/>
                  <a:pt x="326" y="577"/>
                  <a:pt x="326" y="577"/>
                </a:cubicBezTo>
                <a:cubicBezTo>
                  <a:pt x="327" y="576"/>
                  <a:pt x="329" y="574"/>
                  <a:pt x="330" y="575"/>
                </a:cubicBezTo>
                <a:cubicBezTo>
                  <a:pt x="330" y="572"/>
                  <a:pt x="333" y="572"/>
                  <a:pt x="334" y="570"/>
                </a:cubicBezTo>
                <a:cubicBezTo>
                  <a:pt x="334" y="568"/>
                  <a:pt x="332" y="569"/>
                  <a:pt x="332" y="567"/>
                </a:cubicBezTo>
                <a:cubicBezTo>
                  <a:pt x="336" y="567"/>
                  <a:pt x="336" y="567"/>
                  <a:pt x="336" y="567"/>
                </a:cubicBezTo>
                <a:cubicBezTo>
                  <a:pt x="337" y="566"/>
                  <a:pt x="337" y="565"/>
                  <a:pt x="338" y="564"/>
                </a:cubicBezTo>
                <a:cubicBezTo>
                  <a:pt x="340" y="564"/>
                  <a:pt x="340" y="564"/>
                  <a:pt x="340" y="564"/>
                </a:cubicBezTo>
                <a:cubicBezTo>
                  <a:pt x="341" y="562"/>
                  <a:pt x="343" y="562"/>
                  <a:pt x="345" y="560"/>
                </a:cubicBezTo>
                <a:cubicBezTo>
                  <a:pt x="347" y="561"/>
                  <a:pt x="347" y="559"/>
                  <a:pt x="347" y="559"/>
                </a:cubicBezTo>
                <a:cubicBezTo>
                  <a:pt x="348" y="559"/>
                  <a:pt x="350" y="558"/>
                  <a:pt x="350" y="558"/>
                </a:cubicBezTo>
                <a:cubicBezTo>
                  <a:pt x="350" y="558"/>
                  <a:pt x="351" y="557"/>
                  <a:pt x="351" y="556"/>
                </a:cubicBezTo>
                <a:cubicBezTo>
                  <a:pt x="348" y="554"/>
                  <a:pt x="344" y="556"/>
                  <a:pt x="342" y="558"/>
                </a:cubicBezTo>
                <a:cubicBezTo>
                  <a:pt x="342" y="559"/>
                  <a:pt x="341" y="559"/>
                  <a:pt x="340" y="559"/>
                </a:cubicBezTo>
                <a:cubicBezTo>
                  <a:pt x="339" y="559"/>
                  <a:pt x="339" y="559"/>
                  <a:pt x="338" y="559"/>
                </a:cubicBezTo>
                <a:cubicBezTo>
                  <a:pt x="337" y="560"/>
                  <a:pt x="338" y="563"/>
                  <a:pt x="336" y="563"/>
                </a:cubicBezTo>
                <a:cubicBezTo>
                  <a:pt x="334" y="563"/>
                  <a:pt x="333" y="564"/>
                  <a:pt x="331" y="563"/>
                </a:cubicBezTo>
                <a:cubicBezTo>
                  <a:pt x="330" y="564"/>
                  <a:pt x="331" y="566"/>
                  <a:pt x="330" y="566"/>
                </a:cubicBezTo>
                <a:cubicBezTo>
                  <a:pt x="326" y="566"/>
                  <a:pt x="326" y="570"/>
                  <a:pt x="322" y="570"/>
                </a:cubicBezTo>
                <a:cubicBezTo>
                  <a:pt x="321" y="570"/>
                  <a:pt x="321" y="572"/>
                  <a:pt x="320" y="572"/>
                </a:cubicBezTo>
                <a:cubicBezTo>
                  <a:pt x="318" y="572"/>
                  <a:pt x="318" y="574"/>
                  <a:pt x="317" y="574"/>
                </a:cubicBezTo>
                <a:cubicBezTo>
                  <a:pt x="317" y="576"/>
                  <a:pt x="316" y="575"/>
                  <a:pt x="316" y="577"/>
                </a:cubicBezTo>
                <a:cubicBezTo>
                  <a:pt x="314" y="578"/>
                  <a:pt x="313" y="581"/>
                  <a:pt x="311" y="583"/>
                </a:cubicBezTo>
                <a:cubicBezTo>
                  <a:pt x="308" y="583"/>
                  <a:pt x="308" y="586"/>
                  <a:pt x="305" y="586"/>
                </a:cubicBezTo>
                <a:cubicBezTo>
                  <a:pt x="305" y="588"/>
                  <a:pt x="304" y="588"/>
                  <a:pt x="304" y="589"/>
                </a:cubicBezTo>
                <a:cubicBezTo>
                  <a:pt x="302" y="590"/>
                  <a:pt x="301" y="591"/>
                  <a:pt x="300" y="593"/>
                </a:cubicBezTo>
                <a:cubicBezTo>
                  <a:pt x="299" y="593"/>
                  <a:pt x="299" y="593"/>
                  <a:pt x="298" y="593"/>
                </a:cubicBezTo>
                <a:cubicBezTo>
                  <a:pt x="297" y="595"/>
                  <a:pt x="295" y="597"/>
                  <a:pt x="294" y="598"/>
                </a:cubicBezTo>
                <a:cubicBezTo>
                  <a:pt x="294" y="598"/>
                  <a:pt x="294" y="599"/>
                  <a:pt x="293" y="599"/>
                </a:cubicBezTo>
                <a:cubicBezTo>
                  <a:pt x="293" y="599"/>
                  <a:pt x="292" y="600"/>
                  <a:pt x="292" y="601"/>
                </a:cubicBezTo>
                <a:cubicBezTo>
                  <a:pt x="290" y="601"/>
                  <a:pt x="290" y="603"/>
                  <a:pt x="288" y="604"/>
                </a:cubicBezTo>
                <a:cubicBezTo>
                  <a:pt x="288" y="604"/>
                  <a:pt x="288" y="603"/>
                  <a:pt x="288" y="603"/>
                </a:cubicBezTo>
                <a:cubicBezTo>
                  <a:pt x="287" y="603"/>
                  <a:pt x="286" y="605"/>
                  <a:pt x="286" y="606"/>
                </a:cubicBezTo>
                <a:cubicBezTo>
                  <a:pt x="287" y="606"/>
                  <a:pt x="287" y="607"/>
                  <a:pt x="287" y="607"/>
                </a:cubicBezTo>
                <a:cubicBezTo>
                  <a:pt x="287" y="607"/>
                  <a:pt x="288" y="606"/>
                  <a:pt x="288" y="606"/>
                </a:cubicBezTo>
                <a:cubicBezTo>
                  <a:pt x="290" y="606"/>
                  <a:pt x="290" y="605"/>
                  <a:pt x="291" y="604"/>
                </a:cubicBezTo>
                <a:cubicBezTo>
                  <a:pt x="291" y="604"/>
                  <a:pt x="292" y="604"/>
                  <a:pt x="292" y="604"/>
                </a:cubicBezTo>
                <a:cubicBezTo>
                  <a:pt x="293" y="604"/>
                  <a:pt x="293" y="603"/>
                  <a:pt x="293" y="603"/>
                </a:cubicBezTo>
                <a:cubicBezTo>
                  <a:pt x="293" y="602"/>
                  <a:pt x="294" y="602"/>
                  <a:pt x="294" y="601"/>
                </a:cubicBezTo>
                <a:cubicBezTo>
                  <a:pt x="295" y="601"/>
                  <a:pt x="295" y="600"/>
                  <a:pt x="296" y="599"/>
                </a:cubicBezTo>
                <a:cubicBezTo>
                  <a:pt x="296" y="598"/>
                  <a:pt x="297" y="599"/>
                  <a:pt x="298" y="598"/>
                </a:cubicBezTo>
                <a:cubicBezTo>
                  <a:pt x="299" y="597"/>
                  <a:pt x="299" y="597"/>
                  <a:pt x="299" y="596"/>
                </a:cubicBezTo>
                <a:cubicBezTo>
                  <a:pt x="301" y="595"/>
                  <a:pt x="303" y="593"/>
                  <a:pt x="304" y="591"/>
                </a:cubicBezTo>
                <a:cubicBezTo>
                  <a:pt x="306" y="592"/>
                  <a:pt x="305" y="588"/>
                  <a:pt x="307" y="589"/>
                </a:cubicBezTo>
                <a:cubicBezTo>
                  <a:pt x="308" y="589"/>
                  <a:pt x="308" y="587"/>
                  <a:pt x="308" y="586"/>
                </a:cubicBezTo>
                <a:cubicBezTo>
                  <a:pt x="310" y="586"/>
                  <a:pt x="311" y="585"/>
                  <a:pt x="313" y="585"/>
                </a:cubicBezTo>
                <a:cubicBezTo>
                  <a:pt x="314" y="585"/>
                  <a:pt x="313" y="586"/>
                  <a:pt x="315" y="586"/>
                </a:cubicBezTo>
                <a:cubicBezTo>
                  <a:pt x="315" y="584"/>
                  <a:pt x="318" y="585"/>
                  <a:pt x="318" y="583"/>
                </a:cubicBezTo>
                <a:cubicBezTo>
                  <a:pt x="317" y="581"/>
                  <a:pt x="315" y="584"/>
                  <a:pt x="315" y="582"/>
                </a:cubicBezTo>
                <a:cubicBezTo>
                  <a:pt x="315" y="580"/>
                  <a:pt x="316" y="580"/>
                  <a:pt x="318" y="580"/>
                </a:cubicBezTo>
                <a:cubicBezTo>
                  <a:pt x="318" y="579"/>
                  <a:pt x="319" y="579"/>
                  <a:pt x="320" y="578"/>
                </a:cubicBezTo>
                <a:cubicBezTo>
                  <a:pt x="320" y="578"/>
                  <a:pt x="320" y="577"/>
                  <a:pt x="321" y="577"/>
                </a:cubicBezTo>
                <a:cubicBezTo>
                  <a:pt x="322" y="577"/>
                  <a:pt x="321" y="579"/>
                  <a:pt x="323" y="579"/>
                </a:cubicBezTo>
                <a:cubicBezTo>
                  <a:pt x="323" y="579"/>
                  <a:pt x="323" y="579"/>
                  <a:pt x="324" y="578"/>
                </a:cubicBezTo>
                <a:cubicBezTo>
                  <a:pt x="323" y="580"/>
                  <a:pt x="323" y="583"/>
                  <a:pt x="321" y="584"/>
                </a:cubicBezTo>
                <a:cubicBezTo>
                  <a:pt x="318" y="584"/>
                  <a:pt x="318" y="584"/>
                  <a:pt x="318" y="584"/>
                </a:cubicBezTo>
                <a:cubicBezTo>
                  <a:pt x="315" y="587"/>
                  <a:pt x="311" y="589"/>
                  <a:pt x="307" y="592"/>
                </a:cubicBezTo>
                <a:cubicBezTo>
                  <a:pt x="306" y="592"/>
                  <a:pt x="304" y="592"/>
                  <a:pt x="303" y="593"/>
                </a:cubicBezTo>
                <a:cubicBezTo>
                  <a:pt x="303" y="593"/>
                  <a:pt x="303" y="594"/>
                  <a:pt x="302" y="594"/>
                </a:cubicBezTo>
                <a:cubicBezTo>
                  <a:pt x="302" y="596"/>
                  <a:pt x="303" y="599"/>
                  <a:pt x="304" y="599"/>
                </a:cubicBezTo>
                <a:cubicBezTo>
                  <a:pt x="305" y="601"/>
                  <a:pt x="305" y="601"/>
                  <a:pt x="305" y="602"/>
                </a:cubicBezTo>
                <a:cubicBezTo>
                  <a:pt x="304" y="604"/>
                  <a:pt x="303" y="602"/>
                  <a:pt x="301" y="602"/>
                </a:cubicBezTo>
                <a:cubicBezTo>
                  <a:pt x="300" y="602"/>
                  <a:pt x="299" y="603"/>
                  <a:pt x="298" y="603"/>
                </a:cubicBezTo>
                <a:cubicBezTo>
                  <a:pt x="297" y="603"/>
                  <a:pt x="296" y="602"/>
                  <a:pt x="295" y="602"/>
                </a:cubicBezTo>
                <a:cubicBezTo>
                  <a:pt x="294" y="604"/>
                  <a:pt x="294" y="605"/>
                  <a:pt x="294" y="608"/>
                </a:cubicBezTo>
                <a:cubicBezTo>
                  <a:pt x="293" y="609"/>
                  <a:pt x="293" y="607"/>
                  <a:pt x="292" y="607"/>
                </a:cubicBezTo>
                <a:cubicBezTo>
                  <a:pt x="292" y="609"/>
                  <a:pt x="292" y="609"/>
                  <a:pt x="292" y="611"/>
                </a:cubicBezTo>
                <a:cubicBezTo>
                  <a:pt x="292" y="612"/>
                  <a:pt x="290" y="613"/>
                  <a:pt x="289" y="613"/>
                </a:cubicBezTo>
                <a:cubicBezTo>
                  <a:pt x="289" y="614"/>
                  <a:pt x="289" y="615"/>
                  <a:pt x="289" y="615"/>
                </a:cubicBezTo>
                <a:cubicBezTo>
                  <a:pt x="287" y="614"/>
                  <a:pt x="285" y="614"/>
                  <a:pt x="283" y="614"/>
                </a:cubicBezTo>
                <a:cubicBezTo>
                  <a:pt x="283" y="616"/>
                  <a:pt x="281" y="617"/>
                  <a:pt x="281" y="618"/>
                </a:cubicBezTo>
                <a:cubicBezTo>
                  <a:pt x="280" y="620"/>
                  <a:pt x="278" y="620"/>
                  <a:pt x="277" y="621"/>
                </a:cubicBezTo>
                <a:cubicBezTo>
                  <a:pt x="276" y="622"/>
                  <a:pt x="276" y="624"/>
                  <a:pt x="275" y="624"/>
                </a:cubicBezTo>
                <a:cubicBezTo>
                  <a:pt x="275" y="626"/>
                  <a:pt x="275" y="625"/>
                  <a:pt x="275" y="627"/>
                </a:cubicBezTo>
                <a:cubicBezTo>
                  <a:pt x="272" y="628"/>
                  <a:pt x="271" y="630"/>
                  <a:pt x="269" y="631"/>
                </a:cubicBezTo>
                <a:cubicBezTo>
                  <a:pt x="268" y="633"/>
                  <a:pt x="267" y="635"/>
                  <a:pt x="266" y="636"/>
                </a:cubicBezTo>
                <a:cubicBezTo>
                  <a:pt x="266" y="637"/>
                  <a:pt x="266" y="637"/>
                  <a:pt x="266" y="638"/>
                </a:cubicBezTo>
                <a:cubicBezTo>
                  <a:pt x="266" y="638"/>
                  <a:pt x="265" y="638"/>
                  <a:pt x="265" y="638"/>
                </a:cubicBezTo>
                <a:cubicBezTo>
                  <a:pt x="265" y="639"/>
                  <a:pt x="266" y="641"/>
                  <a:pt x="265" y="641"/>
                </a:cubicBezTo>
                <a:cubicBezTo>
                  <a:pt x="263" y="641"/>
                  <a:pt x="263" y="639"/>
                  <a:pt x="262" y="638"/>
                </a:cubicBezTo>
                <a:cubicBezTo>
                  <a:pt x="262" y="638"/>
                  <a:pt x="262" y="638"/>
                  <a:pt x="262" y="638"/>
                </a:cubicBezTo>
                <a:cubicBezTo>
                  <a:pt x="262" y="642"/>
                  <a:pt x="265" y="643"/>
                  <a:pt x="264" y="645"/>
                </a:cubicBezTo>
                <a:cubicBezTo>
                  <a:pt x="262" y="645"/>
                  <a:pt x="262" y="646"/>
                  <a:pt x="260" y="646"/>
                </a:cubicBezTo>
                <a:cubicBezTo>
                  <a:pt x="260" y="647"/>
                  <a:pt x="261" y="649"/>
                  <a:pt x="260" y="649"/>
                </a:cubicBezTo>
                <a:cubicBezTo>
                  <a:pt x="259" y="648"/>
                  <a:pt x="259" y="646"/>
                  <a:pt x="258" y="646"/>
                </a:cubicBezTo>
                <a:cubicBezTo>
                  <a:pt x="258" y="646"/>
                  <a:pt x="258" y="646"/>
                  <a:pt x="257" y="646"/>
                </a:cubicBezTo>
                <a:cubicBezTo>
                  <a:pt x="257" y="648"/>
                  <a:pt x="258" y="648"/>
                  <a:pt x="258" y="651"/>
                </a:cubicBezTo>
                <a:cubicBezTo>
                  <a:pt x="257" y="652"/>
                  <a:pt x="255" y="654"/>
                  <a:pt x="256" y="657"/>
                </a:cubicBezTo>
                <a:cubicBezTo>
                  <a:pt x="255" y="656"/>
                  <a:pt x="255" y="656"/>
                  <a:pt x="254" y="656"/>
                </a:cubicBezTo>
                <a:cubicBezTo>
                  <a:pt x="253" y="658"/>
                  <a:pt x="255" y="659"/>
                  <a:pt x="254" y="659"/>
                </a:cubicBezTo>
                <a:cubicBezTo>
                  <a:pt x="252" y="659"/>
                  <a:pt x="252" y="658"/>
                  <a:pt x="249" y="659"/>
                </a:cubicBezTo>
                <a:cubicBezTo>
                  <a:pt x="249" y="662"/>
                  <a:pt x="251" y="663"/>
                  <a:pt x="251" y="666"/>
                </a:cubicBezTo>
                <a:cubicBezTo>
                  <a:pt x="249" y="665"/>
                  <a:pt x="249" y="667"/>
                  <a:pt x="246" y="667"/>
                </a:cubicBezTo>
                <a:cubicBezTo>
                  <a:pt x="247" y="669"/>
                  <a:pt x="245" y="670"/>
                  <a:pt x="244" y="670"/>
                </a:cubicBezTo>
                <a:cubicBezTo>
                  <a:pt x="244" y="671"/>
                  <a:pt x="245" y="673"/>
                  <a:pt x="243" y="673"/>
                </a:cubicBezTo>
                <a:cubicBezTo>
                  <a:pt x="243" y="674"/>
                  <a:pt x="241" y="675"/>
                  <a:pt x="241" y="674"/>
                </a:cubicBezTo>
                <a:cubicBezTo>
                  <a:pt x="241" y="672"/>
                  <a:pt x="242" y="671"/>
                  <a:pt x="243" y="669"/>
                </a:cubicBezTo>
                <a:cubicBezTo>
                  <a:pt x="242" y="668"/>
                  <a:pt x="241" y="668"/>
                  <a:pt x="241" y="666"/>
                </a:cubicBezTo>
                <a:cubicBezTo>
                  <a:pt x="242" y="666"/>
                  <a:pt x="242" y="666"/>
                  <a:pt x="243" y="666"/>
                </a:cubicBezTo>
                <a:cubicBezTo>
                  <a:pt x="244" y="664"/>
                  <a:pt x="245" y="664"/>
                  <a:pt x="244" y="662"/>
                </a:cubicBezTo>
                <a:cubicBezTo>
                  <a:pt x="245" y="662"/>
                  <a:pt x="246" y="661"/>
                  <a:pt x="247" y="661"/>
                </a:cubicBezTo>
                <a:cubicBezTo>
                  <a:pt x="246" y="658"/>
                  <a:pt x="248" y="658"/>
                  <a:pt x="248" y="656"/>
                </a:cubicBezTo>
                <a:cubicBezTo>
                  <a:pt x="249" y="656"/>
                  <a:pt x="249" y="655"/>
                  <a:pt x="250" y="655"/>
                </a:cubicBezTo>
                <a:cubicBezTo>
                  <a:pt x="250" y="654"/>
                  <a:pt x="251" y="655"/>
                  <a:pt x="251" y="655"/>
                </a:cubicBezTo>
                <a:cubicBezTo>
                  <a:pt x="251" y="654"/>
                  <a:pt x="251" y="653"/>
                  <a:pt x="251" y="653"/>
                </a:cubicBezTo>
                <a:cubicBezTo>
                  <a:pt x="252" y="651"/>
                  <a:pt x="253" y="651"/>
                  <a:pt x="254" y="650"/>
                </a:cubicBezTo>
                <a:cubicBezTo>
                  <a:pt x="254" y="649"/>
                  <a:pt x="253" y="648"/>
                  <a:pt x="253" y="647"/>
                </a:cubicBezTo>
                <a:cubicBezTo>
                  <a:pt x="250" y="649"/>
                  <a:pt x="248" y="650"/>
                  <a:pt x="247" y="654"/>
                </a:cubicBezTo>
                <a:cubicBezTo>
                  <a:pt x="247" y="655"/>
                  <a:pt x="245" y="656"/>
                  <a:pt x="244" y="656"/>
                </a:cubicBezTo>
                <a:cubicBezTo>
                  <a:pt x="244" y="657"/>
                  <a:pt x="244" y="657"/>
                  <a:pt x="243" y="657"/>
                </a:cubicBezTo>
                <a:cubicBezTo>
                  <a:pt x="243" y="659"/>
                  <a:pt x="244" y="659"/>
                  <a:pt x="244" y="661"/>
                </a:cubicBezTo>
                <a:cubicBezTo>
                  <a:pt x="242" y="661"/>
                  <a:pt x="241" y="663"/>
                  <a:pt x="239" y="663"/>
                </a:cubicBezTo>
                <a:cubicBezTo>
                  <a:pt x="239" y="664"/>
                  <a:pt x="240" y="664"/>
                  <a:pt x="239" y="666"/>
                </a:cubicBezTo>
                <a:cubicBezTo>
                  <a:pt x="238" y="664"/>
                  <a:pt x="239" y="667"/>
                  <a:pt x="237" y="667"/>
                </a:cubicBezTo>
                <a:cubicBezTo>
                  <a:pt x="237" y="670"/>
                  <a:pt x="237" y="670"/>
                  <a:pt x="237" y="670"/>
                </a:cubicBezTo>
                <a:cubicBezTo>
                  <a:pt x="237" y="670"/>
                  <a:pt x="236" y="670"/>
                  <a:pt x="236" y="671"/>
                </a:cubicBezTo>
                <a:cubicBezTo>
                  <a:pt x="235" y="671"/>
                  <a:pt x="235" y="671"/>
                  <a:pt x="235" y="672"/>
                </a:cubicBezTo>
                <a:cubicBezTo>
                  <a:pt x="234" y="672"/>
                  <a:pt x="233" y="673"/>
                  <a:pt x="233" y="674"/>
                </a:cubicBezTo>
                <a:cubicBezTo>
                  <a:pt x="233" y="675"/>
                  <a:pt x="233" y="675"/>
                  <a:pt x="233" y="675"/>
                </a:cubicBezTo>
                <a:cubicBezTo>
                  <a:pt x="233" y="675"/>
                  <a:pt x="233" y="676"/>
                  <a:pt x="233" y="676"/>
                </a:cubicBezTo>
                <a:cubicBezTo>
                  <a:pt x="233" y="676"/>
                  <a:pt x="233" y="676"/>
                  <a:pt x="232" y="676"/>
                </a:cubicBezTo>
                <a:cubicBezTo>
                  <a:pt x="232" y="676"/>
                  <a:pt x="232" y="676"/>
                  <a:pt x="232" y="677"/>
                </a:cubicBezTo>
                <a:cubicBezTo>
                  <a:pt x="232" y="677"/>
                  <a:pt x="232" y="677"/>
                  <a:pt x="231" y="677"/>
                </a:cubicBezTo>
                <a:cubicBezTo>
                  <a:pt x="231" y="678"/>
                  <a:pt x="231" y="678"/>
                  <a:pt x="231" y="678"/>
                </a:cubicBezTo>
                <a:cubicBezTo>
                  <a:pt x="231" y="678"/>
                  <a:pt x="231" y="678"/>
                  <a:pt x="231" y="679"/>
                </a:cubicBezTo>
                <a:cubicBezTo>
                  <a:pt x="231" y="679"/>
                  <a:pt x="231" y="679"/>
                  <a:pt x="231" y="679"/>
                </a:cubicBezTo>
                <a:cubicBezTo>
                  <a:pt x="231" y="680"/>
                  <a:pt x="231" y="680"/>
                  <a:pt x="231" y="681"/>
                </a:cubicBezTo>
                <a:cubicBezTo>
                  <a:pt x="231" y="681"/>
                  <a:pt x="230" y="681"/>
                  <a:pt x="230" y="682"/>
                </a:cubicBezTo>
                <a:cubicBezTo>
                  <a:pt x="230" y="682"/>
                  <a:pt x="230" y="682"/>
                  <a:pt x="231" y="682"/>
                </a:cubicBezTo>
                <a:cubicBezTo>
                  <a:pt x="231" y="682"/>
                  <a:pt x="231" y="683"/>
                  <a:pt x="231" y="683"/>
                </a:cubicBezTo>
                <a:cubicBezTo>
                  <a:pt x="229" y="685"/>
                  <a:pt x="228" y="686"/>
                  <a:pt x="228" y="689"/>
                </a:cubicBezTo>
                <a:cubicBezTo>
                  <a:pt x="227" y="691"/>
                  <a:pt x="226" y="689"/>
                  <a:pt x="225" y="690"/>
                </a:cubicBezTo>
                <a:cubicBezTo>
                  <a:pt x="225" y="692"/>
                  <a:pt x="223" y="691"/>
                  <a:pt x="224" y="693"/>
                </a:cubicBezTo>
                <a:cubicBezTo>
                  <a:pt x="225" y="694"/>
                  <a:pt x="222" y="694"/>
                  <a:pt x="223" y="695"/>
                </a:cubicBezTo>
                <a:cubicBezTo>
                  <a:pt x="222" y="696"/>
                  <a:pt x="225" y="696"/>
                  <a:pt x="225" y="696"/>
                </a:cubicBezTo>
                <a:cubicBezTo>
                  <a:pt x="225" y="696"/>
                  <a:pt x="226" y="697"/>
                  <a:pt x="226" y="697"/>
                </a:cubicBezTo>
                <a:cubicBezTo>
                  <a:pt x="226" y="697"/>
                  <a:pt x="227" y="697"/>
                  <a:pt x="227" y="697"/>
                </a:cubicBezTo>
                <a:cubicBezTo>
                  <a:pt x="226" y="700"/>
                  <a:pt x="225" y="700"/>
                  <a:pt x="222" y="700"/>
                </a:cubicBezTo>
                <a:cubicBezTo>
                  <a:pt x="222" y="701"/>
                  <a:pt x="222" y="701"/>
                  <a:pt x="221" y="703"/>
                </a:cubicBezTo>
                <a:cubicBezTo>
                  <a:pt x="221" y="703"/>
                  <a:pt x="220" y="703"/>
                  <a:pt x="220" y="703"/>
                </a:cubicBezTo>
                <a:cubicBezTo>
                  <a:pt x="220" y="705"/>
                  <a:pt x="220" y="707"/>
                  <a:pt x="219" y="710"/>
                </a:cubicBezTo>
                <a:cubicBezTo>
                  <a:pt x="218" y="710"/>
                  <a:pt x="218" y="712"/>
                  <a:pt x="217" y="713"/>
                </a:cubicBezTo>
                <a:cubicBezTo>
                  <a:pt x="216" y="712"/>
                  <a:pt x="213" y="724"/>
                  <a:pt x="213" y="731"/>
                </a:cubicBezTo>
                <a:cubicBezTo>
                  <a:pt x="211" y="734"/>
                  <a:pt x="209" y="735"/>
                  <a:pt x="209" y="739"/>
                </a:cubicBezTo>
                <a:cubicBezTo>
                  <a:pt x="207" y="741"/>
                  <a:pt x="207" y="744"/>
                  <a:pt x="207" y="746"/>
                </a:cubicBezTo>
                <a:cubicBezTo>
                  <a:pt x="207" y="747"/>
                  <a:pt x="206" y="748"/>
                  <a:pt x="206" y="749"/>
                </a:cubicBezTo>
                <a:cubicBezTo>
                  <a:pt x="206" y="750"/>
                  <a:pt x="205" y="751"/>
                  <a:pt x="205" y="753"/>
                </a:cubicBezTo>
                <a:cubicBezTo>
                  <a:pt x="205" y="755"/>
                  <a:pt x="206" y="755"/>
                  <a:pt x="205" y="756"/>
                </a:cubicBezTo>
                <a:cubicBezTo>
                  <a:pt x="205" y="756"/>
                  <a:pt x="205" y="758"/>
                  <a:pt x="205" y="758"/>
                </a:cubicBezTo>
                <a:cubicBezTo>
                  <a:pt x="205" y="759"/>
                  <a:pt x="204" y="759"/>
                  <a:pt x="204" y="759"/>
                </a:cubicBezTo>
                <a:cubicBezTo>
                  <a:pt x="203" y="760"/>
                  <a:pt x="204" y="761"/>
                  <a:pt x="203" y="761"/>
                </a:cubicBezTo>
                <a:cubicBezTo>
                  <a:pt x="204" y="766"/>
                  <a:pt x="200" y="771"/>
                  <a:pt x="203" y="775"/>
                </a:cubicBezTo>
                <a:cubicBezTo>
                  <a:pt x="200" y="776"/>
                  <a:pt x="202" y="779"/>
                  <a:pt x="202" y="781"/>
                </a:cubicBezTo>
                <a:cubicBezTo>
                  <a:pt x="202" y="782"/>
                  <a:pt x="201" y="783"/>
                  <a:pt x="201" y="784"/>
                </a:cubicBezTo>
                <a:cubicBezTo>
                  <a:pt x="201" y="785"/>
                  <a:pt x="201" y="786"/>
                  <a:pt x="201" y="787"/>
                </a:cubicBezTo>
                <a:cubicBezTo>
                  <a:pt x="201" y="788"/>
                  <a:pt x="200" y="788"/>
                  <a:pt x="200" y="788"/>
                </a:cubicBezTo>
                <a:cubicBezTo>
                  <a:pt x="200" y="790"/>
                  <a:pt x="200" y="792"/>
                  <a:pt x="199" y="793"/>
                </a:cubicBezTo>
                <a:cubicBezTo>
                  <a:pt x="199" y="794"/>
                  <a:pt x="200" y="795"/>
                  <a:pt x="200" y="796"/>
                </a:cubicBezTo>
                <a:cubicBezTo>
                  <a:pt x="200" y="797"/>
                  <a:pt x="199" y="797"/>
                  <a:pt x="199" y="797"/>
                </a:cubicBezTo>
                <a:cubicBezTo>
                  <a:pt x="198" y="801"/>
                  <a:pt x="199" y="802"/>
                  <a:pt x="199" y="805"/>
                </a:cubicBezTo>
                <a:cubicBezTo>
                  <a:pt x="199" y="808"/>
                  <a:pt x="199" y="814"/>
                  <a:pt x="198" y="815"/>
                </a:cubicBezTo>
                <a:cubicBezTo>
                  <a:pt x="198" y="816"/>
                  <a:pt x="198" y="815"/>
                  <a:pt x="198" y="816"/>
                </a:cubicBezTo>
                <a:cubicBezTo>
                  <a:pt x="197" y="818"/>
                  <a:pt x="198" y="819"/>
                  <a:pt x="198" y="819"/>
                </a:cubicBezTo>
                <a:cubicBezTo>
                  <a:pt x="198" y="819"/>
                  <a:pt x="197" y="820"/>
                  <a:pt x="197" y="820"/>
                </a:cubicBezTo>
                <a:cubicBezTo>
                  <a:pt x="197" y="820"/>
                  <a:pt x="197" y="821"/>
                  <a:pt x="197" y="821"/>
                </a:cubicBezTo>
                <a:cubicBezTo>
                  <a:pt x="197" y="823"/>
                  <a:pt x="198" y="824"/>
                  <a:pt x="198" y="826"/>
                </a:cubicBezTo>
                <a:cubicBezTo>
                  <a:pt x="198" y="827"/>
                  <a:pt x="197" y="828"/>
                  <a:pt x="197" y="830"/>
                </a:cubicBezTo>
                <a:cubicBezTo>
                  <a:pt x="197" y="833"/>
                  <a:pt x="197" y="837"/>
                  <a:pt x="197" y="840"/>
                </a:cubicBezTo>
                <a:cubicBezTo>
                  <a:pt x="197" y="842"/>
                  <a:pt x="197" y="842"/>
                  <a:pt x="197" y="843"/>
                </a:cubicBezTo>
                <a:cubicBezTo>
                  <a:pt x="196" y="847"/>
                  <a:pt x="197" y="852"/>
                  <a:pt x="196" y="855"/>
                </a:cubicBezTo>
                <a:cubicBezTo>
                  <a:pt x="196" y="857"/>
                  <a:pt x="196" y="856"/>
                  <a:pt x="196" y="857"/>
                </a:cubicBezTo>
                <a:cubicBezTo>
                  <a:pt x="196" y="857"/>
                  <a:pt x="196" y="858"/>
                  <a:pt x="196" y="858"/>
                </a:cubicBezTo>
                <a:cubicBezTo>
                  <a:pt x="197" y="860"/>
                  <a:pt x="196" y="863"/>
                  <a:pt x="197" y="865"/>
                </a:cubicBezTo>
                <a:cubicBezTo>
                  <a:pt x="197" y="866"/>
                  <a:pt x="197" y="866"/>
                  <a:pt x="197" y="867"/>
                </a:cubicBezTo>
                <a:cubicBezTo>
                  <a:pt x="197" y="868"/>
                  <a:pt x="196" y="869"/>
                  <a:pt x="196" y="870"/>
                </a:cubicBezTo>
                <a:cubicBezTo>
                  <a:pt x="197" y="871"/>
                  <a:pt x="197" y="872"/>
                  <a:pt x="197" y="874"/>
                </a:cubicBezTo>
                <a:cubicBezTo>
                  <a:pt x="198" y="875"/>
                  <a:pt x="197" y="876"/>
                  <a:pt x="197" y="877"/>
                </a:cubicBezTo>
                <a:cubicBezTo>
                  <a:pt x="198" y="878"/>
                  <a:pt x="198" y="879"/>
                  <a:pt x="198" y="880"/>
                </a:cubicBezTo>
                <a:cubicBezTo>
                  <a:pt x="198" y="881"/>
                  <a:pt x="198" y="881"/>
                  <a:pt x="198" y="882"/>
                </a:cubicBezTo>
                <a:cubicBezTo>
                  <a:pt x="199" y="883"/>
                  <a:pt x="200" y="882"/>
                  <a:pt x="199" y="884"/>
                </a:cubicBezTo>
                <a:cubicBezTo>
                  <a:pt x="199" y="885"/>
                  <a:pt x="199" y="886"/>
                  <a:pt x="198" y="888"/>
                </a:cubicBezTo>
                <a:cubicBezTo>
                  <a:pt x="199" y="888"/>
                  <a:pt x="198" y="889"/>
                  <a:pt x="199" y="889"/>
                </a:cubicBezTo>
                <a:cubicBezTo>
                  <a:pt x="199" y="891"/>
                  <a:pt x="200" y="892"/>
                  <a:pt x="200" y="893"/>
                </a:cubicBezTo>
                <a:cubicBezTo>
                  <a:pt x="201" y="897"/>
                  <a:pt x="200" y="903"/>
                  <a:pt x="201" y="907"/>
                </a:cubicBezTo>
                <a:cubicBezTo>
                  <a:pt x="201" y="908"/>
                  <a:pt x="202" y="911"/>
                  <a:pt x="202" y="912"/>
                </a:cubicBezTo>
                <a:cubicBezTo>
                  <a:pt x="202" y="913"/>
                  <a:pt x="202" y="913"/>
                  <a:pt x="202" y="914"/>
                </a:cubicBezTo>
                <a:cubicBezTo>
                  <a:pt x="202" y="914"/>
                  <a:pt x="202" y="915"/>
                  <a:pt x="202" y="915"/>
                </a:cubicBezTo>
                <a:cubicBezTo>
                  <a:pt x="202" y="915"/>
                  <a:pt x="203" y="915"/>
                  <a:pt x="203" y="915"/>
                </a:cubicBezTo>
                <a:cubicBezTo>
                  <a:pt x="204" y="916"/>
                  <a:pt x="202" y="921"/>
                  <a:pt x="203" y="922"/>
                </a:cubicBezTo>
                <a:cubicBezTo>
                  <a:pt x="204" y="924"/>
                  <a:pt x="205" y="925"/>
                  <a:pt x="206" y="927"/>
                </a:cubicBezTo>
                <a:cubicBezTo>
                  <a:pt x="205" y="929"/>
                  <a:pt x="206" y="931"/>
                  <a:pt x="206" y="932"/>
                </a:cubicBezTo>
                <a:cubicBezTo>
                  <a:pt x="206" y="932"/>
                  <a:pt x="206" y="933"/>
                  <a:pt x="206" y="934"/>
                </a:cubicBezTo>
                <a:cubicBezTo>
                  <a:pt x="206" y="934"/>
                  <a:pt x="207" y="934"/>
                  <a:pt x="207" y="934"/>
                </a:cubicBezTo>
                <a:cubicBezTo>
                  <a:pt x="207" y="935"/>
                  <a:pt x="207" y="936"/>
                  <a:pt x="207" y="937"/>
                </a:cubicBezTo>
                <a:cubicBezTo>
                  <a:pt x="207" y="937"/>
                  <a:pt x="208" y="937"/>
                  <a:pt x="208" y="938"/>
                </a:cubicBezTo>
                <a:cubicBezTo>
                  <a:pt x="209" y="939"/>
                  <a:pt x="208" y="940"/>
                  <a:pt x="209" y="941"/>
                </a:cubicBezTo>
                <a:cubicBezTo>
                  <a:pt x="209" y="942"/>
                  <a:pt x="210" y="942"/>
                  <a:pt x="210" y="943"/>
                </a:cubicBezTo>
                <a:cubicBezTo>
                  <a:pt x="210" y="943"/>
                  <a:pt x="210" y="945"/>
                  <a:pt x="211" y="946"/>
                </a:cubicBezTo>
                <a:cubicBezTo>
                  <a:pt x="211" y="947"/>
                  <a:pt x="211" y="949"/>
                  <a:pt x="211" y="951"/>
                </a:cubicBezTo>
                <a:cubicBezTo>
                  <a:pt x="212" y="953"/>
                  <a:pt x="214" y="954"/>
                  <a:pt x="214" y="958"/>
                </a:cubicBezTo>
                <a:cubicBezTo>
                  <a:pt x="216" y="960"/>
                  <a:pt x="215" y="963"/>
                  <a:pt x="215" y="966"/>
                </a:cubicBezTo>
                <a:cubicBezTo>
                  <a:pt x="216" y="966"/>
                  <a:pt x="216" y="966"/>
                  <a:pt x="216" y="967"/>
                </a:cubicBezTo>
                <a:cubicBezTo>
                  <a:pt x="216" y="968"/>
                  <a:pt x="217" y="968"/>
                  <a:pt x="217" y="969"/>
                </a:cubicBezTo>
                <a:cubicBezTo>
                  <a:pt x="217" y="970"/>
                  <a:pt x="217" y="970"/>
                  <a:pt x="218" y="971"/>
                </a:cubicBezTo>
                <a:cubicBezTo>
                  <a:pt x="218" y="971"/>
                  <a:pt x="218" y="972"/>
                  <a:pt x="219" y="972"/>
                </a:cubicBezTo>
                <a:cubicBezTo>
                  <a:pt x="219" y="973"/>
                  <a:pt x="219" y="974"/>
                  <a:pt x="219" y="974"/>
                </a:cubicBezTo>
                <a:cubicBezTo>
                  <a:pt x="219" y="975"/>
                  <a:pt x="220" y="975"/>
                  <a:pt x="220" y="976"/>
                </a:cubicBezTo>
                <a:cubicBezTo>
                  <a:pt x="220" y="976"/>
                  <a:pt x="220" y="976"/>
                  <a:pt x="220" y="977"/>
                </a:cubicBezTo>
                <a:cubicBezTo>
                  <a:pt x="220" y="978"/>
                  <a:pt x="221" y="980"/>
                  <a:pt x="221" y="980"/>
                </a:cubicBezTo>
                <a:cubicBezTo>
                  <a:pt x="221" y="981"/>
                  <a:pt x="222" y="981"/>
                  <a:pt x="222" y="982"/>
                </a:cubicBezTo>
                <a:cubicBezTo>
                  <a:pt x="221" y="982"/>
                  <a:pt x="221" y="983"/>
                  <a:pt x="221" y="983"/>
                </a:cubicBezTo>
                <a:cubicBezTo>
                  <a:pt x="221" y="984"/>
                  <a:pt x="222" y="984"/>
                  <a:pt x="222" y="985"/>
                </a:cubicBezTo>
                <a:cubicBezTo>
                  <a:pt x="222" y="985"/>
                  <a:pt x="223" y="986"/>
                  <a:pt x="223" y="987"/>
                </a:cubicBezTo>
                <a:cubicBezTo>
                  <a:pt x="223" y="988"/>
                  <a:pt x="223" y="989"/>
                  <a:pt x="224" y="991"/>
                </a:cubicBezTo>
                <a:cubicBezTo>
                  <a:pt x="224" y="991"/>
                  <a:pt x="225" y="992"/>
                  <a:pt x="225" y="993"/>
                </a:cubicBezTo>
                <a:cubicBezTo>
                  <a:pt x="225" y="993"/>
                  <a:pt x="225" y="993"/>
                  <a:pt x="225" y="994"/>
                </a:cubicBezTo>
                <a:cubicBezTo>
                  <a:pt x="225" y="995"/>
                  <a:pt x="226" y="995"/>
                  <a:pt x="226" y="996"/>
                </a:cubicBezTo>
                <a:cubicBezTo>
                  <a:pt x="227" y="996"/>
                  <a:pt x="227" y="998"/>
                  <a:pt x="228" y="998"/>
                </a:cubicBezTo>
                <a:cubicBezTo>
                  <a:pt x="228" y="999"/>
                  <a:pt x="227" y="999"/>
                  <a:pt x="228" y="1000"/>
                </a:cubicBezTo>
                <a:cubicBezTo>
                  <a:pt x="228" y="1000"/>
                  <a:pt x="228" y="1000"/>
                  <a:pt x="229" y="1001"/>
                </a:cubicBezTo>
                <a:cubicBezTo>
                  <a:pt x="229" y="1002"/>
                  <a:pt x="229" y="1003"/>
                  <a:pt x="230" y="1004"/>
                </a:cubicBezTo>
                <a:cubicBezTo>
                  <a:pt x="230" y="1005"/>
                  <a:pt x="231" y="1005"/>
                  <a:pt x="231" y="1006"/>
                </a:cubicBezTo>
                <a:cubicBezTo>
                  <a:pt x="231" y="1006"/>
                  <a:pt x="231" y="1006"/>
                  <a:pt x="231" y="1007"/>
                </a:cubicBezTo>
                <a:cubicBezTo>
                  <a:pt x="231" y="1007"/>
                  <a:pt x="231" y="1007"/>
                  <a:pt x="231" y="1007"/>
                </a:cubicBezTo>
                <a:cubicBezTo>
                  <a:pt x="231" y="1008"/>
                  <a:pt x="231" y="1008"/>
                  <a:pt x="232" y="1009"/>
                </a:cubicBezTo>
                <a:cubicBezTo>
                  <a:pt x="231" y="1008"/>
                  <a:pt x="230" y="1007"/>
                  <a:pt x="230" y="1006"/>
                </a:cubicBezTo>
                <a:cubicBezTo>
                  <a:pt x="230" y="1006"/>
                  <a:pt x="229" y="1006"/>
                  <a:pt x="229" y="1005"/>
                </a:cubicBezTo>
                <a:cubicBezTo>
                  <a:pt x="229" y="1004"/>
                  <a:pt x="225" y="1001"/>
                  <a:pt x="225" y="1000"/>
                </a:cubicBezTo>
                <a:cubicBezTo>
                  <a:pt x="224" y="999"/>
                  <a:pt x="224" y="998"/>
                  <a:pt x="223" y="998"/>
                </a:cubicBezTo>
                <a:cubicBezTo>
                  <a:pt x="222" y="995"/>
                  <a:pt x="220" y="994"/>
                  <a:pt x="219" y="992"/>
                </a:cubicBezTo>
                <a:cubicBezTo>
                  <a:pt x="219" y="992"/>
                  <a:pt x="219" y="991"/>
                  <a:pt x="219" y="991"/>
                </a:cubicBezTo>
                <a:cubicBezTo>
                  <a:pt x="219" y="991"/>
                  <a:pt x="218" y="990"/>
                  <a:pt x="218" y="990"/>
                </a:cubicBezTo>
                <a:cubicBezTo>
                  <a:pt x="218" y="989"/>
                  <a:pt x="217" y="988"/>
                  <a:pt x="217" y="987"/>
                </a:cubicBezTo>
                <a:cubicBezTo>
                  <a:pt x="217" y="988"/>
                  <a:pt x="218" y="988"/>
                  <a:pt x="219" y="988"/>
                </a:cubicBezTo>
                <a:cubicBezTo>
                  <a:pt x="219" y="989"/>
                  <a:pt x="219" y="990"/>
                  <a:pt x="219" y="990"/>
                </a:cubicBezTo>
                <a:cubicBezTo>
                  <a:pt x="219" y="991"/>
                  <a:pt x="220" y="994"/>
                  <a:pt x="220" y="994"/>
                </a:cubicBezTo>
                <a:cubicBezTo>
                  <a:pt x="222" y="993"/>
                  <a:pt x="221" y="995"/>
                  <a:pt x="222" y="995"/>
                </a:cubicBezTo>
                <a:cubicBezTo>
                  <a:pt x="222" y="990"/>
                  <a:pt x="220" y="987"/>
                  <a:pt x="219" y="984"/>
                </a:cubicBezTo>
                <a:cubicBezTo>
                  <a:pt x="218" y="981"/>
                  <a:pt x="218" y="976"/>
                  <a:pt x="214" y="977"/>
                </a:cubicBezTo>
                <a:cubicBezTo>
                  <a:pt x="213" y="981"/>
                  <a:pt x="217" y="982"/>
                  <a:pt x="216" y="984"/>
                </a:cubicBezTo>
                <a:cubicBezTo>
                  <a:pt x="214" y="984"/>
                  <a:pt x="214" y="983"/>
                  <a:pt x="213" y="981"/>
                </a:cubicBezTo>
                <a:cubicBezTo>
                  <a:pt x="213" y="980"/>
                  <a:pt x="211" y="980"/>
                  <a:pt x="211" y="979"/>
                </a:cubicBezTo>
                <a:cubicBezTo>
                  <a:pt x="211" y="974"/>
                  <a:pt x="211" y="974"/>
                  <a:pt x="211" y="974"/>
                </a:cubicBezTo>
                <a:cubicBezTo>
                  <a:pt x="210" y="974"/>
                  <a:pt x="209" y="974"/>
                  <a:pt x="209" y="972"/>
                </a:cubicBezTo>
                <a:cubicBezTo>
                  <a:pt x="210" y="973"/>
                  <a:pt x="209" y="970"/>
                  <a:pt x="210" y="971"/>
                </a:cubicBezTo>
                <a:cubicBezTo>
                  <a:pt x="211" y="972"/>
                  <a:pt x="211" y="973"/>
                  <a:pt x="212" y="973"/>
                </a:cubicBezTo>
                <a:cubicBezTo>
                  <a:pt x="213" y="970"/>
                  <a:pt x="214" y="970"/>
                  <a:pt x="213" y="969"/>
                </a:cubicBezTo>
                <a:cubicBezTo>
                  <a:pt x="213" y="969"/>
                  <a:pt x="212" y="968"/>
                  <a:pt x="212" y="968"/>
                </a:cubicBezTo>
                <a:cubicBezTo>
                  <a:pt x="212" y="966"/>
                  <a:pt x="210" y="965"/>
                  <a:pt x="209" y="965"/>
                </a:cubicBezTo>
                <a:cubicBezTo>
                  <a:pt x="208" y="964"/>
                  <a:pt x="208" y="966"/>
                  <a:pt x="207" y="966"/>
                </a:cubicBezTo>
                <a:cubicBezTo>
                  <a:pt x="207" y="965"/>
                  <a:pt x="207" y="966"/>
                  <a:pt x="207" y="965"/>
                </a:cubicBezTo>
                <a:cubicBezTo>
                  <a:pt x="206" y="964"/>
                  <a:pt x="206" y="964"/>
                  <a:pt x="205" y="963"/>
                </a:cubicBezTo>
                <a:cubicBezTo>
                  <a:pt x="204" y="962"/>
                  <a:pt x="203" y="960"/>
                  <a:pt x="204" y="957"/>
                </a:cubicBezTo>
                <a:cubicBezTo>
                  <a:pt x="202" y="956"/>
                  <a:pt x="201" y="955"/>
                  <a:pt x="201" y="951"/>
                </a:cubicBezTo>
                <a:cubicBezTo>
                  <a:pt x="200" y="952"/>
                  <a:pt x="200" y="950"/>
                  <a:pt x="200" y="949"/>
                </a:cubicBezTo>
                <a:cubicBezTo>
                  <a:pt x="200" y="948"/>
                  <a:pt x="200" y="947"/>
                  <a:pt x="200" y="946"/>
                </a:cubicBezTo>
                <a:cubicBezTo>
                  <a:pt x="198" y="946"/>
                  <a:pt x="198" y="943"/>
                  <a:pt x="198" y="942"/>
                </a:cubicBezTo>
                <a:cubicBezTo>
                  <a:pt x="198" y="941"/>
                  <a:pt x="198" y="941"/>
                  <a:pt x="197" y="941"/>
                </a:cubicBezTo>
                <a:cubicBezTo>
                  <a:pt x="200" y="946"/>
                  <a:pt x="191" y="938"/>
                  <a:pt x="197" y="937"/>
                </a:cubicBezTo>
                <a:cubicBezTo>
                  <a:pt x="199" y="939"/>
                  <a:pt x="199" y="942"/>
                  <a:pt x="200" y="944"/>
                </a:cubicBezTo>
                <a:cubicBezTo>
                  <a:pt x="201" y="947"/>
                  <a:pt x="201" y="948"/>
                  <a:pt x="202" y="949"/>
                </a:cubicBezTo>
                <a:cubicBezTo>
                  <a:pt x="202" y="950"/>
                  <a:pt x="202" y="951"/>
                  <a:pt x="202" y="951"/>
                </a:cubicBezTo>
                <a:cubicBezTo>
                  <a:pt x="202" y="952"/>
                  <a:pt x="203" y="952"/>
                  <a:pt x="203" y="953"/>
                </a:cubicBezTo>
                <a:cubicBezTo>
                  <a:pt x="203" y="954"/>
                  <a:pt x="204" y="954"/>
                  <a:pt x="204" y="954"/>
                </a:cubicBezTo>
                <a:cubicBezTo>
                  <a:pt x="205" y="955"/>
                  <a:pt x="204" y="955"/>
                  <a:pt x="204" y="956"/>
                </a:cubicBezTo>
                <a:cubicBezTo>
                  <a:pt x="204" y="956"/>
                  <a:pt x="205" y="957"/>
                  <a:pt x="205" y="957"/>
                </a:cubicBezTo>
                <a:cubicBezTo>
                  <a:pt x="205" y="958"/>
                  <a:pt x="206" y="959"/>
                  <a:pt x="206" y="960"/>
                </a:cubicBezTo>
                <a:cubicBezTo>
                  <a:pt x="206" y="961"/>
                  <a:pt x="207" y="962"/>
                  <a:pt x="207" y="963"/>
                </a:cubicBezTo>
                <a:cubicBezTo>
                  <a:pt x="209" y="962"/>
                  <a:pt x="210" y="965"/>
                  <a:pt x="211" y="963"/>
                </a:cubicBezTo>
                <a:cubicBezTo>
                  <a:pt x="209" y="960"/>
                  <a:pt x="207" y="955"/>
                  <a:pt x="205" y="953"/>
                </a:cubicBezTo>
                <a:cubicBezTo>
                  <a:pt x="205" y="953"/>
                  <a:pt x="205" y="952"/>
                  <a:pt x="205" y="952"/>
                </a:cubicBezTo>
                <a:cubicBezTo>
                  <a:pt x="205" y="952"/>
                  <a:pt x="205" y="952"/>
                  <a:pt x="205" y="952"/>
                </a:cubicBezTo>
                <a:cubicBezTo>
                  <a:pt x="205" y="952"/>
                  <a:pt x="205" y="951"/>
                  <a:pt x="205" y="951"/>
                </a:cubicBezTo>
                <a:cubicBezTo>
                  <a:pt x="205" y="951"/>
                  <a:pt x="204" y="951"/>
                  <a:pt x="204" y="951"/>
                </a:cubicBezTo>
                <a:cubicBezTo>
                  <a:pt x="204" y="951"/>
                  <a:pt x="205" y="950"/>
                  <a:pt x="204" y="949"/>
                </a:cubicBezTo>
                <a:cubicBezTo>
                  <a:pt x="204" y="949"/>
                  <a:pt x="204" y="949"/>
                  <a:pt x="204" y="949"/>
                </a:cubicBezTo>
                <a:cubicBezTo>
                  <a:pt x="204" y="949"/>
                  <a:pt x="204" y="948"/>
                  <a:pt x="204" y="948"/>
                </a:cubicBezTo>
                <a:cubicBezTo>
                  <a:pt x="204" y="948"/>
                  <a:pt x="204" y="948"/>
                  <a:pt x="203" y="948"/>
                </a:cubicBezTo>
                <a:cubicBezTo>
                  <a:pt x="203" y="948"/>
                  <a:pt x="204" y="947"/>
                  <a:pt x="204" y="946"/>
                </a:cubicBezTo>
                <a:cubicBezTo>
                  <a:pt x="203" y="946"/>
                  <a:pt x="203" y="946"/>
                  <a:pt x="203" y="946"/>
                </a:cubicBezTo>
                <a:cubicBezTo>
                  <a:pt x="202" y="944"/>
                  <a:pt x="202" y="943"/>
                  <a:pt x="201" y="941"/>
                </a:cubicBezTo>
                <a:cubicBezTo>
                  <a:pt x="200" y="938"/>
                  <a:pt x="199" y="936"/>
                  <a:pt x="199" y="933"/>
                </a:cubicBezTo>
                <a:cubicBezTo>
                  <a:pt x="199" y="932"/>
                  <a:pt x="197" y="932"/>
                  <a:pt x="197" y="931"/>
                </a:cubicBezTo>
                <a:cubicBezTo>
                  <a:pt x="198" y="929"/>
                  <a:pt x="196" y="928"/>
                  <a:pt x="197" y="926"/>
                </a:cubicBezTo>
                <a:cubicBezTo>
                  <a:pt x="194" y="923"/>
                  <a:pt x="194" y="917"/>
                  <a:pt x="192" y="913"/>
                </a:cubicBezTo>
                <a:cubicBezTo>
                  <a:pt x="193" y="911"/>
                  <a:pt x="192" y="909"/>
                  <a:pt x="191" y="909"/>
                </a:cubicBezTo>
                <a:cubicBezTo>
                  <a:pt x="191" y="909"/>
                  <a:pt x="191" y="907"/>
                  <a:pt x="191" y="907"/>
                </a:cubicBezTo>
                <a:cubicBezTo>
                  <a:pt x="190" y="906"/>
                  <a:pt x="191" y="906"/>
                  <a:pt x="190" y="905"/>
                </a:cubicBezTo>
                <a:cubicBezTo>
                  <a:pt x="190" y="904"/>
                  <a:pt x="190" y="903"/>
                  <a:pt x="190" y="902"/>
                </a:cubicBezTo>
                <a:cubicBezTo>
                  <a:pt x="190" y="902"/>
                  <a:pt x="190" y="901"/>
                  <a:pt x="190" y="901"/>
                </a:cubicBezTo>
                <a:cubicBezTo>
                  <a:pt x="190" y="900"/>
                  <a:pt x="189" y="900"/>
                  <a:pt x="189" y="899"/>
                </a:cubicBezTo>
                <a:cubicBezTo>
                  <a:pt x="188" y="898"/>
                  <a:pt x="188" y="896"/>
                  <a:pt x="188" y="895"/>
                </a:cubicBezTo>
                <a:cubicBezTo>
                  <a:pt x="188" y="895"/>
                  <a:pt x="187" y="895"/>
                  <a:pt x="187" y="895"/>
                </a:cubicBezTo>
                <a:cubicBezTo>
                  <a:pt x="187" y="895"/>
                  <a:pt x="188" y="894"/>
                  <a:pt x="187" y="894"/>
                </a:cubicBezTo>
                <a:cubicBezTo>
                  <a:pt x="187" y="893"/>
                  <a:pt x="187" y="893"/>
                  <a:pt x="187" y="893"/>
                </a:cubicBezTo>
                <a:cubicBezTo>
                  <a:pt x="187" y="892"/>
                  <a:pt x="188" y="891"/>
                  <a:pt x="188" y="891"/>
                </a:cubicBezTo>
                <a:cubicBezTo>
                  <a:pt x="187" y="890"/>
                  <a:pt x="187" y="890"/>
                  <a:pt x="187" y="889"/>
                </a:cubicBezTo>
                <a:cubicBezTo>
                  <a:pt x="186" y="888"/>
                  <a:pt x="186" y="887"/>
                  <a:pt x="186" y="885"/>
                </a:cubicBezTo>
                <a:cubicBezTo>
                  <a:pt x="185" y="882"/>
                  <a:pt x="183" y="880"/>
                  <a:pt x="184" y="877"/>
                </a:cubicBezTo>
                <a:cubicBezTo>
                  <a:pt x="183" y="876"/>
                  <a:pt x="184" y="875"/>
                  <a:pt x="184" y="874"/>
                </a:cubicBezTo>
                <a:cubicBezTo>
                  <a:pt x="183" y="873"/>
                  <a:pt x="183" y="872"/>
                  <a:pt x="183" y="870"/>
                </a:cubicBezTo>
                <a:cubicBezTo>
                  <a:pt x="183" y="870"/>
                  <a:pt x="183" y="870"/>
                  <a:pt x="183" y="869"/>
                </a:cubicBezTo>
                <a:cubicBezTo>
                  <a:pt x="182" y="868"/>
                  <a:pt x="183" y="865"/>
                  <a:pt x="183" y="864"/>
                </a:cubicBezTo>
                <a:cubicBezTo>
                  <a:pt x="182" y="863"/>
                  <a:pt x="182" y="863"/>
                  <a:pt x="182" y="863"/>
                </a:cubicBezTo>
                <a:cubicBezTo>
                  <a:pt x="182" y="861"/>
                  <a:pt x="180" y="860"/>
                  <a:pt x="181" y="858"/>
                </a:cubicBezTo>
                <a:cubicBezTo>
                  <a:pt x="181" y="857"/>
                  <a:pt x="181" y="857"/>
                  <a:pt x="181" y="856"/>
                </a:cubicBezTo>
                <a:cubicBezTo>
                  <a:pt x="181" y="854"/>
                  <a:pt x="181" y="854"/>
                  <a:pt x="180" y="853"/>
                </a:cubicBezTo>
                <a:cubicBezTo>
                  <a:pt x="180" y="853"/>
                  <a:pt x="181" y="851"/>
                  <a:pt x="180" y="851"/>
                </a:cubicBezTo>
                <a:cubicBezTo>
                  <a:pt x="180" y="851"/>
                  <a:pt x="180" y="849"/>
                  <a:pt x="180" y="849"/>
                </a:cubicBezTo>
                <a:cubicBezTo>
                  <a:pt x="180" y="848"/>
                  <a:pt x="180" y="848"/>
                  <a:pt x="180" y="847"/>
                </a:cubicBezTo>
                <a:cubicBezTo>
                  <a:pt x="180" y="847"/>
                  <a:pt x="180" y="846"/>
                  <a:pt x="180" y="846"/>
                </a:cubicBezTo>
                <a:cubicBezTo>
                  <a:pt x="180" y="846"/>
                  <a:pt x="179" y="846"/>
                  <a:pt x="179" y="846"/>
                </a:cubicBezTo>
                <a:cubicBezTo>
                  <a:pt x="179" y="846"/>
                  <a:pt x="180" y="845"/>
                  <a:pt x="180" y="844"/>
                </a:cubicBezTo>
                <a:cubicBezTo>
                  <a:pt x="179" y="843"/>
                  <a:pt x="180" y="843"/>
                  <a:pt x="180" y="842"/>
                </a:cubicBezTo>
                <a:cubicBezTo>
                  <a:pt x="179" y="839"/>
                  <a:pt x="179" y="836"/>
                  <a:pt x="179" y="833"/>
                </a:cubicBezTo>
                <a:cubicBezTo>
                  <a:pt x="179" y="832"/>
                  <a:pt x="178" y="831"/>
                  <a:pt x="178" y="830"/>
                </a:cubicBezTo>
                <a:cubicBezTo>
                  <a:pt x="178" y="829"/>
                  <a:pt x="178" y="827"/>
                  <a:pt x="178" y="826"/>
                </a:cubicBezTo>
                <a:cubicBezTo>
                  <a:pt x="178" y="826"/>
                  <a:pt x="179" y="826"/>
                  <a:pt x="179" y="825"/>
                </a:cubicBezTo>
                <a:cubicBezTo>
                  <a:pt x="179" y="824"/>
                  <a:pt x="178" y="823"/>
                  <a:pt x="178" y="823"/>
                </a:cubicBezTo>
                <a:cubicBezTo>
                  <a:pt x="178" y="819"/>
                  <a:pt x="177" y="816"/>
                  <a:pt x="178" y="812"/>
                </a:cubicBezTo>
                <a:cubicBezTo>
                  <a:pt x="178" y="810"/>
                  <a:pt x="177" y="809"/>
                  <a:pt x="177" y="807"/>
                </a:cubicBezTo>
                <a:cubicBezTo>
                  <a:pt x="177" y="806"/>
                  <a:pt x="178" y="805"/>
                  <a:pt x="178" y="805"/>
                </a:cubicBezTo>
                <a:cubicBezTo>
                  <a:pt x="178" y="805"/>
                  <a:pt x="177" y="804"/>
                  <a:pt x="177" y="804"/>
                </a:cubicBezTo>
                <a:cubicBezTo>
                  <a:pt x="177" y="804"/>
                  <a:pt x="177" y="803"/>
                  <a:pt x="177" y="803"/>
                </a:cubicBezTo>
                <a:cubicBezTo>
                  <a:pt x="178" y="800"/>
                  <a:pt x="178" y="801"/>
                  <a:pt x="178" y="799"/>
                </a:cubicBezTo>
                <a:cubicBezTo>
                  <a:pt x="177" y="795"/>
                  <a:pt x="179" y="790"/>
                  <a:pt x="179" y="787"/>
                </a:cubicBezTo>
                <a:cubicBezTo>
                  <a:pt x="179" y="786"/>
                  <a:pt x="179" y="780"/>
                  <a:pt x="179" y="780"/>
                </a:cubicBezTo>
                <a:cubicBezTo>
                  <a:pt x="180" y="777"/>
                  <a:pt x="180" y="776"/>
                  <a:pt x="180" y="774"/>
                </a:cubicBezTo>
                <a:cubicBezTo>
                  <a:pt x="180" y="770"/>
                  <a:pt x="181" y="763"/>
                  <a:pt x="181" y="759"/>
                </a:cubicBezTo>
                <a:cubicBezTo>
                  <a:pt x="181" y="758"/>
                  <a:pt x="182" y="758"/>
                  <a:pt x="182" y="757"/>
                </a:cubicBezTo>
                <a:cubicBezTo>
                  <a:pt x="182" y="756"/>
                  <a:pt x="182" y="756"/>
                  <a:pt x="182" y="755"/>
                </a:cubicBezTo>
                <a:cubicBezTo>
                  <a:pt x="183" y="747"/>
                  <a:pt x="185" y="740"/>
                  <a:pt x="185" y="732"/>
                </a:cubicBezTo>
                <a:cubicBezTo>
                  <a:pt x="186" y="732"/>
                  <a:pt x="186" y="731"/>
                  <a:pt x="187" y="730"/>
                </a:cubicBezTo>
                <a:cubicBezTo>
                  <a:pt x="188" y="727"/>
                  <a:pt x="188" y="721"/>
                  <a:pt x="190" y="718"/>
                </a:cubicBezTo>
                <a:cubicBezTo>
                  <a:pt x="191" y="718"/>
                  <a:pt x="192" y="716"/>
                  <a:pt x="193" y="714"/>
                </a:cubicBezTo>
                <a:cubicBezTo>
                  <a:pt x="192" y="714"/>
                  <a:pt x="190" y="713"/>
                  <a:pt x="191" y="712"/>
                </a:cubicBezTo>
                <a:cubicBezTo>
                  <a:pt x="191" y="710"/>
                  <a:pt x="191" y="706"/>
                  <a:pt x="192" y="704"/>
                </a:cubicBezTo>
                <a:cubicBezTo>
                  <a:pt x="193" y="702"/>
                  <a:pt x="193" y="703"/>
                  <a:pt x="193" y="701"/>
                </a:cubicBezTo>
                <a:cubicBezTo>
                  <a:pt x="194" y="701"/>
                  <a:pt x="195" y="699"/>
                  <a:pt x="195" y="698"/>
                </a:cubicBezTo>
                <a:cubicBezTo>
                  <a:pt x="196" y="696"/>
                  <a:pt x="196" y="693"/>
                  <a:pt x="197" y="691"/>
                </a:cubicBezTo>
                <a:cubicBezTo>
                  <a:pt x="197" y="691"/>
                  <a:pt x="198" y="690"/>
                  <a:pt x="199" y="690"/>
                </a:cubicBezTo>
                <a:cubicBezTo>
                  <a:pt x="199" y="690"/>
                  <a:pt x="200" y="689"/>
                  <a:pt x="200" y="689"/>
                </a:cubicBezTo>
                <a:cubicBezTo>
                  <a:pt x="199" y="688"/>
                  <a:pt x="199" y="687"/>
                  <a:pt x="200" y="686"/>
                </a:cubicBezTo>
                <a:cubicBezTo>
                  <a:pt x="201" y="686"/>
                  <a:pt x="201" y="684"/>
                  <a:pt x="202" y="684"/>
                </a:cubicBezTo>
                <a:cubicBezTo>
                  <a:pt x="203" y="681"/>
                  <a:pt x="203" y="678"/>
                  <a:pt x="204" y="676"/>
                </a:cubicBezTo>
                <a:cubicBezTo>
                  <a:pt x="205" y="675"/>
                  <a:pt x="206" y="673"/>
                  <a:pt x="207" y="672"/>
                </a:cubicBezTo>
                <a:cubicBezTo>
                  <a:pt x="209" y="669"/>
                  <a:pt x="211" y="667"/>
                  <a:pt x="211" y="664"/>
                </a:cubicBezTo>
                <a:cubicBezTo>
                  <a:pt x="212" y="662"/>
                  <a:pt x="213" y="663"/>
                  <a:pt x="213" y="662"/>
                </a:cubicBezTo>
                <a:cubicBezTo>
                  <a:pt x="214" y="661"/>
                  <a:pt x="214" y="662"/>
                  <a:pt x="214" y="661"/>
                </a:cubicBezTo>
                <a:cubicBezTo>
                  <a:pt x="215" y="660"/>
                  <a:pt x="215" y="660"/>
                  <a:pt x="215" y="659"/>
                </a:cubicBezTo>
                <a:cubicBezTo>
                  <a:pt x="216" y="658"/>
                  <a:pt x="216" y="658"/>
                  <a:pt x="216" y="658"/>
                </a:cubicBezTo>
                <a:cubicBezTo>
                  <a:pt x="217" y="657"/>
                  <a:pt x="215" y="655"/>
                  <a:pt x="215" y="654"/>
                </a:cubicBezTo>
                <a:cubicBezTo>
                  <a:pt x="215" y="653"/>
                  <a:pt x="216" y="653"/>
                  <a:pt x="217" y="653"/>
                </a:cubicBezTo>
                <a:cubicBezTo>
                  <a:pt x="217" y="652"/>
                  <a:pt x="217" y="651"/>
                  <a:pt x="218" y="651"/>
                </a:cubicBezTo>
                <a:cubicBezTo>
                  <a:pt x="218" y="648"/>
                  <a:pt x="219" y="647"/>
                  <a:pt x="220" y="645"/>
                </a:cubicBezTo>
                <a:cubicBezTo>
                  <a:pt x="222" y="645"/>
                  <a:pt x="222" y="644"/>
                  <a:pt x="224" y="644"/>
                </a:cubicBezTo>
                <a:cubicBezTo>
                  <a:pt x="224" y="641"/>
                  <a:pt x="227" y="641"/>
                  <a:pt x="227" y="639"/>
                </a:cubicBezTo>
                <a:cubicBezTo>
                  <a:pt x="229" y="633"/>
                  <a:pt x="229" y="633"/>
                  <a:pt x="229" y="633"/>
                </a:cubicBezTo>
                <a:cubicBezTo>
                  <a:pt x="230" y="632"/>
                  <a:pt x="231" y="631"/>
                  <a:pt x="232" y="631"/>
                </a:cubicBezTo>
                <a:cubicBezTo>
                  <a:pt x="233" y="627"/>
                  <a:pt x="235" y="625"/>
                  <a:pt x="236" y="623"/>
                </a:cubicBezTo>
                <a:cubicBezTo>
                  <a:pt x="236" y="622"/>
                  <a:pt x="236" y="622"/>
                  <a:pt x="237" y="621"/>
                </a:cubicBezTo>
                <a:cubicBezTo>
                  <a:pt x="238" y="620"/>
                  <a:pt x="238" y="618"/>
                  <a:pt x="240" y="617"/>
                </a:cubicBezTo>
                <a:cubicBezTo>
                  <a:pt x="239" y="614"/>
                  <a:pt x="242" y="613"/>
                  <a:pt x="244" y="612"/>
                </a:cubicBezTo>
                <a:cubicBezTo>
                  <a:pt x="245" y="610"/>
                  <a:pt x="247" y="609"/>
                  <a:pt x="248" y="608"/>
                </a:cubicBezTo>
                <a:cubicBezTo>
                  <a:pt x="249" y="606"/>
                  <a:pt x="250" y="605"/>
                  <a:pt x="250" y="603"/>
                </a:cubicBezTo>
                <a:cubicBezTo>
                  <a:pt x="252" y="602"/>
                  <a:pt x="253" y="601"/>
                  <a:pt x="255" y="600"/>
                </a:cubicBezTo>
                <a:cubicBezTo>
                  <a:pt x="255" y="598"/>
                  <a:pt x="256" y="598"/>
                  <a:pt x="256" y="596"/>
                </a:cubicBezTo>
                <a:cubicBezTo>
                  <a:pt x="257" y="596"/>
                  <a:pt x="258" y="595"/>
                  <a:pt x="260" y="595"/>
                </a:cubicBezTo>
                <a:cubicBezTo>
                  <a:pt x="260" y="593"/>
                  <a:pt x="262" y="591"/>
                  <a:pt x="263" y="589"/>
                </a:cubicBezTo>
                <a:cubicBezTo>
                  <a:pt x="264" y="588"/>
                  <a:pt x="265" y="587"/>
                  <a:pt x="265" y="586"/>
                </a:cubicBezTo>
                <a:cubicBezTo>
                  <a:pt x="266" y="586"/>
                  <a:pt x="266" y="585"/>
                  <a:pt x="266" y="585"/>
                </a:cubicBezTo>
                <a:cubicBezTo>
                  <a:pt x="267" y="583"/>
                  <a:pt x="267" y="584"/>
                  <a:pt x="268" y="583"/>
                </a:cubicBezTo>
                <a:cubicBezTo>
                  <a:pt x="269" y="582"/>
                  <a:pt x="269" y="582"/>
                  <a:pt x="269" y="581"/>
                </a:cubicBezTo>
                <a:cubicBezTo>
                  <a:pt x="269" y="581"/>
                  <a:pt x="270" y="581"/>
                  <a:pt x="271" y="580"/>
                </a:cubicBezTo>
                <a:cubicBezTo>
                  <a:pt x="271" y="580"/>
                  <a:pt x="271" y="579"/>
                  <a:pt x="272" y="579"/>
                </a:cubicBezTo>
                <a:cubicBezTo>
                  <a:pt x="273" y="578"/>
                  <a:pt x="275" y="577"/>
                  <a:pt x="276" y="576"/>
                </a:cubicBezTo>
                <a:cubicBezTo>
                  <a:pt x="277" y="576"/>
                  <a:pt x="277" y="575"/>
                  <a:pt x="277" y="575"/>
                </a:cubicBezTo>
                <a:cubicBezTo>
                  <a:pt x="278" y="574"/>
                  <a:pt x="276" y="573"/>
                  <a:pt x="276" y="573"/>
                </a:cubicBezTo>
                <a:cubicBezTo>
                  <a:pt x="277" y="572"/>
                  <a:pt x="278" y="571"/>
                  <a:pt x="278" y="570"/>
                </a:cubicBezTo>
                <a:cubicBezTo>
                  <a:pt x="279" y="570"/>
                  <a:pt x="280" y="569"/>
                  <a:pt x="280" y="569"/>
                </a:cubicBezTo>
                <a:cubicBezTo>
                  <a:pt x="281" y="568"/>
                  <a:pt x="283" y="567"/>
                  <a:pt x="284" y="566"/>
                </a:cubicBezTo>
                <a:cubicBezTo>
                  <a:pt x="284" y="566"/>
                  <a:pt x="284" y="566"/>
                  <a:pt x="284" y="566"/>
                </a:cubicBezTo>
                <a:cubicBezTo>
                  <a:pt x="285" y="566"/>
                  <a:pt x="285" y="565"/>
                  <a:pt x="285" y="564"/>
                </a:cubicBezTo>
                <a:cubicBezTo>
                  <a:pt x="286" y="564"/>
                  <a:pt x="286" y="564"/>
                  <a:pt x="287" y="564"/>
                </a:cubicBezTo>
                <a:cubicBezTo>
                  <a:pt x="288" y="563"/>
                  <a:pt x="288" y="562"/>
                  <a:pt x="289" y="561"/>
                </a:cubicBezTo>
                <a:cubicBezTo>
                  <a:pt x="290" y="560"/>
                  <a:pt x="291" y="560"/>
                  <a:pt x="292" y="560"/>
                </a:cubicBezTo>
                <a:cubicBezTo>
                  <a:pt x="292" y="559"/>
                  <a:pt x="293" y="558"/>
                  <a:pt x="293" y="558"/>
                </a:cubicBezTo>
                <a:cubicBezTo>
                  <a:pt x="294" y="558"/>
                  <a:pt x="295" y="558"/>
                  <a:pt x="295" y="557"/>
                </a:cubicBezTo>
                <a:cubicBezTo>
                  <a:pt x="296" y="557"/>
                  <a:pt x="296" y="556"/>
                  <a:pt x="296" y="555"/>
                </a:cubicBezTo>
                <a:cubicBezTo>
                  <a:pt x="296" y="555"/>
                  <a:pt x="297" y="555"/>
                  <a:pt x="297" y="555"/>
                </a:cubicBezTo>
                <a:cubicBezTo>
                  <a:pt x="298" y="554"/>
                  <a:pt x="298" y="554"/>
                  <a:pt x="298" y="553"/>
                </a:cubicBezTo>
                <a:cubicBezTo>
                  <a:pt x="299" y="553"/>
                  <a:pt x="299" y="553"/>
                  <a:pt x="300" y="552"/>
                </a:cubicBezTo>
                <a:cubicBezTo>
                  <a:pt x="300" y="552"/>
                  <a:pt x="300" y="551"/>
                  <a:pt x="300" y="551"/>
                </a:cubicBezTo>
                <a:cubicBezTo>
                  <a:pt x="300" y="551"/>
                  <a:pt x="301" y="551"/>
                  <a:pt x="301" y="551"/>
                </a:cubicBezTo>
                <a:cubicBezTo>
                  <a:pt x="301" y="551"/>
                  <a:pt x="298" y="549"/>
                  <a:pt x="298" y="549"/>
                </a:cubicBezTo>
                <a:cubicBezTo>
                  <a:pt x="300" y="548"/>
                  <a:pt x="305" y="546"/>
                  <a:pt x="305" y="544"/>
                </a:cubicBezTo>
                <a:cubicBezTo>
                  <a:pt x="306" y="544"/>
                  <a:pt x="306" y="544"/>
                  <a:pt x="306" y="544"/>
                </a:cubicBezTo>
                <a:cubicBezTo>
                  <a:pt x="307" y="543"/>
                  <a:pt x="308" y="541"/>
                  <a:pt x="309" y="540"/>
                </a:cubicBezTo>
                <a:cubicBezTo>
                  <a:pt x="309" y="540"/>
                  <a:pt x="309" y="540"/>
                  <a:pt x="310" y="540"/>
                </a:cubicBezTo>
                <a:cubicBezTo>
                  <a:pt x="310" y="539"/>
                  <a:pt x="311" y="537"/>
                  <a:pt x="312" y="536"/>
                </a:cubicBezTo>
                <a:cubicBezTo>
                  <a:pt x="312" y="536"/>
                  <a:pt x="314" y="536"/>
                  <a:pt x="313" y="534"/>
                </a:cubicBezTo>
                <a:cubicBezTo>
                  <a:pt x="318" y="531"/>
                  <a:pt x="323" y="530"/>
                  <a:pt x="327" y="525"/>
                </a:cubicBezTo>
                <a:cubicBezTo>
                  <a:pt x="329" y="526"/>
                  <a:pt x="329" y="526"/>
                  <a:pt x="329" y="526"/>
                </a:cubicBezTo>
                <a:cubicBezTo>
                  <a:pt x="329" y="524"/>
                  <a:pt x="331" y="525"/>
                  <a:pt x="331" y="523"/>
                </a:cubicBezTo>
                <a:cubicBezTo>
                  <a:pt x="332" y="523"/>
                  <a:pt x="333" y="522"/>
                  <a:pt x="334" y="522"/>
                </a:cubicBezTo>
                <a:cubicBezTo>
                  <a:pt x="334" y="522"/>
                  <a:pt x="334" y="522"/>
                  <a:pt x="334" y="522"/>
                </a:cubicBezTo>
                <a:cubicBezTo>
                  <a:pt x="334" y="522"/>
                  <a:pt x="334" y="521"/>
                  <a:pt x="334" y="521"/>
                </a:cubicBezTo>
                <a:cubicBezTo>
                  <a:pt x="335" y="521"/>
                  <a:pt x="336" y="521"/>
                  <a:pt x="336" y="521"/>
                </a:cubicBezTo>
                <a:cubicBezTo>
                  <a:pt x="337" y="520"/>
                  <a:pt x="339" y="519"/>
                  <a:pt x="341" y="518"/>
                </a:cubicBezTo>
                <a:cubicBezTo>
                  <a:pt x="342" y="518"/>
                  <a:pt x="342" y="517"/>
                  <a:pt x="344" y="518"/>
                </a:cubicBezTo>
                <a:cubicBezTo>
                  <a:pt x="349" y="512"/>
                  <a:pt x="355" y="507"/>
                  <a:pt x="363" y="506"/>
                </a:cubicBezTo>
                <a:cubicBezTo>
                  <a:pt x="364" y="505"/>
                  <a:pt x="364" y="503"/>
                  <a:pt x="365" y="503"/>
                </a:cubicBezTo>
                <a:cubicBezTo>
                  <a:pt x="366" y="503"/>
                  <a:pt x="366" y="504"/>
                  <a:pt x="367" y="504"/>
                </a:cubicBezTo>
                <a:cubicBezTo>
                  <a:pt x="369" y="501"/>
                  <a:pt x="373" y="502"/>
                  <a:pt x="374" y="497"/>
                </a:cubicBezTo>
                <a:cubicBezTo>
                  <a:pt x="376" y="497"/>
                  <a:pt x="376" y="496"/>
                  <a:pt x="377" y="495"/>
                </a:cubicBezTo>
                <a:cubicBezTo>
                  <a:pt x="378" y="495"/>
                  <a:pt x="380" y="495"/>
                  <a:pt x="381" y="494"/>
                </a:cubicBezTo>
                <a:cubicBezTo>
                  <a:pt x="383" y="493"/>
                  <a:pt x="385" y="491"/>
                  <a:pt x="387" y="490"/>
                </a:cubicBezTo>
                <a:cubicBezTo>
                  <a:pt x="388" y="490"/>
                  <a:pt x="389" y="490"/>
                  <a:pt x="389" y="490"/>
                </a:cubicBezTo>
                <a:cubicBezTo>
                  <a:pt x="391" y="489"/>
                  <a:pt x="393" y="487"/>
                  <a:pt x="396" y="485"/>
                </a:cubicBezTo>
                <a:cubicBezTo>
                  <a:pt x="396" y="485"/>
                  <a:pt x="397" y="486"/>
                  <a:pt x="398" y="485"/>
                </a:cubicBezTo>
                <a:cubicBezTo>
                  <a:pt x="399" y="485"/>
                  <a:pt x="403" y="481"/>
                  <a:pt x="404" y="482"/>
                </a:cubicBezTo>
                <a:cubicBezTo>
                  <a:pt x="405" y="482"/>
                  <a:pt x="404" y="481"/>
                  <a:pt x="405" y="481"/>
                </a:cubicBezTo>
                <a:cubicBezTo>
                  <a:pt x="407" y="480"/>
                  <a:pt x="409" y="479"/>
                  <a:pt x="410" y="478"/>
                </a:cubicBezTo>
                <a:cubicBezTo>
                  <a:pt x="410" y="478"/>
                  <a:pt x="411" y="479"/>
                  <a:pt x="411" y="478"/>
                </a:cubicBezTo>
                <a:cubicBezTo>
                  <a:pt x="412" y="478"/>
                  <a:pt x="412" y="477"/>
                  <a:pt x="413" y="477"/>
                </a:cubicBezTo>
                <a:cubicBezTo>
                  <a:pt x="414" y="476"/>
                  <a:pt x="416" y="475"/>
                  <a:pt x="417" y="475"/>
                </a:cubicBezTo>
                <a:cubicBezTo>
                  <a:pt x="417" y="475"/>
                  <a:pt x="417" y="475"/>
                  <a:pt x="418" y="474"/>
                </a:cubicBezTo>
                <a:cubicBezTo>
                  <a:pt x="423" y="472"/>
                  <a:pt x="428" y="469"/>
                  <a:pt x="433" y="467"/>
                </a:cubicBezTo>
                <a:cubicBezTo>
                  <a:pt x="434" y="466"/>
                  <a:pt x="436" y="465"/>
                  <a:pt x="438" y="465"/>
                </a:cubicBezTo>
                <a:cubicBezTo>
                  <a:pt x="439" y="464"/>
                  <a:pt x="440" y="463"/>
                  <a:pt x="441" y="463"/>
                </a:cubicBezTo>
                <a:cubicBezTo>
                  <a:pt x="442" y="463"/>
                  <a:pt x="443" y="462"/>
                  <a:pt x="444" y="461"/>
                </a:cubicBezTo>
                <a:cubicBezTo>
                  <a:pt x="444" y="461"/>
                  <a:pt x="445" y="462"/>
                  <a:pt x="445" y="462"/>
                </a:cubicBezTo>
                <a:cubicBezTo>
                  <a:pt x="446" y="461"/>
                  <a:pt x="448" y="460"/>
                  <a:pt x="449" y="459"/>
                </a:cubicBezTo>
                <a:cubicBezTo>
                  <a:pt x="449" y="459"/>
                  <a:pt x="450" y="459"/>
                  <a:pt x="450" y="459"/>
                </a:cubicBezTo>
                <a:cubicBezTo>
                  <a:pt x="450" y="459"/>
                  <a:pt x="450" y="458"/>
                  <a:pt x="451" y="458"/>
                </a:cubicBezTo>
                <a:cubicBezTo>
                  <a:pt x="451" y="458"/>
                  <a:pt x="452" y="458"/>
                  <a:pt x="453" y="458"/>
                </a:cubicBezTo>
                <a:cubicBezTo>
                  <a:pt x="453" y="458"/>
                  <a:pt x="454" y="457"/>
                  <a:pt x="455" y="457"/>
                </a:cubicBezTo>
                <a:cubicBezTo>
                  <a:pt x="457" y="456"/>
                  <a:pt x="461" y="456"/>
                  <a:pt x="463" y="456"/>
                </a:cubicBezTo>
                <a:cubicBezTo>
                  <a:pt x="464" y="455"/>
                  <a:pt x="465" y="455"/>
                  <a:pt x="466" y="455"/>
                </a:cubicBezTo>
                <a:cubicBezTo>
                  <a:pt x="466" y="454"/>
                  <a:pt x="468" y="453"/>
                  <a:pt x="468" y="453"/>
                </a:cubicBezTo>
                <a:cubicBezTo>
                  <a:pt x="469" y="454"/>
                  <a:pt x="470" y="452"/>
                  <a:pt x="471" y="452"/>
                </a:cubicBezTo>
                <a:cubicBezTo>
                  <a:pt x="472" y="452"/>
                  <a:pt x="473" y="451"/>
                  <a:pt x="473" y="451"/>
                </a:cubicBezTo>
                <a:cubicBezTo>
                  <a:pt x="473" y="451"/>
                  <a:pt x="474" y="451"/>
                  <a:pt x="474" y="451"/>
                </a:cubicBezTo>
                <a:cubicBezTo>
                  <a:pt x="475" y="451"/>
                  <a:pt x="475" y="451"/>
                  <a:pt x="476" y="450"/>
                </a:cubicBezTo>
                <a:cubicBezTo>
                  <a:pt x="478" y="449"/>
                  <a:pt x="481" y="448"/>
                  <a:pt x="482" y="447"/>
                </a:cubicBezTo>
                <a:cubicBezTo>
                  <a:pt x="482" y="447"/>
                  <a:pt x="483" y="448"/>
                  <a:pt x="483" y="447"/>
                </a:cubicBezTo>
                <a:cubicBezTo>
                  <a:pt x="483" y="447"/>
                  <a:pt x="483" y="447"/>
                  <a:pt x="483" y="447"/>
                </a:cubicBezTo>
                <a:cubicBezTo>
                  <a:pt x="483" y="447"/>
                  <a:pt x="484" y="447"/>
                  <a:pt x="484" y="447"/>
                </a:cubicBezTo>
                <a:cubicBezTo>
                  <a:pt x="486" y="447"/>
                  <a:pt x="487" y="445"/>
                  <a:pt x="488" y="446"/>
                </a:cubicBezTo>
                <a:cubicBezTo>
                  <a:pt x="490" y="445"/>
                  <a:pt x="494" y="444"/>
                  <a:pt x="497" y="442"/>
                </a:cubicBezTo>
                <a:cubicBezTo>
                  <a:pt x="500" y="441"/>
                  <a:pt x="504" y="439"/>
                  <a:pt x="506" y="437"/>
                </a:cubicBezTo>
                <a:cubicBezTo>
                  <a:pt x="508" y="436"/>
                  <a:pt x="510" y="434"/>
                  <a:pt x="513" y="436"/>
                </a:cubicBezTo>
                <a:cubicBezTo>
                  <a:pt x="513" y="435"/>
                  <a:pt x="514" y="435"/>
                  <a:pt x="515" y="434"/>
                </a:cubicBezTo>
                <a:cubicBezTo>
                  <a:pt x="515" y="434"/>
                  <a:pt x="517" y="433"/>
                  <a:pt x="518" y="433"/>
                </a:cubicBezTo>
                <a:cubicBezTo>
                  <a:pt x="519" y="432"/>
                  <a:pt x="519" y="432"/>
                  <a:pt x="520" y="431"/>
                </a:cubicBezTo>
                <a:cubicBezTo>
                  <a:pt x="523" y="430"/>
                  <a:pt x="526" y="429"/>
                  <a:pt x="529" y="428"/>
                </a:cubicBezTo>
                <a:cubicBezTo>
                  <a:pt x="530" y="425"/>
                  <a:pt x="530" y="424"/>
                  <a:pt x="530" y="421"/>
                </a:cubicBezTo>
                <a:cubicBezTo>
                  <a:pt x="531" y="421"/>
                  <a:pt x="532" y="421"/>
                  <a:pt x="533" y="421"/>
                </a:cubicBezTo>
                <a:cubicBezTo>
                  <a:pt x="534" y="420"/>
                  <a:pt x="535" y="419"/>
                  <a:pt x="537" y="419"/>
                </a:cubicBezTo>
                <a:cubicBezTo>
                  <a:pt x="540" y="419"/>
                  <a:pt x="540" y="421"/>
                  <a:pt x="541" y="420"/>
                </a:cubicBezTo>
                <a:cubicBezTo>
                  <a:pt x="543" y="420"/>
                  <a:pt x="541" y="417"/>
                  <a:pt x="543" y="417"/>
                </a:cubicBezTo>
                <a:cubicBezTo>
                  <a:pt x="544" y="419"/>
                  <a:pt x="547" y="419"/>
                  <a:pt x="548" y="419"/>
                </a:cubicBezTo>
                <a:cubicBezTo>
                  <a:pt x="549" y="418"/>
                  <a:pt x="550" y="419"/>
                  <a:pt x="550" y="420"/>
                </a:cubicBezTo>
                <a:cubicBezTo>
                  <a:pt x="553" y="420"/>
                  <a:pt x="553" y="414"/>
                  <a:pt x="557" y="415"/>
                </a:cubicBezTo>
                <a:cubicBezTo>
                  <a:pt x="559" y="417"/>
                  <a:pt x="565" y="416"/>
                  <a:pt x="568" y="414"/>
                </a:cubicBezTo>
                <a:cubicBezTo>
                  <a:pt x="568" y="412"/>
                  <a:pt x="569" y="411"/>
                  <a:pt x="569" y="409"/>
                </a:cubicBezTo>
                <a:cubicBezTo>
                  <a:pt x="572" y="408"/>
                  <a:pt x="576" y="412"/>
                  <a:pt x="578" y="409"/>
                </a:cubicBezTo>
                <a:cubicBezTo>
                  <a:pt x="580" y="409"/>
                  <a:pt x="581" y="407"/>
                  <a:pt x="583" y="406"/>
                </a:cubicBezTo>
                <a:cubicBezTo>
                  <a:pt x="583" y="406"/>
                  <a:pt x="583" y="406"/>
                  <a:pt x="583" y="406"/>
                </a:cubicBezTo>
                <a:cubicBezTo>
                  <a:pt x="583" y="406"/>
                  <a:pt x="584" y="406"/>
                  <a:pt x="584" y="406"/>
                </a:cubicBezTo>
                <a:cubicBezTo>
                  <a:pt x="584" y="406"/>
                  <a:pt x="584" y="405"/>
                  <a:pt x="585" y="404"/>
                </a:cubicBezTo>
                <a:cubicBezTo>
                  <a:pt x="585" y="404"/>
                  <a:pt x="586" y="404"/>
                  <a:pt x="586" y="404"/>
                </a:cubicBezTo>
                <a:cubicBezTo>
                  <a:pt x="587" y="403"/>
                  <a:pt x="587" y="403"/>
                  <a:pt x="588" y="403"/>
                </a:cubicBezTo>
                <a:cubicBezTo>
                  <a:pt x="589" y="399"/>
                  <a:pt x="589" y="399"/>
                  <a:pt x="589" y="399"/>
                </a:cubicBezTo>
                <a:cubicBezTo>
                  <a:pt x="591" y="397"/>
                  <a:pt x="597" y="401"/>
                  <a:pt x="600" y="399"/>
                </a:cubicBezTo>
                <a:cubicBezTo>
                  <a:pt x="600" y="398"/>
                  <a:pt x="599" y="397"/>
                  <a:pt x="600" y="396"/>
                </a:cubicBezTo>
                <a:cubicBezTo>
                  <a:pt x="601" y="396"/>
                  <a:pt x="603" y="394"/>
                  <a:pt x="604" y="393"/>
                </a:cubicBezTo>
                <a:cubicBezTo>
                  <a:pt x="605" y="392"/>
                  <a:pt x="603" y="390"/>
                  <a:pt x="606" y="390"/>
                </a:cubicBezTo>
                <a:cubicBezTo>
                  <a:pt x="607" y="390"/>
                  <a:pt x="606" y="391"/>
                  <a:pt x="608" y="391"/>
                </a:cubicBezTo>
                <a:cubicBezTo>
                  <a:pt x="609" y="391"/>
                  <a:pt x="608" y="389"/>
                  <a:pt x="610" y="390"/>
                </a:cubicBezTo>
                <a:cubicBezTo>
                  <a:pt x="610" y="386"/>
                  <a:pt x="613" y="386"/>
                  <a:pt x="615" y="385"/>
                </a:cubicBezTo>
                <a:cubicBezTo>
                  <a:pt x="616" y="382"/>
                  <a:pt x="621" y="386"/>
                  <a:pt x="622" y="385"/>
                </a:cubicBezTo>
                <a:cubicBezTo>
                  <a:pt x="624" y="386"/>
                  <a:pt x="626" y="386"/>
                  <a:pt x="628" y="387"/>
                </a:cubicBezTo>
                <a:cubicBezTo>
                  <a:pt x="627" y="386"/>
                  <a:pt x="627" y="385"/>
                  <a:pt x="628" y="385"/>
                </a:cubicBezTo>
                <a:cubicBezTo>
                  <a:pt x="629" y="384"/>
                  <a:pt x="629" y="385"/>
                  <a:pt x="631" y="385"/>
                </a:cubicBezTo>
                <a:cubicBezTo>
                  <a:pt x="633" y="383"/>
                  <a:pt x="630" y="382"/>
                  <a:pt x="631" y="382"/>
                </a:cubicBezTo>
                <a:cubicBezTo>
                  <a:pt x="634" y="383"/>
                  <a:pt x="634" y="383"/>
                  <a:pt x="634" y="383"/>
                </a:cubicBezTo>
                <a:cubicBezTo>
                  <a:pt x="636" y="382"/>
                  <a:pt x="637" y="379"/>
                  <a:pt x="639" y="378"/>
                </a:cubicBezTo>
                <a:cubicBezTo>
                  <a:pt x="639" y="379"/>
                  <a:pt x="643" y="381"/>
                  <a:pt x="644" y="380"/>
                </a:cubicBezTo>
                <a:cubicBezTo>
                  <a:pt x="643" y="380"/>
                  <a:pt x="644" y="378"/>
                  <a:pt x="643" y="378"/>
                </a:cubicBezTo>
                <a:cubicBezTo>
                  <a:pt x="643" y="378"/>
                  <a:pt x="642" y="378"/>
                  <a:pt x="642" y="378"/>
                </a:cubicBezTo>
                <a:cubicBezTo>
                  <a:pt x="642" y="378"/>
                  <a:pt x="642" y="377"/>
                  <a:pt x="642" y="377"/>
                </a:cubicBezTo>
                <a:cubicBezTo>
                  <a:pt x="641" y="377"/>
                  <a:pt x="640" y="377"/>
                  <a:pt x="640" y="376"/>
                </a:cubicBezTo>
                <a:cubicBezTo>
                  <a:pt x="642" y="376"/>
                  <a:pt x="643" y="376"/>
                  <a:pt x="644" y="375"/>
                </a:cubicBezTo>
                <a:cubicBezTo>
                  <a:pt x="645" y="371"/>
                  <a:pt x="644" y="370"/>
                  <a:pt x="647" y="369"/>
                </a:cubicBezTo>
                <a:cubicBezTo>
                  <a:pt x="646" y="369"/>
                  <a:pt x="648" y="373"/>
                  <a:pt x="649" y="373"/>
                </a:cubicBezTo>
                <a:cubicBezTo>
                  <a:pt x="649" y="374"/>
                  <a:pt x="650" y="374"/>
                  <a:pt x="651" y="374"/>
                </a:cubicBezTo>
                <a:cubicBezTo>
                  <a:pt x="652" y="375"/>
                  <a:pt x="647" y="378"/>
                  <a:pt x="649" y="378"/>
                </a:cubicBezTo>
                <a:cubicBezTo>
                  <a:pt x="649" y="377"/>
                  <a:pt x="662" y="374"/>
                  <a:pt x="663" y="373"/>
                </a:cubicBezTo>
                <a:cubicBezTo>
                  <a:pt x="661" y="371"/>
                  <a:pt x="660" y="373"/>
                  <a:pt x="658" y="373"/>
                </a:cubicBezTo>
                <a:cubicBezTo>
                  <a:pt x="658" y="371"/>
                  <a:pt x="656" y="370"/>
                  <a:pt x="656" y="369"/>
                </a:cubicBezTo>
                <a:cubicBezTo>
                  <a:pt x="659" y="370"/>
                  <a:pt x="659" y="367"/>
                  <a:pt x="661" y="368"/>
                </a:cubicBezTo>
                <a:cubicBezTo>
                  <a:pt x="662" y="366"/>
                  <a:pt x="663" y="365"/>
                  <a:pt x="665" y="364"/>
                </a:cubicBezTo>
                <a:cubicBezTo>
                  <a:pt x="667" y="364"/>
                  <a:pt x="668" y="367"/>
                  <a:pt x="670" y="366"/>
                </a:cubicBezTo>
                <a:cubicBezTo>
                  <a:pt x="672" y="362"/>
                  <a:pt x="667" y="362"/>
                  <a:pt x="668" y="359"/>
                </a:cubicBezTo>
                <a:cubicBezTo>
                  <a:pt x="669" y="358"/>
                  <a:pt x="670" y="357"/>
                  <a:pt x="670" y="357"/>
                </a:cubicBezTo>
                <a:cubicBezTo>
                  <a:pt x="670" y="356"/>
                  <a:pt x="670" y="356"/>
                  <a:pt x="671" y="356"/>
                </a:cubicBezTo>
                <a:cubicBezTo>
                  <a:pt x="682" y="355"/>
                  <a:pt x="682" y="355"/>
                  <a:pt x="682" y="355"/>
                </a:cubicBezTo>
                <a:cubicBezTo>
                  <a:pt x="683" y="354"/>
                  <a:pt x="683" y="352"/>
                  <a:pt x="682" y="350"/>
                </a:cubicBezTo>
                <a:cubicBezTo>
                  <a:pt x="684" y="351"/>
                  <a:pt x="684" y="349"/>
                  <a:pt x="684" y="348"/>
                </a:cubicBezTo>
                <a:cubicBezTo>
                  <a:pt x="685" y="347"/>
                  <a:pt x="687" y="347"/>
                  <a:pt x="687" y="346"/>
                </a:cubicBezTo>
                <a:cubicBezTo>
                  <a:pt x="688" y="345"/>
                  <a:pt x="689" y="345"/>
                  <a:pt x="690" y="344"/>
                </a:cubicBezTo>
                <a:cubicBezTo>
                  <a:pt x="689" y="344"/>
                  <a:pt x="690" y="343"/>
                  <a:pt x="689" y="342"/>
                </a:cubicBezTo>
                <a:cubicBezTo>
                  <a:pt x="690" y="342"/>
                  <a:pt x="690" y="341"/>
                  <a:pt x="690" y="341"/>
                </a:cubicBezTo>
                <a:cubicBezTo>
                  <a:pt x="690" y="341"/>
                  <a:pt x="691" y="341"/>
                  <a:pt x="692" y="340"/>
                </a:cubicBezTo>
                <a:cubicBezTo>
                  <a:pt x="692" y="340"/>
                  <a:pt x="692" y="340"/>
                  <a:pt x="692" y="339"/>
                </a:cubicBezTo>
                <a:cubicBezTo>
                  <a:pt x="693" y="339"/>
                  <a:pt x="694" y="338"/>
                  <a:pt x="694" y="338"/>
                </a:cubicBezTo>
                <a:cubicBezTo>
                  <a:pt x="695" y="337"/>
                  <a:pt x="696" y="337"/>
                  <a:pt x="697" y="337"/>
                </a:cubicBezTo>
                <a:cubicBezTo>
                  <a:pt x="697" y="337"/>
                  <a:pt x="698" y="335"/>
                  <a:pt x="698" y="335"/>
                </a:cubicBezTo>
                <a:cubicBezTo>
                  <a:pt x="698" y="335"/>
                  <a:pt x="699" y="335"/>
                  <a:pt x="699" y="335"/>
                </a:cubicBezTo>
                <a:cubicBezTo>
                  <a:pt x="700" y="334"/>
                  <a:pt x="700" y="333"/>
                  <a:pt x="700" y="332"/>
                </a:cubicBezTo>
                <a:cubicBezTo>
                  <a:pt x="701" y="331"/>
                  <a:pt x="702" y="329"/>
                  <a:pt x="702" y="329"/>
                </a:cubicBezTo>
                <a:cubicBezTo>
                  <a:pt x="703" y="328"/>
                  <a:pt x="704" y="328"/>
                  <a:pt x="704" y="328"/>
                </a:cubicBezTo>
                <a:cubicBezTo>
                  <a:pt x="705" y="328"/>
                  <a:pt x="705" y="327"/>
                  <a:pt x="706" y="327"/>
                </a:cubicBezTo>
                <a:cubicBezTo>
                  <a:pt x="706" y="328"/>
                  <a:pt x="706" y="329"/>
                  <a:pt x="706" y="329"/>
                </a:cubicBezTo>
                <a:cubicBezTo>
                  <a:pt x="706" y="330"/>
                  <a:pt x="705" y="330"/>
                  <a:pt x="705" y="330"/>
                </a:cubicBezTo>
                <a:cubicBezTo>
                  <a:pt x="705" y="331"/>
                  <a:pt x="704" y="332"/>
                  <a:pt x="704" y="333"/>
                </a:cubicBezTo>
                <a:cubicBezTo>
                  <a:pt x="704" y="333"/>
                  <a:pt x="703" y="333"/>
                  <a:pt x="702" y="333"/>
                </a:cubicBezTo>
                <a:cubicBezTo>
                  <a:pt x="702" y="333"/>
                  <a:pt x="702" y="334"/>
                  <a:pt x="702" y="334"/>
                </a:cubicBezTo>
                <a:cubicBezTo>
                  <a:pt x="701" y="335"/>
                  <a:pt x="699" y="335"/>
                  <a:pt x="699" y="338"/>
                </a:cubicBezTo>
                <a:cubicBezTo>
                  <a:pt x="696" y="338"/>
                  <a:pt x="695" y="342"/>
                  <a:pt x="693" y="342"/>
                </a:cubicBezTo>
                <a:cubicBezTo>
                  <a:pt x="692" y="346"/>
                  <a:pt x="689" y="346"/>
                  <a:pt x="688" y="348"/>
                </a:cubicBezTo>
                <a:cubicBezTo>
                  <a:pt x="692" y="349"/>
                  <a:pt x="693" y="344"/>
                  <a:pt x="696" y="344"/>
                </a:cubicBezTo>
                <a:cubicBezTo>
                  <a:pt x="696" y="342"/>
                  <a:pt x="697" y="342"/>
                  <a:pt x="697" y="340"/>
                </a:cubicBezTo>
                <a:cubicBezTo>
                  <a:pt x="700" y="339"/>
                  <a:pt x="703" y="337"/>
                  <a:pt x="705" y="334"/>
                </a:cubicBezTo>
                <a:cubicBezTo>
                  <a:pt x="707" y="333"/>
                  <a:pt x="709" y="331"/>
                  <a:pt x="710" y="327"/>
                </a:cubicBezTo>
                <a:cubicBezTo>
                  <a:pt x="711" y="327"/>
                  <a:pt x="711" y="326"/>
                  <a:pt x="712" y="326"/>
                </a:cubicBezTo>
                <a:cubicBezTo>
                  <a:pt x="712" y="324"/>
                  <a:pt x="713" y="322"/>
                  <a:pt x="714" y="322"/>
                </a:cubicBezTo>
                <a:cubicBezTo>
                  <a:pt x="714" y="321"/>
                  <a:pt x="714" y="321"/>
                  <a:pt x="715" y="321"/>
                </a:cubicBezTo>
                <a:cubicBezTo>
                  <a:pt x="715" y="319"/>
                  <a:pt x="716" y="319"/>
                  <a:pt x="716" y="318"/>
                </a:cubicBezTo>
                <a:cubicBezTo>
                  <a:pt x="716" y="318"/>
                  <a:pt x="716" y="318"/>
                  <a:pt x="717" y="318"/>
                </a:cubicBezTo>
                <a:cubicBezTo>
                  <a:pt x="717" y="317"/>
                  <a:pt x="717" y="317"/>
                  <a:pt x="717" y="317"/>
                </a:cubicBezTo>
                <a:cubicBezTo>
                  <a:pt x="718" y="316"/>
                  <a:pt x="718" y="315"/>
                  <a:pt x="718" y="315"/>
                </a:cubicBezTo>
                <a:cubicBezTo>
                  <a:pt x="719" y="315"/>
                  <a:pt x="719" y="314"/>
                  <a:pt x="720" y="314"/>
                </a:cubicBezTo>
                <a:cubicBezTo>
                  <a:pt x="720" y="314"/>
                  <a:pt x="720" y="314"/>
                  <a:pt x="720" y="313"/>
                </a:cubicBezTo>
                <a:cubicBezTo>
                  <a:pt x="721" y="313"/>
                  <a:pt x="721" y="313"/>
                  <a:pt x="721" y="312"/>
                </a:cubicBezTo>
                <a:cubicBezTo>
                  <a:pt x="722" y="311"/>
                  <a:pt x="722" y="310"/>
                  <a:pt x="723" y="309"/>
                </a:cubicBezTo>
                <a:cubicBezTo>
                  <a:pt x="723" y="308"/>
                  <a:pt x="726" y="308"/>
                  <a:pt x="726" y="307"/>
                </a:cubicBezTo>
                <a:cubicBezTo>
                  <a:pt x="727" y="306"/>
                  <a:pt x="726" y="307"/>
                  <a:pt x="727" y="306"/>
                </a:cubicBezTo>
                <a:cubicBezTo>
                  <a:pt x="729" y="305"/>
                  <a:pt x="729" y="301"/>
                  <a:pt x="730" y="300"/>
                </a:cubicBezTo>
                <a:cubicBezTo>
                  <a:pt x="730" y="300"/>
                  <a:pt x="730" y="299"/>
                  <a:pt x="730" y="299"/>
                </a:cubicBezTo>
                <a:cubicBezTo>
                  <a:pt x="731" y="298"/>
                  <a:pt x="732" y="296"/>
                  <a:pt x="733" y="296"/>
                </a:cubicBezTo>
                <a:cubicBezTo>
                  <a:pt x="733" y="294"/>
                  <a:pt x="733" y="293"/>
                  <a:pt x="734" y="292"/>
                </a:cubicBezTo>
                <a:cubicBezTo>
                  <a:pt x="734" y="292"/>
                  <a:pt x="734" y="291"/>
                  <a:pt x="734" y="291"/>
                </a:cubicBezTo>
                <a:cubicBezTo>
                  <a:pt x="735" y="288"/>
                  <a:pt x="737" y="286"/>
                  <a:pt x="738" y="283"/>
                </a:cubicBezTo>
                <a:cubicBezTo>
                  <a:pt x="738" y="282"/>
                  <a:pt x="738" y="281"/>
                  <a:pt x="739" y="281"/>
                </a:cubicBezTo>
                <a:cubicBezTo>
                  <a:pt x="739" y="281"/>
                  <a:pt x="739" y="279"/>
                  <a:pt x="739" y="279"/>
                </a:cubicBezTo>
                <a:cubicBezTo>
                  <a:pt x="739" y="279"/>
                  <a:pt x="740" y="279"/>
                  <a:pt x="740" y="279"/>
                </a:cubicBezTo>
                <a:cubicBezTo>
                  <a:pt x="741" y="275"/>
                  <a:pt x="742" y="272"/>
                  <a:pt x="743" y="269"/>
                </a:cubicBezTo>
                <a:cubicBezTo>
                  <a:pt x="744" y="269"/>
                  <a:pt x="743" y="268"/>
                  <a:pt x="743" y="268"/>
                </a:cubicBezTo>
                <a:cubicBezTo>
                  <a:pt x="743" y="267"/>
                  <a:pt x="744" y="267"/>
                  <a:pt x="744" y="267"/>
                </a:cubicBezTo>
                <a:cubicBezTo>
                  <a:pt x="744" y="267"/>
                  <a:pt x="744" y="267"/>
                  <a:pt x="744" y="267"/>
                </a:cubicBezTo>
                <a:cubicBezTo>
                  <a:pt x="744" y="267"/>
                  <a:pt x="744" y="266"/>
                  <a:pt x="744" y="266"/>
                </a:cubicBezTo>
                <a:cubicBezTo>
                  <a:pt x="744" y="266"/>
                  <a:pt x="744" y="266"/>
                  <a:pt x="744" y="266"/>
                </a:cubicBezTo>
                <a:cubicBezTo>
                  <a:pt x="744" y="266"/>
                  <a:pt x="744" y="265"/>
                  <a:pt x="744" y="265"/>
                </a:cubicBezTo>
                <a:cubicBezTo>
                  <a:pt x="745" y="265"/>
                  <a:pt x="745" y="265"/>
                  <a:pt x="745" y="264"/>
                </a:cubicBezTo>
                <a:cubicBezTo>
                  <a:pt x="745" y="264"/>
                  <a:pt x="745" y="264"/>
                  <a:pt x="745" y="264"/>
                </a:cubicBezTo>
                <a:cubicBezTo>
                  <a:pt x="746" y="263"/>
                  <a:pt x="745" y="261"/>
                  <a:pt x="746" y="261"/>
                </a:cubicBezTo>
                <a:cubicBezTo>
                  <a:pt x="746" y="260"/>
                  <a:pt x="746" y="260"/>
                  <a:pt x="747" y="259"/>
                </a:cubicBezTo>
                <a:cubicBezTo>
                  <a:pt x="749" y="254"/>
                  <a:pt x="749" y="248"/>
                  <a:pt x="750" y="242"/>
                </a:cubicBezTo>
                <a:cubicBezTo>
                  <a:pt x="750" y="242"/>
                  <a:pt x="750" y="241"/>
                  <a:pt x="751" y="241"/>
                </a:cubicBezTo>
                <a:cubicBezTo>
                  <a:pt x="751" y="240"/>
                  <a:pt x="751" y="240"/>
                  <a:pt x="751" y="240"/>
                </a:cubicBezTo>
                <a:cubicBezTo>
                  <a:pt x="751" y="239"/>
                  <a:pt x="751" y="239"/>
                  <a:pt x="751" y="238"/>
                </a:cubicBezTo>
                <a:cubicBezTo>
                  <a:pt x="751" y="238"/>
                  <a:pt x="751" y="237"/>
                  <a:pt x="751" y="237"/>
                </a:cubicBezTo>
                <a:cubicBezTo>
                  <a:pt x="751" y="237"/>
                  <a:pt x="751" y="236"/>
                  <a:pt x="751" y="236"/>
                </a:cubicBezTo>
                <a:cubicBezTo>
                  <a:pt x="751" y="236"/>
                  <a:pt x="752" y="236"/>
                  <a:pt x="752" y="235"/>
                </a:cubicBezTo>
                <a:cubicBezTo>
                  <a:pt x="752" y="234"/>
                  <a:pt x="752" y="234"/>
                  <a:pt x="752" y="233"/>
                </a:cubicBezTo>
                <a:cubicBezTo>
                  <a:pt x="752" y="232"/>
                  <a:pt x="752" y="231"/>
                  <a:pt x="752" y="230"/>
                </a:cubicBezTo>
                <a:cubicBezTo>
                  <a:pt x="752" y="229"/>
                  <a:pt x="752" y="229"/>
                  <a:pt x="752" y="228"/>
                </a:cubicBezTo>
                <a:cubicBezTo>
                  <a:pt x="752" y="227"/>
                  <a:pt x="752" y="226"/>
                  <a:pt x="752" y="225"/>
                </a:cubicBezTo>
                <a:cubicBezTo>
                  <a:pt x="753" y="203"/>
                  <a:pt x="737" y="189"/>
                  <a:pt x="721" y="179"/>
                </a:cubicBezTo>
                <a:cubicBezTo>
                  <a:pt x="721" y="179"/>
                  <a:pt x="730" y="164"/>
                  <a:pt x="731" y="163"/>
                </a:cubicBezTo>
                <a:cubicBezTo>
                  <a:pt x="736" y="153"/>
                  <a:pt x="741" y="143"/>
                  <a:pt x="743" y="132"/>
                </a:cubicBezTo>
                <a:cubicBezTo>
                  <a:pt x="745" y="124"/>
                  <a:pt x="746" y="116"/>
                  <a:pt x="746" y="107"/>
                </a:cubicBezTo>
                <a:cubicBezTo>
                  <a:pt x="746" y="85"/>
                  <a:pt x="741" y="61"/>
                  <a:pt x="725" y="44"/>
                </a:cubicBezTo>
                <a:cubicBezTo>
                  <a:pt x="722" y="40"/>
                  <a:pt x="718" y="36"/>
                  <a:pt x="714" y="33"/>
                </a:cubicBezTo>
                <a:cubicBezTo>
                  <a:pt x="698" y="19"/>
                  <a:pt x="680" y="10"/>
                  <a:pt x="660" y="5"/>
                </a:cubicBezTo>
                <a:cubicBezTo>
                  <a:pt x="652" y="3"/>
                  <a:pt x="644" y="2"/>
                  <a:pt x="636" y="2"/>
                </a:cubicBezTo>
                <a:cubicBezTo>
                  <a:pt x="610" y="0"/>
                  <a:pt x="579" y="8"/>
                  <a:pt x="561" y="28"/>
                </a:cubicBezTo>
                <a:cubicBezTo>
                  <a:pt x="559" y="31"/>
                  <a:pt x="552" y="39"/>
                  <a:pt x="554" y="43"/>
                </a:cubicBezTo>
                <a:cubicBezTo>
                  <a:pt x="536" y="12"/>
                  <a:pt x="488" y="20"/>
                  <a:pt x="461" y="29"/>
                </a:cubicBezTo>
                <a:cubicBezTo>
                  <a:pt x="446" y="33"/>
                  <a:pt x="434" y="40"/>
                  <a:pt x="421" y="49"/>
                </a:cubicBezTo>
                <a:cubicBezTo>
                  <a:pt x="399" y="64"/>
                  <a:pt x="382" y="85"/>
                  <a:pt x="369" y="109"/>
                </a:cubicBezTo>
                <a:cubicBezTo>
                  <a:pt x="351" y="147"/>
                  <a:pt x="345" y="193"/>
                  <a:pt x="352" y="234"/>
                </a:cubicBezTo>
                <a:cubicBezTo>
                  <a:pt x="354" y="246"/>
                  <a:pt x="361" y="261"/>
                  <a:pt x="368" y="272"/>
                </a:cubicBezTo>
                <a:cubicBezTo>
                  <a:pt x="380" y="292"/>
                  <a:pt x="401" y="307"/>
                  <a:pt x="424" y="313"/>
                </a:cubicBezTo>
                <a:cubicBezTo>
                  <a:pt x="440" y="317"/>
                  <a:pt x="457" y="316"/>
                  <a:pt x="474" y="313"/>
                </a:cubicBezTo>
                <a:cubicBezTo>
                  <a:pt x="494" y="310"/>
                  <a:pt x="514" y="301"/>
                  <a:pt x="528" y="287"/>
                </a:cubicBezTo>
                <a:cubicBezTo>
                  <a:pt x="540" y="276"/>
                  <a:pt x="548" y="261"/>
                  <a:pt x="552" y="245"/>
                </a:cubicBezTo>
                <a:cubicBezTo>
                  <a:pt x="556" y="224"/>
                  <a:pt x="552" y="198"/>
                  <a:pt x="533" y="185"/>
                </a:cubicBezTo>
                <a:cubicBezTo>
                  <a:pt x="519" y="176"/>
                  <a:pt x="498" y="177"/>
                  <a:pt x="485" y="188"/>
                </a:cubicBezTo>
                <a:cubicBezTo>
                  <a:pt x="480" y="192"/>
                  <a:pt x="477" y="199"/>
                  <a:pt x="474" y="205"/>
                </a:cubicBezTo>
                <a:cubicBezTo>
                  <a:pt x="473" y="207"/>
                  <a:pt x="467" y="222"/>
                  <a:pt x="469" y="223"/>
                </a:cubicBezTo>
                <a:cubicBezTo>
                  <a:pt x="467" y="222"/>
                  <a:pt x="456" y="183"/>
                  <a:pt x="485" y="159"/>
                </a:cubicBezTo>
                <a:cubicBezTo>
                  <a:pt x="492" y="152"/>
                  <a:pt x="502" y="148"/>
                  <a:pt x="511" y="145"/>
                </a:cubicBezTo>
                <a:cubicBezTo>
                  <a:pt x="525" y="141"/>
                  <a:pt x="543" y="142"/>
                  <a:pt x="557" y="147"/>
                </a:cubicBezTo>
                <a:cubicBezTo>
                  <a:pt x="563" y="149"/>
                  <a:pt x="569" y="153"/>
                  <a:pt x="574" y="157"/>
                </a:cubicBezTo>
                <a:cubicBezTo>
                  <a:pt x="583" y="163"/>
                  <a:pt x="591" y="173"/>
                  <a:pt x="596" y="184"/>
                </a:cubicBezTo>
                <a:cubicBezTo>
                  <a:pt x="600" y="193"/>
                  <a:pt x="602" y="204"/>
                  <a:pt x="601" y="214"/>
                </a:cubicBezTo>
                <a:cubicBezTo>
                  <a:pt x="600" y="242"/>
                  <a:pt x="587" y="274"/>
                  <a:pt x="567" y="293"/>
                </a:cubicBezTo>
                <a:cubicBezTo>
                  <a:pt x="564" y="296"/>
                  <a:pt x="562" y="300"/>
                  <a:pt x="559" y="303"/>
                </a:cubicBezTo>
                <a:cubicBezTo>
                  <a:pt x="555" y="306"/>
                  <a:pt x="552" y="310"/>
                  <a:pt x="548" y="312"/>
                </a:cubicBezTo>
                <a:cubicBezTo>
                  <a:pt x="545" y="313"/>
                  <a:pt x="546" y="313"/>
                  <a:pt x="544" y="314"/>
                </a:cubicBezTo>
                <a:cubicBezTo>
                  <a:pt x="543" y="316"/>
                  <a:pt x="541" y="317"/>
                  <a:pt x="540" y="319"/>
                </a:cubicBezTo>
                <a:cubicBezTo>
                  <a:pt x="540" y="318"/>
                  <a:pt x="540" y="318"/>
                  <a:pt x="539" y="318"/>
                </a:cubicBezTo>
                <a:cubicBezTo>
                  <a:pt x="539" y="318"/>
                  <a:pt x="539" y="318"/>
                  <a:pt x="538" y="318"/>
                </a:cubicBezTo>
                <a:cubicBezTo>
                  <a:pt x="537" y="320"/>
                  <a:pt x="536" y="322"/>
                  <a:pt x="535" y="323"/>
                </a:cubicBezTo>
                <a:cubicBezTo>
                  <a:pt x="534" y="323"/>
                  <a:pt x="534" y="324"/>
                  <a:pt x="533" y="323"/>
                </a:cubicBezTo>
                <a:cubicBezTo>
                  <a:pt x="533" y="323"/>
                  <a:pt x="532" y="322"/>
                  <a:pt x="532" y="322"/>
                </a:cubicBezTo>
                <a:cubicBezTo>
                  <a:pt x="532" y="322"/>
                  <a:pt x="531" y="322"/>
                  <a:pt x="530" y="323"/>
                </a:cubicBezTo>
                <a:cubicBezTo>
                  <a:pt x="530" y="323"/>
                  <a:pt x="530" y="324"/>
                  <a:pt x="529" y="324"/>
                </a:cubicBezTo>
                <a:cubicBezTo>
                  <a:pt x="529" y="324"/>
                  <a:pt x="529" y="325"/>
                  <a:pt x="529" y="325"/>
                </a:cubicBezTo>
                <a:cubicBezTo>
                  <a:pt x="528" y="325"/>
                  <a:pt x="527" y="326"/>
                  <a:pt x="527" y="327"/>
                </a:cubicBezTo>
                <a:cubicBezTo>
                  <a:pt x="527" y="327"/>
                  <a:pt x="526" y="326"/>
                  <a:pt x="526" y="327"/>
                </a:cubicBezTo>
                <a:cubicBezTo>
                  <a:pt x="526" y="327"/>
                  <a:pt x="525" y="328"/>
                  <a:pt x="525" y="328"/>
                </a:cubicBezTo>
                <a:cubicBezTo>
                  <a:pt x="524" y="329"/>
                  <a:pt x="522" y="327"/>
                  <a:pt x="522" y="328"/>
                </a:cubicBezTo>
                <a:cubicBezTo>
                  <a:pt x="522" y="329"/>
                  <a:pt x="520" y="329"/>
                  <a:pt x="519" y="330"/>
                </a:cubicBezTo>
                <a:cubicBezTo>
                  <a:pt x="519" y="330"/>
                  <a:pt x="519" y="331"/>
                  <a:pt x="518" y="331"/>
                </a:cubicBezTo>
                <a:cubicBezTo>
                  <a:pt x="518" y="331"/>
                  <a:pt x="517" y="331"/>
                  <a:pt x="517" y="331"/>
                </a:cubicBezTo>
                <a:cubicBezTo>
                  <a:pt x="516" y="332"/>
                  <a:pt x="516" y="333"/>
                  <a:pt x="516" y="333"/>
                </a:cubicBezTo>
                <a:cubicBezTo>
                  <a:pt x="515" y="334"/>
                  <a:pt x="513" y="334"/>
                  <a:pt x="512" y="335"/>
                </a:cubicBezTo>
                <a:cubicBezTo>
                  <a:pt x="511" y="336"/>
                  <a:pt x="510" y="337"/>
                  <a:pt x="509" y="338"/>
                </a:cubicBezTo>
                <a:cubicBezTo>
                  <a:pt x="507" y="339"/>
                  <a:pt x="506" y="337"/>
                  <a:pt x="505" y="338"/>
                </a:cubicBezTo>
                <a:cubicBezTo>
                  <a:pt x="505" y="338"/>
                  <a:pt x="505" y="339"/>
                  <a:pt x="504" y="339"/>
                </a:cubicBezTo>
                <a:cubicBezTo>
                  <a:pt x="503" y="340"/>
                  <a:pt x="498" y="342"/>
                  <a:pt x="497" y="342"/>
                </a:cubicBezTo>
                <a:cubicBezTo>
                  <a:pt x="495" y="343"/>
                  <a:pt x="494" y="345"/>
                  <a:pt x="493" y="345"/>
                </a:cubicBezTo>
                <a:cubicBezTo>
                  <a:pt x="493" y="345"/>
                  <a:pt x="492" y="345"/>
                  <a:pt x="492" y="345"/>
                </a:cubicBezTo>
                <a:cubicBezTo>
                  <a:pt x="492" y="345"/>
                  <a:pt x="491" y="346"/>
                  <a:pt x="491" y="346"/>
                </a:cubicBezTo>
                <a:cubicBezTo>
                  <a:pt x="490" y="346"/>
                  <a:pt x="489" y="346"/>
                  <a:pt x="488" y="346"/>
                </a:cubicBezTo>
                <a:cubicBezTo>
                  <a:pt x="487" y="349"/>
                  <a:pt x="485" y="348"/>
                  <a:pt x="482" y="350"/>
                </a:cubicBezTo>
                <a:cubicBezTo>
                  <a:pt x="476" y="353"/>
                  <a:pt x="469" y="359"/>
                  <a:pt x="463" y="360"/>
                </a:cubicBezTo>
                <a:cubicBezTo>
                  <a:pt x="461" y="363"/>
                  <a:pt x="457" y="363"/>
                  <a:pt x="454" y="365"/>
                </a:cubicBezTo>
                <a:cubicBezTo>
                  <a:pt x="453" y="365"/>
                  <a:pt x="453" y="366"/>
                  <a:pt x="451" y="366"/>
                </a:cubicBezTo>
                <a:cubicBezTo>
                  <a:pt x="450" y="366"/>
                  <a:pt x="450" y="368"/>
                  <a:pt x="449" y="368"/>
                </a:cubicBezTo>
                <a:cubicBezTo>
                  <a:pt x="447" y="368"/>
                  <a:pt x="446" y="369"/>
                  <a:pt x="444" y="369"/>
                </a:cubicBezTo>
                <a:cubicBezTo>
                  <a:pt x="442" y="370"/>
                  <a:pt x="441" y="371"/>
                  <a:pt x="439" y="371"/>
                </a:cubicBezTo>
                <a:cubicBezTo>
                  <a:pt x="437" y="372"/>
                  <a:pt x="435" y="375"/>
                  <a:pt x="432" y="375"/>
                </a:cubicBezTo>
                <a:cubicBezTo>
                  <a:pt x="432" y="375"/>
                  <a:pt x="432" y="376"/>
                  <a:pt x="431" y="376"/>
                </a:cubicBezTo>
                <a:cubicBezTo>
                  <a:pt x="429" y="375"/>
                  <a:pt x="427" y="376"/>
                  <a:pt x="425" y="377"/>
                </a:cubicBezTo>
                <a:cubicBezTo>
                  <a:pt x="426" y="377"/>
                  <a:pt x="425" y="379"/>
                  <a:pt x="426" y="380"/>
                </a:cubicBezTo>
                <a:cubicBezTo>
                  <a:pt x="424" y="380"/>
                  <a:pt x="422" y="380"/>
                  <a:pt x="420" y="381"/>
                </a:cubicBezTo>
                <a:cubicBezTo>
                  <a:pt x="420" y="380"/>
                  <a:pt x="421" y="379"/>
                  <a:pt x="419" y="378"/>
                </a:cubicBezTo>
                <a:cubicBezTo>
                  <a:pt x="418" y="379"/>
                  <a:pt x="417" y="380"/>
                  <a:pt x="417" y="380"/>
                </a:cubicBezTo>
                <a:cubicBezTo>
                  <a:pt x="418" y="381"/>
                  <a:pt x="418" y="382"/>
                  <a:pt x="417" y="384"/>
                </a:cubicBezTo>
                <a:cubicBezTo>
                  <a:pt x="417" y="384"/>
                  <a:pt x="417" y="384"/>
                  <a:pt x="416" y="384"/>
                </a:cubicBezTo>
                <a:cubicBezTo>
                  <a:pt x="416" y="385"/>
                  <a:pt x="416" y="385"/>
                  <a:pt x="416" y="385"/>
                </a:cubicBezTo>
                <a:cubicBezTo>
                  <a:pt x="416" y="385"/>
                  <a:pt x="416" y="385"/>
                  <a:pt x="416" y="385"/>
                </a:cubicBezTo>
                <a:cubicBezTo>
                  <a:pt x="416" y="385"/>
                  <a:pt x="416" y="385"/>
                  <a:pt x="416" y="386"/>
                </a:cubicBezTo>
                <a:cubicBezTo>
                  <a:pt x="415" y="386"/>
                  <a:pt x="414" y="386"/>
                  <a:pt x="413" y="386"/>
                </a:cubicBezTo>
                <a:cubicBezTo>
                  <a:pt x="412" y="386"/>
                  <a:pt x="412" y="388"/>
                  <a:pt x="411" y="387"/>
                </a:cubicBezTo>
                <a:cubicBezTo>
                  <a:pt x="410" y="385"/>
                  <a:pt x="411" y="386"/>
                  <a:pt x="411" y="384"/>
                </a:cubicBezTo>
                <a:cubicBezTo>
                  <a:pt x="412" y="383"/>
                  <a:pt x="410" y="383"/>
                  <a:pt x="410" y="382"/>
                </a:cubicBezTo>
                <a:cubicBezTo>
                  <a:pt x="408" y="383"/>
                  <a:pt x="409" y="385"/>
                  <a:pt x="409" y="386"/>
                </a:cubicBezTo>
                <a:cubicBezTo>
                  <a:pt x="407" y="387"/>
                  <a:pt x="406" y="388"/>
                  <a:pt x="404" y="389"/>
                </a:cubicBezTo>
                <a:cubicBezTo>
                  <a:pt x="402" y="389"/>
                  <a:pt x="400" y="390"/>
                  <a:pt x="398" y="391"/>
                </a:cubicBezTo>
                <a:cubicBezTo>
                  <a:pt x="396" y="390"/>
                  <a:pt x="396" y="392"/>
                  <a:pt x="394" y="391"/>
                </a:cubicBezTo>
                <a:cubicBezTo>
                  <a:pt x="392" y="393"/>
                  <a:pt x="389" y="395"/>
                  <a:pt x="387" y="398"/>
                </a:cubicBezTo>
                <a:cubicBezTo>
                  <a:pt x="385" y="397"/>
                  <a:pt x="384" y="398"/>
                  <a:pt x="382" y="399"/>
                </a:cubicBezTo>
                <a:cubicBezTo>
                  <a:pt x="383" y="399"/>
                  <a:pt x="382" y="398"/>
                  <a:pt x="381" y="399"/>
                </a:cubicBezTo>
                <a:cubicBezTo>
                  <a:pt x="381" y="399"/>
                  <a:pt x="381" y="400"/>
                  <a:pt x="380" y="400"/>
                </a:cubicBezTo>
                <a:cubicBezTo>
                  <a:pt x="383" y="401"/>
                  <a:pt x="384" y="400"/>
                  <a:pt x="385" y="399"/>
                </a:cubicBezTo>
                <a:cubicBezTo>
                  <a:pt x="385" y="399"/>
                  <a:pt x="386" y="400"/>
                  <a:pt x="386" y="400"/>
                </a:cubicBezTo>
                <a:cubicBezTo>
                  <a:pt x="387" y="399"/>
                  <a:pt x="387" y="399"/>
                  <a:pt x="387" y="398"/>
                </a:cubicBezTo>
                <a:cubicBezTo>
                  <a:pt x="389" y="398"/>
                  <a:pt x="390" y="398"/>
                  <a:pt x="390" y="398"/>
                </a:cubicBezTo>
                <a:cubicBezTo>
                  <a:pt x="391" y="398"/>
                  <a:pt x="392" y="397"/>
                  <a:pt x="392" y="397"/>
                </a:cubicBezTo>
                <a:cubicBezTo>
                  <a:pt x="392" y="396"/>
                  <a:pt x="393" y="396"/>
                  <a:pt x="393" y="396"/>
                </a:cubicBezTo>
                <a:cubicBezTo>
                  <a:pt x="394" y="396"/>
                  <a:pt x="394" y="395"/>
                  <a:pt x="395" y="395"/>
                </a:cubicBezTo>
                <a:cubicBezTo>
                  <a:pt x="399" y="392"/>
                  <a:pt x="404" y="392"/>
                  <a:pt x="408" y="390"/>
                </a:cubicBezTo>
                <a:cubicBezTo>
                  <a:pt x="410" y="390"/>
                  <a:pt x="410" y="390"/>
                  <a:pt x="411" y="391"/>
                </a:cubicBezTo>
                <a:cubicBezTo>
                  <a:pt x="414" y="389"/>
                  <a:pt x="417" y="388"/>
                  <a:pt x="418" y="387"/>
                </a:cubicBezTo>
                <a:cubicBezTo>
                  <a:pt x="420" y="386"/>
                  <a:pt x="422" y="386"/>
                  <a:pt x="422" y="385"/>
                </a:cubicBezTo>
                <a:cubicBezTo>
                  <a:pt x="422" y="384"/>
                  <a:pt x="422" y="385"/>
                  <a:pt x="423" y="384"/>
                </a:cubicBezTo>
                <a:cubicBezTo>
                  <a:pt x="425" y="383"/>
                  <a:pt x="426" y="381"/>
                  <a:pt x="428" y="381"/>
                </a:cubicBezTo>
                <a:cubicBezTo>
                  <a:pt x="428" y="380"/>
                  <a:pt x="428" y="378"/>
                  <a:pt x="429" y="378"/>
                </a:cubicBezTo>
                <a:cubicBezTo>
                  <a:pt x="431" y="378"/>
                  <a:pt x="430" y="379"/>
                  <a:pt x="432" y="379"/>
                </a:cubicBezTo>
                <a:cubicBezTo>
                  <a:pt x="433" y="378"/>
                  <a:pt x="434" y="379"/>
                  <a:pt x="436" y="379"/>
                </a:cubicBezTo>
                <a:cubicBezTo>
                  <a:pt x="437" y="377"/>
                  <a:pt x="439" y="376"/>
                  <a:pt x="441" y="375"/>
                </a:cubicBezTo>
                <a:cubicBezTo>
                  <a:pt x="443" y="375"/>
                  <a:pt x="444" y="375"/>
                  <a:pt x="445" y="375"/>
                </a:cubicBezTo>
                <a:cubicBezTo>
                  <a:pt x="446" y="373"/>
                  <a:pt x="447" y="373"/>
                  <a:pt x="448" y="371"/>
                </a:cubicBezTo>
                <a:cubicBezTo>
                  <a:pt x="450" y="372"/>
                  <a:pt x="450" y="370"/>
                  <a:pt x="452" y="371"/>
                </a:cubicBezTo>
                <a:cubicBezTo>
                  <a:pt x="454" y="370"/>
                  <a:pt x="454" y="367"/>
                  <a:pt x="457" y="368"/>
                </a:cubicBezTo>
                <a:cubicBezTo>
                  <a:pt x="457" y="370"/>
                  <a:pt x="456" y="370"/>
                  <a:pt x="455" y="371"/>
                </a:cubicBezTo>
                <a:cubicBezTo>
                  <a:pt x="454" y="372"/>
                  <a:pt x="453" y="372"/>
                  <a:pt x="452" y="372"/>
                </a:cubicBezTo>
                <a:cubicBezTo>
                  <a:pt x="451" y="373"/>
                  <a:pt x="452" y="374"/>
                  <a:pt x="450" y="374"/>
                </a:cubicBezTo>
                <a:cubicBezTo>
                  <a:pt x="450" y="374"/>
                  <a:pt x="450" y="374"/>
                  <a:pt x="449" y="374"/>
                </a:cubicBezTo>
                <a:cubicBezTo>
                  <a:pt x="449" y="374"/>
                  <a:pt x="449" y="374"/>
                  <a:pt x="448" y="375"/>
                </a:cubicBezTo>
                <a:cubicBezTo>
                  <a:pt x="448" y="375"/>
                  <a:pt x="447" y="374"/>
                  <a:pt x="446" y="375"/>
                </a:cubicBezTo>
                <a:cubicBezTo>
                  <a:pt x="446" y="375"/>
                  <a:pt x="446" y="375"/>
                  <a:pt x="445" y="375"/>
                </a:cubicBezTo>
                <a:cubicBezTo>
                  <a:pt x="444" y="376"/>
                  <a:pt x="443" y="377"/>
                  <a:pt x="443" y="377"/>
                </a:cubicBezTo>
                <a:cubicBezTo>
                  <a:pt x="443" y="377"/>
                  <a:pt x="441" y="377"/>
                  <a:pt x="441" y="377"/>
                </a:cubicBezTo>
                <a:cubicBezTo>
                  <a:pt x="441" y="379"/>
                  <a:pt x="438" y="379"/>
                  <a:pt x="438" y="379"/>
                </a:cubicBezTo>
                <a:cubicBezTo>
                  <a:pt x="438" y="380"/>
                  <a:pt x="438" y="380"/>
                  <a:pt x="437" y="381"/>
                </a:cubicBezTo>
                <a:cubicBezTo>
                  <a:pt x="435" y="382"/>
                  <a:pt x="433" y="383"/>
                  <a:pt x="432" y="384"/>
                </a:cubicBezTo>
                <a:cubicBezTo>
                  <a:pt x="431" y="385"/>
                  <a:pt x="430" y="385"/>
                  <a:pt x="430" y="386"/>
                </a:cubicBezTo>
                <a:cubicBezTo>
                  <a:pt x="429" y="387"/>
                  <a:pt x="427" y="387"/>
                  <a:pt x="425" y="387"/>
                </a:cubicBezTo>
                <a:cubicBezTo>
                  <a:pt x="425" y="389"/>
                  <a:pt x="424" y="390"/>
                  <a:pt x="423" y="390"/>
                </a:cubicBezTo>
                <a:cubicBezTo>
                  <a:pt x="421" y="390"/>
                  <a:pt x="420" y="391"/>
                  <a:pt x="418" y="390"/>
                </a:cubicBezTo>
                <a:cubicBezTo>
                  <a:pt x="418" y="392"/>
                  <a:pt x="417" y="392"/>
                  <a:pt x="417" y="394"/>
                </a:cubicBezTo>
                <a:cubicBezTo>
                  <a:pt x="414" y="395"/>
                  <a:pt x="411" y="395"/>
                  <a:pt x="409" y="397"/>
                </a:cubicBezTo>
                <a:cubicBezTo>
                  <a:pt x="407" y="395"/>
                  <a:pt x="407" y="398"/>
                  <a:pt x="405" y="397"/>
                </a:cubicBezTo>
                <a:cubicBezTo>
                  <a:pt x="404" y="397"/>
                  <a:pt x="404" y="399"/>
                  <a:pt x="403" y="399"/>
                </a:cubicBezTo>
                <a:cubicBezTo>
                  <a:pt x="398" y="400"/>
                  <a:pt x="395" y="404"/>
                  <a:pt x="389" y="404"/>
                </a:cubicBezTo>
                <a:cubicBezTo>
                  <a:pt x="389" y="406"/>
                  <a:pt x="388" y="407"/>
                  <a:pt x="387" y="407"/>
                </a:cubicBezTo>
                <a:cubicBezTo>
                  <a:pt x="386" y="407"/>
                  <a:pt x="385" y="406"/>
                  <a:pt x="384" y="407"/>
                </a:cubicBezTo>
                <a:cubicBezTo>
                  <a:pt x="383" y="407"/>
                  <a:pt x="383" y="408"/>
                  <a:pt x="381" y="408"/>
                </a:cubicBezTo>
                <a:cubicBezTo>
                  <a:pt x="381" y="412"/>
                  <a:pt x="381" y="412"/>
                  <a:pt x="381" y="412"/>
                </a:cubicBezTo>
                <a:cubicBezTo>
                  <a:pt x="380" y="412"/>
                  <a:pt x="379" y="410"/>
                  <a:pt x="379" y="411"/>
                </a:cubicBezTo>
                <a:cubicBezTo>
                  <a:pt x="379" y="412"/>
                  <a:pt x="379" y="412"/>
                  <a:pt x="378" y="412"/>
                </a:cubicBezTo>
                <a:cubicBezTo>
                  <a:pt x="377" y="412"/>
                  <a:pt x="375" y="413"/>
                  <a:pt x="375" y="414"/>
                </a:cubicBezTo>
                <a:cubicBezTo>
                  <a:pt x="376" y="415"/>
                  <a:pt x="379" y="413"/>
                  <a:pt x="379" y="415"/>
                </a:cubicBezTo>
                <a:cubicBezTo>
                  <a:pt x="378" y="416"/>
                  <a:pt x="376" y="417"/>
                  <a:pt x="375" y="418"/>
                </a:cubicBezTo>
                <a:cubicBezTo>
                  <a:pt x="373" y="417"/>
                  <a:pt x="373" y="417"/>
                  <a:pt x="373" y="417"/>
                </a:cubicBezTo>
                <a:cubicBezTo>
                  <a:pt x="373" y="419"/>
                  <a:pt x="373" y="420"/>
                  <a:pt x="371" y="420"/>
                </a:cubicBezTo>
                <a:cubicBezTo>
                  <a:pt x="370" y="419"/>
                  <a:pt x="369" y="418"/>
                  <a:pt x="368" y="417"/>
                </a:cubicBezTo>
                <a:cubicBezTo>
                  <a:pt x="366" y="420"/>
                  <a:pt x="370" y="418"/>
                  <a:pt x="369" y="420"/>
                </a:cubicBezTo>
                <a:cubicBezTo>
                  <a:pt x="369" y="421"/>
                  <a:pt x="368" y="421"/>
                  <a:pt x="368" y="421"/>
                </a:cubicBezTo>
                <a:cubicBezTo>
                  <a:pt x="366" y="422"/>
                  <a:pt x="362" y="422"/>
                  <a:pt x="360" y="422"/>
                </a:cubicBezTo>
                <a:cubicBezTo>
                  <a:pt x="360" y="421"/>
                  <a:pt x="364" y="421"/>
                  <a:pt x="363" y="420"/>
                </a:cubicBezTo>
                <a:cubicBezTo>
                  <a:pt x="360" y="420"/>
                  <a:pt x="356" y="421"/>
                  <a:pt x="353" y="421"/>
                </a:cubicBezTo>
                <a:cubicBezTo>
                  <a:pt x="352" y="423"/>
                  <a:pt x="350" y="426"/>
                  <a:pt x="350" y="429"/>
                </a:cubicBezTo>
                <a:cubicBezTo>
                  <a:pt x="349" y="428"/>
                  <a:pt x="349" y="430"/>
                  <a:pt x="348" y="429"/>
                </a:cubicBezTo>
                <a:cubicBezTo>
                  <a:pt x="348" y="427"/>
                  <a:pt x="349" y="427"/>
                  <a:pt x="349" y="425"/>
                </a:cubicBezTo>
                <a:cubicBezTo>
                  <a:pt x="347" y="424"/>
                  <a:pt x="346" y="426"/>
                  <a:pt x="345" y="427"/>
                </a:cubicBezTo>
                <a:cubicBezTo>
                  <a:pt x="345" y="429"/>
                  <a:pt x="345" y="429"/>
                  <a:pt x="345" y="429"/>
                </a:cubicBezTo>
                <a:cubicBezTo>
                  <a:pt x="343" y="430"/>
                  <a:pt x="342" y="429"/>
                  <a:pt x="340" y="430"/>
                </a:cubicBezTo>
                <a:cubicBezTo>
                  <a:pt x="339" y="431"/>
                  <a:pt x="339" y="432"/>
                  <a:pt x="338" y="433"/>
                </a:cubicBezTo>
                <a:cubicBezTo>
                  <a:pt x="338" y="433"/>
                  <a:pt x="338" y="432"/>
                  <a:pt x="337" y="432"/>
                </a:cubicBezTo>
                <a:cubicBezTo>
                  <a:pt x="336" y="436"/>
                  <a:pt x="332" y="435"/>
                  <a:pt x="330" y="435"/>
                </a:cubicBezTo>
                <a:cubicBezTo>
                  <a:pt x="329" y="437"/>
                  <a:pt x="327" y="437"/>
                  <a:pt x="327" y="440"/>
                </a:cubicBezTo>
                <a:cubicBezTo>
                  <a:pt x="326" y="440"/>
                  <a:pt x="325" y="441"/>
                  <a:pt x="324" y="441"/>
                </a:cubicBezTo>
                <a:cubicBezTo>
                  <a:pt x="324" y="442"/>
                  <a:pt x="323" y="442"/>
                  <a:pt x="323" y="442"/>
                </a:cubicBezTo>
                <a:cubicBezTo>
                  <a:pt x="322" y="443"/>
                  <a:pt x="322" y="443"/>
                  <a:pt x="321" y="444"/>
                </a:cubicBezTo>
                <a:cubicBezTo>
                  <a:pt x="320" y="444"/>
                  <a:pt x="319" y="444"/>
                  <a:pt x="318" y="445"/>
                </a:cubicBezTo>
                <a:cubicBezTo>
                  <a:pt x="318" y="445"/>
                  <a:pt x="317" y="445"/>
                  <a:pt x="316" y="445"/>
                </a:cubicBezTo>
                <a:cubicBezTo>
                  <a:pt x="316" y="447"/>
                  <a:pt x="315" y="447"/>
                  <a:pt x="315" y="448"/>
                </a:cubicBezTo>
                <a:cubicBezTo>
                  <a:pt x="312" y="448"/>
                  <a:pt x="308" y="450"/>
                  <a:pt x="309" y="454"/>
                </a:cubicBezTo>
                <a:cubicBezTo>
                  <a:pt x="307" y="453"/>
                  <a:pt x="307" y="455"/>
                  <a:pt x="306" y="455"/>
                </a:cubicBezTo>
                <a:cubicBezTo>
                  <a:pt x="305" y="455"/>
                  <a:pt x="305" y="456"/>
                  <a:pt x="304" y="456"/>
                </a:cubicBezTo>
                <a:cubicBezTo>
                  <a:pt x="303" y="458"/>
                  <a:pt x="303" y="458"/>
                  <a:pt x="303" y="458"/>
                </a:cubicBezTo>
                <a:cubicBezTo>
                  <a:pt x="301" y="458"/>
                  <a:pt x="300" y="462"/>
                  <a:pt x="297" y="461"/>
                </a:cubicBezTo>
                <a:cubicBezTo>
                  <a:pt x="297" y="463"/>
                  <a:pt x="297" y="464"/>
                  <a:pt x="295" y="463"/>
                </a:cubicBezTo>
                <a:cubicBezTo>
                  <a:pt x="295" y="464"/>
                  <a:pt x="294" y="465"/>
                  <a:pt x="294" y="466"/>
                </a:cubicBezTo>
                <a:cubicBezTo>
                  <a:pt x="289" y="464"/>
                  <a:pt x="288" y="468"/>
                  <a:pt x="285" y="469"/>
                </a:cubicBezTo>
                <a:cubicBezTo>
                  <a:pt x="285" y="471"/>
                  <a:pt x="284" y="473"/>
                  <a:pt x="284" y="474"/>
                </a:cubicBezTo>
                <a:cubicBezTo>
                  <a:pt x="282" y="473"/>
                  <a:pt x="283" y="472"/>
                  <a:pt x="281" y="473"/>
                </a:cubicBezTo>
                <a:cubicBezTo>
                  <a:pt x="280" y="474"/>
                  <a:pt x="279" y="475"/>
                  <a:pt x="279" y="477"/>
                </a:cubicBezTo>
                <a:cubicBezTo>
                  <a:pt x="278" y="477"/>
                  <a:pt x="278" y="478"/>
                  <a:pt x="277" y="478"/>
                </a:cubicBezTo>
                <a:cubicBezTo>
                  <a:pt x="276" y="479"/>
                  <a:pt x="275" y="478"/>
                  <a:pt x="274" y="479"/>
                </a:cubicBezTo>
                <a:cubicBezTo>
                  <a:pt x="274" y="480"/>
                  <a:pt x="274" y="481"/>
                  <a:pt x="274" y="482"/>
                </a:cubicBezTo>
                <a:cubicBezTo>
                  <a:pt x="271" y="481"/>
                  <a:pt x="271" y="481"/>
                  <a:pt x="271" y="481"/>
                </a:cubicBezTo>
                <a:cubicBezTo>
                  <a:pt x="271" y="484"/>
                  <a:pt x="269" y="484"/>
                  <a:pt x="269" y="485"/>
                </a:cubicBezTo>
                <a:cubicBezTo>
                  <a:pt x="267" y="485"/>
                  <a:pt x="266" y="486"/>
                  <a:pt x="265" y="486"/>
                </a:cubicBezTo>
                <a:cubicBezTo>
                  <a:pt x="264" y="489"/>
                  <a:pt x="262" y="490"/>
                  <a:pt x="262" y="493"/>
                </a:cubicBezTo>
                <a:cubicBezTo>
                  <a:pt x="258" y="491"/>
                  <a:pt x="260" y="497"/>
                  <a:pt x="256" y="495"/>
                </a:cubicBezTo>
                <a:cubicBezTo>
                  <a:pt x="255" y="497"/>
                  <a:pt x="256" y="497"/>
                  <a:pt x="256" y="498"/>
                </a:cubicBezTo>
                <a:cubicBezTo>
                  <a:pt x="254" y="498"/>
                  <a:pt x="255" y="497"/>
                  <a:pt x="254" y="496"/>
                </a:cubicBezTo>
                <a:cubicBezTo>
                  <a:pt x="252" y="497"/>
                  <a:pt x="253" y="499"/>
                  <a:pt x="252" y="502"/>
                </a:cubicBezTo>
                <a:cubicBezTo>
                  <a:pt x="251" y="503"/>
                  <a:pt x="251" y="502"/>
                  <a:pt x="248" y="502"/>
                </a:cubicBezTo>
                <a:cubicBezTo>
                  <a:pt x="248" y="503"/>
                  <a:pt x="248" y="505"/>
                  <a:pt x="246" y="504"/>
                </a:cubicBezTo>
                <a:cubicBezTo>
                  <a:pt x="246" y="502"/>
                  <a:pt x="247" y="502"/>
                  <a:pt x="248" y="501"/>
                </a:cubicBezTo>
                <a:cubicBezTo>
                  <a:pt x="248" y="501"/>
                  <a:pt x="247" y="500"/>
                  <a:pt x="247" y="500"/>
                </a:cubicBezTo>
                <a:cubicBezTo>
                  <a:pt x="247" y="499"/>
                  <a:pt x="249" y="498"/>
                  <a:pt x="249" y="497"/>
                </a:cubicBezTo>
                <a:cubicBezTo>
                  <a:pt x="251" y="497"/>
                  <a:pt x="254" y="492"/>
                  <a:pt x="251" y="491"/>
                </a:cubicBezTo>
                <a:cubicBezTo>
                  <a:pt x="249" y="492"/>
                  <a:pt x="249" y="493"/>
                  <a:pt x="248" y="495"/>
                </a:cubicBezTo>
                <a:cubicBezTo>
                  <a:pt x="246" y="495"/>
                  <a:pt x="246" y="497"/>
                  <a:pt x="244" y="497"/>
                </a:cubicBezTo>
                <a:cubicBezTo>
                  <a:pt x="244" y="501"/>
                  <a:pt x="242" y="502"/>
                  <a:pt x="241" y="504"/>
                </a:cubicBezTo>
                <a:cubicBezTo>
                  <a:pt x="244" y="503"/>
                  <a:pt x="244" y="506"/>
                  <a:pt x="244" y="509"/>
                </a:cubicBezTo>
                <a:cubicBezTo>
                  <a:pt x="243" y="508"/>
                  <a:pt x="243" y="508"/>
                  <a:pt x="243" y="508"/>
                </a:cubicBezTo>
                <a:cubicBezTo>
                  <a:pt x="243" y="511"/>
                  <a:pt x="246" y="512"/>
                  <a:pt x="245" y="513"/>
                </a:cubicBezTo>
                <a:cubicBezTo>
                  <a:pt x="244" y="513"/>
                  <a:pt x="244" y="514"/>
                  <a:pt x="243" y="514"/>
                </a:cubicBezTo>
                <a:cubicBezTo>
                  <a:pt x="239" y="513"/>
                  <a:pt x="239" y="507"/>
                  <a:pt x="240" y="507"/>
                </a:cubicBezTo>
                <a:cubicBezTo>
                  <a:pt x="240" y="506"/>
                  <a:pt x="240" y="506"/>
                  <a:pt x="240" y="505"/>
                </a:cubicBezTo>
                <a:cubicBezTo>
                  <a:pt x="240" y="504"/>
                  <a:pt x="239" y="503"/>
                  <a:pt x="239" y="503"/>
                </a:cubicBezTo>
                <a:cubicBezTo>
                  <a:pt x="238" y="506"/>
                  <a:pt x="238" y="507"/>
                  <a:pt x="237" y="510"/>
                </a:cubicBezTo>
                <a:cubicBezTo>
                  <a:pt x="235" y="510"/>
                  <a:pt x="235" y="512"/>
                  <a:pt x="233" y="511"/>
                </a:cubicBezTo>
                <a:cubicBezTo>
                  <a:pt x="232" y="511"/>
                  <a:pt x="233" y="514"/>
                  <a:pt x="233" y="517"/>
                </a:cubicBezTo>
                <a:cubicBezTo>
                  <a:pt x="232" y="518"/>
                  <a:pt x="228" y="517"/>
                  <a:pt x="227" y="518"/>
                </a:cubicBezTo>
                <a:cubicBezTo>
                  <a:pt x="226" y="517"/>
                  <a:pt x="225" y="516"/>
                  <a:pt x="224" y="517"/>
                </a:cubicBezTo>
                <a:cubicBezTo>
                  <a:pt x="222" y="518"/>
                  <a:pt x="225" y="519"/>
                  <a:pt x="224" y="522"/>
                </a:cubicBezTo>
                <a:cubicBezTo>
                  <a:pt x="223" y="523"/>
                  <a:pt x="226" y="525"/>
                  <a:pt x="225" y="525"/>
                </a:cubicBezTo>
                <a:cubicBezTo>
                  <a:pt x="225" y="527"/>
                  <a:pt x="224" y="527"/>
                  <a:pt x="224" y="528"/>
                </a:cubicBezTo>
                <a:cubicBezTo>
                  <a:pt x="223" y="528"/>
                  <a:pt x="223" y="530"/>
                  <a:pt x="222" y="530"/>
                </a:cubicBezTo>
                <a:cubicBezTo>
                  <a:pt x="220" y="529"/>
                  <a:pt x="223" y="524"/>
                  <a:pt x="220" y="525"/>
                </a:cubicBezTo>
                <a:cubicBezTo>
                  <a:pt x="218" y="526"/>
                  <a:pt x="220" y="529"/>
                  <a:pt x="221" y="529"/>
                </a:cubicBezTo>
                <a:cubicBezTo>
                  <a:pt x="221" y="530"/>
                  <a:pt x="221" y="530"/>
                  <a:pt x="221" y="531"/>
                </a:cubicBezTo>
                <a:cubicBezTo>
                  <a:pt x="221" y="531"/>
                  <a:pt x="222" y="532"/>
                  <a:pt x="222" y="533"/>
                </a:cubicBezTo>
                <a:cubicBezTo>
                  <a:pt x="221" y="534"/>
                  <a:pt x="218" y="534"/>
                  <a:pt x="217" y="538"/>
                </a:cubicBezTo>
                <a:cubicBezTo>
                  <a:pt x="216" y="537"/>
                  <a:pt x="217" y="536"/>
                  <a:pt x="215" y="536"/>
                </a:cubicBezTo>
                <a:cubicBezTo>
                  <a:pt x="214" y="538"/>
                  <a:pt x="216" y="538"/>
                  <a:pt x="216" y="540"/>
                </a:cubicBezTo>
                <a:cubicBezTo>
                  <a:pt x="214" y="540"/>
                  <a:pt x="214" y="543"/>
                  <a:pt x="213" y="542"/>
                </a:cubicBezTo>
                <a:cubicBezTo>
                  <a:pt x="212" y="544"/>
                  <a:pt x="214" y="544"/>
                  <a:pt x="214" y="546"/>
                </a:cubicBezTo>
                <a:cubicBezTo>
                  <a:pt x="211" y="544"/>
                  <a:pt x="212" y="547"/>
                  <a:pt x="211" y="548"/>
                </a:cubicBezTo>
                <a:cubicBezTo>
                  <a:pt x="210" y="549"/>
                  <a:pt x="208" y="548"/>
                  <a:pt x="207" y="548"/>
                </a:cubicBezTo>
                <a:cubicBezTo>
                  <a:pt x="206" y="551"/>
                  <a:pt x="210" y="553"/>
                  <a:pt x="210" y="555"/>
                </a:cubicBezTo>
                <a:cubicBezTo>
                  <a:pt x="208" y="555"/>
                  <a:pt x="206" y="556"/>
                  <a:pt x="206" y="557"/>
                </a:cubicBezTo>
                <a:cubicBezTo>
                  <a:pt x="205" y="557"/>
                  <a:pt x="205" y="558"/>
                  <a:pt x="204" y="559"/>
                </a:cubicBezTo>
                <a:cubicBezTo>
                  <a:pt x="204" y="559"/>
                  <a:pt x="204" y="559"/>
                  <a:pt x="204" y="559"/>
                </a:cubicBezTo>
                <a:cubicBezTo>
                  <a:pt x="203" y="559"/>
                  <a:pt x="203" y="561"/>
                  <a:pt x="203" y="561"/>
                </a:cubicBezTo>
                <a:cubicBezTo>
                  <a:pt x="202" y="562"/>
                  <a:pt x="202" y="563"/>
                  <a:pt x="202" y="564"/>
                </a:cubicBezTo>
                <a:cubicBezTo>
                  <a:pt x="202" y="564"/>
                  <a:pt x="203" y="565"/>
                  <a:pt x="203" y="566"/>
                </a:cubicBezTo>
                <a:cubicBezTo>
                  <a:pt x="203" y="565"/>
                  <a:pt x="200" y="567"/>
                  <a:pt x="200" y="567"/>
                </a:cubicBezTo>
                <a:cubicBezTo>
                  <a:pt x="200" y="567"/>
                  <a:pt x="200" y="568"/>
                  <a:pt x="200" y="568"/>
                </a:cubicBezTo>
                <a:cubicBezTo>
                  <a:pt x="199" y="569"/>
                  <a:pt x="197" y="570"/>
                  <a:pt x="197" y="571"/>
                </a:cubicBezTo>
                <a:cubicBezTo>
                  <a:pt x="196" y="573"/>
                  <a:pt x="196" y="574"/>
                  <a:pt x="196" y="575"/>
                </a:cubicBezTo>
                <a:cubicBezTo>
                  <a:pt x="195" y="577"/>
                  <a:pt x="193" y="579"/>
                  <a:pt x="192" y="580"/>
                </a:cubicBezTo>
                <a:cubicBezTo>
                  <a:pt x="192" y="580"/>
                  <a:pt x="192" y="580"/>
                  <a:pt x="191" y="581"/>
                </a:cubicBezTo>
                <a:cubicBezTo>
                  <a:pt x="191" y="581"/>
                  <a:pt x="191" y="583"/>
                  <a:pt x="190" y="582"/>
                </a:cubicBezTo>
                <a:cubicBezTo>
                  <a:pt x="189" y="584"/>
                  <a:pt x="189" y="585"/>
                  <a:pt x="188" y="587"/>
                </a:cubicBezTo>
                <a:cubicBezTo>
                  <a:pt x="188" y="587"/>
                  <a:pt x="187" y="587"/>
                  <a:pt x="186" y="587"/>
                </a:cubicBezTo>
                <a:cubicBezTo>
                  <a:pt x="186" y="588"/>
                  <a:pt x="186" y="589"/>
                  <a:pt x="185" y="589"/>
                </a:cubicBezTo>
                <a:cubicBezTo>
                  <a:pt x="185" y="589"/>
                  <a:pt x="184" y="590"/>
                  <a:pt x="184" y="590"/>
                </a:cubicBezTo>
                <a:cubicBezTo>
                  <a:pt x="181" y="593"/>
                  <a:pt x="185" y="595"/>
                  <a:pt x="185" y="599"/>
                </a:cubicBezTo>
                <a:cubicBezTo>
                  <a:pt x="184" y="598"/>
                  <a:pt x="183" y="599"/>
                  <a:pt x="182" y="599"/>
                </a:cubicBezTo>
                <a:cubicBezTo>
                  <a:pt x="181" y="602"/>
                  <a:pt x="177" y="602"/>
                  <a:pt x="178" y="605"/>
                </a:cubicBezTo>
                <a:cubicBezTo>
                  <a:pt x="178" y="607"/>
                  <a:pt x="177" y="606"/>
                  <a:pt x="177" y="607"/>
                </a:cubicBezTo>
                <a:cubicBezTo>
                  <a:pt x="178" y="608"/>
                  <a:pt x="178" y="612"/>
                  <a:pt x="179" y="613"/>
                </a:cubicBezTo>
                <a:cubicBezTo>
                  <a:pt x="177" y="613"/>
                  <a:pt x="176" y="614"/>
                  <a:pt x="174" y="614"/>
                </a:cubicBezTo>
                <a:cubicBezTo>
                  <a:pt x="173" y="616"/>
                  <a:pt x="172" y="617"/>
                  <a:pt x="171" y="619"/>
                </a:cubicBezTo>
                <a:cubicBezTo>
                  <a:pt x="170" y="620"/>
                  <a:pt x="170" y="621"/>
                  <a:pt x="170" y="622"/>
                </a:cubicBezTo>
                <a:cubicBezTo>
                  <a:pt x="170" y="623"/>
                  <a:pt x="169" y="623"/>
                  <a:pt x="169" y="624"/>
                </a:cubicBezTo>
                <a:cubicBezTo>
                  <a:pt x="169" y="624"/>
                  <a:pt x="168" y="624"/>
                  <a:pt x="168" y="624"/>
                </a:cubicBezTo>
                <a:cubicBezTo>
                  <a:pt x="168" y="625"/>
                  <a:pt x="168" y="626"/>
                  <a:pt x="168" y="627"/>
                </a:cubicBezTo>
                <a:cubicBezTo>
                  <a:pt x="168" y="628"/>
                  <a:pt x="167" y="628"/>
                  <a:pt x="167" y="629"/>
                </a:cubicBezTo>
                <a:cubicBezTo>
                  <a:pt x="167" y="630"/>
                  <a:pt x="167" y="630"/>
                  <a:pt x="166" y="631"/>
                </a:cubicBezTo>
                <a:cubicBezTo>
                  <a:pt x="166" y="631"/>
                  <a:pt x="166" y="632"/>
                  <a:pt x="166" y="633"/>
                </a:cubicBezTo>
                <a:cubicBezTo>
                  <a:pt x="165" y="633"/>
                  <a:pt x="165" y="633"/>
                  <a:pt x="165" y="633"/>
                </a:cubicBezTo>
                <a:cubicBezTo>
                  <a:pt x="165" y="634"/>
                  <a:pt x="164" y="634"/>
                  <a:pt x="164" y="635"/>
                </a:cubicBezTo>
                <a:cubicBezTo>
                  <a:pt x="165" y="634"/>
                  <a:pt x="168" y="633"/>
                  <a:pt x="168" y="633"/>
                </a:cubicBezTo>
                <a:cubicBezTo>
                  <a:pt x="170" y="633"/>
                  <a:pt x="170" y="634"/>
                  <a:pt x="170" y="636"/>
                </a:cubicBezTo>
                <a:cubicBezTo>
                  <a:pt x="166" y="635"/>
                  <a:pt x="169" y="641"/>
                  <a:pt x="167" y="643"/>
                </a:cubicBezTo>
                <a:cubicBezTo>
                  <a:pt x="166" y="642"/>
                  <a:pt x="165" y="645"/>
                  <a:pt x="164" y="643"/>
                </a:cubicBezTo>
                <a:cubicBezTo>
                  <a:pt x="164" y="644"/>
                  <a:pt x="163" y="640"/>
                  <a:pt x="162" y="640"/>
                </a:cubicBezTo>
                <a:cubicBezTo>
                  <a:pt x="162" y="634"/>
                  <a:pt x="164" y="629"/>
                  <a:pt x="165" y="622"/>
                </a:cubicBezTo>
                <a:cubicBezTo>
                  <a:pt x="166" y="621"/>
                  <a:pt x="167" y="620"/>
                  <a:pt x="169" y="620"/>
                </a:cubicBezTo>
                <a:cubicBezTo>
                  <a:pt x="169" y="620"/>
                  <a:pt x="169" y="619"/>
                  <a:pt x="170" y="619"/>
                </a:cubicBezTo>
                <a:cubicBezTo>
                  <a:pt x="171" y="615"/>
                  <a:pt x="174" y="613"/>
                  <a:pt x="175" y="610"/>
                </a:cubicBezTo>
                <a:cubicBezTo>
                  <a:pt x="175" y="609"/>
                  <a:pt x="173" y="608"/>
                  <a:pt x="173" y="606"/>
                </a:cubicBezTo>
                <a:cubicBezTo>
                  <a:pt x="174" y="606"/>
                  <a:pt x="175" y="605"/>
                  <a:pt x="175" y="603"/>
                </a:cubicBezTo>
                <a:cubicBezTo>
                  <a:pt x="175" y="603"/>
                  <a:pt x="176" y="603"/>
                  <a:pt x="176" y="603"/>
                </a:cubicBezTo>
                <a:cubicBezTo>
                  <a:pt x="177" y="601"/>
                  <a:pt x="177" y="601"/>
                  <a:pt x="178" y="599"/>
                </a:cubicBezTo>
                <a:cubicBezTo>
                  <a:pt x="178" y="599"/>
                  <a:pt x="178" y="599"/>
                  <a:pt x="178" y="599"/>
                </a:cubicBezTo>
                <a:cubicBezTo>
                  <a:pt x="179" y="597"/>
                  <a:pt x="179" y="596"/>
                  <a:pt x="180" y="595"/>
                </a:cubicBezTo>
                <a:cubicBezTo>
                  <a:pt x="180" y="594"/>
                  <a:pt x="180" y="595"/>
                  <a:pt x="181" y="594"/>
                </a:cubicBezTo>
                <a:cubicBezTo>
                  <a:pt x="181" y="593"/>
                  <a:pt x="181" y="592"/>
                  <a:pt x="182" y="592"/>
                </a:cubicBezTo>
                <a:cubicBezTo>
                  <a:pt x="182" y="592"/>
                  <a:pt x="182" y="590"/>
                  <a:pt x="182" y="590"/>
                </a:cubicBezTo>
                <a:cubicBezTo>
                  <a:pt x="182" y="590"/>
                  <a:pt x="183" y="590"/>
                  <a:pt x="183" y="590"/>
                </a:cubicBezTo>
                <a:cubicBezTo>
                  <a:pt x="184" y="587"/>
                  <a:pt x="184" y="584"/>
                  <a:pt x="186" y="584"/>
                </a:cubicBezTo>
                <a:cubicBezTo>
                  <a:pt x="186" y="583"/>
                  <a:pt x="186" y="582"/>
                  <a:pt x="187" y="581"/>
                </a:cubicBezTo>
                <a:cubicBezTo>
                  <a:pt x="187" y="581"/>
                  <a:pt x="188" y="581"/>
                  <a:pt x="189" y="581"/>
                </a:cubicBezTo>
                <a:cubicBezTo>
                  <a:pt x="190" y="580"/>
                  <a:pt x="190" y="580"/>
                  <a:pt x="191" y="579"/>
                </a:cubicBezTo>
                <a:cubicBezTo>
                  <a:pt x="192" y="578"/>
                  <a:pt x="189" y="578"/>
                  <a:pt x="190" y="576"/>
                </a:cubicBezTo>
                <a:cubicBezTo>
                  <a:pt x="191" y="574"/>
                  <a:pt x="193" y="572"/>
                  <a:pt x="195" y="572"/>
                </a:cubicBezTo>
                <a:cubicBezTo>
                  <a:pt x="196" y="569"/>
                  <a:pt x="198" y="566"/>
                  <a:pt x="199" y="565"/>
                </a:cubicBezTo>
                <a:cubicBezTo>
                  <a:pt x="199" y="565"/>
                  <a:pt x="199" y="565"/>
                  <a:pt x="199" y="565"/>
                </a:cubicBezTo>
                <a:cubicBezTo>
                  <a:pt x="199" y="564"/>
                  <a:pt x="200" y="564"/>
                  <a:pt x="200" y="564"/>
                </a:cubicBezTo>
                <a:cubicBezTo>
                  <a:pt x="201" y="563"/>
                  <a:pt x="200" y="561"/>
                  <a:pt x="202" y="560"/>
                </a:cubicBezTo>
                <a:cubicBezTo>
                  <a:pt x="201" y="559"/>
                  <a:pt x="201" y="558"/>
                  <a:pt x="200" y="558"/>
                </a:cubicBezTo>
                <a:cubicBezTo>
                  <a:pt x="201" y="556"/>
                  <a:pt x="203" y="558"/>
                  <a:pt x="203" y="556"/>
                </a:cubicBezTo>
                <a:cubicBezTo>
                  <a:pt x="206" y="550"/>
                  <a:pt x="208" y="546"/>
                  <a:pt x="211" y="540"/>
                </a:cubicBezTo>
                <a:cubicBezTo>
                  <a:pt x="209" y="538"/>
                  <a:pt x="208" y="540"/>
                  <a:pt x="208" y="540"/>
                </a:cubicBezTo>
                <a:cubicBezTo>
                  <a:pt x="206" y="541"/>
                  <a:pt x="206" y="542"/>
                  <a:pt x="205" y="543"/>
                </a:cubicBezTo>
                <a:cubicBezTo>
                  <a:pt x="205" y="544"/>
                  <a:pt x="204" y="544"/>
                  <a:pt x="204" y="545"/>
                </a:cubicBezTo>
                <a:cubicBezTo>
                  <a:pt x="204" y="546"/>
                  <a:pt x="203" y="545"/>
                  <a:pt x="203" y="545"/>
                </a:cubicBezTo>
                <a:cubicBezTo>
                  <a:pt x="202" y="547"/>
                  <a:pt x="204" y="551"/>
                  <a:pt x="203" y="551"/>
                </a:cubicBezTo>
                <a:cubicBezTo>
                  <a:pt x="203" y="551"/>
                  <a:pt x="203" y="552"/>
                  <a:pt x="203" y="552"/>
                </a:cubicBezTo>
                <a:cubicBezTo>
                  <a:pt x="203" y="552"/>
                  <a:pt x="202" y="552"/>
                  <a:pt x="202" y="552"/>
                </a:cubicBezTo>
                <a:cubicBezTo>
                  <a:pt x="202" y="552"/>
                  <a:pt x="202" y="553"/>
                  <a:pt x="202" y="553"/>
                </a:cubicBezTo>
                <a:cubicBezTo>
                  <a:pt x="202" y="553"/>
                  <a:pt x="202" y="553"/>
                  <a:pt x="201" y="553"/>
                </a:cubicBezTo>
                <a:cubicBezTo>
                  <a:pt x="201" y="553"/>
                  <a:pt x="201" y="554"/>
                  <a:pt x="201" y="554"/>
                </a:cubicBezTo>
                <a:cubicBezTo>
                  <a:pt x="201" y="555"/>
                  <a:pt x="200" y="555"/>
                  <a:pt x="200" y="555"/>
                </a:cubicBezTo>
                <a:cubicBezTo>
                  <a:pt x="199" y="556"/>
                  <a:pt x="199" y="557"/>
                  <a:pt x="198" y="558"/>
                </a:cubicBezTo>
                <a:cubicBezTo>
                  <a:pt x="198" y="558"/>
                  <a:pt x="197" y="559"/>
                  <a:pt x="197" y="559"/>
                </a:cubicBezTo>
                <a:cubicBezTo>
                  <a:pt x="197" y="560"/>
                  <a:pt x="197" y="560"/>
                  <a:pt x="196" y="560"/>
                </a:cubicBezTo>
                <a:cubicBezTo>
                  <a:pt x="196" y="560"/>
                  <a:pt x="196" y="561"/>
                  <a:pt x="196" y="561"/>
                </a:cubicBezTo>
                <a:cubicBezTo>
                  <a:pt x="196" y="561"/>
                  <a:pt x="195" y="561"/>
                  <a:pt x="195" y="561"/>
                </a:cubicBezTo>
                <a:cubicBezTo>
                  <a:pt x="195" y="561"/>
                  <a:pt x="195" y="562"/>
                  <a:pt x="195" y="562"/>
                </a:cubicBezTo>
                <a:cubicBezTo>
                  <a:pt x="193" y="566"/>
                  <a:pt x="189" y="569"/>
                  <a:pt x="190" y="573"/>
                </a:cubicBezTo>
                <a:cubicBezTo>
                  <a:pt x="189" y="573"/>
                  <a:pt x="189" y="576"/>
                  <a:pt x="187" y="576"/>
                </a:cubicBezTo>
                <a:cubicBezTo>
                  <a:pt x="187" y="577"/>
                  <a:pt x="188" y="578"/>
                  <a:pt x="187" y="579"/>
                </a:cubicBezTo>
                <a:cubicBezTo>
                  <a:pt x="186" y="580"/>
                  <a:pt x="185" y="581"/>
                  <a:pt x="185" y="582"/>
                </a:cubicBezTo>
                <a:cubicBezTo>
                  <a:pt x="185" y="582"/>
                  <a:pt x="184" y="582"/>
                  <a:pt x="184" y="582"/>
                </a:cubicBezTo>
                <a:cubicBezTo>
                  <a:pt x="183" y="584"/>
                  <a:pt x="183" y="585"/>
                  <a:pt x="182" y="587"/>
                </a:cubicBezTo>
                <a:cubicBezTo>
                  <a:pt x="182" y="588"/>
                  <a:pt x="182" y="588"/>
                  <a:pt x="181" y="588"/>
                </a:cubicBezTo>
                <a:cubicBezTo>
                  <a:pt x="181" y="590"/>
                  <a:pt x="180" y="591"/>
                  <a:pt x="180" y="592"/>
                </a:cubicBezTo>
                <a:cubicBezTo>
                  <a:pt x="180" y="592"/>
                  <a:pt x="179" y="592"/>
                  <a:pt x="179" y="592"/>
                </a:cubicBezTo>
                <a:cubicBezTo>
                  <a:pt x="179" y="592"/>
                  <a:pt x="179" y="593"/>
                  <a:pt x="179" y="593"/>
                </a:cubicBezTo>
                <a:cubicBezTo>
                  <a:pt x="178" y="594"/>
                  <a:pt x="178" y="594"/>
                  <a:pt x="179" y="595"/>
                </a:cubicBezTo>
                <a:cubicBezTo>
                  <a:pt x="179" y="595"/>
                  <a:pt x="178" y="596"/>
                  <a:pt x="178" y="596"/>
                </a:cubicBezTo>
                <a:cubicBezTo>
                  <a:pt x="177" y="596"/>
                  <a:pt x="177" y="597"/>
                  <a:pt x="177" y="597"/>
                </a:cubicBezTo>
                <a:cubicBezTo>
                  <a:pt x="176" y="599"/>
                  <a:pt x="175" y="601"/>
                  <a:pt x="174" y="602"/>
                </a:cubicBezTo>
                <a:cubicBezTo>
                  <a:pt x="174" y="602"/>
                  <a:pt x="174" y="603"/>
                  <a:pt x="174" y="603"/>
                </a:cubicBezTo>
                <a:cubicBezTo>
                  <a:pt x="172" y="606"/>
                  <a:pt x="171" y="608"/>
                  <a:pt x="169" y="610"/>
                </a:cubicBezTo>
                <a:cubicBezTo>
                  <a:pt x="170" y="611"/>
                  <a:pt x="172" y="611"/>
                  <a:pt x="171" y="612"/>
                </a:cubicBezTo>
                <a:cubicBezTo>
                  <a:pt x="170" y="614"/>
                  <a:pt x="169" y="613"/>
                  <a:pt x="167" y="614"/>
                </a:cubicBezTo>
                <a:cubicBezTo>
                  <a:pt x="166" y="616"/>
                  <a:pt x="164" y="617"/>
                  <a:pt x="163" y="619"/>
                </a:cubicBezTo>
                <a:cubicBezTo>
                  <a:pt x="163" y="620"/>
                  <a:pt x="164" y="621"/>
                  <a:pt x="164" y="622"/>
                </a:cubicBezTo>
                <a:cubicBezTo>
                  <a:pt x="161" y="624"/>
                  <a:pt x="161" y="628"/>
                  <a:pt x="160" y="631"/>
                </a:cubicBezTo>
                <a:cubicBezTo>
                  <a:pt x="160" y="632"/>
                  <a:pt x="159" y="632"/>
                  <a:pt x="159" y="633"/>
                </a:cubicBezTo>
                <a:cubicBezTo>
                  <a:pt x="158" y="635"/>
                  <a:pt x="160" y="635"/>
                  <a:pt x="160" y="636"/>
                </a:cubicBezTo>
                <a:cubicBezTo>
                  <a:pt x="161" y="638"/>
                  <a:pt x="160" y="639"/>
                  <a:pt x="160" y="640"/>
                </a:cubicBezTo>
                <a:cubicBezTo>
                  <a:pt x="159" y="641"/>
                  <a:pt x="158" y="642"/>
                  <a:pt x="158" y="643"/>
                </a:cubicBezTo>
                <a:cubicBezTo>
                  <a:pt x="158" y="643"/>
                  <a:pt x="157" y="643"/>
                  <a:pt x="157" y="643"/>
                </a:cubicBezTo>
                <a:cubicBezTo>
                  <a:pt x="156" y="645"/>
                  <a:pt x="156" y="646"/>
                  <a:pt x="155" y="648"/>
                </a:cubicBezTo>
                <a:cubicBezTo>
                  <a:pt x="155" y="649"/>
                  <a:pt x="155" y="649"/>
                  <a:pt x="154" y="650"/>
                </a:cubicBezTo>
                <a:cubicBezTo>
                  <a:pt x="153" y="652"/>
                  <a:pt x="153" y="652"/>
                  <a:pt x="153" y="654"/>
                </a:cubicBezTo>
                <a:cubicBezTo>
                  <a:pt x="152" y="654"/>
                  <a:pt x="152" y="655"/>
                  <a:pt x="152" y="656"/>
                </a:cubicBezTo>
                <a:cubicBezTo>
                  <a:pt x="151" y="658"/>
                  <a:pt x="151" y="657"/>
                  <a:pt x="152" y="658"/>
                </a:cubicBezTo>
                <a:cubicBezTo>
                  <a:pt x="152" y="659"/>
                  <a:pt x="150" y="663"/>
                  <a:pt x="150" y="663"/>
                </a:cubicBezTo>
                <a:cubicBezTo>
                  <a:pt x="150" y="665"/>
                  <a:pt x="149" y="664"/>
                  <a:pt x="149" y="665"/>
                </a:cubicBezTo>
                <a:cubicBezTo>
                  <a:pt x="150" y="666"/>
                  <a:pt x="147" y="672"/>
                  <a:pt x="147" y="672"/>
                </a:cubicBezTo>
                <a:cubicBezTo>
                  <a:pt x="146" y="674"/>
                  <a:pt x="147" y="675"/>
                  <a:pt x="147" y="676"/>
                </a:cubicBezTo>
                <a:cubicBezTo>
                  <a:pt x="147" y="677"/>
                  <a:pt x="146" y="677"/>
                  <a:pt x="146" y="677"/>
                </a:cubicBezTo>
                <a:cubicBezTo>
                  <a:pt x="145" y="679"/>
                  <a:pt x="146" y="680"/>
                  <a:pt x="146" y="682"/>
                </a:cubicBezTo>
                <a:cubicBezTo>
                  <a:pt x="146" y="683"/>
                  <a:pt x="145" y="683"/>
                  <a:pt x="145" y="684"/>
                </a:cubicBezTo>
                <a:cubicBezTo>
                  <a:pt x="144" y="685"/>
                  <a:pt x="144" y="685"/>
                  <a:pt x="144" y="685"/>
                </a:cubicBezTo>
                <a:cubicBezTo>
                  <a:pt x="143" y="684"/>
                  <a:pt x="143" y="684"/>
                  <a:pt x="143" y="684"/>
                </a:cubicBezTo>
                <a:cubicBezTo>
                  <a:pt x="142" y="684"/>
                  <a:pt x="142" y="685"/>
                  <a:pt x="142" y="685"/>
                </a:cubicBezTo>
                <a:cubicBezTo>
                  <a:pt x="142" y="685"/>
                  <a:pt x="142" y="686"/>
                  <a:pt x="141" y="686"/>
                </a:cubicBezTo>
                <a:cubicBezTo>
                  <a:pt x="141" y="687"/>
                  <a:pt x="141" y="688"/>
                  <a:pt x="140" y="689"/>
                </a:cubicBezTo>
                <a:cubicBezTo>
                  <a:pt x="140" y="690"/>
                  <a:pt x="140" y="691"/>
                  <a:pt x="140" y="692"/>
                </a:cubicBezTo>
                <a:cubicBezTo>
                  <a:pt x="140" y="694"/>
                  <a:pt x="141" y="698"/>
                  <a:pt x="141" y="699"/>
                </a:cubicBezTo>
                <a:cubicBezTo>
                  <a:pt x="141" y="700"/>
                  <a:pt x="141" y="702"/>
                  <a:pt x="140" y="703"/>
                </a:cubicBezTo>
                <a:cubicBezTo>
                  <a:pt x="140" y="706"/>
                  <a:pt x="141" y="708"/>
                  <a:pt x="141" y="710"/>
                </a:cubicBezTo>
                <a:cubicBezTo>
                  <a:pt x="140" y="713"/>
                  <a:pt x="139" y="715"/>
                  <a:pt x="139" y="716"/>
                </a:cubicBezTo>
                <a:cubicBezTo>
                  <a:pt x="138" y="718"/>
                  <a:pt x="141" y="720"/>
                  <a:pt x="140" y="722"/>
                </a:cubicBezTo>
                <a:cubicBezTo>
                  <a:pt x="140" y="723"/>
                  <a:pt x="139" y="723"/>
                  <a:pt x="139" y="724"/>
                </a:cubicBezTo>
                <a:cubicBezTo>
                  <a:pt x="139" y="725"/>
                  <a:pt x="140" y="727"/>
                  <a:pt x="140" y="728"/>
                </a:cubicBezTo>
                <a:cubicBezTo>
                  <a:pt x="140" y="729"/>
                  <a:pt x="140" y="731"/>
                  <a:pt x="140" y="733"/>
                </a:cubicBezTo>
                <a:cubicBezTo>
                  <a:pt x="140" y="735"/>
                  <a:pt x="138" y="738"/>
                  <a:pt x="140" y="739"/>
                </a:cubicBezTo>
                <a:cubicBezTo>
                  <a:pt x="139" y="739"/>
                  <a:pt x="140" y="740"/>
                  <a:pt x="139" y="740"/>
                </a:cubicBezTo>
                <a:cubicBezTo>
                  <a:pt x="138" y="740"/>
                  <a:pt x="138" y="738"/>
                  <a:pt x="138" y="736"/>
                </a:cubicBezTo>
                <a:cubicBezTo>
                  <a:pt x="138" y="734"/>
                  <a:pt x="139" y="731"/>
                  <a:pt x="140" y="729"/>
                </a:cubicBezTo>
                <a:cubicBezTo>
                  <a:pt x="138" y="728"/>
                  <a:pt x="140" y="726"/>
                  <a:pt x="138" y="726"/>
                </a:cubicBezTo>
                <a:cubicBezTo>
                  <a:pt x="137" y="728"/>
                  <a:pt x="138" y="729"/>
                  <a:pt x="138" y="731"/>
                </a:cubicBezTo>
                <a:cubicBezTo>
                  <a:pt x="138" y="735"/>
                  <a:pt x="136" y="739"/>
                  <a:pt x="135" y="744"/>
                </a:cubicBezTo>
                <a:cubicBezTo>
                  <a:pt x="135" y="745"/>
                  <a:pt x="136" y="746"/>
                  <a:pt x="136" y="747"/>
                </a:cubicBezTo>
                <a:cubicBezTo>
                  <a:pt x="136" y="748"/>
                  <a:pt x="135" y="749"/>
                  <a:pt x="135" y="750"/>
                </a:cubicBezTo>
                <a:cubicBezTo>
                  <a:pt x="135" y="750"/>
                  <a:pt x="136" y="750"/>
                  <a:pt x="135" y="751"/>
                </a:cubicBezTo>
                <a:cubicBezTo>
                  <a:pt x="135" y="753"/>
                  <a:pt x="136" y="756"/>
                  <a:pt x="135" y="758"/>
                </a:cubicBezTo>
                <a:cubicBezTo>
                  <a:pt x="135" y="758"/>
                  <a:pt x="137" y="765"/>
                  <a:pt x="137" y="766"/>
                </a:cubicBezTo>
                <a:cubicBezTo>
                  <a:pt x="136" y="766"/>
                  <a:pt x="136" y="766"/>
                  <a:pt x="136" y="767"/>
                </a:cubicBezTo>
                <a:cubicBezTo>
                  <a:pt x="135" y="781"/>
                  <a:pt x="135" y="781"/>
                  <a:pt x="135" y="781"/>
                </a:cubicBezTo>
                <a:cubicBezTo>
                  <a:pt x="135" y="784"/>
                  <a:pt x="135" y="786"/>
                  <a:pt x="135" y="789"/>
                </a:cubicBezTo>
                <a:cubicBezTo>
                  <a:pt x="135" y="791"/>
                  <a:pt x="135" y="791"/>
                  <a:pt x="135" y="792"/>
                </a:cubicBezTo>
                <a:cubicBezTo>
                  <a:pt x="135" y="792"/>
                  <a:pt x="134" y="794"/>
                  <a:pt x="135" y="794"/>
                </a:cubicBezTo>
                <a:cubicBezTo>
                  <a:pt x="136" y="792"/>
                  <a:pt x="134" y="797"/>
                  <a:pt x="134" y="795"/>
                </a:cubicBezTo>
                <a:cubicBezTo>
                  <a:pt x="135" y="797"/>
                  <a:pt x="135" y="799"/>
                  <a:pt x="134" y="801"/>
                </a:cubicBezTo>
                <a:cubicBezTo>
                  <a:pt x="136" y="801"/>
                  <a:pt x="135" y="804"/>
                  <a:pt x="135" y="806"/>
                </a:cubicBezTo>
                <a:cubicBezTo>
                  <a:pt x="135" y="807"/>
                  <a:pt x="136" y="807"/>
                  <a:pt x="136" y="808"/>
                </a:cubicBezTo>
                <a:cubicBezTo>
                  <a:pt x="136" y="809"/>
                  <a:pt x="135" y="809"/>
                  <a:pt x="135" y="810"/>
                </a:cubicBezTo>
                <a:cubicBezTo>
                  <a:pt x="135" y="809"/>
                  <a:pt x="136" y="810"/>
                  <a:pt x="136" y="810"/>
                </a:cubicBezTo>
                <a:cubicBezTo>
                  <a:pt x="136" y="813"/>
                  <a:pt x="133" y="814"/>
                  <a:pt x="135" y="815"/>
                </a:cubicBezTo>
                <a:cubicBezTo>
                  <a:pt x="137" y="813"/>
                  <a:pt x="137" y="810"/>
                  <a:pt x="136" y="807"/>
                </a:cubicBezTo>
                <a:cubicBezTo>
                  <a:pt x="136" y="804"/>
                  <a:pt x="137" y="801"/>
                  <a:pt x="136" y="799"/>
                </a:cubicBezTo>
                <a:cubicBezTo>
                  <a:pt x="139" y="800"/>
                  <a:pt x="137" y="795"/>
                  <a:pt x="138" y="795"/>
                </a:cubicBezTo>
                <a:cubicBezTo>
                  <a:pt x="138" y="799"/>
                  <a:pt x="139" y="802"/>
                  <a:pt x="140" y="805"/>
                </a:cubicBezTo>
                <a:cubicBezTo>
                  <a:pt x="139" y="806"/>
                  <a:pt x="138" y="806"/>
                  <a:pt x="138" y="808"/>
                </a:cubicBezTo>
                <a:cubicBezTo>
                  <a:pt x="138" y="809"/>
                  <a:pt x="140" y="808"/>
                  <a:pt x="140" y="810"/>
                </a:cubicBezTo>
                <a:cubicBezTo>
                  <a:pt x="138" y="814"/>
                  <a:pt x="138" y="814"/>
                  <a:pt x="138" y="817"/>
                </a:cubicBezTo>
                <a:cubicBezTo>
                  <a:pt x="137" y="818"/>
                  <a:pt x="137" y="817"/>
                  <a:pt x="136" y="817"/>
                </a:cubicBezTo>
                <a:cubicBezTo>
                  <a:pt x="136" y="818"/>
                  <a:pt x="136" y="819"/>
                  <a:pt x="136" y="820"/>
                </a:cubicBezTo>
                <a:cubicBezTo>
                  <a:pt x="136" y="822"/>
                  <a:pt x="136" y="824"/>
                  <a:pt x="136" y="826"/>
                </a:cubicBezTo>
                <a:cubicBezTo>
                  <a:pt x="135" y="827"/>
                  <a:pt x="134" y="828"/>
                  <a:pt x="135" y="829"/>
                </a:cubicBezTo>
                <a:cubicBezTo>
                  <a:pt x="135" y="829"/>
                  <a:pt x="136" y="829"/>
                  <a:pt x="137" y="828"/>
                </a:cubicBezTo>
                <a:cubicBezTo>
                  <a:pt x="137" y="828"/>
                  <a:pt x="137" y="827"/>
                  <a:pt x="138" y="827"/>
                </a:cubicBezTo>
                <a:cubicBezTo>
                  <a:pt x="138" y="828"/>
                  <a:pt x="138" y="829"/>
                  <a:pt x="138" y="830"/>
                </a:cubicBezTo>
                <a:cubicBezTo>
                  <a:pt x="138" y="831"/>
                  <a:pt x="139" y="832"/>
                  <a:pt x="138" y="833"/>
                </a:cubicBezTo>
                <a:cubicBezTo>
                  <a:pt x="137" y="834"/>
                  <a:pt x="137" y="834"/>
                  <a:pt x="137" y="834"/>
                </a:cubicBezTo>
                <a:cubicBezTo>
                  <a:pt x="136" y="835"/>
                  <a:pt x="136" y="835"/>
                  <a:pt x="136" y="836"/>
                </a:cubicBezTo>
                <a:cubicBezTo>
                  <a:pt x="137" y="836"/>
                  <a:pt x="138" y="836"/>
                  <a:pt x="138" y="836"/>
                </a:cubicBezTo>
                <a:cubicBezTo>
                  <a:pt x="139" y="836"/>
                  <a:pt x="140" y="837"/>
                  <a:pt x="140" y="838"/>
                </a:cubicBezTo>
                <a:cubicBezTo>
                  <a:pt x="140" y="839"/>
                  <a:pt x="140" y="839"/>
                  <a:pt x="139" y="840"/>
                </a:cubicBezTo>
                <a:cubicBezTo>
                  <a:pt x="139" y="840"/>
                  <a:pt x="138" y="839"/>
                  <a:pt x="137" y="839"/>
                </a:cubicBezTo>
                <a:cubicBezTo>
                  <a:pt x="137" y="840"/>
                  <a:pt x="137" y="840"/>
                  <a:pt x="137" y="841"/>
                </a:cubicBezTo>
                <a:cubicBezTo>
                  <a:pt x="137" y="841"/>
                  <a:pt x="138" y="842"/>
                  <a:pt x="138" y="842"/>
                </a:cubicBezTo>
                <a:cubicBezTo>
                  <a:pt x="139" y="844"/>
                  <a:pt x="137" y="846"/>
                  <a:pt x="137" y="848"/>
                </a:cubicBezTo>
                <a:cubicBezTo>
                  <a:pt x="137" y="848"/>
                  <a:pt x="138" y="849"/>
                  <a:pt x="138" y="849"/>
                </a:cubicBezTo>
                <a:cubicBezTo>
                  <a:pt x="138" y="850"/>
                  <a:pt x="137" y="851"/>
                  <a:pt x="138" y="852"/>
                </a:cubicBezTo>
                <a:cubicBezTo>
                  <a:pt x="138" y="853"/>
                  <a:pt x="136" y="853"/>
                  <a:pt x="137" y="854"/>
                </a:cubicBezTo>
                <a:cubicBezTo>
                  <a:pt x="138" y="854"/>
                  <a:pt x="137" y="855"/>
                  <a:pt x="138" y="856"/>
                </a:cubicBezTo>
                <a:cubicBezTo>
                  <a:pt x="138" y="857"/>
                  <a:pt x="139" y="857"/>
                  <a:pt x="139" y="858"/>
                </a:cubicBezTo>
                <a:cubicBezTo>
                  <a:pt x="140" y="859"/>
                  <a:pt x="138" y="861"/>
                  <a:pt x="140" y="861"/>
                </a:cubicBezTo>
                <a:cubicBezTo>
                  <a:pt x="143" y="860"/>
                  <a:pt x="139" y="856"/>
                  <a:pt x="142" y="854"/>
                </a:cubicBezTo>
                <a:cubicBezTo>
                  <a:pt x="143" y="855"/>
                  <a:pt x="143" y="857"/>
                  <a:pt x="143" y="859"/>
                </a:cubicBezTo>
                <a:cubicBezTo>
                  <a:pt x="144" y="860"/>
                  <a:pt x="145" y="862"/>
                  <a:pt x="146" y="864"/>
                </a:cubicBezTo>
                <a:cubicBezTo>
                  <a:pt x="145" y="867"/>
                  <a:pt x="146" y="869"/>
                  <a:pt x="146" y="872"/>
                </a:cubicBezTo>
                <a:cubicBezTo>
                  <a:pt x="147" y="873"/>
                  <a:pt x="147" y="875"/>
                  <a:pt x="148" y="876"/>
                </a:cubicBezTo>
                <a:cubicBezTo>
                  <a:pt x="148" y="876"/>
                  <a:pt x="148" y="877"/>
                  <a:pt x="148" y="878"/>
                </a:cubicBezTo>
                <a:cubicBezTo>
                  <a:pt x="148" y="879"/>
                  <a:pt x="149" y="881"/>
                  <a:pt x="149" y="883"/>
                </a:cubicBezTo>
                <a:cubicBezTo>
                  <a:pt x="150" y="884"/>
                  <a:pt x="149" y="885"/>
                  <a:pt x="148" y="887"/>
                </a:cubicBezTo>
                <a:cubicBezTo>
                  <a:pt x="150" y="887"/>
                  <a:pt x="150" y="889"/>
                  <a:pt x="150" y="891"/>
                </a:cubicBezTo>
                <a:cubicBezTo>
                  <a:pt x="150" y="892"/>
                  <a:pt x="151" y="893"/>
                  <a:pt x="151" y="894"/>
                </a:cubicBezTo>
                <a:cubicBezTo>
                  <a:pt x="151" y="894"/>
                  <a:pt x="151" y="894"/>
                  <a:pt x="152" y="894"/>
                </a:cubicBezTo>
                <a:cubicBezTo>
                  <a:pt x="152" y="896"/>
                  <a:pt x="152" y="898"/>
                  <a:pt x="153" y="899"/>
                </a:cubicBezTo>
                <a:cubicBezTo>
                  <a:pt x="153" y="899"/>
                  <a:pt x="153" y="901"/>
                  <a:pt x="153" y="901"/>
                </a:cubicBezTo>
                <a:cubicBezTo>
                  <a:pt x="153" y="902"/>
                  <a:pt x="153" y="902"/>
                  <a:pt x="153" y="903"/>
                </a:cubicBezTo>
                <a:cubicBezTo>
                  <a:pt x="153" y="903"/>
                  <a:pt x="152" y="903"/>
                  <a:pt x="151" y="903"/>
                </a:cubicBezTo>
                <a:cubicBezTo>
                  <a:pt x="151" y="904"/>
                  <a:pt x="152" y="904"/>
                  <a:pt x="152" y="905"/>
                </a:cubicBezTo>
                <a:cubicBezTo>
                  <a:pt x="152" y="906"/>
                  <a:pt x="152" y="907"/>
                  <a:pt x="152" y="908"/>
                </a:cubicBezTo>
                <a:cubicBezTo>
                  <a:pt x="152" y="908"/>
                  <a:pt x="152" y="909"/>
                  <a:pt x="153" y="910"/>
                </a:cubicBezTo>
                <a:cubicBezTo>
                  <a:pt x="153" y="910"/>
                  <a:pt x="153" y="911"/>
                  <a:pt x="154" y="912"/>
                </a:cubicBezTo>
                <a:cubicBezTo>
                  <a:pt x="154" y="913"/>
                  <a:pt x="154" y="913"/>
                  <a:pt x="155" y="914"/>
                </a:cubicBezTo>
                <a:cubicBezTo>
                  <a:pt x="155" y="915"/>
                  <a:pt x="155" y="916"/>
                  <a:pt x="156" y="917"/>
                </a:cubicBezTo>
                <a:cubicBezTo>
                  <a:pt x="154" y="916"/>
                  <a:pt x="153" y="913"/>
                  <a:pt x="152" y="910"/>
                </a:cubicBezTo>
                <a:cubicBezTo>
                  <a:pt x="152" y="909"/>
                  <a:pt x="151" y="909"/>
                  <a:pt x="151" y="908"/>
                </a:cubicBezTo>
                <a:cubicBezTo>
                  <a:pt x="151" y="907"/>
                  <a:pt x="150" y="907"/>
                  <a:pt x="150" y="907"/>
                </a:cubicBezTo>
                <a:cubicBezTo>
                  <a:pt x="150" y="906"/>
                  <a:pt x="151" y="905"/>
                  <a:pt x="150" y="904"/>
                </a:cubicBezTo>
                <a:cubicBezTo>
                  <a:pt x="150" y="903"/>
                  <a:pt x="149" y="904"/>
                  <a:pt x="148" y="903"/>
                </a:cubicBezTo>
                <a:cubicBezTo>
                  <a:pt x="148" y="904"/>
                  <a:pt x="148" y="905"/>
                  <a:pt x="149" y="906"/>
                </a:cubicBezTo>
                <a:cubicBezTo>
                  <a:pt x="149" y="906"/>
                  <a:pt x="150" y="907"/>
                  <a:pt x="150" y="908"/>
                </a:cubicBezTo>
                <a:cubicBezTo>
                  <a:pt x="149" y="910"/>
                  <a:pt x="152" y="914"/>
                  <a:pt x="152" y="916"/>
                </a:cubicBezTo>
                <a:cubicBezTo>
                  <a:pt x="153" y="921"/>
                  <a:pt x="156" y="931"/>
                  <a:pt x="157" y="932"/>
                </a:cubicBezTo>
                <a:cubicBezTo>
                  <a:pt x="157" y="933"/>
                  <a:pt x="158" y="934"/>
                  <a:pt x="158" y="935"/>
                </a:cubicBezTo>
                <a:cubicBezTo>
                  <a:pt x="159" y="935"/>
                  <a:pt x="160" y="933"/>
                  <a:pt x="160" y="935"/>
                </a:cubicBezTo>
                <a:cubicBezTo>
                  <a:pt x="160" y="936"/>
                  <a:pt x="161" y="935"/>
                  <a:pt x="161" y="936"/>
                </a:cubicBezTo>
                <a:cubicBezTo>
                  <a:pt x="161" y="938"/>
                  <a:pt x="159" y="937"/>
                  <a:pt x="159" y="940"/>
                </a:cubicBezTo>
                <a:cubicBezTo>
                  <a:pt x="161" y="941"/>
                  <a:pt x="162" y="942"/>
                  <a:pt x="163" y="944"/>
                </a:cubicBezTo>
                <a:cubicBezTo>
                  <a:pt x="163" y="946"/>
                  <a:pt x="164" y="947"/>
                  <a:pt x="164" y="947"/>
                </a:cubicBezTo>
                <a:cubicBezTo>
                  <a:pt x="164" y="947"/>
                  <a:pt x="165" y="949"/>
                  <a:pt x="165" y="949"/>
                </a:cubicBezTo>
                <a:cubicBezTo>
                  <a:pt x="165" y="951"/>
                  <a:pt x="165" y="951"/>
                  <a:pt x="165" y="952"/>
                </a:cubicBezTo>
                <a:cubicBezTo>
                  <a:pt x="167" y="955"/>
                  <a:pt x="170" y="956"/>
                  <a:pt x="169" y="961"/>
                </a:cubicBezTo>
                <a:cubicBezTo>
                  <a:pt x="171" y="962"/>
                  <a:pt x="171" y="964"/>
                  <a:pt x="171" y="966"/>
                </a:cubicBezTo>
                <a:cubicBezTo>
                  <a:pt x="171" y="966"/>
                  <a:pt x="172" y="966"/>
                  <a:pt x="172" y="966"/>
                </a:cubicBezTo>
                <a:cubicBezTo>
                  <a:pt x="173" y="968"/>
                  <a:pt x="176" y="973"/>
                  <a:pt x="174" y="973"/>
                </a:cubicBezTo>
                <a:cubicBezTo>
                  <a:pt x="175" y="973"/>
                  <a:pt x="178" y="977"/>
                  <a:pt x="178" y="978"/>
                </a:cubicBezTo>
                <a:cubicBezTo>
                  <a:pt x="178" y="979"/>
                  <a:pt x="179" y="979"/>
                  <a:pt x="179" y="981"/>
                </a:cubicBezTo>
                <a:cubicBezTo>
                  <a:pt x="181" y="982"/>
                  <a:pt x="181" y="984"/>
                  <a:pt x="184" y="985"/>
                </a:cubicBezTo>
                <a:cubicBezTo>
                  <a:pt x="184" y="984"/>
                  <a:pt x="184" y="983"/>
                  <a:pt x="183" y="983"/>
                </a:cubicBezTo>
                <a:cubicBezTo>
                  <a:pt x="183" y="983"/>
                  <a:pt x="182" y="984"/>
                  <a:pt x="182" y="983"/>
                </a:cubicBezTo>
                <a:cubicBezTo>
                  <a:pt x="182" y="983"/>
                  <a:pt x="182" y="983"/>
                  <a:pt x="182" y="982"/>
                </a:cubicBezTo>
                <a:cubicBezTo>
                  <a:pt x="182" y="982"/>
                  <a:pt x="182" y="982"/>
                  <a:pt x="181" y="982"/>
                </a:cubicBezTo>
                <a:cubicBezTo>
                  <a:pt x="181" y="980"/>
                  <a:pt x="181" y="979"/>
                  <a:pt x="180" y="978"/>
                </a:cubicBezTo>
                <a:cubicBezTo>
                  <a:pt x="179" y="977"/>
                  <a:pt x="177" y="975"/>
                  <a:pt x="178" y="973"/>
                </a:cubicBezTo>
                <a:cubicBezTo>
                  <a:pt x="180" y="975"/>
                  <a:pt x="182" y="977"/>
                  <a:pt x="182" y="980"/>
                </a:cubicBezTo>
                <a:cubicBezTo>
                  <a:pt x="183" y="981"/>
                  <a:pt x="183" y="982"/>
                  <a:pt x="182" y="982"/>
                </a:cubicBezTo>
                <a:cubicBezTo>
                  <a:pt x="183" y="983"/>
                  <a:pt x="183" y="983"/>
                  <a:pt x="183" y="983"/>
                </a:cubicBezTo>
                <a:cubicBezTo>
                  <a:pt x="184" y="983"/>
                  <a:pt x="184" y="982"/>
                  <a:pt x="185" y="983"/>
                </a:cubicBezTo>
                <a:cubicBezTo>
                  <a:pt x="185" y="983"/>
                  <a:pt x="184" y="984"/>
                  <a:pt x="184" y="984"/>
                </a:cubicBezTo>
                <a:cubicBezTo>
                  <a:pt x="184" y="984"/>
                  <a:pt x="185" y="984"/>
                  <a:pt x="185" y="984"/>
                </a:cubicBezTo>
                <a:cubicBezTo>
                  <a:pt x="185" y="984"/>
                  <a:pt x="185" y="985"/>
                  <a:pt x="185" y="985"/>
                </a:cubicBezTo>
                <a:cubicBezTo>
                  <a:pt x="185" y="986"/>
                  <a:pt x="186" y="987"/>
                  <a:pt x="186" y="988"/>
                </a:cubicBezTo>
                <a:cubicBezTo>
                  <a:pt x="187" y="988"/>
                  <a:pt x="187" y="989"/>
                  <a:pt x="188" y="990"/>
                </a:cubicBezTo>
                <a:cubicBezTo>
                  <a:pt x="188" y="991"/>
                  <a:pt x="188" y="993"/>
                  <a:pt x="188" y="994"/>
                </a:cubicBezTo>
                <a:cubicBezTo>
                  <a:pt x="188" y="994"/>
                  <a:pt x="189" y="994"/>
                  <a:pt x="189" y="995"/>
                </a:cubicBezTo>
                <a:cubicBezTo>
                  <a:pt x="189" y="995"/>
                  <a:pt x="189" y="996"/>
                  <a:pt x="189" y="996"/>
                </a:cubicBezTo>
                <a:cubicBezTo>
                  <a:pt x="189" y="996"/>
                  <a:pt x="190" y="996"/>
                  <a:pt x="190" y="997"/>
                </a:cubicBezTo>
                <a:cubicBezTo>
                  <a:pt x="190" y="997"/>
                  <a:pt x="190" y="998"/>
                  <a:pt x="190" y="998"/>
                </a:cubicBezTo>
                <a:cubicBezTo>
                  <a:pt x="190" y="998"/>
                  <a:pt x="191" y="999"/>
                  <a:pt x="191" y="999"/>
                </a:cubicBezTo>
                <a:cubicBezTo>
                  <a:pt x="191" y="999"/>
                  <a:pt x="191" y="1000"/>
                  <a:pt x="191" y="1000"/>
                </a:cubicBezTo>
                <a:cubicBezTo>
                  <a:pt x="191" y="1001"/>
                  <a:pt x="192" y="1002"/>
                  <a:pt x="191" y="1003"/>
                </a:cubicBezTo>
                <a:cubicBezTo>
                  <a:pt x="193" y="1004"/>
                  <a:pt x="195" y="1008"/>
                  <a:pt x="196" y="1009"/>
                </a:cubicBezTo>
                <a:cubicBezTo>
                  <a:pt x="197" y="1011"/>
                  <a:pt x="199" y="1011"/>
                  <a:pt x="200" y="1013"/>
                </a:cubicBezTo>
                <a:cubicBezTo>
                  <a:pt x="201" y="1013"/>
                  <a:pt x="200" y="1014"/>
                  <a:pt x="201" y="1015"/>
                </a:cubicBezTo>
                <a:cubicBezTo>
                  <a:pt x="201" y="1015"/>
                  <a:pt x="201" y="1016"/>
                  <a:pt x="202" y="1016"/>
                </a:cubicBezTo>
                <a:cubicBezTo>
                  <a:pt x="203" y="1018"/>
                  <a:pt x="205" y="1019"/>
                  <a:pt x="206" y="1020"/>
                </a:cubicBezTo>
                <a:cubicBezTo>
                  <a:pt x="206" y="1022"/>
                  <a:pt x="207" y="1023"/>
                  <a:pt x="208" y="1023"/>
                </a:cubicBezTo>
                <a:cubicBezTo>
                  <a:pt x="208" y="1023"/>
                  <a:pt x="207" y="1024"/>
                  <a:pt x="208" y="1025"/>
                </a:cubicBezTo>
                <a:cubicBezTo>
                  <a:pt x="208" y="1025"/>
                  <a:pt x="208" y="1025"/>
                  <a:pt x="209" y="1026"/>
                </a:cubicBezTo>
                <a:cubicBezTo>
                  <a:pt x="210" y="1028"/>
                  <a:pt x="210" y="1029"/>
                  <a:pt x="212" y="1030"/>
                </a:cubicBezTo>
                <a:cubicBezTo>
                  <a:pt x="212" y="1031"/>
                  <a:pt x="214" y="1031"/>
                  <a:pt x="216" y="1031"/>
                </a:cubicBezTo>
                <a:cubicBezTo>
                  <a:pt x="216" y="1034"/>
                  <a:pt x="217" y="1031"/>
                  <a:pt x="217" y="1034"/>
                </a:cubicBezTo>
                <a:cubicBezTo>
                  <a:pt x="219" y="1035"/>
                  <a:pt x="220" y="1037"/>
                  <a:pt x="221" y="1038"/>
                </a:cubicBezTo>
                <a:cubicBezTo>
                  <a:pt x="221" y="1039"/>
                  <a:pt x="222" y="1039"/>
                  <a:pt x="222" y="1040"/>
                </a:cubicBezTo>
                <a:cubicBezTo>
                  <a:pt x="223" y="1043"/>
                  <a:pt x="224" y="1045"/>
                  <a:pt x="227" y="1046"/>
                </a:cubicBezTo>
                <a:cubicBezTo>
                  <a:pt x="227" y="1048"/>
                  <a:pt x="228" y="1049"/>
                  <a:pt x="229" y="1051"/>
                </a:cubicBezTo>
                <a:cubicBezTo>
                  <a:pt x="232" y="1052"/>
                  <a:pt x="237" y="1056"/>
                  <a:pt x="238" y="1060"/>
                </a:cubicBezTo>
                <a:cubicBezTo>
                  <a:pt x="240" y="1060"/>
                  <a:pt x="241" y="1062"/>
                  <a:pt x="242" y="1064"/>
                </a:cubicBezTo>
                <a:cubicBezTo>
                  <a:pt x="245" y="1064"/>
                  <a:pt x="244" y="1066"/>
                  <a:pt x="246" y="1067"/>
                </a:cubicBezTo>
                <a:cubicBezTo>
                  <a:pt x="246" y="1069"/>
                  <a:pt x="248" y="1069"/>
                  <a:pt x="247" y="1071"/>
                </a:cubicBezTo>
                <a:cubicBezTo>
                  <a:pt x="250" y="1071"/>
                  <a:pt x="253" y="1073"/>
                  <a:pt x="253" y="1074"/>
                </a:cubicBezTo>
                <a:cubicBezTo>
                  <a:pt x="253" y="1075"/>
                  <a:pt x="254" y="1074"/>
                  <a:pt x="254" y="1074"/>
                </a:cubicBezTo>
                <a:cubicBezTo>
                  <a:pt x="255" y="1075"/>
                  <a:pt x="256" y="1076"/>
                  <a:pt x="255" y="1077"/>
                </a:cubicBezTo>
                <a:cubicBezTo>
                  <a:pt x="257" y="1077"/>
                  <a:pt x="257" y="1079"/>
                  <a:pt x="259" y="1079"/>
                </a:cubicBezTo>
                <a:cubicBezTo>
                  <a:pt x="259" y="1080"/>
                  <a:pt x="261" y="1080"/>
                  <a:pt x="262" y="1082"/>
                </a:cubicBezTo>
                <a:cubicBezTo>
                  <a:pt x="264" y="1082"/>
                  <a:pt x="265" y="1086"/>
                  <a:pt x="266" y="1086"/>
                </a:cubicBezTo>
                <a:cubicBezTo>
                  <a:pt x="267" y="1086"/>
                  <a:pt x="267" y="1087"/>
                  <a:pt x="268" y="1087"/>
                </a:cubicBezTo>
                <a:cubicBezTo>
                  <a:pt x="269" y="1087"/>
                  <a:pt x="268" y="1088"/>
                  <a:pt x="268" y="1088"/>
                </a:cubicBezTo>
                <a:cubicBezTo>
                  <a:pt x="270" y="1090"/>
                  <a:pt x="271" y="1090"/>
                  <a:pt x="274" y="1090"/>
                </a:cubicBezTo>
                <a:cubicBezTo>
                  <a:pt x="274" y="1092"/>
                  <a:pt x="275" y="1092"/>
                  <a:pt x="276" y="1092"/>
                </a:cubicBezTo>
                <a:cubicBezTo>
                  <a:pt x="276" y="1092"/>
                  <a:pt x="276" y="1094"/>
                  <a:pt x="276" y="1094"/>
                </a:cubicBezTo>
                <a:cubicBezTo>
                  <a:pt x="277" y="1094"/>
                  <a:pt x="277" y="1094"/>
                  <a:pt x="277" y="1094"/>
                </a:cubicBezTo>
                <a:cubicBezTo>
                  <a:pt x="278" y="1094"/>
                  <a:pt x="278" y="1095"/>
                  <a:pt x="278" y="1095"/>
                </a:cubicBezTo>
                <a:cubicBezTo>
                  <a:pt x="279" y="1095"/>
                  <a:pt x="279" y="1095"/>
                  <a:pt x="280" y="1095"/>
                </a:cubicBezTo>
                <a:cubicBezTo>
                  <a:pt x="280" y="1095"/>
                  <a:pt x="279" y="1096"/>
                  <a:pt x="280" y="1096"/>
                </a:cubicBezTo>
                <a:cubicBezTo>
                  <a:pt x="280" y="1096"/>
                  <a:pt x="280" y="1096"/>
                  <a:pt x="281" y="1096"/>
                </a:cubicBezTo>
                <a:cubicBezTo>
                  <a:pt x="281" y="1096"/>
                  <a:pt x="281" y="1097"/>
                  <a:pt x="282" y="1098"/>
                </a:cubicBezTo>
                <a:cubicBezTo>
                  <a:pt x="283" y="1099"/>
                  <a:pt x="285" y="1100"/>
                  <a:pt x="286" y="1100"/>
                </a:cubicBezTo>
                <a:cubicBezTo>
                  <a:pt x="287" y="1101"/>
                  <a:pt x="288" y="1101"/>
                  <a:pt x="289" y="1102"/>
                </a:cubicBezTo>
                <a:cubicBezTo>
                  <a:pt x="290" y="1102"/>
                  <a:pt x="290" y="1103"/>
                  <a:pt x="291" y="1103"/>
                </a:cubicBezTo>
                <a:cubicBezTo>
                  <a:pt x="295" y="1105"/>
                  <a:pt x="298" y="1107"/>
                  <a:pt x="301" y="1108"/>
                </a:cubicBezTo>
                <a:cubicBezTo>
                  <a:pt x="306" y="1111"/>
                  <a:pt x="311" y="1113"/>
                  <a:pt x="316" y="1116"/>
                </a:cubicBezTo>
                <a:cubicBezTo>
                  <a:pt x="318" y="1116"/>
                  <a:pt x="319" y="1117"/>
                  <a:pt x="321" y="1118"/>
                </a:cubicBezTo>
                <a:cubicBezTo>
                  <a:pt x="321" y="1118"/>
                  <a:pt x="323" y="1119"/>
                  <a:pt x="323" y="1119"/>
                </a:cubicBezTo>
                <a:cubicBezTo>
                  <a:pt x="322" y="1117"/>
                  <a:pt x="319" y="1116"/>
                  <a:pt x="319" y="1115"/>
                </a:cubicBezTo>
                <a:cubicBezTo>
                  <a:pt x="318" y="1115"/>
                  <a:pt x="318" y="1114"/>
                  <a:pt x="318" y="1113"/>
                </a:cubicBezTo>
                <a:cubicBezTo>
                  <a:pt x="317" y="1113"/>
                  <a:pt x="316" y="1113"/>
                  <a:pt x="316" y="1112"/>
                </a:cubicBezTo>
                <a:cubicBezTo>
                  <a:pt x="313" y="1111"/>
                  <a:pt x="310" y="1109"/>
                  <a:pt x="307" y="1107"/>
                </a:cubicBezTo>
                <a:cubicBezTo>
                  <a:pt x="305" y="1105"/>
                  <a:pt x="303" y="1104"/>
                  <a:pt x="301" y="1102"/>
                </a:cubicBezTo>
                <a:cubicBezTo>
                  <a:pt x="300" y="1102"/>
                  <a:pt x="300" y="1101"/>
                  <a:pt x="300" y="1100"/>
                </a:cubicBezTo>
                <a:cubicBezTo>
                  <a:pt x="299" y="1100"/>
                  <a:pt x="297" y="1101"/>
                  <a:pt x="296" y="1100"/>
                </a:cubicBezTo>
                <a:cubicBezTo>
                  <a:pt x="296" y="1098"/>
                  <a:pt x="296" y="1097"/>
                  <a:pt x="295" y="1096"/>
                </a:cubicBezTo>
                <a:cubicBezTo>
                  <a:pt x="295" y="1096"/>
                  <a:pt x="294" y="1096"/>
                  <a:pt x="294" y="1096"/>
                </a:cubicBezTo>
                <a:cubicBezTo>
                  <a:pt x="294" y="1096"/>
                  <a:pt x="288" y="1090"/>
                  <a:pt x="288" y="1090"/>
                </a:cubicBezTo>
                <a:cubicBezTo>
                  <a:pt x="288" y="1090"/>
                  <a:pt x="287" y="1090"/>
                  <a:pt x="286" y="1089"/>
                </a:cubicBezTo>
                <a:cubicBezTo>
                  <a:pt x="286" y="1089"/>
                  <a:pt x="285" y="1087"/>
                  <a:pt x="284" y="1087"/>
                </a:cubicBezTo>
                <a:cubicBezTo>
                  <a:pt x="284" y="1087"/>
                  <a:pt x="284" y="1086"/>
                  <a:pt x="284" y="1086"/>
                </a:cubicBezTo>
                <a:cubicBezTo>
                  <a:pt x="284" y="1086"/>
                  <a:pt x="285" y="1086"/>
                  <a:pt x="285" y="1086"/>
                </a:cubicBezTo>
                <a:cubicBezTo>
                  <a:pt x="285" y="1087"/>
                  <a:pt x="286" y="1087"/>
                  <a:pt x="286" y="1088"/>
                </a:cubicBezTo>
                <a:cubicBezTo>
                  <a:pt x="286" y="1088"/>
                  <a:pt x="287" y="1089"/>
                  <a:pt x="287" y="1089"/>
                </a:cubicBezTo>
                <a:cubicBezTo>
                  <a:pt x="287" y="1089"/>
                  <a:pt x="288" y="1089"/>
                  <a:pt x="288" y="1090"/>
                </a:cubicBezTo>
                <a:cubicBezTo>
                  <a:pt x="288" y="1090"/>
                  <a:pt x="289" y="1090"/>
                  <a:pt x="289" y="1090"/>
                </a:cubicBezTo>
                <a:cubicBezTo>
                  <a:pt x="289" y="1090"/>
                  <a:pt x="291" y="1090"/>
                  <a:pt x="291" y="1091"/>
                </a:cubicBezTo>
                <a:cubicBezTo>
                  <a:pt x="292" y="1092"/>
                  <a:pt x="293" y="1094"/>
                  <a:pt x="294" y="1095"/>
                </a:cubicBezTo>
                <a:cubicBezTo>
                  <a:pt x="295" y="1096"/>
                  <a:pt x="296" y="1096"/>
                  <a:pt x="296" y="1097"/>
                </a:cubicBezTo>
                <a:cubicBezTo>
                  <a:pt x="297" y="1097"/>
                  <a:pt x="297" y="1098"/>
                  <a:pt x="297" y="1098"/>
                </a:cubicBezTo>
                <a:cubicBezTo>
                  <a:pt x="297" y="1099"/>
                  <a:pt x="297" y="1099"/>
                  <a:pt x="298" y="1099"/>
                </a:cubicBezTo>
                <a:cubicBezTo>
                  <a:pt x="298" y="1099"/>
                  <a:pt x="299" y="1099"/>
                  <a:pt x="299" y="1099"/>
                </a:cubicBezTo>
                <a:cubicBezTo>
                  <a:pt x="300" y="1098"/>
                  <a:pt x="300" y="1098"/>
                  <a:pt x="301" y="1098"/>
                </a:cubicBezTo>
                <a:cubicBezTo>
                  <a:pt x="301" y="1098"/>
                  <a:pt x="301" y="1099"/>
                  <a:pt x="302" y="1100"/>
                </a:cubicBezTo>
                <a:cubicBezTo>
                  <a:pt x="302" y="1100"/>
                  <a:pt x="301" y="1101"/>
                  <a:pt x="302" y="1102"/>
                </a:cubicBezTo>
                <a:cubicBezTo>
                  <a:pt x="303" y="1102"/>
                  <a:pt x="303" y="1102"/>
                  <a:pt x="304" y="1102"/>
                </a:cubicBezTo>
                <a:cubicBezTo>
                  <a:pt x="304" y="1102"/>
                  <a:pt x="305" y="1102"/>
                  <a:pt x="305" y="1102"/>
                </a:cubicBezTo>
                <a:cubicBezTo>
                  <a:pt x="306" y="1103"/>
                  <a:pt x="309" y="1104"/>
                  <a:pt x="310" y="1105"/>
                </a:cubicBezTo>
                <a:cubicBezTo>
                  <a:pt x="310" y="1106"/>
                  <a:pt x="310" y="1106"/>
                  <a:pt x="310" y="1107"/>
                </a:cubicBezTo>
                <a:cubicBezTo>
                  <a:pt x="310" y="1107"/>
                  <a:pt x="311" y="1107"/>
                  <a:pt x="312" y="1107"/>
                </a:cubicBezTo>
                <a:cubicBezTo>
                  <a:pt x="312" y="1107"/>
                  <a:pt x="313" y="1107"/>
                  <a:pt x="313" y="1107"/>
                </a:cubicBezTo>
                <a:cubicBezTo>
                  <a:pt x="313" y="1108"/>
                  <a:pt x="314" y="1108"/>
                  <a:pt x="314" y="1109"/>
                </a:cubicBezTo>
                <a:cubicBezTo>
                  <a:pt x="314" y="1109"/>
                  <a:pt x="315" y="1110"/>
                  <a:pt x="315" y="1110"/>
                </a:cubicBezTo>
                <a:cubicBezTo>
                  <a:pt x="316" y="1110"/>
                  <a:pt x="316" y="1111"/>
                  <a:pt x="317" y="1111"/>
                </a:cubicBezTo>
                <a:cubicBezTo>
                  <a:pt x="317" y="1111"/>
                  <a:pt x="318" y="1111"/>
                  <a:pt x="318" y="1111"/>
                </a:cubicBezTo>
                <a:cubicBezTo>
                  <a:pt x="318" y="1111"/>
                  <a:pt x="318" y="1111"/>
                  <a:pt x="318" y="1111"/>
                </a:cubicBezTo>
                <a:cubicBezTo>
                  <a:pt x="319" y="1111"/>
                  <a:pt x="318" y="1111"/>
                  <a:pt x="319" y="1111"/>
                </a:cubicBezTo>
                <a:cubicBezTo>
                  <a:pt x="319" y="1111"/>
                  <a:pt x="319" y="1111"/>
                  <a:pt x="319" y="1112"/>
                </a:cubicBezTo>
                <a:cubicBezTo>
                  <a:pt x="319" y="1112"/>
                  <a:pt x="319" y="1112"/>
                  <a:pt x="320" y="1112"/>
                </a:cubicBezTo>
                <a:cubicBezTo>
                  <a:pt x="320" y="1112"/>
                  <a:pt x="320" y="1112"/>
                  <a:pt x="320" y="1113"/>
                </a:cubicBezTo>
                <a:cubicBezTo>
                  <a:pt x="320" y="1114"/>
                  <a:pt x="320" y="1115"/>
                  <a:pt x="321" y="1115"/>
                </a:cubicBezTo>
                <a:cubicBezTo>
                  <a:pt x="321" y="1115"/>
                  <a:pt x="322" y="1116"/>
                  <a:pt x="322" y="1116"/>
                </a:cubicBezTo>
                <a:cubicBezTo>
                  <a:pt x="322" y="1117"/>
                  <a:pt x="323" y="1118"/>
                  <a:pt x="323" y="1119"/>
                </a:cubicBezTo>
                <a:cubicBezTo>
                  <a:pt x="323" y="1119"/>
                  <a:pt x="323" y="1119"/>
                  <a:pt x="324" y="1120"/>
                </a:cubicBezTo>
                <a:cubicBezTo>
                  <a:pt x="324" y="1120"/>
                  <a:pt x="324" y="1120"/>
                  <a:pt x="325" y="1120"/>
                </a:cubicBezTo>
                <a:cubicBezTo>
                  <a:pt x="325" y="1120"/>
                  <a:pt x="326" y="1120"/>
                  <a:pt x="326" y="1121"/>
                </a:cubicBezTo>
                <a:cubicBezTo>
                  <a:pt x="326" y="1121"/>
                  <a:pt x="326" y="1121"/>
                  <a:pt x="327" y="1121"/>
                </a:cubicBezTo>
                <a:cubicBezTo>
                  <a:pt x="327" y="1121"/>
                  <a:pt x="327" y="1121"/>
                  <a:pt x="327" y="1121"/>
                </a:cubicBezTo>
                <a:cubicBezTo>
                  <a:pt x="328" y="1121"/>
                  <a:pt x="328" y="1121"/>
                  <a:pt x="328" y="1121"/>
                </a:cubicBezTo>
                <a:cubicBezTo>
                  <a:pt x="328" y="1122"/>
                  <a:pt x="330" y="1123"/>
                  <a:pt x="331" y="1123"/>
                </a:cubicBezTo>
                <a:cubicBezTo>
                  <a:pt x="331" y="1124"/>
                  <a:pt x="331" y="1124"/>
                  <a:pt x="331" y="1125"/>
                </a:cubicBezTo>
                <a:cubicBezTo>
                  <a:pt x="331" y="1125"/>
                  <a:pt x="333" y="1124"/>
                  <a:pt x="333" y="1124"/>
                </a:cubicBezTo>
                <a:cubicBezTo>
                  <a:pt x="333" y="1123"/>
                  <a:pt x="334" y="1123"/>
                  <a:pt x="333" y="1124"/>
                </a:cubicBezTo>
                <a:cubicBezTo>
                  <a:pt x="333" y="1124"/>
                  <a:pt x="332" y="1126"/>
                  <a:pt x="332" y="1126"/>
                </a:cubicBezTo>
                <a:cubicBezTo>
                  <a:pt x="333" y="1127"/>
                  <a:pt x="334" y="1127"/>
                  <a:pt x="334" y="1127"/>
                </a:cubicBezTo>
                <a:cubicBezTo>
                  <a:pt x="334" y="1127"/>
                  <a:pt x="335" y="1128"/>
                  <a:pt x="335" y="1128"/>
                </a:cubicBezTo>
                <a:cubicBezTo>
                  <a:pt x="335" y="1128"/>
                  <a:pt x="336" y="1128"/>
                  <a:pt x="337" y="1129"/>
                </a:cubicBezTo>
                <a:cubicBezTo>
                  <a:pt x="337" y="1129"/>
                  <a:pt x="336" y="1130"/>
                  <a:pt x="337" y="1131"/>
                </a:cubicBezTo>
                <a:cubicBezTo>
                  <a:pt x="337" y="1131"/>
                  <a:pt x="338" y="1132"/>
                  <a:pt x="338" y="1132"/>
                </a:cubicBezTo>
                <a:cubicBezTo>
                  <a:pt x="339" y="1133"/>
                  <a:pt x="339" y="1132"/>
                  <a:pt x="340" y="1132"/>
                </a:cubicBezTo>
                <a:cubicBezTo>
                  <a:pt x="340" y="1133"/>
                  <a:pt x="340" y="1134"/>
                  <a:pt x="340" y="1134"/>
                </a:cubicBezTo>
                <a:cubicBezTo>
                  <a:pt x="341" y="1134"/>
                  <a:pt x="342" y="1134"/>
                  <a:pt x="343" y="1134"/>
                </a:cubicBezTo>
                <a:cubicBezTo>
                  <a:pt x="343" y="1135"/>
                  <a:pt x="343" y="1134"/>
                  <a:pt x="343" y="1134"/>
                </a:cubicBezTo>
                <a:cubicBezTo>
                  <a:pt x="343" y="1134"/>
                  <a:pt x="344" y="1134"/>
                  <a:pt x="344" y="1135"/>
                </a:cubicBezTo>
                <a:cubicBezTo>
                  <a:pt x="344" y="1135"/>
                  <a:pt x="344" y="1135"/>
                  <a:pt x="345" y="1136"/>
                </a:cubicBezTo>
                <a:cubicBezTo>
                  <a:pt x="345" y="1136"/>
                  <a:pt x="345" y="1136"/>
                  <a:pt x="345" y="1137"/>
                </a:cubicBezTo>
                <a:cubicBezTo>
                  <a:pt x="345" y="1137"/>
                  <a:pt x="347" y="1137"/>
                  <a:pt x="347" y="1137"/>
                </a:cubicBezTo>
                <a:cubicBezTo>
                  <a:pt x="348" y="1138"/>
                  <a:pt x="348" y="1138"/>
                  <a:pt x="348" y="1139"/>
                </a:cubicBezTo>
                <a:cubicBezTo>
                  <a:pt x="349" y="1139"/>
                  <a:pt x="349" y="1140"/>
                  <a:pt x="350" y="1140"/>
                </a:cubicBezTo>
                <a:cubicBezTo>
                  <a:pt x="350" y="1140"/>
                  <a:pt x="351" y="1140"/>
                  <a:pt x="351" y="1141"/>
                </a:cubicBezTo>
                <a:cubicBezTo>
                  <a:pt x="351" y="1141"/>
                  <a:pt x="351" y="1141"/>
                  <a:pt x="352" y="1141"/>
                </a:cubicBezTo>
                <a:cubicBezTo>
                  <a:pt x="352" y="1141"/>
                  <a:pt x="352" y="1141"/>
                  <a:pt x="352" y="1141"/>
                </a:cubicBezTo>
                <a:cubicBezTo>
                  <a:pt x="353" y="1142"/>
                  <a:pt x="354" y="1142"/>
                  <a:pt x="355" y="1143"/>
                </a:cubicBezTo>
                <a:cubicBezTo>
                  <a:pt x="355" y="1143"/>
                  <a:pt x="355" y="1143"/>
                  <a:pt x="355" y="1143"/>
                </a:cubicBezTo>
                <a:cubicBezTo>
                  <a:pt x="355" y="1143"/>
                  <a:pt x="355" y="1143"/>
                  <a:pt x="355" y="1143"/>
                </a:cubicBezTo>
                <a:cubicBezTo>
                  <a:pt x="357" y="1144"/>
                  <a:pt x="358" y="1144"/>
                  <a:pt x="359" y="1145"/>
                </a:cubicBezTo>
                <a:cubicBezTo>
                  <a:pt x="360" y="1146"/>
                  <a:pt x="361" y="1145"/>
                  <a:pt x="361" y="1147"/>
                </a:cubicBezTo>
                <a:cubicBezTo>
                  <a:pt x="361" y="1147"/>
                  <a:pt x="362" y="1147"/>
                  <a:pt x="362" y="1147"/>
                </a:cubicBezTo>
                <a:cubicBezTo>
                  <a:pt x="362" y="1147"/>
                  <a:pt x="363" y="1147"/>
                  <a:pt x="363" y="1147"/>
                </a:cubicBezTo>
                <a:cubicBezTo>
                  <a:pt x="363" y="1147"/>
                  <a:pt x="364" y="1147"/>
                  <a:pt x="364" y="1147"/>
                </a:cubicBezTo>
                <a:cubicBezTo>
                  <a:pt x="364" y="1147"/>
                  <a:pt x="365" y="1147"/>
                  <a:pt x="365" y="1147"/>
                </a:cubicBezTo>
                <a:cubicBezTo>
                  <a:pt x="365" y="1148"/>
                  <a:pt x="365" y="1148"/>
                  <a:pt x="365" y="1149"/>
                </a:cubicBezTo>
                <a:cubicBezTo>
                  <a:pt x="366" y="1149"/>
                  <a:pt x="366" y="1149"/>
                  <a:pt x="366" y="1150"/>
                </a:cubicBezTo>
                <a:cubicBezTo>
                  <a:pt x="367" y="1150"/>
                  <a:pt x="368" y="1150"/>
                  <a:pt x="369" y="1151"/>
                </a:cubicBezTo>
                <a:cubicBezTo>
                  <a:pt x="370" y="1151"/>
                  <a:pt x="372" y="1151"/>
                  <a:pt x="373" y="1152"/>
                </a:cubicBezTo>
                <a:cubicBezTo>
                  <a:pt x="373" y="1152"/>
                  <a:pt x="374" y="1153"/>
                  <a:pt x="374" y="1153"/>
                </a:cubicBezTo>
                <a:cubicBezTo>
                  <a:pt x="373" y="1154"/>
                  <a:pt x="376" y="1155"/>
                  <a:pt x="376" y="1155"/>
                </a:cubicBezTo>
                <a:cubicBezTo>
                  <a:pt x="377" y="1155"/>
                  <a:pt x="378" y="1156"/>
                  <a:pt x="378" y="1156"/>
                </a:cubicBezTo>
                <a:cubicBezTo>
                  <a:pt x="379" y="1156"/>
                  <a:pt x="379" y="1156"/>
                  <a:pt x="380" y="1156"/>
                </a:cubicBezTo>
                <a:cubicBezTo>
                  <a:pt x="380" y="1155"/>
                  <a:pt x="381" y="1156"/>
                  <a:pt x="381" y="1156"/>
                </a:cubicBezTo>
                <a:cubicBezTo>
                  <a:pt x="382" y="1157"/>
                  <a:pt x="382" y="1157"/>
                  <a:pt x="383" y="1158"/>
                </a:cubicBezTo>
                <a:cubicBezTo>
                  <a:pt x="383" y="1158"/>
                  <a:pt x="383" y="1159"/>
                  <a:pt x="384" y="1160"/>
                </a:cubicBezTo>
                <a:cubicBezTo>
                  <a:pt x="385" y="1161"/>
                  <a:pt x="388" y="1159"/>
                  <a:pt x="389" y="1161"/>
                </a:cubicBezTo>
                <a:cubicBezTo>
                  <a:pt x="389" y="1162"/>
                  <a:pt x="389" y="1163"/>
                  <a:pt x="390" y="1163"/>
                </a:cubicBezTo>
                <a:cubicBezTo>
                  <a:pt x="390" y="1163"/>
                  <a:pt x="391" y="1163"/>
                  <a:pt x="392" y="1162"/>
                </a:cubicBezTo>
                <a:cubicBezTo>
                  <a:pt x="392" y="1162"/>
                  <a:pt x="392" y="1163"/>
                  <a:pt x="393" y="1163"/>
                </a:cubicBezTo>
                <a:cubicBezTo>
                  <a:pt x="394" y="1163"/>
                  <a:pt x="395" y="1163"/>
                  <a:pt x="395" y="1164"/>
                </a:cubicBezTo>
                <a:cubicBezTo>
                  <a:pt x="398" y="1164"/>
                  <a:pt x="399" y="1166"/>
                  <a:pt x="400" y="1167"/>
                </a:cubicBezTo>
                <a:cubicBezTo>
                  <a:pt x="401" y="1166"/>
                  <a:pt x="401" y="1166"/>
                  <a:pt x="402" y="1166"/>
                </a:cubicBezTo>
                <a:cubicBezTo>
                  <a:pt x="403" y="1167"/>
                  <a:pt x="406" y="1167"/>
                  <a:pt x="407" y="1168"/>
                </a:cubicBezTo>
                <a:cubicBezTo>
                  <a:pt x="408" y="1169"/>
                  <a:pt x="408" y="1169"/>
                  <a:pt x="409" y="1169"/>
                </a:cubicBezTo>
                <a:cubicBezTo>
                  <a:pt x="409" y="1169"/>
                  <a:pt x="409" y="1169"/>
                  <a:pt x="410" y="1170"/>
                </a:cubicBezTo>
                <a:cubicBezTo>
                  <a:pt x="410" y="1170"/>
                  <a:pt x="410" y="1170"/>
                  <a:pt x="411" y="1170"/>
                </a:cubicBezTo>
                <a:cubicBezTo>
                  <a:pt x="411" y="1170"/>
                  <a:pt x="411" y="1170"/>
                  <a:pt x="412" y="1170"/>
                </a:cubicBezTo>
                <a:cubicBezTo>
                  <a:pt x="412" y="1170"/>
                  <a:pt x="413" y="1170"/>
                  <a:pt x="413" y="1170"/>
                </a:cubicBezTo>
                <a:cubicBezTo>
                  <a:pt x="414" y="1170"/>
                  <a:pt x="414" y="1171"/>
                  <a:pt x="415" y="1171"/>
                </a:cubicBezTo>
                <a:cubicBezTo>
                  <a:pt x="415" y="1172"/>
                  <a:pt x="416" y="1172"/>
                  <a:pt x="417" y="1172"/>
                </a:cubicBezTo>
                <a:cubicBezTo>
                  <a:pt x="418" y="1172"/>
                  <a:pt x="418" y="1172"/>
                  <a:pt x="419" y="1172"/>
                </a:cubicBezTo>
                <a:cubicBezTo>
                  <a:pt x="419" y="1172"/>
                  <a:pt x="419" y="1172"/>
                  <a:pt x="419" y="1172"/>
                </a:cubicBezTo>
                <a:cubicBezTo>
                  <a:pt x="419" y="1173"/>
                  <a:pt x="420" y="1173"/>
                  <a:pt x="420" y="1173"/>
                </a:cubicBezTo>
                <a:cubicBezTo>
                  <a:pt x="421" y="1173"/>
                  <a:pt x="421" y="1173"/>
                  <a:pt x="422" y="1173"/>
                </a:cubicBezTo>
                <a:cubicBezTo>
                  <a:pt x="423" y="1174"/>
                  <a:pt x="423" y="1174"/>
                  <a:pt x="423" y="1174"/>
                </a:cubicBezTo>
                <a:cubicBezTo>
                  <a:pt x="424" y="1174"/>
                  <a:pt x="424" y="1174"/>
                  <a:pt x="424" y="1174"/>
                </a:cubicBezTo>
                <a:cubicBezTo>
                  <a:pt x="424" y="1174"/>
                  <a:pt x="425" y="1174"/>
                  <a:pt x="425" y="1174"/>
                </a:cubicBezTo>
                <a:cubicBezTo>
                  <a:pt x="426" y="1174"/>
                  <a:pt x="427" y="1175"/>
                  <a:pt x="428" y="1175"/>
                </a:cubicBezTo>
                <a:cubicBezTo>
                  <a:pt x="429" y="1175"/>
                  <a:pt x="429" y="1175"/>
                  <a:pt x="430" y="1175"/>
                </a:cubicBezTo>
                <a:cubicBezTo>
                  <a:pt x="430" y="1175"/>
                  <a:pt x="431" y="1176"/>
                  <a:pt x="431" y="1176"/>
                </a:cubicBezTo>
                <a:cubicBezTo>
                  <a:pt x="432" y="1177"/>
                  <a:pt x="433" y="1178"/>
                  <a:pt x="434" y="1178"/>
                </a:cubicBezTo>
                <a:cubicBezTo>
                  <a:pt x="435" y="1178"/>
                  <a:pt x="435" y="1176"/>
                  <a:pt x="436" y="1176"/>
                </a:cubicBezTo>
                <a:cubicBezTo>
                  <a:pt x="436" y="1176"/>
                  <a:pt x="436" y="1177"/>
                  <a:pt x="436" y="1177"/>
                </a:cubicBezTo>
                <a:cubicBezTo>
                  <a:pt x="437" y="1177"/>
                  <a:pt x="437" y="1177"/>
                  <a:pt x="437" y="1177"/>
                </a:cubicBezTo>
                <a:cubicBezTo>
                  <a:pt x="437" y="1177"/>
                  <a:pt x="437" y="1177"/>
                  <a:pt x="437" y="1177"/>
                </a:cubicBezTo>
                <a:cubicBezTo>
                  <a:pt x="438" y="1178"/>
                  <a:pt x="438" y="1178"/>
                  <a:pt x="439" y="1178"/>
                </a:cubicBezTo>
                <a:cubicBezTo>
                  <a:pt x="439" y="1178"/>
                  <a:pt x="439" y="1178"/>
                  <a:pt x="440" y="1178"/>
                </a:cubicBezTo>
                <a:cubicBezTo>
                  <a:pt x="440" y="1178"/>
                  <a:pt x="440" y="1179"/>
                  <a:pt x="440" y="1179"/>
                </a:cubicBezTo>
                <a:cubicBezTo>
                  <a:pt x="440" y="1179"/>
                  <a:pt x="441" y="1179"/>
                  <a:pt x="441" y="1179"/>
                </a:cubicBezTo>
                <a:cubicBezTo>
                  <a:pt x="441" y="1179"/>
                  <a:pt x="442" y="1179"/>
                  <a:pt x="442" y="1178"/>
                </a:cubicBezTo>
                <a:cubicBezTo>
                  <a:pt x="442" y="1178"/>
                  <a:pt x="442" y="1178"/>
                  <a:pt x="443" y="1179"/>
                </a:cubicBezTo>
                <a:cubicBezTo>
                  <a:pt x="443" y="1179"/>
                  <a:pt x="443" y="1179"/>
                  <a:pt x="444" y="1179"/>
                </a:cubicBezTo>
                <a:cubicBezTo>
                  <a:pt x="444" y="1179"/>
                  <a:pt x="444" y="1179"/>
                  <a:pt x="444" y="1180"/>
                </a:cubicBezTo>
                <a:cubicBezTo>
                  <a:pt x="444" y="1180"/>
                  <a:pt x="444" y="1180"/>
                  <a:pt x="445" y="1180"/>
                </a:cubicBezTo>
                <a:cubicBezTo>
                  <a:pt x="447" y="1181"/>
                  <a:pt x="449" y="1182"/>
                  <a:pt x="451" y="1183"/>
                </a:cubicBezTo>
                <a:cubicBezTo>
                  <a:pt x="451" y="1183"/>
                  <a:pt x="451" y="1183"/>
                  <a:pt x="451" y="1183"/>
                </a:cubicBezTo>
                <a:cubicBezTo>
                  <a:pt x="451" y="1184"/>
                  <a:pt x="452" y="1183"/>
                  <a:pt x="453" y="1183"/>
                </a:cubicBezTo>
                <a:cubicBezTo>
                  <a:pt x="454" y="1184"/>
                  <a:pt x="454" y="1184"/>
                  <a:pt x="455" y="1185"/>
                </a:cubicBezTo>
                <a:cubicBezTo>
                  <a:pt x="455" y="1185"/>
                  <a:pt x="456" y="1185"/>
                  <a:pt x="457" y="1185"/>
                </a:cubicBezTo>
                <a:cubicBezTo>
                  <a:pt x="457" y="1185"/>
                  <a:pt x="457" y="1186"/>
                  <a:pt x="457" y="1186"/>
                </a:cubicBezTo>
                <a:cubicBezTo>
                  <a:pt x="457" y="1186"/>
                  <a:pt x="458" y="1185"/>
                  <a:pt x="458" y="1186"/>
                </a:cubicBezTo>
                <a:cubicBezTo>
                  <a:pt x="458" y="1186"/>
                  <a:pt x="458" y="1186"/>
                  <a:pt x="458" y="1186"/>
                </a:cubicBezTo>
                <a:cubicBezTo>
                  <a:pt x="459" y="1186"/>
                  <a:pt x="460" y="1186"/>
                  <a:pt x="460" y="1186"/>
                </a:cubicBezTo>
                <a:cubicBezTo>
                  <a:pt x="461" y="1187"/>
                  <a:pt x="461" y="1187"/>
                  <a:pt x="462" y="1188"/>
                </a:cubicBezTo>
                <a:cubicBezTo>
                  <a:pt x="463" y="1189"/>
                  <a:pt x="465" y="1189"/>
                  <a:pt x="465" y="1190"/>
                </a:cubicBezTo>
                <a:cubicBezTo>
                  <a:pt x="467" y="1189"/>
                  <a:pt x="468" y="1190"/>
                  <a:pt x="470" y="1191"/>
                </a:cubicBezTo>
                <a:cubicBezTo>
                  <a:pt x="470" y="1191"/>
                  <a:pt x="471" y="1192"/>
                  <a:pt x="471" y="1192"/>
                </a:cubicBezTo>
                <a:cubicBezTo>
                  <a:pt x="472" y="1193"/>
                  <a:pt x="474" y="1192"/>
                  <a:pt x="474" y="1193"/>
                </a:cubicBezTo>
                <a:cubicBezTo>
                  <a:pt x="475" y="1193"/>
                  <a:pt x="476" y="1193"/>
                  <a:pt x="476" y="1194"/>
                </a:cubicBezTo>
                <a:cubicBezTo>
                  <a:pt x="478" y="1195"/>
                  <a:pt x="481" y="1196"/>
                  <a:pt x="483" y="1197"/>
                </a:cubicBezTo>
                <a:cubicBezTo>
                  <a:pt x="484" y="1198"/>
                  <a:pt x="486" y="1197"/>
                  <a:pt x="486" y="1196"/>
                </a:cubicBezTo>
                <a:cubicBezTo>
                  <a:pt x="485" y="1196"/>
                  <a:pt x="485" y="1196"/>
                  <a:pt x="484" y="1196"/>
                </a:cubicBezTo>
                <a:cubicBezTo>
                  <a:pt x="485" y="1194"/>
                  <a:pt x="483" y="1195"/>
                  <a:pt x="482" y="1194"/>
                </a:cubicBezTo>
                <a:close/>
                <a:moveTo>
                  <a:pt x="376" y="620"/>
                </a:moveTo>
                <a:cubicBezTo>
                  <a:pt x="375" y="621"/>
                  <a:pt x="373" y="622"/>
                  <a:pt x="372" y="623"/>
                </a:cubicBezTo>
                <a:cubicBezTo>
                  <a:pt x="371" y="623"/>
                  <a:pt x="371" y="622"/>
                  <a:pt x="369" y="623"/>
                </a:cubicBezTo>
                <a:cubicBezTo>
                  <a:pt x="368" y="622"/>
                  <a:pt x="368" y="624"/>
                  <a:pt x="367" y="624"/>
                </a:cubicBezTo>
                <a:cubicBezTo>
                  <a:pt x="367" y="624"/>
                  <a:pt x="366" y="624"/>
                  <a:pt x="365" y="625"/>
                </a:cubicBezTo>
                <a:cubicBezTo>
                  <a:pt x="364" y="625"/>
                  <a:pt x="364" y="624"/>
                  <a:pt x="362" y="624"/>
                </a:cubicBezTo>
                <a:cubicBezTo>
                  <a:pt x="361" y="625"/>
                  <a:pt x="361" y="627"/>
                  <a:pt x="360" y="628"/>
                </a:cubicBezTo>
                <a:cubicBezTo>
                  <a:pt x="358" y="627"/>
                  <a:pt x="358" y="629"/>
                  <a:pt x="356" y="628"/>
                </a:cubicBezTo>
                <a:cubicBezTo>
                  <a:pt x="356" y="629"/>
                  <a:pt x="355" y="629"/>
                  <a:pt x="355" y="630"/>
                </a:cubicBezTo>
                <a:cubicBezTo>
                  <a:pt x="353" y="630"/>
                  <a:pt x="353" y="631"/>
                  <a:pt x="352" y="631"/>
                </a:cubicBezTo>
                <a:cubicBezTo>
                  <a:pt x="352" y="629"/>
                  <a:pt x="354" y="630"/>
                  <a:pt x="354" y="628"/>
                </a:cubicBezTo>
                <a:cubicBezTo>
                  <a:pt x="355" y="627"/>
                  <a:pt x="353" y="627"/>
                  <a:pt x="353" y="627"/>
                </a:cubicBezTo>
                <a:cubicBezTo>
                  <a:pt x="354" y="623"/>
                  <a:pt x="355" y="621"/>
                  <a:pt x="357" y="619"/>
                </a:cubicBezTo>
                <a:cubicBezTo>
                  <a:pt x="359" y="619"/>
                  <a:pt x="359" y="620"/>
                  <a:pt x="360" y="620"/>
                </a:cubicBezTo>
                <a:cubicBezTo>
                  <a:pt x="361" y="619"/>
                  <a:pt x="362" y="618"/>
                  <a:pt x="363" y="617"/>
                </a:cubicBezTo>
                <a:cubicBezTo>
                  <a:pt x="364" y="616"/>
                  <a:pt x="365" y="616"/>
                  <a:pt x="366" y="616"/>
                </a:cubicBezTo>
                <a:cubicBezTo>
                  <a:pt x="368" y="615"/>
                  <a:pt x="366" y="618"/>
                  <a:pt x="365" y="618"/>
                </a:cubicBezTo>
                <a:cubicBezTo>
                  <a:pt x="365" y="619"/>
                  <a:pt x="364" y="620"/>
                  <a:pt x="363" y="621"/>
                </a:cubicBezTo>
                <a:cubicBezTo>
                  <a:pt x="362" y="622"/>
                  <a:pt x="363" y="620"/>
                  <a:pt x="362" y="620"/>
                </a:cubicBezTo>
                <a:cubicBezTo>
                  <a:pt x="362" y="620"/>
                  <a:pt x="361" y="621"/>
                  <a:pt x="361" y="621"/>
                </a:cubicBezTo>
                <a:cubicBezTo>
                  <a:pt x="360" y="621"/>
                  <a:pt x="359" y="621"/>
                  <a:pt x="360" y="623"/>
                </a:cubicBezTo>
                <a:cubicBezTo>
                  <a:pt x="358" y="622"/>
                  <a:pt x="358" y="624"/>
                  <a:pt x="356" y="623"/>
                </a:cubicBezTo>
                <a:cubicBezTo>
                  <a:pt x="356" y="625"/>
                  <a:pt x="356" y="624"/>
                  <a:pt x="356" y="626"/>
                </a:cubicBezTo>
                <a:cubicBezTo>
                  <a:pt x="358" y="626"/>
                  <a:pt x="359" y="624"/>
                  <a:pt x="361" y="624"/>
                </a:cubicBezTo>
                <a:cubicBezTo>
                  <a:pt x="362" y="623"/>
                  <a:pt x="364" y="623"/>
                  <a:pt x="366" y="623"/>
                </a:cubicBezTo>
                <a:cubicBezTo>
                  <a:pt x="367" y="622"/>
                  <a:pt x="366" y="622"/>
                  <a:pt x="368" y="622"/>
                </a:cubicBezTo>
                <a:cubicBezTo>
                  <a:pt x="369" y="621"/>
                  <a:pt x="370" y="620"/>
                  <a:pt x="371" y="619"/>
                </a:cubicBezTo>
                <a:cubicBezTo>
                  <a:pt x="374" y="619"/>
                  <a:pt x="374" y="619"/>
                  <a:pt x="374" y="619"/>
                </a:cubicBezTo>
                <a:cubicBezTo>
                  <a:pt x="377" y="619"/>
                  <a:pt x="378" y="617"/>
                  <a:pt x="381" y="617"/>
                </a:cubicBezTo>
                <a:cubicBezTo>
                  <a:pt x="381" y="620"/>
                  <a:pt x="378" y="619"/>
                  <a:pt x="376" y="620"/>
                </a:cubicBezTo>
                <a:close/>
                <a:moveTo>
                  <a:pt x="371" y="616"/>
                </a:moveTo>
                <a:cubicBezTo>
                  <a:pt x="371" y="614"/>
                  <a:pt x="371" y="614"/>
                  <a:pt x="371" y="614"/>
                </a:cubicBezTo>
                <a:cubicBezTo>
                  <a:pt x="373" y="614"/>
                  <a:pt x="373" y="614"/>
                  <a:pt x="373" y="614"/>
                </a:cubicBezTo>
                <a:cubicBezTo>
                  <a:pt x="373" y="615"/>
                  <a:pt x="372" y="615"/>
                  <a:pt x="372" y="616"/>
                </a:cubicBezTo>
                <a:lnTo>
                  <a:pt x="371" y="616"/>
                </a:lnTo>
                <a:close/>
                <a:moveTo>
                  <a:pt x="375" y="613"/>
                </a:moveTo>
                <a:cubicBezTo>
                  <a:pt x="376" y="612"/>
                  <a:pt x="376" y="613"/>
                  <a:pt x="376" y="613"/>
                </a:cubicBezTo>
                <a:cubicBezTo>
                  <a:pt x="377" y="613"/>
                  <a:pt x="377" y="612"/>
                  <a:pt x="378" y="611"/>
                </a:cubicBezTo>
                <a:cubicBezTo>
                  <a:pt x="379" y="611"/>
                  <a:pt x="380" y="612"/>
                  <a:pt x="380" y="613"/>
                </a:cubicBezTo>
                <a:cubicBezTo>
                  <a:pt x="379" y="613"/>
                  <a:pt x="379" y="614"/>
                  <a:pt x="378" y="614"/>
                </a:cubicBezTo>
                <a:cubicBezTo>
                  <a:pt x="377" y="614"/>
                  <a:pt x="376" y="615"/>
                  <a:pt x="375" y="615"/>
                </a:cubicBezTo>
                <a:cubicBezTo>
                  <a:pt x="374" y="614"/>
                  <a:pt x="374" y="614"/>
                  <a:pt x="375" y="613"/>
                </a:cubicBezTo>
                <a:close/>
                <a:moveTo>
                  <a:pt x="407" y="614"/>
                </a:moveTo>
                <a:cubicBezTo>
                  <a:pt x="406" y="615"/>
                  <a:pt x="406" y="616"/>
                  <a:pt x="405" y="616"/>
                </a:cubicBezTo>
                <a:cubicBezTo>
                  <a:pt x="403" y="616"/>
                  <a:pt x="403" y="614"/>
                  <a:pt x="401" y="615"/>
                </a:cubicBezTo>
                <a:cubicBezTo>
                  <a:pt x="400" y="615"/>
                  <a:pt x="398" y="615"/>
                  <a:pt x="399" y="618"/>
                </a:cubicBezTo>
                <a:cubicBezTo>
                  <a:pt x="397" y="617"/>
                  <a:pt x="396" y="618"/>
                  <a:pt x="394" y="616"/>
                </a:cubicBezTo>
                <a:cubicBezTo>
                  <a:pt x="394" y="616"/>
                  <a:pt x="393" y="617"/>
                  <a:pt x="393" y="617"/>
                </a:cubicBezTo>
                <a:cubicBezTo>
                  <a:pt x="392" y="618"/>
                  <a:pt x="392" y="617"/>
                  <a:pt x="391" y="617"/>
                </a:cubicBezTo>
                <a:cubicBezTo>
                  <a:pt x="390" y="617"/>
                  <a:pt x="390" y="618"/>
                  <a:pt x="389" y="618"/>
                </a:cubicBezTo>
                <a:cubicBezTo>
                  <a:pt x="388" y="618"/>
                  <a:pt x="388" y="618"/>
                  <a:pt x="387" y="619"/>
                </a:cubicBezTo>
                <a:cubicBezTo>
                  <a:pt x="386" y="619"/>
                  <a:pt x="385" y="619"/>
                  <a:pt x="383" y="618"/>
                </a:cubicBezTo>
                <a:cubicBezTo>
                  <a:pt x="383" y="617"/>
                  <a:pt x="384" y="617"/>
                  <a:pt x="385" y="617"/>
                </a:cubicBezTo>
                <a:cubicBezTo>
                  <a:pt x="385" y="617"/>
                  <a:pt x="385" y="616"/>
                  <a:pt x="385" y="615"/>
                </a:cubicBezTo>
                <a:cubicBezTo>
                  <a:pt x="385" y="615"/>
                  <a:pt x="386" y="616"/>
                  <a:pt x="387" y="616"/>
                </a:cubicBezTo>
                <a:cubicBezTo>
                  <a:pt x="387" y="615"/>
                  <a:pt x="388" y="614"/>
                  <a:pt x="389" y="614"/>
                </a:cubicBezTo>
                <a:cubicBezTo>
                  <a:pt x="390" y="614"/>
                  <a:pt x="390" y="616"/>
                  <a:pt x="390" y="616"/>
                </a:cubicBezTo>
                <a:cubicBezTo>
                  <a:pt x="390" y="616"/>
                  <a:pt x="392" y="614"/>
                  <a:pt x="394" y="615"/>
                </a:cubicBezTo>
                <a:cubicBezTo>
                  <a:pt x="395" y="615"/>
                  <a:pt x="395" y="614"/>
                  <a:pt x="395" y="613"/>
                </a:cubicBezTo>
                <a:cubicBezTo>
                  <a:pt x="395" y="612"/>
                  <a:pt x="396" y="612"/>
                  <a:pt x="396" y="611"/>
                </a:cubicBezTo>
                <a:cubicBezTo>
                  <a:pt x="399" y="611"/>
                  <a:pt x="403" y="613"/>
                  <a:pt x="405" y="611"/>
                </a:cubicBezTo>
                <a:cubicBezTo>
                  <a:pt x="406" y="611"/>
                  <a:pt x="407" y="612"/>
                  <a:pt x="409" y="611"/>
                </a:cubicBezTo>
                <a:cubicBezTo>
                  <a:pt x="410" y="611"/>
                  <a:pt x="410" y="610"/>
                  <a:pt x="411" y="609"/>
                </a:cubicBezTo>
                <a:cubicBezTo>
                  <a:pt x="413" y="609"/>
                  <a:pt x="413" y="609"/>
                  <a:pt x="413" y="609"/>
                </a:cubicBezTo>
                <a:cubicBezTo>
                  <a:pt x="412" y="610"/>
                  <a:pt x="409" y="613"/>
                  <a:pt x="407" y="614"/>
                </a:cubicBezTo>
                <a:close/>
                <a:moveTo>
                  <a:pt x="387" y="609"/>
                </a:moveTo>
                <a:cubicBezTo>
                  <a:pt x="389" y="610"/>
                  <a:pt x="387" y="613"/>
                  <a:pt x="385" y="613"/>
                </a:cubicBezTo>
                <a:cubicBezTo>
                  <a:pt x="385" y="610"/>
                  <a:pt x="387" y="611"/>
                  <a:pt x="387" y="609"/>
                </a:cubicBezTo>
                <a:close/>
                <a:moveTo>
                  <a:pt x="389" y="611"/>
                </a:moveTo>
                <a:cubicBezTo>
                  <a:pt x="389" y="611"/>
                  <a:pt x="390" y="610"/>
                  <a:pt x="390" y="609"/>
                </a:cubicBezTo>
                <a:cubicBezTo>
                  <a:pt x="391" y="609"/>
                  <a:pt x="391" y="609"/>
                  <a:pt x="391" y="609"/>
                </a:cubicBezTo>
                <a:cubicBezTo>
                  <a:pt x="391" y="611"/>
                  <a:pt x="391" y="612"/>
                  <a:pt x="389" y="611"/>
                </a:cubicBezTo>
                <a:close/>
                <a:moveTo>
                  <a:pt x="438" y="630"/>
                </a:moveTo>
                <a:cubicBezTo>
                  <a:pt x="437" y="629"/>
                  <a:pt x="437" y="631"/>
                  <a:pt x="436" y="631"/>
                </a:cubicBezTo>
                <a:cubicBezTo>
                  <a:pt x="435" y="631"/>
                  <a:pt x="435" y="630"/>
                  <a:pt x="435" y="629"/>
                </a:cubicBezTo>
                <a:cubicBezTo>
                  <a:pt x="434" y="629"/>
                  <a:pt x="433" y="630"/>
                  <a:pt x="432" y="629"/>
                </a:cubicBezTo>
                <a:cubicBezTo>
                  <a:pt x="432" y="629"/>
                  <a:pt x="431" y="627"/>
                  <a:pt x="431" y="627"/>
                </a:cubicBezTo>
                <a:cubicBezTo>
                  <a:pt x="430" y="627"/>
                  <a:pt x="430" y="627"/>
                  <a:pt x="429" y="627"/>
                </a:cubicBezTo>
                <a:cubicBezTo>
                  <a:pt x="429" y="627"/>
                  <a:pt x="429" y="626"/>
                  <a:pt x="429" y="626"/>
                </a:cubicBezTo>
                <a:cubicBezTo>
                  <a:pt x="428" y="626"/>
                  <a:pt x="427" y="626"/>
                  <a:pt x="426" y="626"/>
                </a:cubicBezTo>
                <a:cubicBezTo>
                  <a:pt x="426" y="624"/>
                  <a:pt x="427" y="624"/>
                  <a:pt x="428" y="624"/>
                </a:cubicBezTo>
                <a:cubicBezTo>
                  <a:pt x="429" y="623"/>
                  <a:pt x="430" y="622"/>
                  <a:pt x="432" y="624"/>
                </a:cubicBezTo>
                <a:cubicBezTo>
                  <a:pt x="433" y="624"/>
                  <a:pt x="432" y="625"/>
                  <a:pt x="433" y="625"/>
                </a:cubicBezTo>
                <a:cubicBezTo>
                  <a:pt x="434" y="625"/>
                  <a:pt x="435" y="626"/>
                  <a:pt x="436" y="627"/>
                </a:cubicBezTo>
                <a:cubicBezTo>
                  <a:pt x="436" y="627"/>
                  <a:pt x="438" y="628"/>
                  <a:pt x="438" y="630"/>
                </a:cubicBezTo>
                <a:close/>
                <a:moveTo>
                  <a:pt x="457" y="539"/>
                </a:moveTo>
                <a:cubicBezTo>
                  <a:pt x="457" y="541"/>
                  <a:pt x="457" y="541"/>
                  <a:pt x="457" y="541"/>
                </a:cubicBezTo>
                <a:cubicBezTo>
                  <a:pt x="455" y="541"/>
                  <a:pt x="454" y="541"/>
                  <a:pt x="454" y="538"/>
                </a:cubicBezTo>
                <a:cubicBezTo>
                  <a:pt x="455" y="539"/>
                  <a:pt x="456" y="538"/>
                  <a:pt x="457" y="539"/>
                </a:cubicBezTo>
                <a:close/>
                <a:moveTo>
                  <a:pt x="381" y="545"/>
                </a:moveTo>
                <a:cubicBezTo>
                  <a:pt x="383" y="545"/>
                  <a:pt x="383" y="548"/>
                  <a:pt x="383" y="550"/>
                </a:cubicBezTo>
                <a:cubicBezTo>
                  <a:pt x="381" y="550"/>
                  <a:pt x="381" y="551"/>
                  <a:pt x="380" y="551"/>
                </a:cubicBezTo>
                <a:cubicBezTo>
                  <a:pt x="380" y="550"/>
                  <a:pt x="379" y="550"/>
                  <a:pt x="379" y="549"/>
                </a:cubicBezTo>
                <a:cubicBezTo>
                  <a:pt x="379" y="547"/>
                  <a:pt x="381" y="547"/>
                  <a:pt x="381" y="545"/>
                </a:cubicBezTo>
                <a:close/>
                <a:moveTo>
                  <a:pt x="365" y="557"/>
                </a:moveTo>
                <a:cubicBezTo>
                  <a:pt x="366" y="556"/>
                  <a:pt x="368" y="556"/>
                  <a:pt x="368" y="555"/>
                </a:cubicBezTo>
                <a:cubicBezTo>
                  <a:pt x="368" y="553"/>
                  <a:pt x="368" y="552"/>
                  <a:pt x="369" y="550"/>
                </a:cubicBezTo>
                <a:cubicBezTo>
                  <a:pt x="372" y="551"/>
                  <a:pt x="374" y="549"/>
                  <a:pt x="376" y="548"/>
                </a:cubicBezTo>
                <a:cubicBezTo>
                  <a:pt x="377" y="547"/>
                  <a:pt x="376" y="550"/>
                  <a:pt x="378" y="550"/>
                </a:cubicBezTo>
                <a:cubicBezTo>
                  <a:pt x="378" y="552"/>
                  <a:pt x="376" y="552"/>
                  <a:pt x="376" y="554"/>
                </a:cubicBezTo>
                <a:cubicBezTo>
                  <a:pt x="375" y="554"/>
                  <a:pt x="375" y="553"/>
                  <a:pt x="373" y="553"/>
                </a:cubicBezTo>
                <a:cubicBezTo>
                  <a:pt x="371" y="552"/>
                  <a:pt x="371" y="554"/>
                  <a:pt x="369" y="554"/>
                </a:cubicBezTo>
                <a:cubicBezTo>
                  <a:pt x="369" y="556"/>
                  <a:pt x="371" y="555"/>
                  <a:pt x="370" y="557"/>
                </a:cubicBezTo>
                <a:cubicBezTo>
                  <a:pt x="370" y="557"/>
                  <a:pt x="369" y="557"/>
                  <a:pt x="369" y="557"/>
                </a:cubicBezTo>
                <a:cubicBezTo>
                  <a:pt x="368" y="557"/>
                  <a:pt x="369" y="559"/>
                  <a:pt x="368" y="559"/>
                </a:cubicBezTo>
                <a:cubicBezTo>
                  <a:pt x="367" y="560"/>
                  <a:pt x="366" y="559"/>
                  <a:pt x="365" y="559"/>
                </a:cubicBezTo>
                <a:lnTo>
                  <a:pt x="365" y="557"/>
                </a:lnTo>
                <a:close/>
                <a:moveTo>
                  <a:pt x="339" y="573"/>
                </a:moveTo>
                <a:cubicBezTo>
                  <a:pt x="340" y="573"/>
                  <a:pt x="340" y="573"/>
                  <a:pt x="341" y="572"/>
                </a:cubicBezTo>
                <a:cubicBezTo>
                  <a:pt x="342" y="572"/>
                  <a:pt x="343" y="572"/>
                  <a:pt x="344" y="573"/>
                </a:cubicBezTo>
                <a:cubicBezTo>
                  <a:pt x="344" y="572"/>
                  <a:pt x="344" y="571"/>
                  <a:pt x="344" y="571"/>
                </a:cubicBezTo>
                <a:cubicBezTo>
                  <a:pt x="344" y="569"/>
                  <a:pt x="346" y="571"/>
                  <a:pt x="346" y="569"/>
                </a:cubicBezTo>
                <a:cubicBezTo>
                  <a:pt x="347" y="568"/>
                  <a:pt x="347" y="568"/>
                  <a:pt x="349" y="568"/>
                </a:cubicBezTo>
                <a:cubicBezTo>
                  <a:pt x="348" y="565"/>
                  <a:pt x="352" y="566"/>
                  <a:pt x="351" y="563"/>
                </a:cubicBezTo>
                <a:cubicBezTo>
                  <a:pt x="353" y="563"/>
                  <a:pt x="354" y="563"/>
                  <a:pt x="355" y="563"/>
                </a:cubicBezTo>
                <a:cubicBezTo>
                  <a:pt x="356" y="562"/>
                  <a:pt x="356" y="561"/>
                  <a:pt x="358" y="562"/>
                </a:cubicBezTo>
                <a:cubicBezTo>
                  <a:pt x="358" y="561"/>
                  <a:pt x="358" y="560"/>
                  <a:pt x="358" y="560"/>
                </a:cubicBezTo>
                <a:cubicBezTo>
                  <a:pt x="359" y="560"/>
                  <a:pt x="359" y="559"/>
                  <a:pt x="360" y="559"/>
                </a:cubicBezTo>
                <a:cubicBezTo>
                  <a:pt x="365" y="559"/>
                  <a:pt x="365" y="559"/>
                  <a:pt x="365" y="559"/>
                </a:cubicBezTo>
                <a:cubicBezTo>
                  <a:pt x="365" y="562"/>
                  <a:pt x="362" y="562"/>
                  <a:pt x="360" y="563"/>
                </a:cubicBezTo>
                <a:cubicBezTo>
                  <a:pt x="359" y="563"/>
                  <a:pt x="359" y="564"/>
                  <a:pt x="359" y="564"/>
                </a:cubicBezTo>
                <a:cubicBezTo>
                  <a:pt x="358" y="564"/>
                  <a:pt x="358" y="565"/>
                  <a:pt x="358" y="565"/>
                </a:cubicBezTo>
                <a:cubicBezTo>
                  <a:pt x="357" y="565"/>
                  <a:pt x="357" y="564"/>
                  <a:pt x="356" y="564"/>
                </a:cubicBezTo>
                <a:cubicBezTo>
                  <a:pt x="355" y="564"/>
                  <a:pt x="355" y="566"/>
                  <a:pt x="355" y="566"/>
                </a:cubicBezTo>
                <a:cubicBezTo>
                  <a:pt x="355" y="566"/>
                  <a:pt x="354" y="565"/>
                  <a:pt x="354" y="565"/>
                </a:cubicBezTo>
                <a:cubicBezTo>
                  <a:pt x="353" y="566"/>
                  <a:pt x="353" y="567"/>
                  <a:pt x="353" y="567"/>
                </a:cubicBezTo>
                <a:cubicBezTo>
                  <a:pt x="352" y="568"/>
                  <a:pt x="352" y="567"/>
                  <a:pt x="351" y="567"/>
                </a:cubicBezTo>
                <a:cubicBezTo>
                  <a:pt x="350" y="567"/>
                  <a:pt x="351" y="569"/>
                  <a:pt x="351" y="570"/>
                </a:cubicBezTo>
                <a:cubicBezTo>
                  <a:pt x="349" y="571"/>
                  <a:pt x="347" y="572"/>
                  <a:pt x="346" y="574"/>
                </a:cubicBezTo>
                <a:cubicBezTo>
                  <a:pt x="345" y="574"/>
                  <a:pt x="345" y="573"/>
                  <a:pt x="345" y="573"/>
                </a:cubicBezTo>
                <a:cubicBezTo>
                  <a:pt x="344" y="574"/>
                  <a:pt x="344" y="575"/>
                  <a:pt x="343" y="576"/>
                </a:cubicBezTo>
                <a:cubicBezTo>
                  <a:pt x="341" y="574"/>
                  <a:pt x="339" y="578"/>
                  <a:pt x="337" y="579"/>
                </a:cubicBezTo>
                <a:cubicBezTo>
                  <a:pt x="335" y="579"/>
                  <a:pt x="335" y="578"/>
                  <a:pt x="335" y="576"/>
                </a:cubicBezTo>
                <a:cubicBezTo>
                  <a:pt x="337" y="576"/>
                  <a:pt x="338" y="575"/>
                  <a:pt x="339" y="573"/>
                </a:cubicBezTo>
                <a:close/>
                <a:moveTo>
                  <a:pt x="326" y="583"/>
                </a:moveTo>
                <a:cubicBezTo>
                  <a:pt x="326" y="583"/>
                  <a:pt x="327" y="583"/>
                  <a:pt x="327" y="583"/>
                </a:cubicBezTo>
                <a:cubicBezTo>
                  <a:pt x="328" y="583"/>
                  <a:pt x="328" y="582"/>
                  <a:pt x="328" y="582"/>
                </a:cubicBezTo>
                <a:cubicBezTo>
                  <a:pt x="329" y="581"/>
                  <a:pt x="330" y="581"/>
                  <a:pt x="331" y="580"/>
                </a:cubicBezTo>
                <a:cubicBezTo>
                  <a:pt x="331" y="580"/>
                  <a:pt x="330" y="580"/>
                  <a:pt x="331" y="580"/>
                </a:cubicBezTo>
                <a:cubicBezTo>
                  <a:pt x="332" y="580"/>
                  <a:pt x="332" y="579"/>
                  <a:pt x="332" y="578"/>
                </a:cubicBezTo>
                <a:cubicBezTo>
                  <a:pt x="334" y="578"/>
                  <a:pt x="334" y="578"/>
                  <a:pt x="334" y="578"/>
                </a:cubicBezTo>
                <a:cubicBezTo>
                  <a:pt x="334" y="580"/>
                  <a:pt x="335" y="580"/>
                  <a:pt x="334" y="581"/>
                </a:cubicBezTo>
                <a:cubicBezTo>
                  <a:pt x="334" y="582"/>
                  <a:pt x="333" y="582"/>
                  <a:pt x="332" y="582"/>
                </a:cubicBezTo>
                <a:cubicBezTo>
                  <a:pt x="332" y="583"/>
                  <a:pt x="331" y="584"/>
                  <a:pt x="331" y="584"/>
                </a:cubicBezTo>
                <a:cubicBezTo>
                  <a:pt x="330" y="585"/>
                  <a:pt x="330" y="584"/>
                  <a:pt x="329" y="584"/>
                </a:cubicBezTo>
                <a:cubicBezTo>
                  <a:pt x="329" y="585"/>
                  <a:pt x="328" y="587"/>
                  <a:pt x="326" y="586"/>
                </a:cubicBezTo>
                <a:cubicBezTo>
                  <a:pt x="326" y="585"/>
                  <a:pt x="325" y="585"/>
                  <a:pt x="326" y="583"/>
                </a:cubicBezTo>
                <a:close/>
                <a:moveTo>
                  <a:pt x="309" y="597"/>
                </a:moveTo>
                <a:cubicBezTo>
                  <a:pt x="311" y="595"/>
                  <a:pt x="311" y="593"/>
                  <a:pt x="313" y="591"/>
                </a:cubicBezTo>
                <a:cubicBezTo>
                  <a:pt x="314" y="591"/>
                  <a:pt x="316" y="590"/>
                  <a:pt x="316" y="591"/>
                </a:cubicBezTo>
                <a:cubicBezTo>
                  <a:pt x="317" y="591"/>
                  <a:pt x="318" y="588"/>
                  <a:pt x="319" y="588"/>
                </a:cubicBezTo>
                <a:cubicBezTo>
                  <a:pt x="320" y="587"/>
                  <a:pt x="321" y="587"/>
                  <a:pt x="322" y="587"/>
                </a:cubicBezTo>
                <a:cubicBezTo>
                  <a:pt x="322" y="585"/>
                  <a:pt x="323" y="586"/>
                  <a:pt x="323" y="584"/>
                </a:cubicBezTo>
                <a:cubicBezTo>
                  <a:pt x="325" y="584"/>
                  <a:pt x="325" y="585"/>
                  <a:pt x="326" y="585"/>
                </a:cubicBezTo>
                <a:cubicBezTo>
                  <a:pt x="326" y="587"/>
                  <a:pt x="325" y="587"/>
                  <a:pt x="325" y="589"/>
                </a:cubicBezTo>
                <a:cubicBezTo>
                  <a:pt x="325" y="589"/>
                  <a:pt x="324" y="589"/>
                  <a:pt x="323" y="589"/>
                </a:cubicBezTo>
                <a:cubicBezTo>
                  <a:pt x="322" y="589"/>
                  <a:pt x="322" y="590"/>
                  <a:pt x="322" y="591"/>
                </a:cubicBezTo>
                <a:cubicBezTo>
                  <a:pt x="321" y="592"/>
                  <a:pt x="318" y="592"/>
                  <a:pt x="317" y="594"/>
                </a:cubicBezTo>
                <a:cubicBezTo>
                  <a:pt x="316" y="594"/>
                  <a:pt x="316" y="594"/>
                  <a:pt x="316" y="594"/>
                </a:cubicBezTo>
                <a:cubicBezTo>
                  <a:pt x="314" y="594"/>
                  <a:pt x="313" y="595"/>
                  <a:pt x="313" y="597"/>
                </a:cubicBezTo>
                <a:cubicBezTo>
                  <a:pt x="312" y="597"/>
                  <a:pt x="312" y="599"/>
                  <a:pt x="310" y="598"/>
                </a:cubicBezTo>
                <a:cubicBezTo>
                  <a:pt x="309" y="599"/>
                  <a:pt x="309" y="601"/>
                  <a:pt x="307" y="600"/>
                </a:cubicBezTo>
                <a:cubicBezTo>
                  <a:pt x="307" y="600"/>
                  <a:pt x="306" y="600"/>
                  <a:pt x="306" y="600"/>
                </a:cubicBezTo>
                <a:cubicBezTo>
                  <a:pt x="306" y="597"/>
                  <a:pt x="308" y="595"/>
                  <a:pt x="309" y="597"/>
                </a:cubicBezTo>
                <a:close/>
                <a:moveTo>
                  <a:pt x="299" y="632"/>
                </a:moveTo>
                <a:cubicBezTo>
                  <a:pt x="299" y="630"/>
                  <a:pt x="299" y="630"/>
                  <a:pt x="300" y="629"/>
                </a:cubicBezTo>
                <a:cubicBezTo>
                  <a:pt x="300" y="629"/>
                  <a:pt x="300" y="628"/>
                  <a:pt x="300" y="628"/>
                </a:cubicBezTo>
                <a:cubicBezTo>
                  <a:pt x="301" y="628"/>
                  <a:pt x="301" y="628"/>
                  <a:pt x="302" y="627"/>
                </a:cubicBezTo>
                <a:cubicBezTo>
                  <a:pt x="302" y="627"/>
                  <a:pt x="302" y="626"/>
                  <a:pt x="302" y="626"/>
                </a:cubicBezTo>
                <a:cubicBezTo>
                  <a:pt x="302" y="625"/>
                  <a:pt x="303" y="626"/>
                  <a:pt x="303" y="625"/>
                </a:cubicBezTo>
                <a:cubicBezTo>
                  <a:pt x="304" y="625"/>
                  <a:pt x="304" y="624"/>
                  <a:pt x="304" y="624"/>
                </a:cubicBezTo>
                <a:cubicBezTo>
                  <a:pt x="305" y="624"/>
                  <a:pt x="306" y="624"/>
                  <a:pt x="307" y="623"/>
                </a:cubicBezTo>
                <a:cubicBezTo>
                  <a:pt x="308" y="622"/>
                  <a:pt x="307" y="621"/>
                  <a:pt x="307" y="620"/>
                </a:cubicBezTo>
                <a:cubicBezTo>
                  <a:pt x="308" y="620"/>
                  <a:pt x="309" y="621"/>
                  <a:pt x="309" y="621"/>
                </a:cubicBezTo>
                <a:cubicBezTo>
                  <a:pt x="311" y="621"/>
                  <a:pt x="310" y="617"/>
                  <a:pt x="313" y="618"/>
                </a:cubicBezTo>
                <a:cubicBezTo>
                  <a:pt x="313" y="615"/>
                  <a:pt x="315" y="614"/>
                  <a:pt x="317" y="615"/>
                </a:cubicBezTo>
                <a:cubicBezTo>
                  <a:pt x="318" y="616"/>
                  <a:pt x="316" y="617"/>
                  <a:pt x="316" y="617"/>
                </a:cubicBezTo>
                <a:cubicBezTo>
                  <a:pt x="316" y="618"/>
                  <a:pt x="316" y="619"/>
                  <a:pt x="316" y="619"/>
                </a:cubicBezTo>
                <a:cubicBezTo>
                  <a:pt x="315" y="619"/>
                  <a:pt x="315" y="619"/>
                  <a:pt x="314" y="619"/>
                </a:cubicBezTo>
                <a:cubicBezTo>
                  <a:pt x="314" y="620"/>
                  <a:pt x="314" y="620"/>
                  <a:pt x="314" y="621"/>
                </a:cubicBezTo>
                <a:cubicBezTo>
                  <a:pt x="314" y="622"/>
                  <a:pt x="317" y="621"/>
                  <a:pt x="317" y="623"/>
                </a:cubicBezTo>
                <a:cubicBezTo>
                  <a:pt x="316" y="622"/>
                  <a:pt x="315" y="624"/>
                  <a:pt x="314" y="624"/>
                </a:cubicBezTo>
                <a:cubicBezTo>
                  <a:pt x="314" y="624"/>
                  <a:pt x="314" y="624"/>
                  <a:pt x="314" y="625"/>
                </a:cubicBezTo>
                <a:cubicBezTo>
                  <a:pt x="313" y="625"/>
                  <a:pt x="313" y="624"/>
                  <a:pt x="312" y="624"/>
                </a:cubicBezTo>
                <a:cubicBezTo>
                  <a:pt x="311" y="624"/>
                  <a:pt x="311" y="625"/>
                  <a:pt x="310" y="625"/>
                </a:cubicBezTo>
                <a:cubicBezTo>
                  <a:pt x="310" y="627"/>
                  <a:pt x="309" y="627"/>
                  <a:pt x="309" y="628"/>
                </a:cubicBezTo>
                <a:cubicBezTo>
                  <a:pt x="309" y="629"/>
                  <a:pt x="308" y="629"/>
                  <a:pt x="308" y="628"/>
                </a:cubicBezTo>
                <a:cubicBezTo>
                  <a:pt x="307" y="628"/>
                  <a:pt x="308" y="629"/>
                  <a:pt x="307" y="630"/>
                </a:cubicBezTo>
                <a:cubicBezTo>
                  <a:pt x="306" y="630"/>
                  <a:pt x="305" y="630"/>
                  <a:pt x="305" y="629"/>
                </a:cubicBezTo>
                <a:cubicBezTo>
                  <a:pt x="304" y="630"/>
                  <a:pt x="305" y="630"/>
                  <a:pt x="305" y="631"/>
                </a:cubicBezTo>
                <a:cubicBezTo>
                  <a:pt x="304" y="631"/>
                  <a:pt x="305" y="630"/>
                  <a:pt x="304" y="630"/>
                </a:cubicBezTo>
                <a:cubicBezTo>
                  <a:pt x="303" y="630"/>
                  <a:pt x="303" y="632"/>
                  <a:pt x="303" y="633"/>
                </a:cubicBezTo>
                <a:cubicBezTo>
                  <a:pt x="303" y="633"/>
                  <a:pt x="303" y="634"/>
                  <a:pt x="303" y="634"/>
                </a:cubicBezTo>
                <a:cubicBezTo>
                  <a:pt x="301" y="634"/>
                  <a:pt x="300" y="631"/>
                  <a:pt x="299" y="634"/>
                </a:cubicBezTo>
                <a:cubicBezTo>
                  <a:pt x="299" y="634"/>
                  <a:pt x="299" y="633"/>
                  <a:pt x="298" y="633"/>
                </a:cubicBezTo>
                <a:cubicBezTo>
                  <a:pt x="298" y="632"/>
                  <a:pt x="298" y="632"/>
                  <a:pt x="299" y="632"/>
                </a:cubicBezTo>
                <a:close/>
                <a:moveTo>
                  <a:pt x="286" y="617"/>
                </a:moveTo>
                <a:cubicBezTo>
                  <a:pt x="288" y="617"/>
                  <a:pt x="289" y="620"/>
                  <a:pt x="286" y="620"/>
                </a:cubicBezTo>
                <a:cubicBezTo>
                  <a:pt x="286" y="619"/>
                  <a:pt x="285" y="618"/>
                  <a:pt x="286" y="617"/>
                </a:cubicBezTo>
                <a:close/>
                <a:moveTo>
                  <a:pt x="273" y="630"/>
                </a:moveTo>
                <a:cubicBezTo>
                  <a:pt x="275" y="629"/>
                  <a:pt x="276" y="627"/>
                  <a:pt x="278" y="626"/>
                </a:cubicBezTo>
                <a:cubicBezTo>
                  <a:pt x="279" y="626"/>
                  <a:pt x="278" y="625"/>
                  <a:pt x="279" y="624"/>
                </a:cubicBezTo>
                <a:cubicBezTo>
                  <a:pt x="279" y="623"/>
                  <a:pt x="281" y="624"/>
                  <a:pt x="281" y="621"/>
                </a:cubicBezTo>
                <a:cubicBezTo>
                  <a:pt x="283" y="621"/>
                  <a:pt x="284" y="621"/>
                  <a:pt x="284" y="622"/>
                </a:cubicBezTo>
                <a:cubicBezTo>
                  <a:pt x="284" y="624"/>
                  <a:pt x="281" y="623"/>
                  <a:pt x="282" y="626"/>
                </a:cubicBezTo>
                <a:cubicBezTo>
                  <a:pt x="280" y="626"/>
                  <a:pt x="280" y="626"/>
                  <a:pt x="280" y="626"/>
                </a:cubicBezTo>
                <a:cubicBezTo>
                  <a:pt x="279" y="627"/>
                  <a:pt x="279" y="628"/>
                  <a:pt x="279" y="629"/>
                </a:cubicBezTo>
                <a:cubicBezTo>
                  <a:pt x="279" y="630"/>
                  <a:pt x="278" y="629"/>
                  <a:pt x="277" y="630"/>
                </a:cubicBezTo>
                <a:cubicBezTo>
                  <a:pt x="277" y="630"/>
                  <a:pt x="277" y="632"/>
                  <a:pt x="275" y="631"/>
                </a:cubicBezTo>
                <a:cubicBezTo>
                  <a:pt x="275" y="634"/>
                  <a:pt x="275" y="636"/>
                  <a:pt x="273" y="637"/>
                </a:cubicBezTo>
                <a:cubicBezTo>
                  <a:pt x="272" y="637"/>
                  <a:pt x="272" y="636"/>
                  <a:pt x="271" y="636"/>
                </a:cubicBezTo>
                <a:cubicBezTo>
                  <a:pt x="271" y="632"/>
                  <a:pt x="273" y="633"/>
                  <a:pt x="273" y="630"/>
                </a:cubicBezTo>
                <a:close/>
                <a:moveTo>
                  <a:pt x="265" y="641"/>
                </a:moveTo>
                <a:cubicBezTo>
                  <a:pt x="267" y="641"/>
                  <a:pt x="269" y="639"/>
                  <a:pt x="270" y="637"/>
                </a:cubicBezTo>
                <a:cubicBezTo>
                  <a:pt x="272" y="637"/>
                  <a:pt x="272" y="639"/>
                  <a:pt x="272" y="640"/>
                </a:cubicBezTo>
                <a:cubicBezTo>
                  <a:pt x="271" y="642"/>
                  <a:pt x="270" y="643"/>
                  <a:pt x="267" y="642"/>
                </a:cubicBezTo>
                <a:cubicBezTo>
                  <a:pt x="266" y="642"/>
                  <a:pt x="266" y="644"/>
                  <a:pt x="265" y="644"/>
                </a:cubicBezTo>
                <a:cubicBezTo>
                  <a:pt x="263" y="644"/>
                  <a:pt x="265" y="643"/>
                  <a:pt x="265" y="641"/>
                </a:cubicBezTo>
                <a:close/>
                <a:moveTo>
                  <a:pt x="262" y="649"/>
                </a:moveTo>
                <a:cubicBezTo>
                  <a:pt x="263" y="649"/>
                  <a:pt x="263" y="652"/>
                  <a:pt x="261" y="651"/>
                </a:cubicBezTo>
                <a:cubicBezTo>
                  <a:pt x="261" y="650"/>
                  <a:pt x="261" y="650"/>
                  <a:pt x="262" y="649"/>
                </a:cubicBezTo>
                <a:close/>
                <a:moveTo>
                  <a:pt x="259" y="655"/>
                </a:moveTo>
                <a:cubicBezTo>
                  <a:pt x="259" y="657"/>
                  <a:pt x="258" y="658"/>
                  <a:pt x="256" y="658"/>
                </a:cubicBezTo>
                <a:cubicBezTo>
                  <a:pt x="256" y="656"/>
                  <a:pt x="259" y="655"/>
                  <a:pt x="259" y="655"/>
                </a:cubicBezTo>
                <a:close/>
                <a:moveTo>
                  <a:pt x="253" y="662"/>
                </a:moveTo>
                <a:cubicBezTo>
                  <a:pt x="253" y="662"/>
                  <a:pt x="255" y="662"/>
                  <a:pt x="254" y="660"/>
                </a:cubicBezTo>
                <a:cubicBezTo>
                  <a:pt x="256" y="660"/>
                  <a:pt x="256" y="660"/>
                  <a:pt x="256" y="660"/>
                </a:cubicBezTo>
                <a:cubicBezTo>
                  <a:pt x="256" y="663"/>
                  <a:pt x="253" y="663"/>
                  <a:pt x="252" y="664"/>
                </a:cubicBezTo>
                <a:cubicBezTo>
                  <a:pt x="252" y="665"/>
                  <a:pt x="253" y="669"/>
                  <a:pt x="251" y="668"/>
                </a:cubicBezTo>
                <a:cubicBezTo>
                  <a:pt x="251" y="666"/>
                  <a:pt x="252" y="664"/>
                  <a:pt x="253" y="663"/>
                </a:cubicBezTo>
                <a:cubicBezTo>
                  <a:pt x="253" y="663"/>
                  <a:pt x="253" y="662"/>
                  <a:pt x="253" y="662"/>
                </a:cubicBezTo>
                <a:close/>
                <a:moveTo>
                  <a:pt x="370" y="594"/>
                </a:moveTo>
                <a:cubicBezTo>
                  <a:pt x="370" y="594"/>
                  <a:pt x="446" y="570"/>
                  <a:pt x="489" y="629"/>
                </a:cubicBezTo>
                <a:cubicBezTo>
                  <a:pt x="489" y="629"/>
                  <a:pt x="503" y="650"/>
                  <a:pt x="498" y="681"/>
                </a:cubicBezTo>
                <a:cubicBezTo>
                  <a:pt x="498" y="681"/>
                  <a:pt x="504" y="639"/>
                  <a:pt x="450" y="608"/>
                </a:cubicBezTo>
                <a:cubicBezTo>
                  <a:pt x="427" y="595"/>
                  <a:pt x="398" y="594"/>
                  <a:pt x="374" y="602"/>
                </a:cubicBezTo>
                <a:cubicBezTo>
                  <a:pt x="353" y="608"/>
                  <a:pt x="334" y="616"/>
                  <a:pt x="318" y="630"/>
                </a:cubicBezTo>
                <a:cubicBezTo>
                  <a:pt x="300" y="645"/>
                  <a:pt x="286" y="665"/>
                  <a:pt x="274" y="685"/>
                </a:cubicBezTo>
                <a:cubicBezTo>
                  <a:pt x="270" y="693"/>
                  <a:pt x="266" y="701"/>
                  <a:pt x="262" y="710"/>
                </a:cubicBezTo>
                <a:cubicBezTo>
                  <a:pt x="257" y="719"/>
                  <a:pt x="251" y="729"/>
                  <a:pt x="248" y="739"/>
                </a:cubicBezTo>
                <a:cubicBezTo>
                  <a:pt x="248" y="739"/>
                  <a:pt x="274" y="626"/>
                  <a:pt x="370" y="594"/>
                </a:cubicBezTo>
                <a:close/>
                <a:moveTo>
                  <a:pt x="248" y="674"/>
                </a:moveTo>
                <a:cubicBezTo>
                  <a:pt x="248" y="673"/>
                  <a:pt x="248" y="672"/>
                  <a:pt x="248" y="671"/>
                </a:cubicBezTo>
                <a:cubicBezTo>
                  <a:pt x="249" y="671"/>
                  <a:pt x="250" y="671"/>
                  <a:pt x="249" y="668"/>
                </a:cubicBezTo>
                <a:cubicBezTo>
                  <a:pt x="251" y="668"/>
                  <a:pt x="250" y="671"/>
                  <a:pt x="250" y="672"/>
                </a:cubicBezTo>
                <a:cubicBezTo>
                  <a:pt x="249" y="672"/>
                  <a:pt x="248" y="674"/>
                  <a:pt x="248" y="676"/>
                </a:cubicBezTo>
                <a:cubicBezTo>
                  <a:pt x="248" y="676"/>
                  <a:pt x="247" y="676"/>
                  <a:pt x="247" y="675"/>
                </a:cubicBezTo>
                <a:cubicBezTo>
                  <a:pt x="247" y="674"/>
                  <a:pt x="248" y="674"/>
                  <a:pt x="248" y="674"/>
                </a:cubicBezTo>
                <a:close/>
                <a:moveTo>
                  <a:pt x="206" y="754"/>
                </a:moveTo>
                <a:cubicBezTo>
                  <a:pt x="207" y="754"/>
                  <a:pt x="208" y="759"/>
                  <a:pt x="207" y="760"/>
                </a:cubicBezTo>
                <a:cubicBezTo>
                  <a:pt x="206" y="761"/>
                  <a:pt x="206" y="755"/>
                  <a:pt x="206" y="754"/>
                </a:cubicBezTo>
                <a:close/>
                <a:moveTo>
                  <a:pt x="203" y="789"/>
                </a:moveTo>
                <a:cubicBezTo>
                  <a:pt x="203" y="790"/>
                  <a:pt x="203" y="792"/>
                  <a:pt x="202" y="793"/>
                </a:cubicBezTo>
                <a:cubicBezTo>
                  <a:pt x="200" y="793"/>
                  <a:pt x="201" y="788"/>
                  <a:pt x="203" y="789"/>
                </a:cubicBezTo>
                <a:close/>
                <a:moveTo>
                  <a:pt x="202" y="807"/>
                </a:moveTo>
                <a:cubicBezTo>
                  <a:pt x="200" y="807"/>
                  <a:pt x="203" y="796"/>
                  <a:pt x="203" y="796"/>
                </a:cubicBezTo>
                <a:cubicBezTo>
                  <a:pt x="205" y="796"/>
                  <a:pt x="204" y="806"/>
                  <a:pt x="202" y="807"/>
                </a:cubicBezTo>
                <a:close/>
                <a:moveTo>
                  <a:pt x="204" y="817"/>
                </a:moveTo>
                <a:cubicBezTo>
                  <a:pt x="202" y="817"/>
                  <a:pt x="203" y="815"/>
                  <a:pt x="203" y="813"/>
                </a:cubicBezTo>
                <a:cubicBezTo>
                  <a:pt x="203" y="812"/>
                  <a:pt x="203" y="810"/>
                  <a:pt x="203" y="809"/>
                </a:cubicBezTo>
                <a:cubicBezTo>
                  <a:pt x="204" y="809"/>
                  <a:pt x="204" y="809"/>
                  <a:pt x="205" y="810"/>
                </a:cubicBezTo>
                <a:cubicBezTo>
                  <a:pt x="205" y="811"/>
                  <a:pt x="204" y="811"/>
                  <a:pt x="204" y="812"/>
                </a:cubicBezTo>
                <a:cubicBezTo>
                  <a:pt x="204" y="814"/>
                  <a:pt x="205" y="816"/>
                  <a:pt x="204" y="817"/>
                </a:cubicBezTo>
                <a:close/>
                <a:moveTo>
                  <a:pt x="207" y="770"/>
                </a:moveTo>
                <a:cubicBezTo>
                  <a:pt x="208" y="773"/>
                  <a:pt x="207" y="776"/>
                  <a:pt x="205" y="777"/>
                </a:cubicBezTo>
                <a:cubicBezTo>
                  <a:pt x="205" y="780"/>
                  <a:pt x="204" y="781"/>
                  <a:pt x="204" y="783"/>
                </a:cubicBezTo>
                <a:cubicBezTo>
                  <a:pt x="202" y="783"/>
                  <a:pt x="203" y="782"/>
                  <a:pt x="203" y="781"/>
                </a:cubicBezTo>
                <a:cubicBezTo>
                  <a:pt x="203" y="780"/>
                  <a:pt x="203" y="780"/>
                  <a:pt x="204" y="779"/>
                </a:cubicBezTo>
                <a:cubicBezTo>
                  <a:pt x="204" y="777"/>
                  <a:pt x="203" y="775"/>
                  <a:pt x="205" y="775"/>
                </a:cubicBezTo>
                <a:cubicBezTo>
                  <a:pt x="205" y="774"/>
                  <a:pt x="204" y="773"/>
                  <a:pt x="204" y="771"/>
                </a:cubicBezTo>
                <a:cubicBezTo>
                  <a:pt x="204" y="769"/>
                  <a:pt x="206" y="770"/>
                  <a:pt x="206" y="768"/>
                </a:cubicBezTo>
                <a:cubicBezTo>
                  <a:pt x="206" y="765"/>
                  <a:pt x="207" y="764"/>
                  <a:pt x="208" y="762"/>
                </a:cubicBezTo>
                <a:cubicBezTo>
                  <a:pt x="209" y="762"/>
                  <a:pt x="209" y="762"/>
                  <a:pt x="209" y="763"/>
                </a:cubicBezTo>
                <a:cubicBezTo>
                  <a:pt x="209" y="766"/>
                  <a:pt x="208" y="767"/>
                  <a:pt x="207" y="770"/>
                </a:cubicBezTo>
                <a:close/>
                <a:moveTo>
                  <a:pt x="209" y="760"/>
                </a:moveTo>
                <a:cubicBezTo>
                  <a:pt x="210" y="755"/>
                  <a:pt x="210" y="755"/>
                  <a:pt x="210" y="755"/>
                </a:cubicBezTo>
                <a:cubicBezTo>
                  <a:pt x="211" y="754"/>
                  <a:pt x="211" y="761"/>
                  <a:pt x="209" y="760"/>
                </a:cubicBezTo>
                <a:close/>
                <a:moveTo>
                  <a:pt x="210" y="748"/>
                </a:moveTo>
                <a:cubicBezTo>
                  <a:pt x="209" y="748"/>
                  <a:pt x="209" y="747"/>
                  <a:pt x="208" y="746"/>
                </a:cubicBezTo>
                <a:cubicBezTo>
                  <a:pt x="208" y="745"/>
                  <a:pt x="210" y="745"/>
                  <a:pt x="210" y="744"/>
                </a:cubicBezTo>
                <a:cubicBezTo>
                  <a:pt x="210" y="742"/>
                  <a:pt x="209" y="742"/>
                  <a:pt x="210" y="740"/>
                </a:cubicBezTo>
                <a:cubicBezTo>
                  <a:pt x="210" y="741"/>
                  <a:pt x="211" y="740"/>
                  <a:pt x="211" y="741"/>
                </a:cubicBezTo>
                <a:cubicBezTo>
                  <a:pt x="211" y="741"/>
                  <a:pt x="210" y="743"/>
                  <a:pt x="212" y="743"/>
                </a:cubicBezTo>
                <a:cubicBezTo>
                  <a:pt x="212" y="745"/>
                  <a:pt x="209" y="745"/>
                  <a:pt x="210" y="748"/>
                </a:cubicBezTo>
                <a:close/>
                <a:moveTo>
                  <a:pt x="433" y="411"/>
                </a:moveTo>
                <a:cubicBezTo>
                  <a:pt x="434" y="411"/>
                  <a:pt x="434" y="410"/>
                  <a:pt x="434" y="410"/>
                </a:cubicBezTo>
                <a:cubicBezTo>
                  <a:pt x="435" y="410"/>
                  <a:pt x="436" y="410"/>
                  <a:pt x="437" y="410"/>
                </a:cubicBezTo>
                <a:cubicBezTo>
                  <a:pt x="438" y="409"/>
                  <a:pt x="438" y="408"/>
                  <a:pt x="439" y="408"/>
                </a:cubicBezTo>
                <a:cubicBezTo>
                  <a:pt x="440" y="407"/>
                  <a:pt x="442" y="407"/>
                  <a:pt x="443" y="407"/>
                </a:cubicBezTo>
                <a:cubicBezTo>
                  <a:pt x="444" y="407"/>
                  <a:pt x="444" y="407"/>
                  <a:pt x="444" y="407"/>
                </a:cubicBezTo>
                <a:cubicBezTo>
                  <a:pt x="444" y="407"/>
                  <a:pt x="445" y="406"/>
                  <a:pt x="445" y="407"/>
                </a:cubicBezTo>
                <a:cubicBezTo>
                  <a:pt x="446" y="406"/>
                  <a:pt x="447" y="405"/>
                  <a:pt x="448" y="405"/>
                </a:cubicBezTo>
                <a:cubicBezTo>
                  <a:pt x="448" y="405"/>
                  <a:pt x="449" y="405"/>
                  <a:pt x="449" y="405"/>
                </a:cubicBezTo>
                <a:cubicBezTo>
                  <a:pt x="450" y="405"/>
                  <a:pt x="450" y="405"/>
                  <a:pt x="450" y="405"/>
                </a:cubicBezTo>
                <a:cubicBezTo>
                  <a:pt x="451" y="405"/>
                  <a:pt x="451" y="405"/>
                  <a:pt x="452" y="405"/>
                </a:cubicBezTo>
                <a:cubicBezTo>
                  <a:pt x="452" y="405"/>
                  <a:pt x="453" y="405"/>
                  <a:pt x="453" y="404"/>
                </a:cubicBezTo>
                <a:cubicBezTo>
                  <a:pt x="453" y="404"/>
                  <a:pt x="453" y="404"/>
                  <a:pt x="453" y="404"/>
                </a:cubicBezTo>
                <a:cubicBezTo>
                  <a:pt x="454" y="403"/>
                  <a:pt x="453" y="401"/>
                  <a:pt x="454" y="400"/>
                </a:cubicBezTo>
                <a:cubicBezTo>
                  <a:pt x="455" y="400"/>
                  <a:pt x="455" y="400"/>
                  <a:pt x="456" y="401"/>
                </a:cubicBezTo>
                <a:cubicBezTo>
                  <a:pt x="458" y="399"/>
                  <a:pt x="460" y="397"/>
                  <a:pt x="463" y="395"/>
                </a:cubicBezTo>
                <a:cubicBezTo>
                  <a:pt x="463" y="395"/>
                  <a:pt x="463" y="395"/>
                  <a:pt x="463" y="394"/>
                </a:cubicBezTo>
                <a:cubicBezTo>
                  <a:pt x="463" y="394"/>
                  <a:pt x="464" y="395"/>
                  <a:pt x="464" y="395"/>
                </a:cubicBezTo>
                <a:cubicBezTo>
                  <a:pt x="467" y="393"/>
                  <a:pt x="471" y="390"/>
                  <a:pt x="476" y="387"/>
                </a:cubicBezTo>
                <a:cubicBezTo>
                  <a:pt x="476" y="386"/>
                  <a:pt x="476" y="386"/>
                  <a:pt x="477" y="385"/>
                </a:cubicBezTo>
                <a:cubicBezTo>
                  <a:pt x="479" y="388"/>
                  <a:pt x="479" y="382"/>
                  <a:pt x="481" y="383"/>
                </a:cubicBezTo>
                <a:cubicBezTo>
                  <a:pt x="481" y="383"/>
                  <a:pt x="481" y="384"/>
                  <a:pt x="481" y="384"/>
                </a:cubicBezTo>
                <a:cubicBezTo>
                  <a:pt x="483" y="383"/>
                  <a:pt x="486" y="382"/>
                  <a:pt x="488" y="380"/>
                </a:cubicBezTo>
                <a:cubicBezTo>
                  <a:pt x="492" y="377"/>
                  <a:pt x="670" y="300"/>
                  <a:pt x="642" y="197"/>
                </a:cubicBezTo>
                <a:cubicBezTo>
                  <a:pt x="639" y="184"/>
                  <a:pt x="619" y="148"/>
                  <a:pt x="601" y="139"/>
                </a:cubicBezTo>
                <a:cubicBezTo>
                  <a:pt x="620" y="148"/>
                  <a:pt x="645" y="173"/>
                  <a:pt x="653" y="203"/>
                </a:cubicBezTo>
                <a:cubicBezTo>
                  <a:pt x="668" y="252"/>
                  <a:pt x="630" y="292"/>
                  <a:pt x="605" y="314"/>
                </a:cubicBezTo>
                <a:cubicBezTo>
                  <a:pt x="581" y="334"/>
                  <a:pt x="537" y="361"/>
                  <a:pt x="509" y="375"/>
                </a:cubicBezTo>
                <a:cubicBezTo>
                  <a:pt x="494" y="383"/>
                  <a:pt x="487" y="387"/>
                  <a:pt x="479" y="391"/>
                </a:cubicBezTo>
                <a:cubicBezTo>
                  <a:pt x="478" y="393"/>
                  <a:pt x="476" y="394"/>
                  <a:pt x="475" y="396"/>
                </a:cubicBezTo>
                <a:cubicBezTo>
                  <a:pt x="474" y="396"/>
                  <a:pt x="473" y="396"/>
                  <a:pt x="472" y="395"/>
                </a:cubicBezTo>
                <a:cubicBezTo>
                  <a:pt x="470" y="397"/>
                  <a:pt x="467" y="398"/>
                  <a:pt x="464" y="399"/>
                </a:cubicBezTo>
                <a:cubicBezTo>
                  <a:pt x="465" y="400"/>
                  <a:pt x="465" y="400"/>
                  <a:pt x="464" y="401"/>
                </a:cubicBezTo>
                <a:cubicBezTo>
                  <a:pt x="463" y="400"/>
                  <a:pt x="462" y="401"/>
                  <a:pt x="462" y="402"/>
                </a:cubicBezTo>
                <a:cubicBezTo>
                  <a:pt x="462" y="402"/>
                  <a:pt x="461" y="401"/>
                  <a:pt x="461" y="401"/>
                </a:cubicBezTo>
                <a:cubicBezTo>
                  <a:pt x="460" y="402"/>
                  <a:pt x="460" y="402"/>
                  <a:pt x="459" y="403"/>
                </a:cubicBezTo>
                <a:cubicBezTo>
                  <a:pt x="459" y="403"/>
                  <a:pt x="458" y="403"/>
                  <a:pt x="458" y="403"/>
                </a:cubicBezTo>
                <a:cubicBezTo>
                  <a:pt x="457" y="403"/>
                  <a:pt x="457" y="404"/>
                  <a:pt x="456" y="404"/>
                </a:cubicBezTo>
                <a:cubicBezTo>
                  <a:pt x="456" y="405"/>
                  <a:pt x="455" y="404"/>
                  <a:pt x="455" y="404"/>
                </a:cubicBezTo>
                <a:cubicBezTo>
                  <a:pt x="454" y="405"/>
                  <a:pt x="454" y="405"/>
                  <a:pt x="454" y="405"/>
                </a:cubicBezTo>
                <a:cubicBezTo>
                  <a:pt x="454" y="405"/>
                  <a:pt x="453" y="406"/>
                  <a:pt x="453" y="406"/>
                </a:cubicBezTo>
                <a:cubicBezTo>
                  <a:pt x="453" y="406"/>
                  <a:pt x="452" y="406"/>
                  <a:pt x="452" y="406"/>
                </a:cubicBezTo>
                <a:cubicBezTo>
                  <a:pt x="451" y="407"/>
                  <a:pt x="449" y="408"/>
                  <a:pt x="448" y="408"/>
                </a:cubicBezTo>
                <a:cubicBezTo>
                  <a:pt x="448" y="408"/>
                  <a:pt x="447" y="409"/>
                  <a:pt x="447" y="409"/>
                </a:cubicBezTo>
                <a:cubicBezTo>
                  <a:pt x="446" y="408"/>
                  <a:pt x="446" y="408"/>
                  <a:pt x="445" y="408"/>
                </a:cubicBezTo>
                <a:cubicBezTo>
                  <a:pt x="445" y="408"/>
                  <a:pt x="444" y="408"/>
                  <a:pt x="444" y="408"/>
                </a:cubicBezTo>
                <a:cubicBezTo>
                  <a:pt x="442" y="408"/>
                  <a:pt x="444" y="410"/>
                  <a:pt x="443" y="410"/>
                </a:cubicBezTo>
                <a:cubicBezTo>
                  <a:pt x="442" y="411"/>
                  <a:pt x="440" y="412"/>
                  <a:pt x="438" y="410"/>
                </a:cubicBezTo>
                <a:cubicBezTo>
                  <a:pt x="437" y="411"/>
                  <a:pt x="434" y="412"/>
                  <a:pt x="433" y="412"/>
                </a:cubicBezTo>
                <a:cubicBezTo>
                  <a:pt x="433" y="412"/>
                  <a:pt x="433" y="412"/>
                  <a:pt x="433" y="412"/>
                </a:cubicBezTo>
                <a:cubicBezTo>
                  <a:pt x="433" y="412"/>
                  <a:pt x="433" y="412"/>
                  <a:pt x="433" y="412"/>
                </a:cubicBezTo>
                <a:cubicBezTo>
                  <a:pt x="431" y="410"/>
                  <a:pt x="431" y="410"/>
                  <a:pt x="431" y="410"/>
                </a:cubicBezTo>
                <a:cubicBezTo>
                  <a:pt x="431" y="410"/>
                  <a:pt x="433" y="411"/>
                  <a:pt x="433" y="411"/>
                </a:cubicBezTo>
                <a:close/>
                <a:moveTo>
                  <a:pt x="426" y="438"/>
                </a:moveTo>
                <a:cubicBezTo>
                  <a:pt x="426" y="438"/>
                  <a:pt x="427" y="438"/>
                  <a:pt x="427" y="438"/>
                </a:cubicBezTo>
                <a:cubicBezTo>
                  <a:pt x="428" y="438"/>
                  <a:pt x="429" y="437"/>
                  <a:pt x="430" y="436"/>
                </a:cubicBezTo>
                <a:cubicBezTo>
                  <a:pt x="430" y="436"/>
                  <a:pt x="430" y="437"/>
                  <a:pt x="430" y="437"/>
                </a:cubicBezTo>
                <a:cubicBezTo>
                  <a:pt x="431" y="436"/>
                  <a:pt x="431" y="436"/>
                  <a:pt x="431" y="436"/>
                </a:cubicBezTo>
                <a:cubicBezTo>
                  <a:pt x="431" y="436"/>
                  <a:pt x="432" y="436"/>
                  <a:pt x="432" y="436"/>
                </a:cubicBezTo>
                <a:cubicBezTo>
                  <a:pt x="432" y="436"/>
                  <a:pt x="433" y="435"/>
                  <a:pt x="433" y="435"/>
                </a:cubicBezTo>
                <a:cubicBezTo>
                  <a:pt x="434" y="435"/>
                  <a:pt x="435" y="435"/>
                  <a:pt x="435" y="435"/>
                </a:cubicBezTo>
                <a:cubicBezTo>
                  <a:pt x="436" y="435"/>
                  <a:pt x="437" y="433"/>
                  <a:pt x="438" y="435"/>
                </a:cubicBezTo>
                <a:cubicBezTo>
                  <a:pt x="437" y="436"/>
                  <a:pt x="436" y="437"/>
                  <a:pt x="436" y="437"/>
                </a:cubicBezTo>
                <a:cubicBezTo>
                  <a:pt x="436" y="437"/>
                  <a:pt x="435" y="436"/>
                  <a:pt x="435" y="436"/>
                </a:cubicBezTo>
                <a:cubicBezTo>
                  <a:pt x="435" y="436"/>
                  <a:pt x="435" y="437"/>
                  <a:pt x="435" y="437"/>
                </a:cubicBezTo>
                <a:cubicBezTo>
                  <a:pt x="434" y="437"/>
                  <a:pt x="433" y="436"/>
                  <a:pt x="432" y="438"/>
                </a:cubicBezTo>
                <a:cubicBezTo>
                  <a:pt x="431" y="439"/>
                  <a:pt x="431" y="440"/>
                  <a:pt x="429" y="440"/>
                </a:cubicBezTo>
                <a:cubicBezTo>
                  <a:pt x="429" y="440"/>
                  <a:pt x="429" y="439"/>
                  <a:pt x="428" y="439"/>
                </a:cubicBezTo>
                <a:cubicBezTo>
                  <a:pt x="428" y="439"/>
                  <a:pt x="426" y="441"/>
                  <a:pt x="426" y="439"/>
                </a:cubicBezTo>
                <a:cubicBezTo>
                  <a:pt x="426" y="439"/>
                  <a:pt x="426" y="438"/>
                  <a:pt x="426" y="438"/>
                </a:cubicBezTo>
                <a:close/>
                <a:moveTo>
                  <a:pt x="424" y="439"/>
                </a:moveTo>
                <a:cubicBezTo>
                  <a:pt x="425" y="440"/>
                  <a:pt x="425" y="442"/>
                  <a:pt x="427" y="443"/>
                </a:cubicBezTo>
                <a:cubicBezTo>
                  <a:pt x="426" y="445"/>
                  <a:pt x="425" y="441"/>
                  <a:pt x="424" y="442"/>
                </a:cubicBezTo>
                <a:cubicBezTo>
                  <a:pt x="422" y="442"/>
                  <a:pt x="420" y="442"/>
                  <a:pt x="418" y="443"/>
                </a:cubicBezTo>
                <a:cubicBezTo>
                  <a:pt x="417" y="439"/>
                  <a:pt x="422" y="440"/>
                  <a:pt x="424" y="439"/>
                </a:cubicBezTo>
                <a:close/>
                <a:moveTo>
                  <a:pt x="423" y="419"/>
                </a:moveTo>
                <a:cubicBezTo>
                  <a:pt x="423" y="420"/>
                  <a:pt x="422" y="420"/>
                  <a:pt x="423" y="421"/>
                </a:cubicBezTo>
                <a:cubicBezTo>
                  <a:pt x="423" y="422"/>
                  <a:pt x="421" y="421"/>
                  <a:pt x="420" y="422"/>
                </a:cubicBezTo>
                <a:cubicBezTo>
                  <a:pt x="418" y="422"/>
                  <a:pt x="417" y="425"/>
                  <a:pt x="415" y="423"/>
                </a:cubicBezTo>
                <a:cubicBezTo>
                  <a:pt x="418" y="422"/>
                  <a:pt x="420" y="418"/>
                  <a:pt x="423" y="419"/>
                </a:cubicBezTo>
                <a:close/>
                <a:moveTo>
                  <a:pt x="384" y="411"/>
                </a:moveTo>
                <a:cubicBezTo>
                  <a:pt x="386" y="411"/>
                  <a:pt x="387" y="412"/>
                  <a:pt x="388" y="410"/>
                </a:cubicBezTo>
                <a:cubicBezTo>
                  <a:pt x="389" y="411"/>
                  <a:pt x="389" y="412"/>
                  <a:pt x="389" y="413"/>
                </a:cubicBezTo>
                <a:cubicBezTo>
                  <a:pt x="387" y="412"/>
                  <a:pt x="386" y="414"/>
                  <a:pt x="385" y="414"/>
                </a:cubicBezTo>
                <a:cubicBezTo>
                  <a:pt x="384" y="414"/>
                  <a:pt x="384" y="412"/>
                  <a:pt x="384" y="411"/>
                </a:cubicBezTo>
                <a:close/>
                <a:moveTo>
                  <a:pt x="374" y="441"/>
                </a:moveTo>
                <a:cubicBezTo>
                  <a:pt x="379" y="441"/>
                  <a:pt x="379" y="441"/>
                  <a:pt x="379" y="441"/>
                </a:cubicBezTo>
                <a:cubicBezTo>
                  <a:pt x="378" y="442"/>
                  <a:pt x="371" y="446"/>
                  <a:pt x="370" y="446"/>
                </a:cubicBezTo>
                <a:cubicBezTo>
                  <a:pt x="370" y="445"/>
                  <a:pt x="373" y="442"/>
                  <a:pt x="374" y="441"/>
                </a:cubicBezTo>
                <a:close/>
                <a:moveTo>
                  <a:pt x="358" y="490"/>
                </a:moveTo>
                <a:cubicBezTo>
                  <a:pt x="357" y="491"/>
                  <a:pt x="356" y="489"/>
                  <a:pt x="354" y="490"/>
                </a:cubicBezTo>
                <a:cubicBezTo>
                  <a:pt x="353" y="492"/>
                  <a:pt x="352" y="494"/>
                  <a:pt x="349" y="491"/>
                </a:cubicBezTo>
                <a:cubicBezTo>
                  <a:pt x="351" y="489"/>
                  <a:pt x="352" y="489"/>
                  <a:pt x="354" y="489"/>
                </a:cubicBezTo>
                <a:cubicBezTo>
                  <a:pt x="355" y="488"/>
                  <a:pt x="357" y="486"/>
                  <a:pt x="358" y="486"/>
                </a:cubicBezTo>
                <a:cubicBezTo>
                  <a:pt x="359" y="487"/>
                  <a:pt x="359" y="488"/>
                  <a:pt x="358" y="490"/>
                </a:cubicBezTo>
                <a:close/>
                <a:moveTo>
                  <a:pt x="365" y="470"/>
                </a:moveTo>
                <a:cubicBezTo>
                  <a:pt x="365" y="473"/>
                  <a:pt x="362" y="472"/>
                  <a:pt x="361" y="472"/>
                </a:cubicBezTo>
                <a:cubicBezTo>
                  <a:pt x="361" y="469"/>
                  <a:pt x="364" y="472"/>
                  <a:pt x="365" y="470"/>
                </a:cubicBezTo>
                <a:close/>
                <a:moveTo>
                  <a:pt x="360" y="472"/>
                </a:moveTo>
                <a:cubicBezTo>
                  <a:pt x="361" y="473"/>
                  <a:pt x="361" y="474"/>
                  <a:pt x="361" y="474"/>
                </a:cubicBezTo>
                <a:cubicBezTo>
                  <a:pt x="360" y="474"/>
                  <a:pt x="359" y="475"/>
                  <a:pt x="358" y="475"/>
                </a:cubicBezTo>
                <a:cubicBezTo>
                  <a:pt x="357" y="474"/>
                  <a:pt x="359" y="473"/>
                  <a:pt x="360" y="472"/>
                </a:cubicBezTo>
                <a:close/>
                <a:moveTo>
                  <a:pt x="356" y="476"/>
                </a:moveTo>
                <a:cubicBezTo>
                  <a:pt x="358" y="478"/>
                  <a:pt x="354" y="478"/>
                  <a:pt x="353" y="479"/>
                </a:cubicBezTo>
                <a:cubicBezTo>
                  <a:pt x="351" y="480"/>
                  <a:pt x="350" y="482"/>
                  <a:pt x="349" y="482"/>
                </a:cubicBezTo>
                <a:cubicBezTo>
                  <a:pt x="348" y="478"/>
                  <a:pt x="354" y="477"/>
                  <a:pt x="356" y="476"/>
                </a:cubicBezTo>
                <a:close/>
                <a:moveTo>
                  <a:pt x="347" y="456"/>
                </a:moveTo>
                <a:cubicBezTo>
                  <a:pt x="352" y="453"/>
                  <a:pt x="346" y="459"/>
                  <a:pt x="345" y="459"/>
                </a:cubicBezTo>
                <a:cubicBezTo>
                  <a:pt x="345" y="458"/>
                  <a:pt x="345" y="457"/>
                  <a:pt x="347" y="456"/>
                </a:cubicBezTo>
                <a:close/>
                <a:moveTo>
                  <a:pt x="328" y="508"/>
                </a:moveTo>
                <a:cubicBezTo>
                  <a:pt x="327" y="507"/>
                  <a:pt x="326" y="508"/>
                  <a:pt x="325" y="506"/>
                </a:cubicBezTo>
                <a:cubicBezTo>
                  <a:pt x="326" y="504"/>
                  <a:pt x="327" y="507"/>
                  <a:pt x="328" y="506"/>
                </a:cubicBezTo>
                <a:cubicBezTo>
                  <a:pt x="329" y="505"/>
                  <a:pt x="328" y="505"/>
                  <a:pt x="327" y="505"/>
                </a:cubicBezTo>
                <a:cubicBezTo>
                  <a:pt x="327" y="504"/>
                  <a:pt x="330" y="500"/>
                  <a:pt x="332" y="500"/>
                </a:cubicBezTo>
                <a:cubicBezTo>
                  <a:pt x="333" y="503"/>
                  <a:pt x="330" y="505"/>
                  <a:pt x="328" y="508"/>
                </a:cubicBezTo>
                <a:close/>
                <a:moveTo>
                  <a:pt x="344" y="458"/>
                </a:moveTo>
                <a:cubicBezTo>
                  <a:pt x="344" y="460"/>
                  <a:pt x="338" y="466"/>
                  <a:pt x="337" y="466"/>
                </a:cubicBezTo>
                <a:cubicBezTo>
                  <a:pt x="336" y="465"/>
                  <a:pt x="343" y="458"/>
                  <a:pt x="344" y="458"/>
                </a:cubicBezTo>
                <a:close/>
                <a:moveTo>
                  <a:pt x="320" y="478"/>
                </a:moveTo>
                <a:cubicBezTo>
                  <a:pt x="320" y="477"/>
                  <a:pt x="321" y="478"/>
                  <a:pt x="322" y="477"/>
                </a:cubicBezTo>
                <a:cubicBezTo>
                  <a:pt x="323" y="477"/>
                  <a:pt x="325" y="475"/>
                  <a:pt x="326" y="473"/>
                </a:cubicBezTo>
                <a:cubicBezTo>
                  <a:pt x="326" y="473"/>
                  <a:pt x="326" y="473"/>
                  <a:pt x="326" y="473"/>
                </a:cubicBezTo>
                <a:cubicBezTo>
                  <a:pt x="327" y="472"/>
                  <a:pt x="328" y="472"/>
                  <a:pt x="329" y="472"/>
                </a:cubicBezTo>
                <a:cubicBezTo>
                  <a:pt x="330" y="471"/>
                  <a:pt x="331" y="470"/>
                  <a:pt x="332" y="469"/>
                </a:cubicBezTo>
                <a:cubicBezTo>
                  <a:pt x="332" y="469"/>
                  <a:pt x="332" y="470"/>
                  <a:pt x="333" y="469"/>
                </a:cubicBezTo>
                <a:cubicBezTo>
                  <a:pt x="334" y="468"/>
                  <a:pt x="336" y="468"/>
                  <a:pt x="338" y="467"/>
                </a:cubicBezTo>
                <a:cubicBezTo>
                  <a:pt x="339" y="469"/>
                  <a:pt x="335" y="472"/>
                  <a:pt x="334" y="473"/>
                </a:cubicBezTo>
                <a:cubicBezTo>
                  <a:pt x="333" y="472"/>
                  <a:pt x="334" y="471"/>
                  <a:pt x="335" y="470"/>
                </a:cubicBezTo>
                <a:cubicBezTo>
                  <a:pt x="333" y="469"/>
                  <a:pt x="332" y="472"/>
                  <a:pt x="332" y="473"/>
                </a:cubicBezTo>
                <a:cubicBezTo>
                  <a:pt x="331" y="475"/>
                  <a:pt x="330" y="473"/>
                  <a:pt x="329" y="473"/>
                </a:cubicBezTo>
                <a:cubicBezTo>
                  <a:pt x="329" y="475"/>
                  <a:pt x="327" y="475"/>
                  <a:pt x="326" y="476"/>
                </a:cubicBezTo>
                <a:cubicBezTo>
                  <a:pt x="325" y="477"/>
                  <a:pt x="325" y="478"/>
                  <a:pt x="324" y="478"/>
                </a:cubicBezTo>
                <a:cubicBezTo>
                  <a:pt x="323" y="479"/>
                  <a:pt x="323" y="479"/>
                  <a:pt x="322" y="480"/>
                </a:cubicBezTo>
                <a:cubicBezTo>
                  <a:pt x="321" y="480"/>
                  <a:pt x="321" y="481"/>
                  <a:pt x="320" y="481"/>
                </a:cubicBezTo>
                <a:cubicBezTo>
                  <a:pt x="319" y="480"/>
                  <a:pt x="319" y="479"/>
                  <a:pt x="320" y="478"/>
                </a:cubicBezTo>
                <a:close/>
                <a:moveTo>
                  <a:pt x="316" y="482"/>
                </a:moveTo>
                <a:cubicBezTo>
                  <a:pt x="317" y="484"/>
                  <a:pt x="317" y="484"/>
                  <a:pt x="317" y="484"/>
                </a:cubicBezTo>
                <a:cubicBezTo>
                  <a:pt x="316" y="485"/>
                  <a:pt x="317" y="486"/>
                  <a:pt x="316" y="487"/>
                </a:cubicBezTo>
                <a:cubicBezTo>
                  <a:pt x="315" y="484"/>
                  <a:pt x="315" y="484"/>
                  <a:pt x="313" y="486"/>
                </a:cubicBezTo>
                <a:cubicBezTo>
                  <a:pt x="312" y="485"/>
                  <a:pt x="315" y="483"/>
                  <a:pt x="316" y="482"/>
                </a:cubicBezTo>
                <a:close/>
                <a:moveTo>
                  <a:pt x="139" y="748"/>
                </a:moveTo>
                <a:cubicBezTo>
                  <a:pt x="139" y="749"/>
                  <a:pt x="140" y="751"/>
                  <a:pt x="139" y="753"/>
                </a:cubicBezTo>
                <a:cubicBezTo>
                  <a:pt x="138" y="754"/>
                  <a:pt x="139" y="753"/>
                  <a:pt x="139" y="752"/>
                </a:cubicBezTo>
                <a:cubicBezTo>
                  <a:pt x="139" y="750"/>
                  <a:pt x="138" y="747"/>
                  <a:pt x="139" y="745"/>
                </a:cubicBezTo>
                <a:cubicBezTo>
                  <a:pt x="141" y="746"/>
                  <a:pt x="139" y="747"/>
                  <a:pt x="139" y="748"/>
                </a:cubicBezTo>
                <a:close/>
                <a:moveTo>
                  <a:pt x="150" y="691"/>
                </a:moveTo>
                <a:cubicBezTo>
                  <a:pt x="149" y="691"/>
                  <a:pt x="148" y="690"/>
                  <a:pt x="148" y="691"/>
                </a:cubicBezTo>
                <a:cubicBezTo>
                  <a:pt x="148" y="691"/>
                  <a:pt x="147" y="693"/>
                  <a:pt x="148" y="693"/>
                </a:cubicBezTo>
                <a:cubicBezTo>
                  <a:pt x="147" y="692"/>
                  <a:pt x="147" y="692"/>
                  <a:pt x="147" y="692"/>
                </a:cubicBezTo>
                <a:cubicBezTo>
                  <a:pt x="147" y="691"/>
                  <a:pt x="147" y="691"/>
                  <a:pt x="147" y="690"/>
                </a:cubicBezTo>
                <a:cubicBezTo>
                  <a:pt x="147" y="689"/>
                  <a:pt x="147" y="688"/>
                  <a:pt x="148" y="688"/>
                </a:cubicBezTo>
                <a:cubicBezTo>
                  <a:pt x="148" y="688"/>
                  <a:pt x="148" y="688"/>
                  <a:pt x="148" y="688"/>
                </a:cubicBezTo>
                <a:cubicBezTo>
                  <a:pt x="149" y="688"/>
                  <a:pt x="149" y="688"/>
                  <a:pt x="149" y="688"/>
                </a:cubicBezTo>
                <a:cubicBezTo>
                  <a:pt x="150" y="688"/>
                  <a:pt x="149" y="689"/>
                  <a:pt x="149" y="689"/>
                </a:cubicBezTo>
                <a:cubicBezTo>
                  <a:pt x="149" y="689"/>
                  <a:pt x="150" y="689"/>
                  <a:pt x="150" y="690"/>
                </a:cubicBezTo>
                <a:cubicBezTo>
                  <a:pt x="150" y="690"/>
                  <a:pt x="150" y="690"/>
                  <a:pt x="150" y="690"/>
                </a:cubicBezTo>
                <a:cubicBezTo>
                  <a:pt x="150" y="690"/>
                  <a:pt x="150" y="691"/>
                  <a:pt x="150" y="691"/>
                </a:cubicBezTo>
                <a:close/>
                <a:moveTo>
                  <a:pt x="157" y="670"/>
                </a:moveTo>
                <a:cubicBezTo>
                  <a:pt x="156" y="670"/>
                  <a:pt x="156" y="668"/>
                  <a:pt x="157" y="667"/>
                </a:cubicBezTo>
                <a:cubicBezTo>
                  <a:pt x="154" y="667"/>
                  <a:pt x="155" y="670"/>
                  <a:pt x="156" y="671"/>
                </a:cubicBezTo>
                <a:cubicBezTo>
                  <a:pt x="156" y="673"/>
                  <a:pt x="154" y="672"/>
                  <a:pt x="153" y="672"/>
                </a:cubicBezTo>
                <a:cubicBezTo>
                  <a:pt x="154" y="674"/>
                  <a:pt x="153" y="675"/>
                  <a:pt x="152" y="677"/>
                </a:cubicBezTo>
                <a:cubicBezTo>
                  <a:pt x="152" y="678"/>
                  <a:pt x="152" y="679"/>
                  <a:pt x="152" y="680"/>
                </a:cubicBezTo>
                <a:cubicBezTo>
                  <a:pt x="152" y="681"/>
                  <a:pt x="151" y="681"/>
                  <a:pt x="151" y="682"/>
                </a:cubicBezTo>
                <a:cubicBezTo>
                  <a:pt x="151" y="683"/>
                  <a:pt x="151" y="684"/>
                  <a:pt x="150" y="684"/>
                </a:cubicBezTo>
                <a:cubicBezTo>
                  <a:pt x="149" y="684"/>
                  <a:pt x="149" y="683"/>
                  <a:pt x="149" y="682"/>
                </a:cubicBezTo>
                <a:cubicBezTo>
                  <a:pt x="148" y="681"/>
                  <a:pt x="149" y="681"/>
                  <a:pt x="150" y="680"/>
                </a:cubicBezTo>
                <a:cubicBezTo>
                  <a:pt x="150" y="679"/>
                  <a:pt x="151" y="676"/>
                  <a:pt x="151" y="675"/>
                </a:cubicBezTo>
                <a:cubicBezTo>
                  <a:pt x="151" y="674"/>
                  <a:pt x="150" y="675"/>
                  <a:pt x="151" y="674"/>
                </a:cubicBezTo>
                <a:cubicBezTo>
                  <a:pt x="151" y="673"/>
                  <a:pt x="152" y="672"/>
                  <a:pt x="152" y="671"/>
                </a:cubicBezTo>
                <a:cubicBezTo>
                  <a:pt x="153" y="670"/>
                  <a:pt x="153" y="669"/>
                  <a:pt x="153" y="668"/>
                </a:cubicBezTo>
                <a:cubicBezTo>
                  <a:pt x="153" y="668"/>
                  <a:pt x="154" y="668"/>
                  <a:pt x="154" y="667"/>
                </a:cubicBezTo>
                <a:cubicBezTo>
                  <a:pt x="154" y="666"/>
                  <a:pt x="156" y="664"/>
                  <a:pt x="157" y="662"/>
                </a:cubicBezTo>
                <a:cubicBezTo>
                  <a:pt x="159" y="664"/>
                  <a:pt x="158" y="668"/>
                  <a:pt x="157" y="670"/>
                </a:cubicBezTo>
                <a:close/>
                <a:moveTo>
                  <a:pt x="156" y="659"/>
                </a:moveTo>
                <a:cubicBezTo>
                  <a:pt x="155" y="659"/>
                  <a:pt x="156" y="652"/>
                  <a:pt x="157" y="652"/>
                </a:cubicBezTo>
                <a:cubicBezTo>
                  <a:pt x="163" y="658"/>
                  <a:pt x="156" y="659"/>
                  <a:pt x="156" y="659"/>
                </a:cubicBezTo>
                <a:close/>
                <a:moveTo>
                  <a:pt x="158" y="652"/>
                </a:moveTo>
                <a:cubicBezTo>
                  <a:pt x="157" y="651"/>
                  <a:pt x="159" y="645"/>
                  <a:pt x="162" y="644"/>
                </a:cubicBezTo>
                <a:cubicBezTo>
                  <a:pt x="163" y="645"/>
                  <a:pt x="160" y="651"/>
                  <a:pt x="158" y="652"/>
                </a:cubicBezTo>
                <a:close/>
                <a:moveTo>
                  <a:pt x="186" y="669"/>
                </a:moveTo>
                <a:cubicBezTo>
                  <a:pt x="186" y="671"/>
                  <a:pt x="184" y="670"/>
                  <a:pt x="183" y="671"/>
                </a:cubicBezTo>
                <a:cubicBezTo>
                  <a:pt x="183" y="674"/>
                  <a:pt x="183" y="676"/>
                  <a:pt x="180" y="675"/>
                </a:cubicBezTo>
                <a:cubicBezTo>
                  <a:pt x="180" y="673"/>
                  <a:pt x="181" y="672"/>
                  <a:pt x="183" y="671"/>
                </a:cubicBezTo>
                <a:cubicBezTo>
                  <a:pt x="183" y="669"/>
                  <a:pt x="183" y="667"/>
                  <a:pt x="184" y="666"/>
                </a:cubicBezTo>
                <a:cubicBezTo>
                  <a:pt x="186" y="667"/>
                  <a:pt x="186" y="668"/>
                  <a:pt x="186" y="669"/>
                </a:cubicBezTo>
                <a:close/>
                <a:moveTo>
                  <a:pt x="189" y="659"/>
                </a:moveTo>
                <a:cubicBezTo>
                  <a:pt x="187" y="659"/>
                  <a:pt x="187" y="657"/>
                  <a:pt x="188" y="655"/>
                </a:cubicBezTo>
                <a:cubicBezTo>
                  <a:pt x="189" y="656"/>
                  <a:pt x="189" y="657"/>
                  <a:pt x="189" y="659"/>
                </a:cubicBezTo>
                <a:close/>
                <a:moveTo>
                  <a:pt x="213" y="591"/>
                </a:moveTo>
                <a:cubicBezTo>
                  <a:pt x="212" y="592"/>
                  <a:pt x="210" y="593"/>
                  <a:pt x="209" y="595"/>
                </a:cubicBezTo>
                <a:cubicBezTo>
                  <a:pt x="207" y="592"/>
                  <a:pt x="212" y="591"/>
                  <a:pt x="212" y="589"/>
                </a:cubicBezTo>
                <a:cubicBezTo>
                  <a:pt x="214" y="589"/>
                  <a:pt x="215" y="590"/>
                  <a:pt x="217" y="590"/>
                </a:cubicBezTo>
                <a:cubicBezTo>
                  <a:pt x="217" y="593"/>
                  <a:pt x="214" y="590"/>
                  <a:pt x="213" y="591"/>
                </a:cubicBezTo>
                <a:close/>
                <a:moveTo>
                  <a:pt x="286" y="562"/>
                </a:moveTo>
                <a:cubicBezTo>
                  <a:pt x="285" y="563"/>
                  <a:pt x="277" y="566"/>
                  <a:pt x="283" y="561"/>
                </a:cubicBezTo>
                <a:cubicBezTo>
                  <a:pt x="284" y="559"/>
                  <a:pt x="288" y="558"/>
                  <a:pt x="286" y="562"/>
                </a:cubicBezTo>
                <a:close/>
                <a:moveTo>
                  <a:pt x="295" y="556"/>
                </a:moveTo>
                <a:cubicBezTo>
                  <a:pt x="293" y="554"/>
                  <a:pt x="293" y="556"/>
                  <a:pt x="290" y="555"/>
                </a:cubicBezTo>
                <a:cubicBezTo>
                  <a:pt x="291" y="553"/>
                  <a:pt x="293" y="552"/>
                  <a:pt x="296" y="551"/>
                </a:cubicBezTo>
                <a:cubicBezTo>
                  <a:pt x="296" y="549"/>
                  <a:pt x="295" y="547"/>
                  <a:pt x="297" y="546"/>
                </a:cubicBezTo>
                <a:cubicBezTo>
                  <a:pt x="299" y="546"/>
                  <a:pt x="297" y="548"/>
                  <a:pt x="298" y="549"/>
                </a:cubicBezTo>
                <a:cubicBezTo>
                  <a:pt x="296" y="551"/>
                  <a:pt x="297" y="554"/>
                  <a:pt x="295" y="556"/>
                </a:cubicBezTo>
                <a:close/>
                <a:moveTo>
                  <a:pt x="268" y="531"/>
                </a:moveTo>
                <a:cubicBezTo>
                  <a:pt x="270" y="532"/>
                  <a:pt x="271" y="531"/>
                  <a:pt x="272" y="531"/>
                </a:cubicBezTo>
                <a:cubicBezTo>
                  <a:pt x="274" y="529"/>
                  <a:pt x="274" y="528"/>
                  <a:pt x="276" y="527"/>
                </a:cubicBezTo>
                <a:cubicBezTo>
                  <a:pt x="275" y="527"/>
                  <a:pt x="275" y="526"/>
                  <a:pt x="274" y="526"/>
                </a:cubicBezTo>
                <a:cubicBezTo>
                  <a:pt x="273" y="526"/>
                  <a:pt x="271" y="526"/>
                  <a:pt x="271" y="525"/>
                </a:cubicBezTo>
                <a:cubicBezTo>
                  <a:pt x="271" y="525"/>
                  <a:pt x="271" y="524"/>
                  <a:pt x="272" y="524"/>
                </a:cubicBezTo>
                <a:cubicBezTo>
                  <a:pt x="272" y="523"/>
                  <a:pt x="269" y="519"/>
                  <a:pt x="269" y="518"/>
                </a:cubicBezTo>
                <a:cubicBezTo>
                  <a:pt x="270" y="518"/>
                  <a:pt x="273" y="520"/>
                  <a:pt x="274" y="519"/>
                </a:cubicBezTo>
                <a:cubicBezTo>
                  <a:pt x="274" y="519"/>
                  <a:pt x="275" y="519"/>
                  <a:pt x="275" y="518"/>
                </a:cubicBezTo>
                <a:cubicBezTo>
                  <a:pt x="275" y="518"/>
                  <a:pt x="276" y="518"/>
                  <a:pt x="276" y="518"/>
                </a:cubicBezTo>
                <a:cubicBezTo>
                  <a:pt x="277" y="518"/>
                  <a:pt x="277" y="516"/>
                  <a:pt x="277" y="516"/>
                </a:cubicBezTo>
                <a:cubicBezTo>
                  <a:pt x="279" y="514"/>
                  <a:pt x="281" y="513"/>
                  <a:pt x="282" y="512"/>
                </a:cubicBezTo>
                <a:cubicBezTo>
                  <a:pt x="283" y="512"/>
                  <a:pt x="284" y="511"/>
                  <a:pt x="285" y="510"/>
                </a:cubicBezTo>
                <a:cubicBezTo>
                  <a:pt x="285" y="510"/>
                  <a:pt x="286" y="510"/>
                  <a:pt x="287" y="509"/>
                </a:cubicBezTo>
                <a:cubicBezTo>
                  <a:pt x="288" y="508"/>
                  <a:pt x="289" y="507"/>
                  <a:pt x="290" y="506"/>
                </a:cubicBezTo>
                <a:cubicBezTo>
                  <a:pt x="291" y="506"/>
                  <a:pt x="291" y="505"/>
                  <a:pt x="292" y="505"/>
                </a:cubicBezTo>
                <a:cubicBezTo>
                  <a:pt x="292" y="505"/>
                  <a:pt x="293" y="505"/>
                  <a:pt x="293" y="505"/>
                </a:cubicBezTo>
                <a:cubicBezTo>
                  <a:pt x="294" y="504"/>
                  <a:pt x="295" y="503"/>
                  <a:pt x="296" y="503"/>
                </a:cubicBezTo>
                <a:cubicBezTo>
                  <a:pt x="296" y="502"/>
                  <a:pt x="296" y="502"/>
                  <a:pt x="297" y="502"/>
                </a:cubicBezTo>
                <a:cubicBezTo>
                  <a:pt x="297" y="502"/>
                  <a:pt x="297" y="501"/>
                  <a:pt x="298" y="501"/>
                </a:cubicBezTo>
                <a:cubicBezTo>
                  <a:pt x="298" y="501"/>
                  <a:pt x="298" y="501"/>
                  <a:pt x="299" y="501"/>
                </a:cubicBezTo>
                <a:cubicBezTo>
                  <a:pt x="299" y="500"/>
                  <a:pt x="299" y="499"/>
                  <a:pt x="300" y="499"/>
                </a:cubicBezTo>
                <a:cubicBezTo>
                  <a:pt x="300" y="499"/>
                  <a:pt x="300" y="499"/>
                  <a:pt x="301" y="499"/>
                </a:cubicBezTo>
                <a:cubicBezTo>
                  <a:pt x="302" y="498"/>
                  <a:pt x="304" y="497"/>
                  <a:pt x="305" y="495"/>
                </a:cubicBezTo>
                <a:cubicBezTo>
                  <a:pt x="305" y="495"/>
                  <a:pt x="306" y="494"/>
                  <a:pt x="306" y="494"/>
                </a:cubicBezTo>
                <a:cubicBezTo>
                  <a:pt x="307" y="494"/>
                  <a:pt x="308" y="494"/>
                  <a:pt x="309" y="494"/>
                </a:cubicBezTo>
                <a:cubicBezTo>
                  <a:pt x="310" y="495"/>
                  <a:pt x="310" y="495"/>
                  <a:pt x="310" y="495"/>
                </a:cubicBezTo>
                <a:cubicBezTo>
                  <a:pt x="309" y="498"/>
                  <a:pt x="307" y="498"/>
                  <a:pt x="305" y="499"/>
                </a:cubicBezTo>
                <a:cubicBezTo>
                  <a:pt x="305" y="499"/>
                  <a:pt x="304" y="501"/>
                  <a:pt x="303" y="502"/>
                </a:cubicBezTo>
                <a:cubicBezTo>
                  <a:pt x="303" y="502"/>
                  <a:pt x="303" y="501"/>
                  <a:pt x="302" y="502"/>
                </a:cubicBezTo>
                <a:cubicBezTo>
                  <a:pt x="302" y="502"/>
                  <a:pt x="301" y="503"/>
                  <a:pt x="300" y="503"/>
                </a:cubicBezTo>
                <a:cubicBezTo>
                  <a:pt x="299" y="503"/>
                  <a:pt x="298" y="506"/>
                  <a:pt x="296" y="507"/>
                </a:cubicBezTo>
                <a:cubicBezTo>
                  <a:pt x="295" y="508"/>
                  <a:pt x="294" y="509"/>
                  <a:pt x="293" y="510"/>
                </a:cubicBezTo>
                <a:cubicBezTo>
                  <a:pt x="291" y="510"/>
                  <a:pt x="290" y="513"/>
                  <a:pt x="287" y="510"/>
                </a:cubicBezTo>
                <a:cubicBezTo>
                  <a:pt x="285" y="513"/>
                  <a:pt x="285" y="515"/>
                  <a:pt x="283" y="518"/>
                </a:cubicBezTo>
                <a:cubicBezTo>
                  <a:pt x="283" y="518"/>
                  <a:pt x="282" y="518"/>
                  <a:pt x="281" y="519"/>
                </a:cubicBezTo>
                <a:cubicBezTo>
                  <a:pt x="281" y="519"/>
                  <a:pt x="281" y="518"/>
                  <a:pt x="280" y="519"/>
                </a:cubicBezTo>
                <a:cubicBezTo>
                  <a:pt x="280" y="519"/>
                  <a:pt x="280" y="520"/>
                  <a:pt x="279" y="520"/>
                </a:cubicBezTo>
                <a:cubicBezTo>
                  <a:pt x="278" y="520"/>
                  <a:pt x="276" y="520"/>
                  <a:pt x="275" y="521"/>
                </a:cubicBezTo>
                <a:cubicBezTo>
                  <a:pt x="273" y="523"/>
                  <a:pt x="276" y="522"/>
                  <a:pt x="276" y="523"/>
                </a:cubicBezTo>
                <a:cubicBezTo>
                  <a:pt x="275" y="524"/>
                  <a:pt x="276" y="526"/>
                  <a:pt x="276" y="526"/>
                </a:cubicBezTo>
                <a:cubicBezTo>
                  <a:pt x="276" y="526"/>
                  <a:pt x="277" y="525"/>
                  <a:pt x="278" y="525"/>
                </a:cubicBezTo>
                <a:cubicBezTo>
                  <a:pt x="279" y="526"/>
                  <a:pt x="277" y="529"/>
                  <a:pt x="276" y="530"/>
                </a:cubicBezTo>
                <a:cubicBezTo>
                  <a:pt x="276" y="530"/>
                  <a:pt x="275" y="530"/>
                  <a:pt x="274" y="531"/>
                </a:cubicBezTo>
                <a:cubicBezTo>
                  <a:pt x="271" y="533"/>
                  <a:pt x="269" y="537"/>
                  <a:pt x="266" y="539"/>
                </a:cubicBezTo>
                <a:cubicBezTo>
                  <a:pt x="266" y="539"/>
                  <a:pt x="266" y="540"/>
                  <a:pt x="266" y="540"/>
                </a:cubicBezTo>
                <a:cubicBezTo>
                  <a:pt x="265" y="540"/>
                  <a:pt x="265" y="540"/>
                  <a:pt x="264" y="540"/>
                </a:cubicBezTo>
                <a:cubicBezTo>
                  <a:pt x="263" y="542"/>
                  <a:pt x="261" y="543"/>
                  <a:pt x="259" y="545"/>
                </a:cubicBezTo>
                <a:cubicBezTo>
                  <a:pt x="258" y="546"/>
                  <a:pt x="256" y="547"/>
                  <a:pt x="254" y="546"/>
                </a:cubicBezTo>
                <a:cubicBezTo>
                  <a:pt x="255" y="544"/>
                  <a:pt x="255" y="543"/>
                  <a:pt x="257" y="543"/>
                </a:cubicBezTo>
                <a:cubicBezTo>
                  <a:pt x="258" y="543"/>
                  <a:pt x="259" y="543"/>
                  <a:pt x="258" y="542"/>
                </a:cubicBezTo>
                <a:cubicBezTo>
                  <a:pt x="258" y="540"/>
                  <a:pt x="258" y="541"/>
                  <a:pt x="261" y="539"/>
                </a:cubicBezTo>
                <a:cubicBezTo>
                  <a:pt x="261" y="539"/>
                  <a:pt x="261" y="538"/>
                  <a:pt x="262" y="538"/>
                </a:cubicBezTo>
                <a:cubicBezTo>
                  <a:pt x="262" y="537"/>
                  <a:pt x="263" y="537"/>
                  <a:pt x="264" y="535"/>
                </a:cubicBezTo>
                <a:cubicBezTo>
                  <a:pt x="265" y="534"/>
                  <a:pt x="267" y="533"/>
                  <a:pt x="268" y="531"/>
                </a:cubicBezTo>
                <a:close/>
                <a:moveTo>
                  <a:pt x="237" y="516"/>
                </a:moveTo>
                <a:cubicBezTo>
                  <a:pt x="237" y="517"/>
                  <a:pt x="238" y="518"/>
                  <a:pt x="238" y="520"/>
                </a:cubicBezTo>
                <a:cubicBezTo>
                  <a:pt x="237" y="521"/>
                  <a:pt x="236" y="522"/>
                  <a:pt x="234" y="521"/>
                </a:cubicBezTo>
                <a:cubicBezTo>
                  <a:pt x="235" y="519"/>
                  <a:pt x="236" y="517"/>
                  <a:pt x="237" y="516"/>
                </a:cubicBezTo>
                <a:close/>
                <a:moveTo>
                  <a:pt x="226" y="536"/>
                </a:moveTo>
                <a:cubicBezTo>
                  <a:pt x="226" y="535"/>
                  <a:pt x="226" y="534"/>
                  <a:pt x="225" y="534"/>
                </a:cubicBezTo>
                <a:cubicBezTo>
                  <a:pt x="225" y="533"/>
                  <a:pt x="226" y="533"/>
                  <a:pt x="226" y="533"/>
                </a:cubicBezTo>
                <a:cubicBezTo>
                  <a:pt x="225" y="532"/>
                  <a:pt x="226" y="532"/>
                  <a:pt x="226" y="531"/>
                </a:cubicBezTo>
                <a:cubicBezTo>
                  <a:pt x="226" y="530"/>
                  <a:pt x="226" y="530"/>
                  <a:pt x="226" y="529"/>
                </a:cubicBezTo>
                <a:cubicBezTo>
                  <a:pt x="227" y="528"/>
                  <a:pt x="225" y="526"/>
                  <a:pt x="227" y="525"/>
                </a:cubicBezTo>
                <a:cubicBezTo>
                  <a:pt x="227" y="524"/>
                  <a:pt x="229" y="524"/>
                  <a:pt x="229" y="522"/>
                </a:cubicBezTo>
                <a:cubicBezTo>
                  <a:pt x="231" y="523"/>
                  <a:pt x="233" y="526"/>
                  <a:pt x="232" y="528"/>
                </a:cubicBezTo>
                <a:cubicBezTo>
                  <a:pt x="231" y="528"/>
                  <a:pt x="230" y="528"/>
                  <a:pt x="228" y="529"/>
                </a:cubicBezTo>
                <a:cubicBezTo>
                  <a:pt x="228" y="531"/>
                  <a:pt x="227" y="531"/>
                  <a:pt x="226" y="532"/>
                </a:cubicBezTo>
                <a:cubicBezTo>
                  <a:pt x="225" y="534"/>
                  <a:pt x="228" y="534"/>
                  <a:pt x="227" y="535"/>
                </a:cubicBezTo>
                <a:cubicBezTo>
                  <a:pt x="227" y="536"/>
                  <a:pt x="226" y="536"/>
                  <a:pt x="226" y="536"/>
                </a:cubicBezTo>
                <a:cubicBezTo>
                  <a:pt x="227" y="538"/>
                  <a:pt x="224" y="538"/>
                  <a:pt x="224" y="539"/>
                </a:cubicBezTo>
                <a:cubicBezTo>
                  <a:pt x="222" y="538"/>
                  <a:pt x="224" y="536"/>
                  <a:pt x="226" y="536"/>
                </a:cubicBezTo>
                <a:close/>
                <a:moveTo>
                  <a:pt x="224" y="572"/>
                </a:moveTo>
                <a:cubicBezTo>
                  <a:pt x="225" y="571"/>
                  <a:pt x="227" y="570"/>
                  <a:pt x="228" y="568"/>
                </a:cubicBezTo>
                <a:cubicBezTo>
                  <a:pt x="229" y="568"/>
                  <a:pt x="230" y="568"/>
                  <a:pt x="231" y="567"/>
                </a:cubicBezTo>
                <a:cubicBezTo>
                  <a:pt x="233" y="566"/>
                  <a:pt x="234" y="564"/>
                  <a:pt x="235" y="563"/>
                </a:cubicBezTo>
                <a:cubicBezTo>
                  <a:pt x="234" y="563"/>
                  <a:pt x="234" y="562"/>
                  <a:pt x="233" y="562"/>
                </a:cubicBezTo>
                <a:cubicBezTo>
                  <a:pt x="232" y="562"/>
                  <a:pt x="230" y="563"/>
                  <a:pt x="230" y="561"/>
                </a:cubicBezTo>
                <a:cubicBezTo>
                  <a:pt x="230" y="561"/>
                  <a:pt x="230" y="560"/>
                  <a:pt x="231" y="560"/>
                </a:cubicBezTo>
                <a:cubicBezTo>
                  <a:pt x="231" y="559"/>
                  <a:pt x="227" y="555"/>
                  <a:pt x="228" y="555"/>
                </a:cubicBezTo>
                <a:cubicBezTo>
                  <a:pt x="228" y="554"/>
                  <a:pt x="231" y="556"/>
                  <a:pt x="232" y="556"/>
                </a:cubicBezTo>
                <a:cubicBezTo>
                  <a:pt x="233" y="555"/>
                  <a:pt x="233" y="555"/>
                  <a:pt x="234" y="554"/>
                </a:cubicBezTo>
                <a:cubicBezTo>
                  <a:pt x="234" y="554"/>
                  <a:pt x="234" y="554"/>
                  <a:pt x="234" y="554"/>
                </a:cubicBezTo>
                <a:cubicBezTo>
                  <a:pt x="235" y="554"/>
                  <a:pt x="235" y="552"/>
                  <a:pt x="236" y="552"/>
                </a:cubicBezTo>
                <a:cubicBezTo>
                  <a:pt x="237" y="550"/>
                  <a:pt x="239" y="549"/>
                  <a:pt x="240" y="548"/>
                </a:cubicBezTo>
                <a:cubicBezTo>
                  <a:pt x="241" y="547"/>
                  <a:pt x="242" y="546"/>
                  <a:pt x="242" y="546"/>
                </a:cubicBezTo>
                <a:cubicBezTo>
                  <a:pt x="243" y="545"/>
                  <a:pt x="244" y="545"/>
                  <a:pt x="245" y="545"/>
                </a:cubicBezTo>
                <a:cubicBezTo>
                  <a:pt x="246" y="544"/>
                  <a:pt x="246" y="542"/>
                  <a:pt x="247" y="541"/>
                </a:cubicBezTo>
                <a:cubicBezTo>
                  <a:pt x="248" y="541"/>
                  <a:pt x="249" y="540"/>
                  <a:pt x="249" y="540"/>
                </a:cubicBezTo>
                <a:cubicBezTo>
                  <a:pt x="250" y="540"/>
                  <a:pt x="251" y="540"/>
                  <a:pt x="251" y="540"/>
                </a:cubicBezTo>
                <a:cubicBezTo>
                  <a:pt x="252" y="539"/>
                  <a:pt x="252" y="538"/>
                  <a:pt x="253" y="537"/>
                </a:cubicBezTo>
                <a:cubicBezTo>
                  <a:pt x="254" y="537"/>
                  <a:pt x="254" y="537"/>
                  <a:pt x="254" y="537"/>
                </a:cubicBezTo>
                <a:cubicBezTo>
                  <a:pt x="254" y="536"/>
                  <a:pt x="254" y="536"/>
                  <a:pt x="255" y="535"/>
                </a:cubicBezTo>
                <a:cubicBezTo>
                  <a:pt x="255" y="535"/>
                  <a:pt x="255" y="536"/>
                  <a:pt x="256" y="535"/>
                </a:cubicBezTo>
                <a:cubicBezTo>
                  <a:pt x="256" y="535"/>
                  <a:pt x="256" y="534"/>
                  <a:pt x="257" y="533"/>
                </a:cubicBezTo>
                <a:cubicBezTo>
                  <a:pt x="257" y="533"/>
                  <a:pt x="258" y="533"/>
                  <a:pt x="258" y="533"/>
                </a:cubicBezTo>
                <a:cubicBezTo>
                  <a:pt x="259" y="532"/>
                  <a:pt x="261" y="531"/>
                  <a:pt x="262" y="529"/>
                </a:cubicBezTo>
                <a:cubicBezTo>
                  <a:pt x="262" y="529"/>
                  <a:pt x="262" y="528"/>
                  <a:pt x="263" y="528"/>
                </a:cubicBezTo>
                <a:cubicBezTo>
                  <a:pt x="264" y="528"/>
                  <a:pt x="265" y="528"/>
                  <a:pt x="266" y="528"/>
                </a:cubicBezTo>
                <a:cubicBezTo>
                  <a:pt x="266" y="528"/>
                  <a:pt x="266" y="529"/>
                  <a:pt x="266" y="529"/>
                </a:cubicBezTo>
                <a:cubicBezTo>
                  <a:pt x="266" y="531"/>
                  <a:pt x="264" y="531"/>
                  <a:pt x="262" y="533"/>
                </a:cubicBezTo>
                <a:cubicBezTo>
                  <a:pt x="262" y="533"/>
                  <a:pt x="261" y="535"/>
                  <a:pt x="260" y="536"/>
                </a:cubicBezTo>
                <a:cubicBezTo>
                  <a:pt x="260" y="536"/>
                  <a:pt x="260" y="535"/>
                  <a:pt x="260" y="536"/>
                </a:cubicBezTo>
                <a:cubicBezTo>
                  <a:pt x="259" y="536"/>
                  <a:pt x="258" y="537"/>
                  <a:pt x="257" y="537"/>
                </a:cubicBezTo>
                <a:cubicBezTo>
                  <a:pt x="256" y="538"/>
                  <a:pt x="255" y="540"/>
                  <a:pt x="254" y="542"/>
                </a:cubicBezTo>
                <a:cubicBezTo>
                  <a:pt x="253" y="543"/>
                  <a:pt x="251" y="544"/>
                  <a:pt x="251" y="545"/>
                </a:cubicBezTo>
                <a:cubicBezTo>
                  <a:pt x="249" y="544"/>
                  <a:pt x="248" y="548"/>
                  <a:pt x="245" y="546"/>
                </a:cubicBezTo>
                <a:cubicBezTo>
                  <a:pt x="243" y="548"/>
                  <a:pt x="243" y="551"/>
                  <a:pt x="242" y="553"/>
                </a:cubicBezTo>
                <a:cubicBezTo>
                  <a:pt x="241" y="553"/>
                  <a:pt x="240" y="554"/>
                  <a:pt x="240" y="554"/>
                </a:cubicBezTo>
                <a:cubicBezTo>
                  <a:pt x="239" y="555"/>
                  <a:pt x="239" y="554"/>
                  <a:pt x="239" y="555"/>
                </a:cubicBezTo>
                <a:cubicBezTo>
                  <a:pt x="238" y="555"/>
                  <a:pt x="238" y="555"/>
                  <a:pt x="238" y="556"/>
                </a:cubicBezTo>
                <a:cubicBezTo>
                  <a:pt x="236" y="556"/>
                  <a:pt x="235" y="556"/>
                  <a:pt x="233" y="557"/>
                </a:cubicBezTo>
                <a:cubicBezTo>
                  <a:pt x="232" y="559"/>
                  <a:pt x="235" y="558"/>
                  <a:pt x="235" y="559"/>
                </a:cubicBezTo>
                <a:cubicBezTo>
                  <a:pt x="234" y="560"/>
                  <a:pt x="235" y="562"/>
                  <a:pt x="235" y="562"/>
                </a:cubicBezTo>
                <a:cubicBezTo>
                  <a:pt x="235" y="562"/>
                  <a:pt x="236" y="561"/>
                  <a:pt x="237" y="561"/>
                </a:cubicBezTo>
                <a:cubicBezTo>
                  <a:pt x="238" y="562"/>
                  <a:pt x="237" y="565"/>
                  <a:pt x="236" y="566"/>
                </a:cubicBezTo>
                <a:cubicBezTo>
                  <a:pt x="235" y="566"/>
                  <a:pt x="234" y="566"/>
                  <a:pt x="233" y="567"/>
                </a:cubicBezTo>
                <a:cubicBezTo>
                  <a:pt x="231" y="569"/>
                  <a:pt x="229" y="574"/>
                  <a:pt x="226" y="576"/>
                </a:cubicBezTo>
                <a:cubicBezTo>
                  <a:pt x="226" y="576"/>
                  <a:pt x="226" y="577"/>
                  <a:pt x="226" y="577"/>
                </a:cubicBezTo>
                <a:cubicBezTo>
                  <a:pt x="225" y="577"/>
                  <a:pt x="225" y="577"/>
                  <a:pt x="224" y="577"/>
                </a:cubicBezTo>
                <a:cubicBezTo>
                  <a:pt x="223" y="578"/>
                  <a:pt x="221" y="580"/>
                  <a:pt x="219" y="582"/>
                </a:cubicBezTo>
                <a:cubicBezTo>
                  <a:pt x="219" y="582"/>
                  <a:pt x="218" y="583"/>
                  <a:pt x="218" y="583"/>
                </a:cubicBezTo>
                <a:cubicBezTo>
                  <a:pt x="218" y="583"/>
                  <a:pt x="218" y="583"/>
                  <a:pt x="218" y="583"/>
                </a:cubicBezTo>
                <a:cubicBezTo>
                  <a:pt x="218" y="584"/>
                  <a:pt x="219" y="585"/>
                  <a:pt x="217" y="586"/>
                </a:cubicBezTo>
                <a:cubicBezTo>
                  <a:pt x="217" y="587"/>
                  <a:pt x="216" y="586"/>
                  <a:pt x="216" y="587"/>
                </a:cubicBezTo>
                <a:cubicBezTo>
                  <a:pt x="215" y="587"/>
                  <a:pt x="215" y="589"/>
                  <a:pt x="214" y="588"/>
                </a:cubicBezTo>
                <a:cubicBezTo>
                  <a:pt x="214" y="587"/>
                  <a:pt x="213" y="587"/>
                  <a:pt x="213" y="587"/>
                </a:cubicBezTo>
                <a:cubicBezTo>
                  <a:pt x="214" y="586"/>
                  <a:pt x="215" y="586"/>
                  <a:pt x="215" y="586"/>
                </a:cubicBezTo>
                <a:cubicBezTo>
                  <a:pt x="215" y="586"/>
                  <a:pt x="215" y="585"/>
                  <a:pt x="215" y="584"/>
                </a:cubicBezTo>
                <a:cubicBezTo>
                  <a:pt x="215" y="584"/>
                  <a:pt x="215" y="584"/>
                  <a:pt x="215" y="583"/>
                </a:cubicBezTo>
                <a:cubicBezTo>
                  <a:pt x="215" y="581"/>
                  <a:pt x="215" y="580"/>
                  <a:pt x="217" y="580"/>
                </a:cubicBezTo>
                <a:cubicBezTo>
                  <a:pt x="217" y="580"/>
                  <a:pt x="217" y="580"/>
                  <a:pt x="217" y="580"/>
                </a:cubicBezTo>
                <a:cubicBezTo>
                  <a:pt x="217" y="580"/>
                  <a:pt x="217" y="580"/>
                  <a:pt x="218" y="580"/>
                </a:cubicBezTo>
                <a:cubicBezTo>
                  <a:pt x="218" y="580"/>
                  <a:pt x="218" y="579"/>
                  <a:pt x="219" y="579"/>
                </a:cubicBezTo>
                <a:cubicBezTo>
                  <a:pt x="219" y="579"/>
                  <a:pt x="219" y="579"/>
                  <a:pt x="219" y="579"/>
                </a:cubicBezTo>
                <a:cubicBezTo>
                  <a:pt x="218" y="577"/>
                  <a:pt x="218" y="578"/>
                  <a:pt x="220" y="576"/>
                </a:cubicBezTo>
                <a:cubicBezTo>
                  <a:pt x="221" y="576"/>
                  <a:pt x="221" y="575"/>
                  <a:pt x="221" y="575"/>
                </a:cubicBezTo>
                <a:cubicBezTo>
                  <a:pt x="222" y="574"/>
                  <a:pt x="223" y="574"/>
                  <a:pt x="224" y="572"/>
                </a:cubicBezTo>
                <a:close/>
                <a:moveTo>
                  <a:pt x="210" y="561"/>
                </a:moveTo>
                <a:cubicBezTo>
                  <a:pt x="210" y="561"/>
                  <a:pt x="211" y="561"/>
                  <a:pt x="211" y="561"/>
                </a:cubicBezTo>
                <a:cubicBezTo>
                  <a:pt x="211" y="561"/>
                  <a:pt x="211" y="558"/>
                  <a:pt x="212" y="558"/>
                </a:cubicBezTo>
                <a:cubicBezTo>
                  <a:pt x="212" y="558"/>
                  <a:pt x="212" y="557"/>
                  <a:pt x="213" y="556"/>
                </a:cubicBezTo>
                <a:cubicBezTo>
                  <a:pt x="214" y="555"/>
                  <a:pt x="212" y="553"/>
                  <a:pt x="212" y="551"/>
                </a:cubicBezTo>
                <a:cubicBezTo>
                  <a:pt x="212" y="551"/>
                  <a:pt x="213" y="551"/>
                  <a:pt x="213" y="551"/>
                </a:cubicBezTo>
                <a:cubicBezTo>
                  <a:pt x="214" y="550"/>
                  <a:pt x="214" y="550"/>
                  <a:pt x="215" y="550"/>
                </a:cubicBezTo>
                <a:cubicBezTo>
                  <a:pt x="215" y="550"/>
                  <a:pt x="215" y="549"/>
                  <a:pt x="215" y="549"/>
                </a:cubicBezTo>
                <a:cubicBezTo>
                  <a:pt x="216" y="548"/>
                  <a:pt x="215" y="546"/>
                  <a:pt x="217" y="547"/>
                </a:cubicBezTo>
                <a:cubicBezTo>
                  <a:pt x="218" y="545"/>
                  <a:pt x="217" y="545"/>
                  <a:pt x="218" y="544"/>
                </a:cubicBezTo>
                <a:cubicBezTo>
                  <a:pt x="219" y="544"/>
                  <a:pt x="218" y="542"/>
                  <a:pt x="220" y="543"/>
                </a:cubicBezTo>
                <a:cubicBezTo>
                  <a:pt x="220" y="542"/>
                  <a:pt x="221" y="542"/>
                  <a:pt x="221" y="541"/>
                </a:cubicBezTo>
                <a:cubicBezTo>
                  <a:pt x="222" y="541"/>
                  <a:pt x="222" y="542"/>
                  <a:pt x="222" y="542"/>
                </a:cubicBezTo>
                <a:cubicBezTo>
                  <a:pt x="221" y="545"/>
                  <a:pt x="218" y="546"/>
                  <a:pt x="217" y="550"/>
                </a:cubicBezTo>
                <a:cubicBezTo>
                  <a:pt x="216" y="549"/>
                  <a:pt x="216" y="549"/>
                  <a:pt x="216" y="549"/>
                </a:cubicBezTo>
                <a:cubicBezTo>
                  <a:pt x="215" y="551"/>
                  <a:pt x="215" y="552"/>
                  <a:pt x="214" y="552"/>
                </a:cubicBezTo>
                <a:cubicBezTo>
                  <a:pt x="213" y="554"/>
                  <a:pt x="214" y="556"/>
                  <a:pt x="215" y="558"/>
                </a:cubicBezTo>
                <a:cubicBezTo>
                  <a:pt x="214" y="558"/>
                  <a:pt x="214" y="560"/>
                  <a:pt x="213" y="560"/>
                </a:cubicBezTo>
                <a:cubicBezTo>
                  <a:pt x="213" y="560"/>
                  <a:pt x="212" y="560"/>
                  <a:pt x="212" y="560"/>
                </a:cubicBezTo>
                <a:cubicBezTo>
                  <a:pt x="212" y="561"/>
                  <a:pt x="212" y="564"/>
                  <a:pt x="210" y="563"/>
                </a:cubicBezTo>
                <a:cubicBezTo>
                  <a:pt x="210" y="563"/>
                  <a:pt x="209" y="562"/>
                  <a:pt x="210" y="561"/>
                </a:cubicBezTo>
                <a:close/>
                <a:moveTo>
                  <a:pt x="208" y="564"/>
                </a:moveTo>
                <a:cubicBezTo>
                  <a:pt x="209" y="564"/>
                  <a:pt x="209" y="565"/>
                  <a:pt x="210" y="565"/>
                </a:cubicBezTo>
                <a:cubicBezTo>
                  <a:pt x="209" y="567"/>
                  <a:pt x="208" y="568"/>
                  <a:pt x="207" y="568"/>
                </a:cubicBezTo>
                <a:cubicBezTo>
                  <a:pt x="207" y="571"/>
                  <a:pt x="205" y="572"/>
                  <a:pt x="204" y="573"/>
                </a:cubicBezTo>
                <a:cubicBezTo>
                  <a:pt x="203" y="570"/>
                  <a:pt x="206" y="566"/>
                  <a:pt x="208" y="564"/>
                </a:cubicBezTo>
                <a:close/>
                <a:moveTo>
                  <a:pt x="202" y="572"/>
                </a:moveTo>
                <a:cubicBezTo>
                  <a:pt x="203" y="573"/>
                  <a:pt x="202" y="573"/>
                  <a:pt x="203" y="574"/>
                </a:cubicBezTo>
                <a:cubicBezTo>
                  <a:pt x="203" y="575"/>
                  <a:pt x="202" y="575"/>
                  <a:pt x="201" y="576"/>
                </a:cubicBezTo>
                <a:cubicBezTo>
                  <a:pt x="200" y="578"/>
                  <a:pt x="200" y="581"/>
                  <a:pt x="198" y="580"/>
                </a:cubicBezTo>
                <a:cubicBezTo>
                  <a:pt x="199" y="578"/>
                  <a:pt x="200" y="573"/>
                  <a:pt x="202" y="572"/>
                </a:cubicBezTo>
                <a:close/>
                <a:moveTo>
                  <a:pt x="169" y="632"/>
                </a:moveTo>
                <a:cubicBezTo>
                  <a:pt x="168" y="632"/>
                  <a:pt x="171" y="625"/>
                  <a:pt x="171" y="623"/>
                </a:cubicBezTo>
                <a:cubicBezTo>
                  <a:pt x="173" y="624"/>
                  <a:pt x="173" y="624"/>
                  <a:pt x="173" y="624"/>
                </a:cubicBezTo>
                <a:cubicBezTo>
                  <a:pt x="174" y="618"/>
                  <a:pt x="189" y="615"/>
                  <a:pt x="169" y="632"/>
                </a:cubicBezTo>
                <a:close/>
                <a:moveTo>
                  <a:pt x="180" y="655"/>
                </a:moveTo>
                <a:cubicBezTo>
                  <a:pt x="180" y="655"/>
                  <a:pt x="179" y="657"/>
                  <a:pt x="178" y="657"/>
                </a:cubicBezTo>
                <a:cubicBezTo>
                  <a:pt x="177" y="657"/>
                  <a:pt x="178" y="655"/>
                  <a:pt x="178" y="654"/>
                </a:cubicBezTo>
                <a:cubicBezTo>
                  <a:pt x="179" y="654"/>
                  <a:pt x="180" y="654"/>
                  <a:pt x="180" y="655"/>
                </a:cubicBezTo>
                <a:close/>
                <a:moveTo>
                  <a:pt x="181" y="649"/>
                </a:moveTo>
                <a:cubicBezTo>
                  <a:pt x="183" y="651"/>
                  <a:pt x="180" y="652"/>
                  <a:pt x="179" y="653"/>
                </a:cubicBezTo>
                <a:cubicBezTo>
                  <a:pt x="177" y="651"/>
                  <a:pt x="181" y="651"/>
                  <a:pt x="181" y="649"/>
                </a:cubicBezTo>
                <a:close/>
                <a:moveTo>
                  <a:pt x="176" y="663"/>
                </a:moveTo>
                <a:cubicBezTo>
                  <a:pt x="175" y="665"/>
                  <a:pt x="175" y="667"/>
                  <a:pt x="174" y="668"/>
                </a:cubicBezTo>
                <a:cubicBezTo>
                  <a:pt x="172" y="666"/>
                  <a:pt x="176" y="661"/>
                  <a:pt x="177" y="659"/>
                </a:cubicBezTo>
                <a:cubicBezTo>
                  <a:pt x="180" y="660"/>
                  <a:pt x="176" y="662"/>
                  <a:pt x="176" y="663"/>
                </a:cubicBezTo>
                <a:close/>
                <a:moveTo>
                  <a:pt x="171" y="702"/>
                </a:moveTo>
                <a:cubicBezTo>
                  <a:pt x="170" y="702"/>
                  <a:pt x="170" y="703"/>
                  <a:pt x="168" y="702"/>
                </a:cubicBezTo>
                <a:cubicBezTo>
                  <a:pt x="168" y="700"/>
                  <a:pt x="171" y="702"/>
                  <a:pt x="171" y="700"/>
                </a:cubicBezTo>
                <a:cubicBezTo>
                  <a:pt x="171" y="699"/>
                  <a:pt x="170" y="699"/>
                  <a:pt x="169" y="700"/>
                </a:cubicBezTo>
                <a:cubicBezTo>
                  <a:pt x="168" y="699"/>
                  <a:pt x="169" y="694"/>
                  <a:pt x="171" y="693"/>
                </a:cubicBezTo>
                <a:cubicBezTo>
                  <a:pt x="173" y="695"/>
                  <a:pt x="172" y="698"/>
                  <a:pt x="171" y="702"/>
                </a:cubicBezTo>
                <a:close/>
                <a:moveTo>
                  <a:pt x="171" y="688"/>
                </a:moveTo>
                <a:cubicBezTo>
                  <a:pt x="171" y="689"/>
                  <a:pt x="170" y="684"/>
                  <a:pt x="171" y="684"/>
                </a:cubicBezTo>
                <a:cubicBezTo>
                  <a:pt x="173" y="684"/>
                  <a:pt x="172" y="688"/>
                  <a:pt x="171" y="688"/>
                </a:cubicBezTo>
                <a:close/>
                <a:moveTo>
                  <a:pt x="172" y="683"/>
                </a:moveTo>
                <a:cubicBezTo>
                  <a:pt x="170" y="683"/>
                  <a:pt x="174" y="676"/>
                  <a:pt x="175" y="675"/>
                </a:cubicBezTo>
                <a:cubicBezTo>
                  <a:pt x="176" y="676"/>
                  <a:pt x="177" y="684"/>
                  <a:pt x="172" y="683"/>
                </a:cubicBezTo>
                <a:close/>
                <a:moveTo>
                  <a:pt x="175" y="674"/>
                </a:moveTo>
                <a:cubicBezTo>
                  <a:pt x="175" y="672"/>
                  <a:pt x="174" y="671"/>
                  <a:pt x="176" y="670"/>
                </a:cubicBezTo>
                <a:cubicBezTo>
                  <a:pt x="177" y="670"/>
                  <a:pt x="178" y="670"/>
                  <a:pt x="177" y="669"/>
                </a:cubicBezTo>
                <a:cubicBezTo>
                  <a:pt x="176" y="667"/>
                  <a:pt x="176" y="668"/>
                  <a:pt x="178" y="665"/>
                </a:cubicBezTo>
                <a:cubicBezTo>
                  <a:pt x="178" y="665"/>
                  <a:pt x="178" y="664"/>
                  <a:pt x="178" y="663"/>
                </a:cubicBezTo>
                <a:cubicBezTo>
                  <a:pt x="179" y="663"/>
                  <a:pt x="179" y="662"/>
                  <a:pt x="180" y="660"/>
                </a:cubicBezTo>
                <a:cubicBezTo>
                  <a:pt x="180" y="659"/>
                  <a:pt x="181" y="657"/>
                  <a:pt x="182" y="655"/>
                </a:cubicBezTo>
                <a:cubicBezTo>
                  <a:pt x="183" y="655"/>
                  <a:pt x="184" y="654"/>
                  <a:pt x="185" y="653"/>
                </a:cubicBezTo>
                <a:cubicBezTo>
                  <a:pt x="186" y="651"/>
                  <a:pt x="186" y="649"/>
                  <a:pt x="186" y="648"/>
                </a:cubicBezTo>
                <a:cubicBezTo>
                  <a:pt x="186" y="648"/>
                  <a:pt x="185" y="647"/>
                  <a:pt x="185" y="647"/>
                </a:cubicBezTo>
                <a:cubicBezTo>
                  <a:pt x="184" y="648"/>
                  <a:pt x="182" y="649"/>
                  <a:pt x="181" y="648"/>
                </a:cubicBezTo>
                <a:cubicBezTo>
                  <a:pt x="182" y="647"/>
                  <a:pt x="182" y="647"/>
                  <a:pt x="182" y="646"/>
                </a:cubicBezTo>
                <a:cubicBezTo>
                  <a:pt x="182" y="646"/>
                  <a:pt x="177" y="643"/>
                  <a:pt x="177" y="643"/>
                </a:cubicBezTo>
                <a:cubicBezTo>
                  <a:pt x="177" y="642"/>
                  <a:pt x="181" y="642"/>
                  <a:pt x="182" y="642"/>
                </a:cubicBezTo>
                <a:cubicBezTo>
                  <a:pt x="182" y="641"/>
                  <a:pt x="182" y="641"/>
                  <a:pt x="183" y="640"/>
                </a:cubicBezTo>
                <a:cubicBezTo>
                  <a:pt x="183" y="640"/>
                  <a:pt x="183" y="640"/>
                  <a:pt x="183" y="640"/>
                </a:cubicBezTo>
                <a:cubicBezTo>
                  <a:pt x="184" y="639"/>
                  <a:pt x="183" y="638"/>
                  <a:pt x="183" y="637"/>
                </a:cubicBezTo>
                <a:cubicBezTo>
                  <a:pt x="184" y="635"/>
                  <a:pt x="185" y="633"/>
                  <a:pt x="187" y="631"/>
                </a:cubicBezTo>
                <a:cubicBezTo>
                  <a:pt x="187" y="631"/>
                  <a:pt x="187" y="629"/>
                  <a:pt x="188" y="629"/>
                </a:cubicBezTo>
                <a:cubicBezTo>
                  <a:pt x="188" y="628"/>
                  <a:pt x="189" y="627"/>
                  <a:pt x="189" y="627"/>
                </a:cubicBezTo>
                <a:cubicBezTo>
                  <a:pt x="190" y="625"/>
                  <a:pt x="190" y="624"/>
                  <a:pt x="191" y="622"/>
                </a:cubicBezTo>
                <a:cubicBezTo>
                  <a:pt x="191" y="622"/>
                  <a:pt x="192" y="621"/>
                  <a:pt x="192" y="621"/>
                </a:cubicBezTo>
                <a:cubicBezTo>
                  <a:pt x="192" y="620"/>
                  <a:pt x="193" y="620"/>
                  <a:pt x="194" y="620"/>
                </a:cubicBezTo>
                <a:cubicBezTo>
                  <a:pt x="194" y="619"/>
                  <a:pt x="194" y="617"/>
                  <a:pt x="195" y="617"/>
                </a:cubicBezTo>
                <a:cubicBezTo>
                  <a:pt x="195" y="616"/>
                  <a:pt x="195" y="616"/>
                  <a:pt x="195" y="616"/>
                </a:cubicBezTo>
                <a:cubicBezTo>
                  <a:pt x="196" y="615"/>
                  <a:pt x="195" y="615"/>
                  <a:pt x="196" y="614"/>
                </a:cubicBezTo>
                <a:cubicBezTo>
                  <a:pt x="196" y="614"/>
                  <a:pt x="196" y="614"/>
                  <a:pt x="196" y="614"/>
                </a:cubicBezTo>
                <a:cubicBezTo>
                  <a:pt x="197" y="613"/>
                  <a:pt x="197" y="612"/>
                  <a:pt x="197" y="611"/>
                </a:cubicBezTo>
                <a:cubicBezTo>
                  <a:pt x="197" y="611"/>
                  <a:pt x="198" y="612"/>
                  <a:pt x="198" y="611"/>
                </a:cubicBezTo>
                <a:cubicBezTo>
                  <a:pt x="198" y="610"/>
                  <a:pt x="200" y="608"/>
                  <a:pt x="200" y="605"/>
                </a:cubicBezTo>
                <a:cubicBezTo>
                  <a:pt x="200" y="606"/>
                  <a:pt x="200" y="605"/>
                  <a:pt x="201" y="605"/>
                </a:cubicBezTo>
                <a:cubicBezTo>
                  <a:pt x="201" y="604"/>
                  <a:pt x="202" y="604"/>
                  <a:pt x="203" y="603"/>
                </a:cubicBezTo>
                <a:cubicBezTo>
                  <a:pt x="204" y="603"/>
                  <a:pt x="204" y="604"/>
                  <a:pt x="204" y="604"/>
                </a:cubicBezTo>
                <a:cubicBezTo>
                  <a:pt x="205" y="607"/>
                  <a:pt x="203" y="607"/>
                  <a:pt x="202" y="609"/>
                </a:cubicBezTo>
                <a:cubicBezTo>
                  <a:pt x="201" y="610"/>
                  <a:pt x="202" y="612"/>
                  <a:pt x="201" y="613"/>
                </a:cubicBezTo>
                <a:cubicBezTo>
                  <a:pt x="201" y="613"/>
                  <a:pt x="201" y="612"/>
                  <a:pt x="200" y="613"/>
                </a:cubicBezTo>
                <a:cubicBezTo>
                  <a:pt x="200" y="613"/>
                  <a:pt x="199" y="615"/>
                  <a:pt x="198" y="615"/>
                </a:cubicBezTo>
                <a:cubicBezTo>
                  <a:pt x="198" y="616"/>
                  <a:pt x="198" y="619"/>
                  <a:pt x="197" y="621"/>
                </a:cubicBezTo>
                <a:cubicBezTo>
                  <a:pt x="197" y="622"/>
                  <a:pt x="195" y="623"/>
                  <a:pt x="195" y="625"/>
                </a:cubicBezTo>
                <a:cubicBezTo>
                  <a:pt x="193" y="625"/>
                  <a:pt x="193" y="629"/>
                  <a:pt x="191" y="627"/>
                </a:cubicBezTo>
                <a:cubicBezTo>
                  <a:pt x="189" y="631"/>
                  <a:pt x="190" y="633"/>
                  <a:pt x="190" y="636"/>
                </a:cubicBezTo>
                <a:cubicBezTo>
                  <a:pt x="189" y="636"/>
                  <a:pt x="188" y="637"/>
                  <a:pt x="188" y="638"/>
                </a:cubicBezTo>
                <a:cubicBezTo>
                  <a:pt x="188" y="638"/>
                  <a:pt x="188" y="638"/>
                  <a:pt x="187" y="638"/>
                </a:cubicBezTo>
                <a:cubicBezTo>
                  <a:pt x="187" y="639"/>
                  <a:pt x="187" y="639"/>
                  <a:pt x="187" y="640"/>
                </a:cubicBezTo>
                <a:cubicBezTo>
                  <a:pt x="185" y="640"/>
                  <a:pt x="184" y="641"/>
                  <a:pt x="183" y="643"/>
                </a:cubicBezTo>
                <a:cubicBezTo>
                  <a:pt x="183" y="645"/>
                  <a:pt x="185" y="643"/>
                  <a:pt x="185" y="644"/>
                </a:cubicBezTo>
                <a:cubicBezTo>
                  <a:pt x="185" y="645"/>
                  <a:pt x="187" y="646"/>
                  <a:pt x="187" y="647"/>
                </a:cubicBezTo>
                <a:cubicBezTo>
                  <a:pt x="187" y="646"/>
                  <a:pt x="187" y="646"/>
                  <a:pt x="188" y="645"/>
                </a:cubicBezTo>
                <a:cubicBezTo>
                  <a:pt x="189" y="645"/>
                  <a:pt x="189" y="649"/>
                  <a:pt x="188" y="650"/>
                </a:cubicBezTo>
                <a:cubicBezTo>
                  <a:pt x="188" y="650"/>
                  <a:pt x="187" y="651"/>
                  <a:pt x="187" y="652"/>
                </a:cubicBezTo>
                <a:cubicBezTo>
                  <a:pt x="185" y="655"/>
                  <a:pt x="185" y="660"/>
                  <a:pt x="183" y="663"/>
                </a:cubicBezTo>
                <a:cubicBezTo>
                  <a:pt x="183" y="663"/>
                  <a:pt x="183" y="664"/>
                  <a:pt x="183" y="664"/>
                </a:cubicBezTo>
                <a:cubicBezTo>
                  <a:pt x="182" y="664"/>
                  <a:pt x="182" y="664"/>
                  <a:pt x="182" y="665"/>
                </a:cubicBezTo>
                <a:cubicBezTo>
                  <a:pt x="181" y="666"/>
                  <a:pt x="180" y="669"/>
                  <a:pt x="179" y="671"/>
                </a:cubicBezTo>
                <a:cubicBezTo>
                  <a:pt x="178" y="672"/>
                  <a:pt x="177" y="675"/>
                  <a:pt x="175" y="674"/>
                </a:cubicBezTo>
                <a:close/>
                <a:moveTo>
                  <a:pt x="188" y="642"/>
                </a:moveTo>
                <a:cubicBezTo>
                  <a:pt x="187" y="642"/>
                  <a:pt x="188" y="640"/>
                  <a:pt x="188" y="639"/>
                </a:cubicBezTo>
                <a:cubicBezTo>
                  <a:pt x="190" y="639"/>
                  <a:pt x="188" y="642"/>
                  <a:pt x="188" y="642"/>
                </a:cubicBezTo>
                <a:close/>
                <a:moveTo>
                  <a:pt x="214" y="731"/>
                </a:moveTo>
                <a:cubicBezTo>
                  <a:pt x="213" y="729"/>
                  <a:pt x="214" y="730"/>
                  <a:pt x="215" y="729"/>
                </a:cubicBezTo>
                <a:cubicBezTo>
                  <a:pt x="216" y="727"/>
                  <a:pt x="214" y="728"/>
                  <a:pt x="214" y="726"/>
                </a:cubicBezTo>
                <a:cubicBezTo>
                  <a:pt x="214" y="725"/>
                  <a:pt x="215" y="724"/>
                  <a:pt x="215" y="724"/>
                </a:cubicBezTo>
                <a:cubicBezTo>
                  <a:pt x="216" y="723"/>
                  <a:pt x="215" y="722"/>
                  <a:pt x="216" y="722"/>
                </a:cubicBezTo>
                <a:cubicBezTo>
                  <a:pt x="216" y="719"/>
                  <a:pt x="216" y="716"/>
                  <a:pt x="218" y="715"/>
                </a:cubicBezTo>
                <a:cubicBezTo>
                  <a:pt x="218" y="711"/>
                  <a:pt x="218" y="711"/>
                  <a:pt x="218" y="711"/>
                </a:cubicBezTo>
                <a:cubicBezTo>
                  <a:pt x="219" y="710"/>
                  <a:pt x="220" y="710"/>
                  <a:pt x="221" y="710"/>
                </a:cubicBezTo>
                <a:cubicBezTo>
                  <a:pt x="221" y="710"/>
                  <a:pt x="222" y="710"/>
                  <a:pt x="222" y="709"/>
                </a:cubicBezTo>
                <a:cubicBezTo>
                  <a:pt x="223" y="708"/>
                  <a:pt x="224" y="707"/>
                  <a:pt x="224" y="705"/>
                </a:cubicBezTo>
                <a:cubicBezTo>
                  <a:pt x="225" y="703"/>
                  <a:pt x="226" y="700"/>
                  <a:pt x="227" y="700"/>
                </a:cubicBezTo>
                <a:cubicBezTo>
                  <a:pt x="229" y="701"/>
                  <a:pt x="230" y="702"/>
                  <a:pt x="231" y="703"/>
                </a:cubicBezTo>
                <a:cubicBezTo>
                  <a:pt x="231" y="705"/>
                  <a:pt x="229" y="702"/>
                  <a:pt x="228" y="704"/>
                </a:cubicBezTo>
                <a:cubicBezTo>
                  <a:pt x="228" y="705"/>
                  <a:pt x="227" y="705"/>
                  <a:pt x="226" y="706"/>
                </a:cubicBezTo>
                <a:cubicBezTo>
                  <a:pt x="226" y="706"/>
                  <a:pt x="225" y="707"/>
                  <a:pt x="225" y="708"/>
                </a:cubicBezTo>
                <a:cubicBezTo>
                  <a:pt x="225" y="708"/>
                  <a:pt x="225" y="709"/>
                  <a:pt x="225" y="709"/>
                </a:cubicBezTo>
                <a:cubicBezTo>
                  <a:pt x="225" y="709"/>
                  <a:pt x="224" y="709"/>
                  <a:pt x="224" y="709"/>
                </a:cubicBezTo>
                <a:cubicBezTo>
                  <a:pt x="224" y="709"/>
                  <a:pt x="224" y="710"/>
                  <a:pt x="224" y="710"/>
                </a:cubicBezTo>
                <a:cubicBezTo>
                  <a:pt x="223" y="711"/>
                  <a:pt x="224" y="711"/>
                  <a:pt x="223" y="713"/>
                </a:cubicBezTo>
                <a:cubicBezTo>
                  <a:pt x="223" y="713"/>
                  <a:pt x="224" y="714"/>
                  <a:pt x="223" y="714"/>
                </a:cubicBezTo>
                <a:cubicBezTo>
                  <a:pt x="223" y="714"/>
                  <a:pt x="223" y="714"/>
                  <a:pt x="223" y="714"/>
                </a:cubicBezTo>
                <a:cubicBezTo>
                  <a:pt x="223" y="714"/>
                  <a:pt x="223" y="715"/>
                  <a:pt x="223" y="715"/>
                </a:cubicBezTo>
                <a:cubicBezTo>
                  <a:pt x="222" y="716"/>
                  <a:pt x="223" y="716"/>
                  <a:pt x="223" y="717"/>
                </a:cubicBezTo>
                <a:cubicBezTo>
                  <a:pt x="223" y="718"/>
                  <a:pt x="221" y="720"/>
                  <a:pt x="222" y="721"/>
                </a:cubicBezTo>
                <a:cubicBezTo>
                  <a:pt x="221" y="722"/>
                  <a:pt x="221" y="723"/>
                  <a:pt x="219" y="723"/>
                </a:cubicBezTo>
                <a:cubicBezTo>
                  <a:pt x="218" y="727"/>
                  <a:pt x="217" y="732"/>
                  <a:pt x="214" y="734"/>
                </a:cubicBezTo>
                <a:cubicBezTo>
                  <a:pt x="213" y="734"/>
                  <a:pt x="214" y="733"/>
                  <a:pt x="214" y="731"/>
                </a:cubicBezTo>
                <a:close/>
                <a:moveTo>
                  <a:pt x="227" y="717"/>
                </a:moveTo>
                <a:cubicBezTo>
                  <a:pt x="225" y="717"/>
                  <a:pt x="226" y="714"/>
                  <a:pt x="226" y="712"/>
                </a:cubicBezTo>
                <a:cubicBezTo>
                  <a:pt x="228" y="712"/>
                  <a:pt x="227" y="715"/>
                  <a:pt x="227" y="717"/>
                </a:cubicBezTo>
                <a:close/>
                <a:moveTo>
                  <a:pt x="223" y="891"/>
                </a:moveTo>
                <a:cubicBezTo>
                  <a:pt x="223" y="892"/>
                  <a:pt x="223" y="892"/>
                  <a:pt x="223" y="893"/>
                </a:cubicBezTo>
                <a:cubicBezTo>
                  <a:pt x="222" y="893"/>
                  <a:pt x="222" y="894"/>
                  <a:pt x="222" y="894"/>
                </a:cubicBezTo>
                <a:cubicBezTo>
                  <a:pt x="222" y="895"/>
                  <a:pt x="223" y="897"/>
                  <a:pt x="223" y="898"/>
                </a:cubicBezTo>
                <a:cubicBezTo>
                  <a:pt x="223" y="899"/>
                  <a:pt x="223" y="900"/>
                  <a:pt x="222" y="900"/>
                </a:cubicBezTo>
                <a:cubicBezTo>
                  <a:pt x="222" y="900"/>
                  <a:pt x="221" y="900"/>
                  <a:pt x="221" y="900"/>
                </a:cubicBezTo>
                <a:cubicBezTo>
                  <a:pt x="221" y="900"/>
                  <a:pt x="220" y="900"/>
                  <a:pt x="220" y="900"/>
                </a:cubicBezTo>
                <a:cubicBezTo>
                  <a:pt x="220" y="899"/>
                  <a:pt x="220" y="898"/>
                  <a:pt x="221" y="897"/>
                </a:cubicBezTo>
                <a:cubicBezTo>
                  <a:pt x="221" y="897"/>
                  <a:pt x="221" y="896"/>
                  <a:pt x="220" y="896"/>
                </a:cubicBezTo>
                <a:cubicBezTo>
                  <a:pt x="220" y="896"/>
                  <a:pt x="220" y="896"/>
                  <a:pt x="220" y="895"/>
                </a:cubicBezTo>
                <a:cubicBezTo>
                  <a:pt x="220" y="894"/>
                  <a:pt x="220" y="894"/>
                  <a:pt x="220" y="893"/>
                </a:cubicBezTo>
                <a:cubicBezTo>
                  <a:pt x="220" y="891"/>
                  <a:pt x="219" y="889"/>
                  <a:pt x="219" y="887"/>
                </a:cubicBezTo>
                <a:cubicBezTo>
                  <a:pt x="219" y="886"/>
                  <a:pt x="218" y="885"/>
                  <a:pt x="219" y="885"/>
                </a:cubicBezTo>
                <a:cubicBezTo>
                  <a:pt x="220" y="885"/>
                  <a:pt x="220" y="884"/>
                  <a:pt x="221" y="884"/>
                </a:cubicBezTo>
                <a:cubicBezTo>
                  <a:pt x="221" y="884"/>
                  <a:pt x="221" y="883"/>
                  <a:pt x="221" y="883"/>
                </a:cubicBezTo>
                <a:cubicBezTo>
                  <a:pt x="221" y="881"/>
                  <a:pt x="220" y="880"/>
                  <a:pt x="220" y="879"/>
                </a:cubicBezTo>
                <a:cubicBezTo>
                  <a:pt x="220" y="879"/>
                  <a:pt x="219" y="879"/>
                  <a:pt x="219" y="880"/>
                </a:cubicBezTo>
                <a:cubicBezTo>
                  <a:pt x="218" y="880"/>
                  <a:pt x="218" y="881"/>
                  <a:pt x="217" y="881"/>
                </a:cubicBezTo>
                <a:cubicBezTo>
                  <a:pt x="217" y="881"/>
                  <a:pt x="216" y="880"/>
                  <a:pt x="216" y="880"/>
                </a:cubicBezTo>
                <a:cubicBezTo>
                  <a:pt x="217" y="879"/>
                  <a:pt x="214" y="879"/>
                  <a:pt x="214" y="879"/>
                </a:cubicBezTo>
                <a:cubicBezTo>
                  <a:pt x="214" y="878"/>
                  <a:pt x="215" y="877"/>
                  <a:pt x="215" y="877"/>
                </a:cubicBezTo>
                <a:cubicBezTo>
                  <a:pt x="215" y="876"/>
                  <a:pt x="215" y="876"/>
                  <a:pt x="215" y="875"/>
                </a:cubicBezTo>
                <a:cubicBezTo>
                  <a:pt x="215" y="875"/>
                  <a:pt x="215" y="875"/>
                  <a:pt x="215" y="875"/>
                </a:cubicBezTo>
                <a:cubicBezTo>
                  <a:pt x="215" y="874"/>
                  <a:pt x="214" y="873"/>
                  <a:pt x="214" y="873"/>
                </a:cubicBezTo>
                <a:cubicBezTo>
                  <a:pt x="214" y="871"/>
                  <a:pt x="215" y="870"/>
                  <a:pt x="215" y="868"/>
                </a:cubicBezTo>
                <a:cubicBezTo>
                  <a:pt x="215" y="868"/>
                  <a:pt x="215" y="867"/>
                  <a:pt x="215" y="866"/>
                </a:cubicBezTo>
                <a:cubicBezTo>
                  <a:pt x="215" y="865"/>
                  <a:pt x="215" y="865"/>
                  <a:pt x="215" y="864"/>
                </a:cubicBezTo>
                <a:cubicBezTo>
                  <a:pt x="215" y="863"/>
                  <a:pt x="215" y="862"/>
                  <a:pt x="215" y="861"/>
                </a:cubicBezTo>
                <a:cubicBezTo>
                  <a:pt x="215" y="860"/>
                  <a:pt x="215" y="860"/>
                  <a:pt x="215" y="859"/>
                </a:cubicBezTo>
                <a:cubicBezTo>
                  <a:pt x="215" y="859"/>
                  <a:pt x="216" y="858"/>
                  <a:pt x="216" y="858"/>
                </a:cubicBezTo>
                <a:cubicBezTo>
                  <a:pt x="216" y="857"/>
                  <a:pt x="216" y="856"/>
                  <a:pt x="216" y="855"/>
                </a:cubicBezTo>
                <a:cubicBezTo>
                  <a:pt x="216" y="855"/>
                  <a:pt x="216" y="855"/>
                  <a:pt x="216" y="855"/>
                </a:cubicBezTo>
                <a:cubicBezTo>
                  <a:pt x="216" y="854"/>
                  <a:pt x="215" y="854"/>
                  <a:pt x="215" y="854"/>
                </a:cubicBezTo>
                <a:cubicBezTo>
                  <a:pt x="215" y="853"/>
                  <a:pt x="216" y="853"/>
                  <a:pt x="216" y="853"/>
                </a:cubicBezTo>
                <a:cubicBezTo>
                  <a:pt x="216" y="852"/>
                  <a:pt x="215" y="852"/>
                  <a:pt x="215" y="851"/>
                </a:cubicBezTo>
                <a:cubicBezTo>
                  <a:pt x="215" y="851"/>
                  <a:pt x="216" y="851"/>
                  <a:pt x="216" y="851"/>
                </a:cubicBezTo>
                <a:cubicBezTo>
                  <a:pt x="216" y="850"/>
                  <a:pt x="216" y="848"/>
                  <a:pt x="215" y="846"/>
                </a:cubicBezTo>
                <a:cubicBezTo>
                  <a:pt x="216" y="846"/>
                  <a:pt x="215" y="846"/>
                  <a:pt x="215" y="845"/>
                </a:cubicBezTo>
                <a:cubicBezTo>
                  <a:pt x="216" y="845"/>
                  <a:pt x="217" y="844"/>
                  <a:pt x="217" y="844"/>
                </a:cubicBezTo>
                <a:cubicBezTo>
                  <a:pt x="217" y="844"/>
                  <a:pt x="218" y="844"/>
                  <a:pt x="218" y="844"/>
                </a:cubicBezTo>
                <a:cubicBezTo>
                  <a:pt x="219" y="845"/>
                  <a:pt x="218" y="847"/>
                  <a:pt x="218" y="848"/>
                </a:cubicBezTo>
                <a:cubicBezTo>
                  <a:pt x="218" y="849"/>
                  <a:pt x="218" y="850"/>
                  <a:pt x="218" y="851"/>
                </a:cubicBezTo>
                <a:cubicBezTo>
                  <a:pt x="218" y="851"/>
                  <a:pt x="218" y="851"/>
                  <a:pt x="218" y="851"/>
                </a:cubicBezTo>
                <a:cubicBezTo>
                  <a:pt x="218" y="851"/>
                  <a:pt x="218" y="853"/>
                  <a:pt x="218" y="853"/>
                </a:cubicBezTo>
                <a:cubicBezTo>
                  <a:pt x="217" y="854"/>
                  <a:pt x="218" y="856"/>
                  <a:pt x="218" y="857"/>
                </a:cubicBezTo>
                <a:cubicBezTo>
                  <a:pt x="218" y="858"/>
                  <a:pt x="218" y="860"/>
                  <a:pt x="219" y="861"/>
                </a:cubicBezTo>
                <a:cubicBezTo>
                  <a:pt x="217" y="862"/>
                  <a:pt x="218" y="864"/>
                  <a:pt x="216" y="864"/>
                </a:cubicBezTo>
                <a:cubicBezTo>
                  <a:pt x="217" y="867"/>
                  <a:pt x="218" y="868"/>
                  <a:pt x="218" y="870"/>
                </a:cubicBezTo>
                <a:cubicBezTo>
                  <a:pt x="218" y="870"/>
                  <a:pt x="218" y="871"/>
                  <a:pt x="218" y="872"/>
                </a:cubicBezTo>
                <a:cubicBezTo>
                  <a:pt x="218" y="872"/>
                  <a:pt x="218" y="872"/>
                  <a:pt x="218" y="872"/>
                </a:cubicBezTo>
                <a:cubicBezTo>
                  <a:pt x="218" y="873"/>
                  <a:pt x="218" y="873"/>
                  <a:pt x="218" y="874"/>
                </a:cubicBezTo>
                <a:cubicBezTo>
                  <a:pt x="217" y="874"/>
                  <a:pt x="217" y="876"/>
                  <a:pt x="216" y="877"/>
                </a:cubicBezTo>
                <a:cubicBezTo>
                  <a:pt x="217" y="878"/>
                  <a:pt x="218" y="876"/>
                  <a:pt x="218" y="877"/>
                </a:cubicBezTo>
                <a:cubicBezTo>
                  <a:pt x="218" y="878"/>
                  <a:pt x="220" y="878"/>
                  <a:pt x="220" y="879"/>
                </a:cubicBezTo>
                <a:cubicBezTo>
                  <a:pt x="220" y="878"/>
                  <a:pt x="220" y="877"/>
                  <a:pt x="220" y="877"/>
                </a:cubicBezTo>
                <a:cubicBezTo>
                  <a:pt x="221" y="877"/>
                  <a:pt x="222" y="879"/>
                  <a:pt x="222" y="880"/>
                </a:cubicBezTo>
                <a:cubicBezTo>
                  <a:pt x="222" y="880"/>
                  <a:pt x="221" y="881"/>
                  <a:pt x="221" y="882"/>
                </a:cubicBezTo>
                <a:cubicBezTo>
                  <a:pt x="222" y="884"/>
                  <a:pt x="223" y="888"/>
                  <a:pt x="223" y="890"/>
                </a:cubicBezTo>
                <a:cubicBezTo>
                  <a:pt x="223" y="890"/>
                  <a:pt x="223" y="891"/>
                  <a:pt x="223" y="891"/>
                </a:cubicBezTo>
                <a:close/>
                <a:moveTo>
                  <a:pt x="223" y="837"/>
                </a:moveTo>
                <a:cubicBezTo>
                  <a:pt x="223" y="838"/>
                  <a:pt x="223" y="840"/>
                  <a:pt x="223" y="842"/>
                </a:cubicBezTo>
                <a:cubicBezTo>
                  <a:pt x="222" y="843"/>
                  <a:pt x="222" y="845"/>
                  <a:pt x="221" y="845"/>
                </a:cubicBezTo>
                <a:cubicBezTo>
                  <a:pt x="220" y="844"/>
                  <a:pt x="219" y="843"/>
                  <a:pt x="220" y="842"/>
                </a:cubicBezTo>
                <a:cubicBezTo>
                  <a:pt x="221" y="842"/>
                  <a:pt x="222" y="841"/>
                  <a:pt x="221" y="841"/>
                </a:cubicBezTo>
                <a:cubicBezTo>
                  <a:pt x="220" y="840"/>
                  <a:pt x="220" y="841"/>
                  <a:pt x="221" y="838"/>
                </a:cubicBezTo>
                <a:cubicBezTo>
                  <a:pt x="221" y="838"/>
                  <a:pt x="220" y="837"/>
                  <a:pt x="221" y="837"/>
                </a:cubicBezTo>
                <a:cubicBezTo>
                  <a:pt x="221" y="836"/>
                  <a:pt x="221" y="835"/>
                  <a:pt x="221" y="834"/>
                </a:cubicBezTo>
                <a:cubicBezTo>
                  <a:pt x="221" y="833"/>
                  <a:pt x="221" y="832"/>
                  <a:pt x="221" y="830"/>
                </a:cubicBezTo>
                <a:cubicBezTo>
                  <a:pt x="222" y="829"/>
                  <a:pt x="223" y="829"/>
                  <a:pt x="223" y="828"/>
                </a:cubicBezTo>
                <a:cubicBezTo>
                  <a:pt x="223" y="826"/>
                  <a:pt x="223" y="825"/>
                  <a:pt x="223" y="823"/>
                </a:cubicBezTo>
                <a:cubicBezTo>
                  <a:pt x="223" y="824"/>
                  <a:pt x="222" y="824"/>
                  <a:pt x="222" y="824"/>
                </a:cubicBezTo>
                <a:cubicBezTo>
                  <a:pt x="221" y="824"/>
                  <a:pt x="220" y="826"/>
                  <a:pt x="219" y="825"/>
                </a:cubicBezTo>
                <a:cubicBezTo>
                  <a:pt x="220" y="825"/>
                  <a:pt x="219" y="824"/>
                  <a:pt x="219" y="824"/>
                </a:cubicBezTo>
                <a:cubicBezTo>
                  <a:pt x="219" y="823"/>
                  <a:pt x="217" y="823"/>
                  <a:pt x="217" y="822"/>
                </a:cubicBezTo>
                <a:cubicBezTo>
                  <a:pt x="217" y="822"/>
                  <a:pt x="218" y="821"/>
                  <a:pt x="218" y="820"/>
                </a:cubicBezTo>
                <a:cubicBezTo>
                  <a:pt x="218" y="820"/>
                  <a:pt x="218" y="820"/>
                  <a:pt x="219" y="819"/>
                </a:cubicBezTo>
                <a:cubicBezTo>
                  <a:pt x="219" y="819"/>
                  <a:pt x="219" y="819"/>
                  <a:pt x="219" y="819"/>
                </a:cubicBezTo>
                <a:cubicBezTo>
                  <a:pt x="219" y="818"/>
                  <a:pt x="218" y="817"/>
                  <a:pt x="218" y="816"/>
                </a:cubicBezTo>
                <a:cubicBezTo>
                  <a:pt x="219" y="815"/>
                  <a:pt x="219" y="814"/>
                  <a:pt x="220" y="812"/>
                </a:cubicBezTo>
                <a:cubicBezTo>
                  <a:pt x="220" y="811"/>
                  <a:pt x="220" y="811"/>
                  <a:pt x="220" y="810"/>
                </a:cubicBezTo>
                <a:cubicBezTo>
                  <a:pt x="220" y="809"/>
                  <a:pt x="221" y="809"/>
                  <a:pt x="221" y="808"/>
                </a:cubicBezTo>
                <a:cubicBezTo>
                  <a:pt x="221" y="807"/>
                  <a:pt x="220" y="806"/>
                  <a:pt x="220" y="804"/>
                </a:cubicBezTo>
                <a:cubicBezTo>
                  <a:pt x="221" y="804"/>
                  <a:pt x="221" y="804"/>
                  <a:pt x="221" y="803"/>
                </a:cubicBezTo>
                <a:cubicBezTo>
                  <a:pt x="221" y="803"/>
                  <a:pt x="222" y="802"/>
                  <a:pt x="222" y="802"/>
                </a:cubicBezTo>
                <a:cubicBezTo>
                  <a:pt x="222" y="802"/>
                  <a:pt x="222" y="800"/>
                  <a:pt x="222" y="800"/>
                </a:cubicBezTo>
                <a:cubicBezTo>
                  <a:pt x="222" y="799"/>
                  <a:pt x="222" y="799"/>
                  <a:pt x="222" y="799"/>
                </a:cubicBezTo>
                <a:cubicBezTo>
                  <a:pt x="223" y="799"/>
                  <a:pt x="222" y="798"/>
                  <a:pt x="222" y="798"/>
                </a:cubicBezTo>
                <a:cubicBezTo>
                  <a:pt x="222" y="798"/>
                  <a:pt x="223" y="798"/>
                  <a:pt x="223" y="797"/>
                </a:cubicBezTo>
                <a:cubicBezTo>
                  <a:pt x="223" y="797"/>
                  <a:pt x="223" y="796"/>
                  <a:pt x="223" y="795"/>
                </a:cubicBezTo>
                <a:cubicBezTo>
                  <a:pt x="223" y="795"/>
                  <a:pt x="223" y="795"/>
                  <a:pt x="223" y="795"/>
                </a:cubicBezTo>
                <a:cubicBezTo>
                  <a:pt x="223" y="794"/>
                  <a:pt x="224" y="793"/>
                  <a:pt x="223" y="791"/>
                </a:cubicBezTo>
                <a:cubicBezTo>
                  <a:pt x="224" y="791"/>
                  <a:pt x="224" y="790"/>
                  <a:pt x="224" y="790"/>
                </a:cubicBezTo>
                <a:cubicBezTo>
                  <a:pt x="224" y="789"/>
                  <a:pt x="225" y="789"/>
                  <a:pt x="225" y="788"/>
                </a:cubicBezTo>
                <a:cubicBezTo>
                  <a:pt x="226" y="788"/>
                  <a:pt x="226" y="788"/>
                  <a:pt x="226" y="789"/>
                </a:cubicBezTo>
                <a:cubicBezTo>
                  <a:pt x="227" y="790"/>
                  <a:pt x="226" y="791"/>
                  <a:pt x="226" y="793"/>
                </a:cubicBezTo>
                <a:cubicBezTo>
                  <a:pt x="226" y="793"/>
                  <a:pt x="226" y="794"/>
                  <a:pt x="226" y="795"/>
                </a:cubicBezTo>
                <a:cubicBezTo>
                  <a:pt x="226" y="795"/>
                  <a:pt x="225" y="795"/>
                  <a:pt x="225" y="796"/>
                </a:cubicBezTo>
                <a:cubicBezTo>
                  <a:pt x="225" y="796"/>
                  <a:pt x="225" y="797"/>
                  <a:pt x="225" y="798"/>
                </a:cubicBezTo>
                <a:cubicBezTo>
                  <a:pt x="224" y="798"/>
                  <a:pt x="225" y="800"/>
                  <a:pt x="225" y="802"/>
                </a:cubicBezTo>
                <a:cubicBezTo>
                  <a:pt x="225" y="803"/>
                  <a:pt x="224" y="804"/>
                  <a:pt x="225" y="806"/>
                </a:cubicBezTo>
                <a:cubicBezTo>
                  <a:pt x="223" y="806"/>
                  <a:pt x="224" y="809"/>
                  <a:pt x="222" y="808"/>
                </a:cubicBezTo>
                <a:cubicBezTo>
                  <a:pt x="222" y="811"/>
                  <a:pt x="222" y="813"/>
                  <a:pt x="223" y="814"/>
                </a:cubicBezTo>
                <a:cubicBezTo>
                  <a:pt x="222" y="815"/>
                  <a:pt x="222" y="816"/>
                  <a:pt x="222" y="816"/>
                </a:cubicBezTo>
                <a:cubicBezTo>
                  <a:pt x="222" y="816"/>
                  <a:pt x="222" y="816"/>
                  <a:pt x="222" y="817"/>
                </a:cubicBezTo>
                <a:cubicBezTo>
                  <a:pt x="222" y="817"/>
                  <a:pt x="222" y="818"/>
                  <a:pt x="222" y="818"/>
                </a:cubicBezTo>
                <a:cubicBezTo>
                  <a:pt x="221" y="819"/>
                  <a:pt x="220" y="820"/>
                  <a:pt x="220" y="821"/>
                </a:cubicBezTo>
                <a:cubicBezTo>
                  <a:pt x="220" y="823"/>
                  <a:pt x="221" y="820"/>
                  <a:pt x="221" y="822"/>
                </a:cubicBezTo>
                <a:cubicBezTo>
                  <a:pt x="221" y="822"/>
                  <a:pt x="223" y="823"/>
                  <a:pt x="223" y="823"/>
                </a:cubicBezTo>
                <a:cubicBezTo>
                  <a:pt x="223" y="823"/>
                  <a:pt x="223" y="822"/>
                  <a:pt x="223" y="821"/>
                </a:cubicBezTo>
                <a:cubicBezTo>
                  <a:pt x="224" y="821"/>
                  <a:pt x="225" y="824"/>
                  <a:pt x="225" y="825"/>
                </a:cubicBezTo>
                <a:cubicBezTo>
                  <a:pt x="225" y="825"/>
                  <a:pt x="224" y="826"/>
                  <a:pt x="224" y="826"/>
                </a:cubicBezTo>
                <a:cubicBezTo>
                  <a:pt x="224" y="829"/>
                  <a:pt x="225" y="833"/>
                  <a:pt x="224" y="835"/>
                </a:cubicBezTo>
                <a:cubicBezTo>
                  <a:pt x="224" y="835"/>
                  <a:pt x="224" y="836"/>
                  <a:pt x="224" y="836"/>
                </a:cubicBezTo>
                <a:cubicBezTo>
                  <a:pt x="224" y="836"/>
                  <a:pt x="223" y="836"/>
                  <a:pt x="223" y="837"/>
                </a:cubicBezTo>
                <a:close/>
                <a:moveTo>
                  <a:pt x="232" y="947"/>
                </a:moveTo>
                <a:cubicBezTo>
                  <a:pt x="231" y="946"/>
                  <a:pt x="231" y="946"/>
                  <a:pt x="231" y="945"/>
                </a:cubicBezTo>
                <a:cubicBezTo>
                  <a:pt x="231" y="945"/>
                  <a:pt x="232" y="944"/>
                  <a:pt x="231" y="944"/>
                </a:cubicBezTo>
                <a:cubicBezTo>
                  <a:pt x="230" y="944"/>
                  <a:pt x="231" y="944"/>
                  <a:pt x="231" y="942"/>
                </a:cubicBezTo>
                <a:cubicBezTo>
                  <a:pt x="231" y="942"/>
                  <a:pt x="230" y="942"/>
                  <a:pt x="230" y="941"/>
                </a:cubicBezTo>
                <a:cubicBezTo>
                  <a:pt x="230" y="941"/>
                  <a:pt x="230" y="941"/>
                  <a:pt x="230" y="940"/>
                </a:cubicBezTo>
                <a:cubicBezTo>
                  <a:pt x="230" y="939"/>
                  <a:pt x="230" y="938"/>
                  <a:pt x="229" y="937"/>
                </a:cubicBezTo>
                <a:cubicBezTo>
                  <a:pt x="230" y="936"/>
                  <a:pt x="230" y="936"/>
                  <a:pt x="230" y="935"/>
                </a:cubicBezTo>
                <a:cubicBezTo>
                  <a:pt x="230" y="934"/>
                  <a:pt x="230" y="933"/>
                  <a:pt x="229" y="932"/>
                </a:cubicBezTo>
                <a:cubicBezTo>
                  <a:pt x="229" y="933"/>
                  <a:pt x="229" y="933"/>
                  <a:pt x="229" y="933"/>
                </a:cubicBezTo>
                <a:cubicBezTo>
                  <a:pt x="228" y="933"/>
                  <a:pt x="228" y="934"/>
                  <a:pt x="227" y="934"/>
                </a:cubicBezTo>
                <a:cubicBezTo>
                  <a:pt x="227" y="934"/>
                  <a:pt x="227" y="933"/>
                  <a:pt x="227" y="933"/>
                </a:cubicBezTo>
                <a:cubicBezTo>
                  <a:pt x="227" y="933"/>
                  <a:pt x="226" y="933"/>
                  <a:pt x="226" y="933"/>
                </a:cubicBezTo>
                <a:cubicBezTo>
                  <a:pt x="226" y="933"/>
                  <a:pt x="226" y="932"/>
                  <a:pt x="226" y="931"/>
                </a:cubicBezTo>
                <a:cubicBezTo>
                  <a:pt x="226" y="931"/>
                  <a:pt x="226" y="931"/>
                  <a:pt x="226" y="930"/>
                </a:cubicBezTo>
                <a:cubicBezTo>
                  <a:pt x="226" y="930"/>
                  <a:pt x="226" y="930"/>
                  <a:pt x="226" y="930"/>
                </a:cubicBezTo>
                <a:cubicBezTo>
                  <a:pt x="226" y="929"/>
                  <a:pt x="225" y="929"/>
                  <a:pt x="225" y="929"/>
                </a:cubicBezTo>
                <a:cubicBezTo>
                  <a:pt x="225" y="928"/>
                  <a:pt x="225" y="927"/>
                  <a:pt x="225" y="925"/>
                </a:cubicBezTo>
                <a:cubicBezTo>
                  <a:pt x="225" y="925"/>
                  <a:pt x="225" y="924"/>
                  <a:pt x="225" y="924"/>
                </a:cubicBezTo>
                <a:cubicBezTo>
                  <a:pt x="225" y="923"/>
                  <a:pt x="225" y="923"/>
                  <a:pt x="225" y="923"/>
                </a:cubicBezTo>
                <a:cubicBezTo>
                  <a:pt x="225" y="922"/>
                  <a:pt x="225" y="921"/>
                  <a:pt x="224" y="920"/>
                </a:cubicBezTo>
                <a:cubicBezTo>
                  <a:pt x="225" y="920"/>
                  <a:pt x="225" y="920"/>
                  <a:pt x="225" y="919"/>
                </a:cubicBezTo>
                <a:cubicBezTo>
                  <a:pt x="225" y="919"/>
                  <a:pt x="225" y="919"/>
                  <a:pt x="225" y="918"/>
                </a:cubicBezTo>
                <a:cubicBezTo>
                  <a:pt x="225" y="918"/>
                  <a:pt x="225" y="917"/>
                  <a:pt x="225" y="917"/>
                </a:cubicBezTo>
                <a:cubicBezTo>
                  <a:pt x="225" y="916"/>
                  <a:pt x="225" y="916"/>
                  <a:pt x="225" y="916"/>
                </a:cubicBezTo>
                <a:cubicBezTo>
                  <a:pt x="225" y="916"/>
                  <a:pt x="224" y="916"/>
                  <a:pt x="224" y="915"/>
                </a:cubicBezTo>
                <a:cubicBezTo>
                  <a:pt x="224" y="915"/>
                  <a:pt x="225" y="915"/>
                  <a:pt x="225" y="915"/>
                </a:cubicBezTo>
                <a:cubicBezTo>
                  <a:pt x="224" y="915"/>
                  <a:pt x="224" y="914"/>
                  <a:pt x="224" y="914"/>
                </a:cubicBezTo>
                <a:cubicBezTo>
                  <a:pt x="224" y="914"/>
                  <a:pt x="224" y="914"/>
                  <a:pt x="224" y="914"/>
                </a:cubicBezTo>
                <a:cubicBezTo>
                  <a:pt x="224" y="913"/>
                  <a:pt x="224" y="912"/>
                  <a:pt x="224" y="911"/>
                </a:cubicBezTo>
                <a:cubicBezTo>
                  <a:pt x="224" y="910"/>
                  <a:pt x="224" y="910"/>
                  <a:pt x="224" y="910"/>
                </a:cubicBezTo>
                <a:cubicBezTo>
                  <a:pt x="224" y="909"/>
                  <a:pt x="224" y="909"/>
                  <a:pt x="225" y="909"/>
                </a:cubicBezTo>
                <a:cubicBezTo>
                  <a:pt x="225" y="908"/>
                  <a:pt x="225" y="909"/>
                  <a:pt x="225" y="909"/>
                </a:cubicBezTo>
                <a:cubicBezTo>
                  <a:pt x="226" y="910"/>
                  <a:pt x="225" y="911"/>
                  <a:pt x="226" y="911"/>
                </a:cubicBezTo>
                <a:cubicBezTo>
                  <a:pt x="226" y="912"/>
                  <a:pt x="226" y="913"/>
                  <a:pt x="226" y="913"/>
                </a:cubicBezTo>
                <a:cubicBezTo>
                  <a:pt x="226" y="913"/>
                  <a:pt x="226" y="913"/>
                  <a:pt x="226" y="914"/>
                </a:cubicBezTo>
                <a:cubicBezTo>
                  <a:pt x="226" y="914"/>
                  <a:pt x="226" y="915"/>
                  <a:pt x="226" y="915"/>
                </a:cubicBezTo>
                <a:cubicBezTo>
                  <a:pt x="226" y="916"/>
                  <a:pt x="227" y="917"/>
                  <a:pt x="227" y="918"/>
                </a:cubicBezTo>
                <a:cubicBezTo>
                  <a:pt x="227" y="919"/>
                  <a:pt x="227" y="919"/>
                  <a:pt x="227" y="920"/>
                </a:cubicBezTo>
                <a:cubicBezTo>
                  <a:pt x="226" y="921"/>
                  <a:pt x="227" y="922"/>
                  <a:pt x="226" y="923"/>
                </a:cubicBezTo>
                <a:cubicBezTo>
                  <a:pt x="226" y="924"/>
                  <a:pt x="227" y="925"/>
                  <a:pt x="228" y="926"/>
                </a:cubicBezTo>
                <a:cubicBezTo>
                  <a:pt x="227" y="927"/>
                  <a:pt x="228" y="927"/>
                  <a:pt x="228" y="928"/>
                </a:cubicBezTo>
                <a:cubicBezTo>
                  <a:pt x="228" y="928"/>
                  <a:pt x="227" y="928"/>
                  <a:pt x="227" y="928"/>
                </a:cubicBezTo>
                <a:cubicBezTo>
                  <a:pt x="227" y="928"/>
                  <a:pt x="228" y="929"/>
                  <a:pt x="228" y="929"/>
                </a:cubicBezTo>
                <a:cubicBezTo>
                  <a:pt x="227" y="930"/>
                  <a:pt x="227" y="930"/>
                  <a:pt x="227" y="931"/>
                </a:cubicBezTo>
                <a:cubicBezTo>
                  <a:pt x="227" y="932"/>
                  <a:pt x="228" y="931"/>
                  <a:pt x="228" y="931"/>
                </a:cubicBezTo>
                <a:cubicBezTo>
                  <a:pt x="228" y="932"/>
                  <a:pt x="229" y="932"/>
                  <a:pt x="229" y="932"/>
                </a:cubicBezTo>
                <a:cubicBezTo>
                  <a:pt x="229" y="932"/>
                  <a:pt x="229" y="931"/>
                  <a:pt x="229" y="931"/>
                </a:cubicBezTo>
                <a:cubicBezTo>
                  <a:pt x="230" y="931"/>
                  <a:pt x="231" y="932"/>
                  <a:pt x="231" y="933"/>
                </a:cubicBezTo>
                <a:cubicBezTo>
                  <a:pt x="231" y="933"/>
                  <a:pt x="231" y="934"/>
                  <a:pt x="231" y="934"/>
                </a:cubicBezTo>
                <a:cubicBezTo>
                  <a:pt x="231" y="936"/>
                  <a:pt x="232" y="938"/>
                  <a:pt x="232" y="940"/>
                </a:cubicBezTo>
                <a:cubicBezTo>
                  <a:pt x="232" y="940"/>
                  <a:pt x="233" y="940"/>
                  <a:pt x="233" y="940"/>
                </a:cubicBezTo>
                <a:cubicBezTo>
                  <a:pt x="232" y="941"/>
                  <a:pt x="232" y="941"/>
                  <a:pt x="232" y="941"/>
                </a:cubicBezTo>
                <a:cubicBezTo>
                  <a:pt x="232" y="942"/>
                  <a:pt x="233" y="943"/>
                  <a:pt x="233" y="944"/>
                </a:cubicBezTo>
                <a:cubicBezTo>
                  <a:pt x="233" y="945"/>
                  <a:pt x="233" y="947"/>
                  <a:pt x="232" y="947"/>
                </a:cubicBezTo>
                <a:close/>
                <a:moveTo>
                  <a:pt x="235" y="1018"/>
                </a:moveTo>
                <a:cubicBezTo>
                  <a:pt x="234" y="1018"/>
                  <a:pt x="234" y="1016"/>
                  <a:pt x="233" y="1015"/>
                </a:cubicBezTo>
                <a:cubicBezTo>
                  <a:pt x="233" y="1014"/>
                  <a:pt x="233" y="1013"/>
                  <a:pt x="234" y="1013"/>
                </a:cubicBezTo>
                <a:cubicBezTo>
                  <a:pt x="234" y="1013"/>
                  <a:pt x="234" y="1014"/>
                  <a:pt x="234" y="1014"/>
                </a:cubicBezTo>
                <a:cubicBezTo>
                  <a:pt x="235" y="1016"/>
                  <a:pt x="235" y="1017"/>
                  <a:pt x="235" y="1017"/>
                </a:cubicBezTo>
                <a:cubicBezTo>
                  <a:pt x="235" y="1017"/>
                  <a:pt x="235" y="1018"/>
                  <a:pt x="235" y="1018"/>
                </a:cubicBezTo>
                <a:close/>
                <a:moveTo>
                  <a:pt x="236" y="1018"/>
                </a:moveTo>
                <a:cubicBezTo>
                  <a:pt x="236" y="1018"/>
                  <a:pt x="236" y="1018"/>
                  <a:pt x="236" y="1018"/>
                </a:cubicBezTo>
                <a:cubicBezTo>
                  <a:pt x="236" y="1018"/>
                  <a:pt x="236" y="1018"/>
                  <a:pt x="236" y="1018"/>
                </a:cubicBezTo>
                <a:cubicBezTo>
                  <a:pt x="236" y="1018"/>
                  <a:pt x="236" y="1018"/>
                  <a:pt x="236" y="1019"/>
                </a:cubicBezTo>
                <a:lnTo>
                  <a:pt x="236" y="1018"/>
                </a:lnTo>
                <a:close/>
                <a:moveTo>
                  <a:pt x="236" y="752"/>
                </a:moveTo>
                <a:cubicBezTo>
                  <a:pt x="235" y="753"/>
                  <a:pt x="236" y="754"/>
                  <a:pt x="236" y="755"/>
                </a:cubicBezTo>
                <a:cubicBezTo>
                  <a:pt x="235" y="755"/>
                  <a:pt x="235" y="755"/>
                  <a:pt x="235" y="755"/>
                </a:cubicBezTo>
                <a:cubicBezTo>
                  <a:pt x="235" y="756"/>
                  <a:pt x="235" y="757"/>
                  <a:pt x="234" y="758"/>
                </a:cubicBezTo>
                <a:cubicBezTo>
                  <a:pt x="234" y="758"/>
                  <a:pt x="234" y="760"/>
                  <a:pt x="234" y="762"/>
                </a:cubicBezTo>
                <a:cubicBezTo>
                  <a:pt x="234" y="763"/>
                  <a:pt x="233" y="764"/>
                  <a:pt x="234" y="765"/>
                </a:cubicBezTo>
                <a:cubicBezTo>
                  <a:pt x="232" y="765"/>
                  <a:pt x="233" y="768"/>
                  <a:pt x="230" y="768"/>
                </a:cubicBezTo>
                <a:cubicBezTo>
                  <a:pt x="230" y="770"/>
                  <a:pt x="231" y="772"/>
                  <a:pt x="231" y="774"/>
                </a:cubicBezTo>
                <a:cubicBezTo>
                  <a:pt x="231" y="774"/>
                  <a:pt x="230" y="775"/>
                  <a:pt x="230" y="776"/>
                </a:cubicBezTo>
                <a:cubicBezTo>
                  <a:pt x="230" y="776"/>
                  <a:pt x="230" y="776"/>
                  <a:pt x="230" y="776"/>
                </a:cubicBezTo>
                <a:cubicBezTo>
                  <a:pt x="230" y="776"/>
                  <a:pt x="230" y="777"/>
                  <a:pt x="230" y="777"/>
                </a:cubicBezTo>
                <a:cubicBezTo>
                  <a:pt x="229" y="778"/>
                  <a:pt x="228" y="779"/>
                  <a:pt x="228" y="780"/>
                </a:cubicBezTo>
                <a:cubicBezTo>
                  <a:pt x="228" y="782"/>
                  <a:pt x="229" y="780"/>
                  <a:pt x="229" y="781"/>
                </a:cubicBezTo>
                <a:cubicBezTo>
                  <a:pt x="229" y="781"/>
                  <a:pt x="230" y="782"/>
                  <a:pt x="231" y="783"/>
                </a:cubicBezTo>
                <a:cubicBezTo>
                  <a:pt x="231" y="782"/>
                  <a:pt x="231" y="781"/>
                  <a:pt x="231" y="781"/>
                </a:cubicBezTo>
                <a:cubicBezTo>
                  <a:pt x="232" y="781"/>
                  <a:pt x="233" y="784"/>
                  <a:pt x="232" y="784"/>
                </a:cubicBezTo>
                <a:cubicBezTo>
                  <a:pt x="232" y="784"/>
                  <a:pt x="232" y="785"/>
                  <a:pt x="232" y="786"/>
                </a:cubicBezTo>
                <a:cubicBezTo>
                  <a:pt x="231" y="789"/>
                  <a:pt x="232" y="792"/>
                  <a:pt x="231" y="795"/>
                </a:cubicBezTo>
                <a:cubicBezTo>
                  <a:pt x="231" y="795"/>
                  <a:pt x="231" y="795"/>
                  <a:pt x="231" y="796"/>
                </a:cubicBezTo>
                <a:cubicBezTo>
                  <a:pt x="231" y="796"/>
                  <a:pt x="230" y="796"/>
                  <a:pt x="230" y="796"/>
                </a:cubicBezTo>
                <a:cubicBezTo>
                  <a:pt x="230" y="798"/>
                  <a:pt x="230" y="800"/>
                  <a:pt x="229" y="801"/>
                </a:cubicBezTo>
                <a:cubicBezTo>
                  <a:pt x="229" y="802"/>
                  <a:pt x="228" y="804"/>
                  <a:pt x="227" y="804"/>
                </a:cubicBezTo>
                <a:cubicBezTo>
                  <a:pt x="226" y="803"/>
                  <a:pt x="226" y="802"/>
                  <a:pt x="227" y="801"/>
                </a:cubicBezTo>
                <a:cubicBezTo>
                  <a:pt x="227" y="801"/>
                  <a:pt x="228" y="801"/>
                  <a:pt x="227" y="800"/>
                </a:cubicBezTo>
                <a:cubicBezTo>
                  <a:pt x="226" y="799"/>
                  <a:pt x="227" y="800"/>
                  <a:pt x="227" y="797"/>
                </a:cubicBezTo>
                <a:cubicBezTo>
                  <a:pt x="228" y="797"/>
                  <a:pt x="227" y="796"/>
                  <a:pt x="227" y="796"/>
                </a:cubicBezTo>
                <a:cubicBezTo>
                  <a:pt x="228" y="795"/>
                  <a:pt x="228" y="795"/>
                  <a:pt x="228" y="793"/>
                </a:cubicBezTo>
                <a:cubicBezTo>
                  <a:pt x="228" y="792"/>
                  <a:pt x="229" y="791"/>
                  <a:pt x="228" y="789"/>
                </a:cubicBezTo>
                <a:cubicBezTo>
                  <a:pt x="230" y="789"/>
                  <a:pt x="230" y="788"/>
                  <a:pt x="231" y="787"/>
                </a:cubicBezTo>
                <a:cubicBezTo>
                  <a:pt x="231" y="785"/>
                  <a:pt x="231" y="784"/>
                  <a:pt x="231" y="783"/>
                </a:cubicBezTo>
                <a:cubicBezTo>
                  <a:pt x="230" y="783"/>
                  <a:pt x="230" y="783"/>
                  <a:pt x="229" y="783"/>
                </a:cubicBezTo>
                <a:cubicBezTo>
                  <a:pt x="229" y="784"/>
                  <a:pt x="228" y="785"/>
                  <a:pt x="227" y="784"/>
                </a:cubicBezTo>
                <a:cubicBezTo>
                  <a:pt x="227" y="784"/>
                  <a:pt x="227" y="783"/>
                  <a:pt x="227" y="783"/>
                </a:cubicBezTo>
                <a:cubicBezTo>
                  <a:pt x="227" y="782"/>
                  <a:pt x="223" y="782"/>
                  <a:pt x="223" y="781"/>
                </a:cubicBezTo>
                <a:cubicBezTo>
                  <a:pt x="223" y="781"/>
                  <a:pt x="226" y="780"/>
                  <a:pt x="226" y="779"/>
                </a:cubicBezTo>
                <a:cubicBezTo>
                  <a:pt x="226" y="779"/>
                  <a:pt x="227" y="779"/>
                  <a:pt x="227" y="778"/>
                </a:cubicBezTo>
                <a:cubicBezTo>
                  <a:pt x="227" y="778"/>
                  <a:pt x="227" y="778"/>
                  <a:pt x="227" y="778"/>
                </a:cubicBezTo>
                <a:cubicBezTo>
                  <a:pt x="227" y="777"/>
                  <a:pt x="227" y="776"/>
                  <a:pt x="227" y="776"/>
                </a:cubicBezTo>
                <a:cubicBezTo>
                  <a:pt x="227" y="774"/>
                  <a:pt x="228" y="773"/>
                  <a:pt x="228" y="771"/>
                </a:cubicBezTo>
                <a:cubicBezTo>
                  <a:pt x="228" y="771"/>
                  <a:pt x="228" y="770"/>
                  <a:pt x="229" y="769"/>
                </a:cubicBezTo>
                <a:cubicBezTo>
                  <a:pt x="229" y="768"/>
                  <a:pt x="229" y="768"/>
                  <a:pt x="229" y="767"/>
                </a:cubicBezTo>
                <a:cubicBezTo>
                  <a:pt x="230" y="766"/>
                  <a:pt x="229" y="765"/>
                  <a:pt x="230" y="764"/>
                </a:cubicBezTo>
                <a:cubicBezTo>
                  <a:pt x="230" y="763"/>
                  <a:pt x="230" y="763"/>
                  <a:pt x="230" y="762"/>
                </a:cubicBezTo>
                <a:cubicBezTo>
                  <a:pt x="231" y="762"/>
                  <a:pt x="231" y="762"/>
                  <a:pt x="231" y="762"/>
                </a:cubicBezTo>
                <a:cubicBezTo>
                  <a:pt x="232" y="761"/>
                  <a:pt x="231" y="760"/>
                  <a:pt x="232" y="759"/>
                </a:cubicBezTo>
                <a:cubicBezTo>
                  <a:pt x="232" y="759"/>
                  <a:pt x="232" y="759"/>
                  <a:pt x="232" y="758"/>
                </a:cubicBezTo>
                <a:cubicBezTo>
                  <a:pt x="232" y="758"/>
                  <a:pt x="232" y="757"/>
                  <a:pt x="232" y="757"/>
                </a:cubicBezTo>
                <a:cubicBezTo>
                  <a:pt x="232" y="757"/>
                  <a:pt x="232" y="757"/>
                  <a:pt x="232" y="757"/>
                </a:cubicBezTo>
                <a:cubicBezTo>
                  <a:pt x="232" y="756"/>
                  <a:pt x="232" y="755"/>
                  <a:pt x="232" y="755"/>
                </a:cubicBezTo>
                <a:cubicBezTo>
                  <a:pt x="232" y="755"/>
                  <a:pt x="233" y="755"/>
                  <a:pt x="233" y="754"/>
                </a:cubicBezTo>
                <a:cubicBezTo>
                  <a:pt x="233" y="754"/>
                  <a:pt x="234" y="752"/>
                  <a:pt x="233" y="750"/>
                </a:cubicBezTo>
                <a:cubicBezTo>
                  <a:pt x="234" y="750"/>
                  <a:pt x="234" y="750"/>
                  <a:pt x="234" y="749"/>
                </a:cubicBezTo>
                <a:cubicBezTo>
                  <a:pt x="234" y="749"/>
                  <a:pt x="235" y="749"/>
                  <a:pt x="236" y="748"/>
                </a:cubicBezTo>
                <a:cubicBezTo>
                  <a:pt x="236" y="748"/>
                  <a:pt x="236" y="748"/>
                  <a:pt x="236" y="748"/>
                </a:cubicBezTo>
                <a:cubicBezTo>
                  <a:pt x="237" y="750"/>
                  <a:pt x="236" y="751"/>
                  <a:pt x="236" y="752"/>
                </a:cubicBezTo>
                <a:close/>
                <a:moveTo>
                  <a:pt x="237" y="682"/>
                </a:moveTo>
                <a:cubicBezTo>
                  <a:pt x="236" y="683"/>
                  <a:pt x="236" y="682"/>
                  <a:pt x="236" y="682"/>
                </a:cubicBezTo>
                <a:cubicBezTo>
                  <a:pt x="236" y="682"/>
                  <a:pt x="236" y="682"/>
                  <a:pt x="236" y="683"/>
                </a:cubicBezTo>
                <a:cubicBezTo>
                  <a:pt x="235" y="683"/>
                  <a:pt x="235" y="683"/>
                  <a:pt x="234" y="683"/>
                </a:cubicBezTo>
                <a:cubicBezTo>
                  <a:pt x="234" y="683"/>
                  <a:pt x="234" y="685"/>
                  <a:pt x="234" y="685"/>
                </a:cubicBezTo>
                <a:cubicBezTo>
                  <a:pt x="234" y="686"/>
                  <a:pt x="234" y="686"/>
                  <a:pt x="234" y="687"/>
                </a:cubicBezTo>
                <a:cubicBezTo>
                  <a:pt x="234" y="688"/>
                  <a:pt x="234" y="688"/>
                  <a:pt x="234" y="688"/>
                </a:cubicBezTo>
                <a:cubicBezTo>
                  <a:pt x="234" y="689"/>
                  <a:pt x="234" y="689"/>
                  <a:pt x="234" y="689"/>
                </a:cubicBezTo>
                <a:cubicBezTo>
                  <a:pt x="234" y="690"/>
                  <a:pt x="233" y="689"/>
                  <a:pt x="233" y="689"/>
                </a:cubicBezTo>
                <a:cubicBezTo>
                  <a:pt x="233" y="690"/>
                  <a:pt x="233" y="690"/>
                  <a:pt x="233" y="690"/>
                </a:cubicBezTo>
                <a:cubicBezTo>
                  <a:pt x="233" y="690"/>
                  <a:pt x="232" y="690"/>
                  <a:pt x="232" y="691"/>
                </a:cubicBezTo>
                <a:cubicBezTo>
                  <a:pt x="232" y="691"/>
                  <a:pt x="233" y="692"/>
                  <a:pt x="232" y="692"/>
                </a:cubicBezTo>
                <a:cubicBezTo>
                  <a:pt x="232" y="692"/>
                  <a:pt x="231" y="692"/>
                  <a:pt x="231" y="693"/>
                </a:cubicBezTo>
                <a:cubicBezTo>
                  <a:pt x="230" y="693"/>
                  <a:pt x="230" y="693"/>
                  <a:pt x="230" y="693"/>
                </a:cubicBezTo>
                <a:cubicBezTo>
                  <a:pt x="230" y="694"/>
                  <a:pt x="230" y="694"/>
                  <a:pt x="230" y="695"/>
                </a:cubicBezTo>
                <a:cubicBezTo>
                  <a:pt x="229" y="695"/>
                  <a:pt x="230" y="697"/>
                  <a:pt x="229" y="697"/>
                </a:cubicBezTo>
                <a:cubicBezTo>
                  <a:pt x="228" y="696"/>
                  <a:pt x="225" y="697"/>
                  <a:pt x="226" y="695"/>
                </a:cubicBezTo>
                <a:cubicBezTo>
                  <a:pt x="225" y="694"/>
                  <a:pt x="224" y="695"/>
                  <a:pt x="223" y="696"/>
                </a:cubicBezTo>
                <a:cubicBezTo>
                  <a:pt x="222" y="694"/>
                  <a:pt x="226" y="693"/>
                  <a:pt x="228" y="695"/>
                </a:cubicBezTo>
                <a:cubicBezTo>
                  <a:pt x="229" y="694"/>
                  <a:pt x="228" y="692"/>
                  <a:pt x="229" y="691"/>
                </a:cubicBezTo>
                <a:cubicBezTo>
                  <a:pt x="230" y="690"/>
                  <a:pt x="229" y="690"/>
                  <a:pt x="229" y="689"/>
                </a:cubicBezTo>
                <a:cubicBezTo>
                  <a:pt x="229" y="689"/>
                  <a:pt x="229" y="688"/>
                  <a:pt x="229" y="688"/>
                </a:cubicBezTo>
                <a:cubicBezTo>
                  <a:pt x="229" y="687"/>
                  <a:pt x="229" y="687"/>
                  <a:pt x="230" y="687"/>
                </a:cubicBezTo>
                <a:cubicBezTo>
                  <a:pt x="230" y="686"/>
                  <a:pt x="230" y="685"/>
                  <a:pt x="230" y="685"/>
                </a:cubicBezTo>
                <a:cubicBezTo>
                  <a:pt x="231" y="684"/>
                  <a:pt x="231" y="684"/>
                  <a:pt x="231" y="684"/>
                </a:cubicBezTo>
                <a:cubicBezTo>
                  <a:pt x="232" y="685"/>
                  <a:pt x="233" y="685"/>
                  <a:pt x="233" y="684"/>
                </a:cubicBezTo>
                <a:cubicBezTo>
                  <a:pt x="233" y="683"/>
                  <a:pt x="233" y="683"/>
                  <a:pt x="233" y="682"/>
                </a:cubicBezTo>
                <a:cubicBezTo>
                  <a:pt x="233" y="682"/>
                  <a:pt x="234" y="682"/>
                  <a:pt x="234" y="682"/>
                </a:cubicBezTo>
                <a:cubicBezTo>
                  <a:pt x="235" y="680"/>
                  <a:pt x="235" y="679"/>
                  <a:pt x="236" y="678"/>
                </a:cubicBezTo>
                <a:cubicBezTo>
                  <a:pt x="236" y="678"/>
                  <a:pt x="237" y="678"/>
                  <a:pt x="237" y="678"/>
                </a:cubicBezTo>
                <a:cubicBezTo>
                  <a:pt x="238" y="678"/>
                  <a:pt x="237" y="679"/>
                  <a:pt x="237" y="680"/>
                </a:cubicBezTo>
                <a:cubicBezTo>
                  <a:pt x="237" y="681"/>
                  <a:pt x="237" y="681"/>
                  <a:pt x="237" y="682"/>
                </a:cubicBezTo>
                <a:close/>
                <a:moveTo>
                  <a:pt x="239" y="1024"/>
                </a:moveTo>
                <a:cubicBezTo>
                  <a:pt x="240" y="1024"/>
                  <a:pt x="240" y="1025"/>
                  <a:pt x="240" y="1025"/>
                </a:cubicBezTo>
                <a:cubicBezTo>
                  <a:pt x="240" y="1025"/>
                  <a:pt x="240" y="1025"/>
                  <a:pt x="241" y="1026"/>
                </a:cubicBezTo>
                <a:cubicBezTo>
                  <a:pt x="240" y="1026"/>
                  <a:pt x="240" y="1027"/>
                  <a:pt x="239" y="1024"/>
                </a:cubicBezTo>
                <a:close/>
                <a:moveTo>
                  <a:pt x="256" y="992"/>
                </a:moveTo>
                <a:cubicBezTo>
                  <a:pt x="255" y="994"/>
                  <a:pt x="258" y="999"/>
                  <a:pt x="257" y="1000"/>
                </a:cubicBezTo>
                <a:cubicBezTo>
                  <a:pt x="256" y="1000"/>
                  <a:pt x="253" y="992"/>
                  <a:pt x="256" y="992"/>
                </a:cubicBezTo>
                <a:close/>
                <a:moveTo>
                  <a:pt x="259" y="1010"/>
                </a:moveTo>
                <a:cubicBezTo>
                  <a:pt x="259" y="1007"/>
                  <a:pt x="257" y="1006"/>
                  <a:pt x="258" y="1001"/>
                </a:cubicBezTo>
                <a:cubicBezTo>
                  <a:pt x="258" y="1001"/>
                  <a:pt x="258" y="1001"/>
                  <a:pt x="258" y="1002"/>
                </a:cubicBezTo>
                <a:cubicBezTo>
                  <a:pt x="258" y="1003"/>
                  <a:pt x="259" y="1003"/>
                  <a:pt x="260" y="1004"/>
                </a:cubicBezTo>
                <a:cubicBezTo>
                  <a:pt x="260" y="1004"/>
                  <a:pt x="260" y="1005"/>
                  <a:pt x="260" y="1005"/>
                </a:cubicBezTo>
                <a:cubicBezTo>
                  <a:pt x="261" y="1006"/>
                  <a:pt x="262" y="1008"/>
                  <a:pt x="262" y="1010"/>
                </a:cubicBezTo>
                <a:cubicBezTo>
                  <a:pt x="263" y="1012"/>
                  <a:pt x="265" y="1013"/>
                  <a:pt x="265" y="1016"/>
                </a:cubicBezTo>
                <a:cubicBezTo>
                  <a:pt x="262" y="1015"/>
                  <a:pt x="263" y="1010"/>
                  <a:pt x="259" y="1010"/>
                </a:cubicBezTo>
                <a:close/>
                <a:moveTo>
                  <a:pt x="274" y="1074"/>
                </a:moveTo>
                <a:cubicBezTo>
                  <a:pt x="275" y="1074"/>
                  <a:pt x="275" y="1074"/>
                  <a:pt x="275" y="1074"/>
                </a:cubicBezTo>
                <a:cubicBezTo>
                  <a:pt x="276" y="1075"/>
                  <a:pt x="276" y="1076"/>
                  <a:pt x="276" y="1077"/>
                </a:cubicBezTo>
                <a:cubicBezTo>
                  <a:pt x="276" y="1077"/>
                  <a:pt x="276" y="1077"/>
                  <a:pt x="276" y="1077"/>
                </a:cubicBezTo>
                <a:cubicBezTo>
                  <a:pt x="276" y="1076"/>
                  <a:pt x="275" y="1075"/>
                  <a:pt x="274" y="1074"/>
                </a:cubicBezTo>
                <a:close/>
                <a:moveTo>
                  <a:pt x="281" y="1082"/>
                </a:moveTo>
                <a:cubicBezTo>
                  <a:pt x="281" y="1082"/>
                  <a:pt x="282" y="1083"/>
                  <a:pt x="282" y="1083"/>
                </a:cubicBezTo>
                <a:cubicBezTo>
                  <a:pt x="282" y="1083"/>
                  <a:pt x="281" y="1082"/>
                  <a:pt x="281" y="1082"/>
                </a:cubicBezTo>
                <a:close/>
                <a:moveTo>
                  <a:pt x="301" y="1060"/>
                </a:moveTo>
                <a:cubicBezTo>
                  <a:pt x="299" y="1060"/>
                  <a:pt x="299" y="1060"/>
                  <a:pt x="299" y="1058"/>
                </a:cubicBezTo>
                <a:cubicBezTo>
                  <a:pt x="300" y="1059"/>
                  <a:pt x="301" y="1058"/>
                  <a:pt x="301" y="1060"/>
                </a:cubicBezTo>
                <a:close/>
                <a:moveTo>
                  <a:pt x="301" y="1057"/>
                </a:moveTo>
                <a:cubicBezTo>
                  <a:pt x="301" y="1057"/>
                  <a:pt x="301" y="1056"/>
                  <a:pt x="301" y="1056"/>
                </a:cubicBezTo>
                <a:cubicBezTo>
                  <a:pt x="301" y="1056"/>
                  <a:pt x="301" y="1056"/>
                  <a:pt x="301" y="1056"/>
                </a:cubicBezTo>
                <a:cubicBezTo>
                  <a:pt x="301" y="1057"/>
                  <a:pt x="301" y="1057"/>
                  <a:pt x="302" y="1057"/>
                </a:cubicBezTo>
                <a:cubicBezTo>
                  <a:pt x="302" y="1057"/>
                  <a:pt x="302" y="1057"/>
                  <a:pt x="302" y="1057"/>
                </a:cubicBezTo>
                <a:cubicBezTo>
                  <a:pt x="301" y="1057"/>
                  <a:pt x="301" y="1057"/>
                  <a:pt x="301" y="1057"/>
                </a:cubicBezTo>
                <a:close/>
                <a:moveTo>
                  <a:pt x="303" y="1063"/>
                </a:moveTo>
                <a:cubicBezTo>
                  <a:pt x="303" y="1062"/>
                  <a:pt x="303" y="1061"/>
                  <a:pt x="304" y="1060"/>
                </a:cubicBezTo>
                <a:cubicBezTo>
                  <a:pt x="304" y="1061"/>
                  <a:pt x="304" y="1062"/>
                  <a:pt x="304" y="1062"/>
                </a:cubicBezTo>
                <a:cubicBezTo>
                  <a:pt x="304" y="1063"/>
                  <a:pt x="303" y="1064"/>
                  <a:pt x="303" y="1063"/>
                </a:cubicBezTo>
                <a:close/>
                <a:moveTo>
                  <a:pt x="310" y="1071"/>
                </a:moveTo>
                <a:cubicBezTo>
                  <a:pt x="308" y="1070"/>
                  <a:pt x="308" y="1069"/>
                  <a:pt x="307" y="1067"/>
                </a:cubicBezTo>
                <a:cubicBezTo>
                  <a:pt x="307" y="1067"/>
                  <a:pt x="307" y="1067"/>
                  <a:pt x="307" y="1067"/>
                </a:cubicBezTo>
                <a:cubicBezTo>
                  <a:pt x="308" y="1068"/>
                  <a:pt x="309" y="1070"/>
                  <a:pt x="310" y="1070"/>
                </a:cubicBezTo>
                <a:cubicBezTo>
                  <a:pt x="310" y="1070"/>
                  <a:pt x="310" y="1071"/>
                  <a:pt x="310" y="1071"/>
                </a:cubicBezTo>
                <a:close/>
                <a:moveTo>
                  <a:pt x="351" y="1109"/>
                </a:moveTo>
                <a:cubicBezTo>
                  <a:pt x="350" y="1109"/>
                  <a:pt x="350" y="1107"/>
                  <a:pt x="349" y="1106"/>
                </a:cubicBezTo>
                <a:cubicBezTo>
                  <a:pt x="348" y="1106"/>
                  <a:pt x="348" y="1106"/>
                  <a:pt x="347" y="1106"/>
                </a:cubicBezTo>
                <a:cubicBezTo>
                  <a:pt x="347" y="1105"/>
                  <a:pt x="347" y="1105"/>
                  <a:pt x="346" y="1105"/>
                </a:cubicBezTo>
                <a:cubicBezTo>
                  <a:pt x="346" y="1104"/>
                  <a:pt x="345" y="1104"/>
                  <a:pt x="346" y="1103"/>
                </a:cubicBezTo>
                <a:cubicBezTo>
                  <a:pt x="345" y="1102"/>
                  <a:pt x="345" y="1102"/>
                  <a:pt x="344" y="1103"/>
                </a:cubicBezTo>
                <a:cubicBezTo>
                  <a:pt x="344" y="1102"/>
                  <a:pt x="344" y="1102"/>
                  <a:pt x="343" y="1101"/>
                </a:cubicBezTo>
                <a:cubicBezTo>
                  <a:pt x="343" y="1101"/>
                  <a:pt x="343" y="1100"/>
                  <a:pt x="342" y="1100"/>
                </a:cubicBezTo>
                <a:cubicBezTo>
                  <a:pt x="342" y="1100"/>
                  <a:pt x="342" y="1100"/>
                  <a:pt x="342" y="1100"/>
                </a:cubicBezTo>
                <a:cubicBezTo>
                  <a:pt x="342" y="1100"/>
                  <a:pt x="342" y="1100"/>
                  <a:pt x="342" y="1100"/>
                </a:cubicBezTo>
                <a:cubicBezTo>
                  <a:pt x="341" y="1099"/>
                  <a:pt x="340" y="1099"/>
                  <a:pt x="339" y="1098"/>
                </a:cubicBezTo>
                <a:cubicBezTo>
                  <a:pt x="339" y="1098"/>
                  <a:pt x="339" y="1098"/>
                  <a:pt x="339" y="1098"/>
                </a:cubicBezTo>
                <a:cubicBezTo>
                  <a:pt x="339" y="1098"/>
                  <a:pt x="338" y="1097"/>
                  <a:pt x="338" y="1097"/>
                </a:cubicBezTo>
                <a:cubicBezTo>
                  <a:pt x="337" y="1095"/>
                  <a:pt x="337" y="1094"/>
                  <a:pt x="337" y="1092"/>
                </a:cubicBezTo>
                <a:cubicBezTo>
                  <a:pt x="339" y="1092"/>
                  <a:pt x="339" y="1093"/>
                  <a:pt x="339" y="1095"/>
                </a:cubicBezTo>
                <a:cubicBezTo>
                  <a:pt x="340" y="1096"/>
                  <a:pt x="342" y="1096"/>
                  <a:pt x="344" y="1097"/>
                </a:cubicBezTo>
                <a:cubicBezTo>
                  <a:pt x="344" y="1100"/>
                  <a:pt x="346" y="1099"/>
                  <a:pt x="346" y="1101"/>
                </a:cubicBezTo>
                <a:cubicBezTo>
                  <a:pt x="346" y="1102"/>
                  <a:pt x="347" y="1103"/>
                  <a:pt x="348" y="1103"/>
                </a:cubicBezTo>
                <a:cubicBezTo>
                  <a:pt x="349" y="1104"/>
                  <a:pt x="350" y="1104"/>
                  <a:pt x="351" y="1104"/>
                </a:cubicBezTo>
                <a:cubicBezTo>
                  <a:pt x="351" y="1106"/>
                  <a:pt x="351" y="1107"/>
                  <a:pt x="352" y="1108"/>
                </a:cubicBezTo>
                <a:cubicBezTo>
                  <a:pt x="351" y="1108"/>
                  <a:pt x="352" y="1109"/>
                  <a:pt x="351" y="1109"/>
                </a:cubicBezTo>
                <a:close/>
                <a:moveTo>
                  <a:pt x="381" y="1118"/>
                </a:moveTo>
                <a:cubicBezTo>
                  <a:pt x="380" y="1118"/>
                  <a:pt x="380" y="1116"/>
                  <a:pt x="379" y="1115"/>
                </a:cubicBezTo>
                <a:cubicBezTo>
                  <a:pt x="379" y="1114"/>
                  <a:pt x="382" y="1117"/>
                  <a:pt x="381" y="1118"/>
                </a:cubicBezTo>
                <a:close/>
                <a:moveTo>
                  <a:pt x="380" y="1127"/>
                </a:moveTo>
                <a:cubicBezTo>
                  <a:pt x="380" y="1127"/>
                  <a:pt x="379" y="1127"/>
                  <a:pt x="378" y="1127"/>
                </a:cubicBezTo>
                <a:cubicBezTo>
                  <a:pt x="378" y="1125"/>
                  <a:pt x="376" y="1124"/>
                  <a:pt x="376" y="1122"/>
                </a:cubicBezTo>
                <a:cubicBezTo>
                  <a:pt x="376" y="1121"/>
                  <a:pt x="375" y="1121"/>
                  <a:pt x="374" y="1120"/>
                </a:cubicBezTo>
                <a:cubicBezTo>
                  <a:pt x="373" y="1117"/>
                  <a:pt x="371" y="1115"/>
                  <a:pt x="368" y="1113"/>
                </a:cubicBezTo>
                <a:cubicBezTo>
                  <a:pt x="367" y="1111"/>
                  <a:pt x="365" y="1109"/>
                  <a:pt x="363" y="1108"/>
                </a:cubicBezTo>
                <a:cubicBezTo>
                  <a:pt x="364" y="1106"/>
                  <a:pt x="367" y="1108"/>
                  <a:pt x="367" y="1110"/>
                </a:cubicBezTo>
                <a:cubicBezTo>
                  <a:pt x="369" y="1110"/>
                  <a:pt x="370" y="1112"/>
                  <a:pt x="372" y="1112"/>
                </a:cubicBezTo>
                <a:cubicBezTo>
                  <a:pt x="373" y="1113"/>
                  <a:pt x="373" y="1114"/>
                  <a:pt x="373" y="1114"/>
                </a:cubicBezTo>
                <a:cubicBezTo>
                  <a:pt x="374" y="1115"/>
                  <a:pt x="375" y="1115"/>
                  <a:pt x="375" y="1116"/>
                </a:cubicBezTo>
                <a:cubicBezTo>
                  <a:pt x="375" y="1116"/>
                  <a:pt x="375" y="1117"/>
                  <a:pt x="375" y="1118"/>
                </a:cubicBezTo>
                <a:cubicBezTo>
                  <a:pt x="376" y="1118"/>
                  <a:pt x="376" y="1118"/>
                  <a:pt x="377" y="1119"/>
                </a:cubicBezTo>
                <a:cubicBezTo>
                  <a:pt x="378" y="1120"/>
                  <a:pt x="377" y="1123"/>
                  <a:pt x="380" y="1122"/>
                </a:cubicBezTo>
                <a:cubicBezTo>
                  <a:pt x="384" y="1123"/>
                  <a:pt x="380" y="1125"/>
                  <a:pt x="380" y="1127"/>
                </a:cubicBezTo>
                <a:close/>
                <a:moveTo>
                  <a:pt x="386" y="1132"/>
                </a:moveTo>
                <a:cubicBezTo>
                  <a:pt x="383" y="1130"/>
                  <a:pt x="385" y="1128"/>
                  <a:pt x="386" y="1126"/>
                </a:cubicBezTo>
                <a:cubicBezTo>
                  <a:pt x="388" y="1128"/>
                  <a:pt x="392" y="1128"/>
                  <a:pt x="392" y="1132"/>
                </a:cubicBezTo>
                <a:cubicBezTo>
                  <a:pt x="390" y="1133"/>
                  <a:pt x="390" y="1131"/>
                  <a:pt x="390" y="1130"/>
                </a:cubicBezTo>
                <a:cubicBezTo>
                  <a:pt x="387" y="1130"/>
                  <a:pt x="389" y="1132"/>
                  <a:pt x="386" y="1132"/>
                </a:cubicBezTo>
                <a:close/>
                <a:moveTo>
                  <a:pt x="390" y="1137"/>
                </a:moveTo>
                <a:cubicBezTo>
                  <a:pt x="390" y="1137"/>
                  <a:pt x="389" y="1136"/>
                  <a:pt x="388" y="1135"/>
                </a:cubicBezTo>
                <a:cubicBezTo>
                  <a:pt x="390" y="1134"/>
                  <a:pt x="393" y="1137"/>
                  <a:pt x="393" y="1139"/>
                </a:cubicBezTo>
                <a:cubicBezTo>
                  <a:pt x="392" y="1139"/>
                  <a:pt x="391" y="1138"/>
                  <a:pt x="390" y="1137"/>
                </a:cubicBezTo>
                <a:close/>
                <a:moveTo>
                  <a:pt x="392" y="1134"/>
                </a:moveTo>
                <a:cubicBezTo>
                  <a:pt x="392" y="1133"/>
                  <a:pt x="395" y="1132"/>
                  <a:pt x="396" y="1133"/>
                </a:cubicBezTo>
                <a:cubicBezTo>
                  <a:pt x="396" y="1133"/>
                  <a:pt x="396" y="1134"/>
                  <a:pt x="396" y="1135"/>
                </a:cubicBezTo>
                <a:cubicBezTo>
                  <a:pt x="398" y="1135"/>
                  <a:pt x="400" y="1136"/>
                  <a:pt x="401" y="1136"/>
                </a:cubicBezTo>
                <a:cubicBezTo>
                  <a:pt x="401" y="1137"/>
                  <a:pt x="401" y="1138"/>
                  <a:pt x="401" y="1138"/>
                </a:cubicBezTo>
                <a:cubicBezTo>
                  <a:pt x="402" y="1139"/>
                  <a:pt x="402" y="1139"/>
                  <a:pt x="402" y="1140"/>
                </a:cubicBezTo>
                <a:cubicBezTo>
                  <a:pt x="398" y="1139"/>
                  <a:pt x="396" y="1135"/>
                  <a:pt x="392" y="1134"/>
                </a:cubicBezTo>
                <a:close/>
                <a:moveTo>
                  <a:pt x="431" y="1162"/>
                </a:moveTo>
                <a:cubicBezTo>
                  <a:pt x="430" y="1162"/>
                  <a:pt x="430" y="1162"/>
                  <a:pt x="430" y="1162"/>
                </a:cubicBezTo>
                <a:cubicBezTo>
                  <a:pt x="429" y="1162"/>
                  <a:pt x="427" y="1160"/>
                  <a:pt x="426" y="1160"/>
                </a:cubicBezTo>
                <a:cubicBezTo>
                  <a:pt x="425" y="1159"/>
                  <a:pt x="425" y="1159"/>
                  <a:pt x="424" y="1158"/>
                </a:cubicBezTo>
                <a:cubicBezTo>
                  <a:pt x="424" y="1159"/>
                  <a:pt x="424" y="1159"/>
                  <a:pt x="424" y="1159"/>
                </a:cubicBezTo>
                <a:cubicBezTo>
                  <a:pt x="424" y="1158"/>
                  <a:pt x="423" y="1158"/>
                  <a:pt x="422" y="1158"/>
                </a:cubicBezTo>
                <a:cubicBezTo>
                  <a:pt x="422" y="1156"/>
                  <a:pt x="420" y="1155"/>
                  <a:pt x="418" y="1154"/>
                </a:cubicBezTo>
                <a:cubicBezTo>
                  <a:pt x="417" y="1154"/>
                  <a:pt x="415" y="1153"/>
                  <a:pt x="416" y="1151"/>
                </a:cubicBezTo>
                <a:cubicBezTo>
                  <a:pt x="416" y="1152"/>
                  <a:pt x="418" y="1152"/>
                  <a:pt x="419" y="1152"/>
                </a:cubicBezTo>
                <a:cubicBezTo>
                  <a:pt x="419" y="1152"/>
                  <a:pt x="419" y="1153"/>
                  <a:pt x="419" y="1154"/>
                </a:cubicBezTo>
                <a:cubicBezTo>
                  <a:pt x="419" y="1154"/>
                  <a:pt x="420" y="1153"/>
                  <a:pt x="421" y="1153"/>
                </a:cubicBezTo>
                <a:cubicBezTo>
                  <a:pt x="421" y="1154"/>
                  <a:pt x="420" y="1155"/>
                  <a:pt x="421" y="1155"/>
                </a:cubicBezTo>
                <a:cubicBezTo>
                  <a:pt x="421" y="1155"/>
                  <a:pt x="422" y="1154"/>
                  <a:pt x="422" y="1155"/>
                </a:cubicBezTo>
                <a:cubicBezTo>
                  <a:pt x="423" y="1155"/>
                  <a:pt x="423" y="1157"/>
                  <a:pt x="424" y="1157"/>
                </a:cubicBezTo>
                <a:cubicBezTo>
                  <a:pt x="425" y="1157"/>
                  <a:pt x="425" y="1158"/>
                  <a:pt x="426" y="1159"/>
                </a:cubicBezTo>
                <a:cubicBezTo>
                  <a:pt x="426" y="1159"/>
                  <a:pt x="428" y="1160"/>
                  <a:pt x="428" y="1160"/>
                </a:cubicBezTo>
                <a:cubicBezTo>
                  <a:pt x="428" y="1161"/>
                  <a:pt x="429" y="1160"/>
                  <a:pt x="430" y="1160"/>
                </a:cubicBezTo>
                <a:cubicBezTo>
                  <a:pt x="430" y="1161"/>
                  <a:pt x="430" y="1162"/>
                  <a:pt x="431" y="1162"/>
                </a:cubicBezTo>
                <a:cubicBezTo>
                  <a:pt x="431" y="1162"/>
                  <a:pt x="431" y="1162"/>
                  <a:pt x="431" y="1162"/>
                </a:cubicBezTo>
                <a:close/>
                <a:moveTo>
                  <a:pt x="61" y="580"/>
                </a:moveTo>
                <a:cubicBezTo>
                  <a:pt x="72" y="583"/>
                  <a:pt x="83" y="580"/>
                  <a:pt x="92" y="573"/>
                </a:cubicBezTo>
                <a:cubicBezTo>
                  <a:pt x="90" y="574"/>
                  <a:pt x="94" y="583"/>
                  <a:pt x="95" y="584"/>
                </a:cubicBezTo>
                <a:cubicBezTo>
                  <a:pt x="102" y="593"/>
                  <a:pt x="106" y="598"/>
                  <a:pt x="117" y="600"/>
                </a:cubicBezTo>
                <a:cubicBezTo>
                  <a:pt x="137" y="605"/>
                  <a:pt x="158" y="588"/>
                  <a:pt x="170" y="569"/>
                </a:cubicBezTo>
                <a:cubicBezTo>
                  <a:pt x="181" y="549"/>
                  <a:pt x="171" y="533"/>
                  <a:pt x="171" y="533"/>
                </a:cubicBezTo>
                <a:cubicBezTo>
                  <a:pt x="187" y="525"/>
                  <a:pt x="190" y="511"/>
                  <a:pt x="190" y="511"/>
                </a:cubicBezTo>
                <a:cubicBezTo>
                  <a:pt x="192" y="508"/>
                  <a:pt x="190" y="507"/>
                  <a:pt x="191" y="506"/>
                </a:cubicBezTo>
                <a:cubicBezTo>
                  <a:pt x="193" y="502"/>
                  <a:pt x="192" y="498"/>
                  <a:pt x="192" y="495"/>
                </a:cubicBezTo>
                <a:cubicBezTo>
                  <a:pt x="192" y="494"/>
                  <a:pt x="192" y="494"/>
                  <a:pt x="192" y="494"/>
                </a:cubicBezTo>
                <a:cubicBezTo>
                  <a:pt x="192" y="493"/>
                  <a:pt x="193" y="491"/>
                  <a:pt x="193" y="490"/>
                </a:cubicBezTo>
                <a:cubicBezTo>
                  <a:pt x="193" y="490"/>
                  <a:pt x="192" y="489"/>
                  <a:pt x="192" y="489"/>
                </a:cubicBezTo>
                <a:cubicBezTo>
                  <a:pt x="192" y="488"/>
                  <a:pt x="192" y="488"/>
                  <a:pt x="192" y="487"/>
                </a:cubicBezTo>
                <a:cubicBezTo>
                  <a:pt x="191" y="485"/>
                  <a:pt x="192" y="483"/>
                  <a:pt x="191" y="481"/>
                </a:cubicBezTo>
                <a:cubicBezTo>
                  <a:pt x="191" y="480"/>
                  <a:pt x="191" y="479"/>
                  <a:pt x="190" y="478"/>
                </a:cubicBezTo>
                <a:cubicBezTo>
                  <a:pt x="190" y="477"/>
                  <a:pt x="190" y="475"/>
                  <a:pt x="190" y="474"/>
                </a:cubicBezTo>
                <a:cubicBezTo>
                  <a:pt x="190" y="474"/>
                  <a:pt x="190" y="473"/>
                  <a:pt x="189" y="472"/>
                </a:cubicBezTo>
                <a:cubicBezTo>
                  <a:pt x="188" y="471"/>
                  <a:pt x="188" y="470"/>
                  <a:pt x="187" y="469"/>
                </a:cubicBezTo>
                <a:cubicBezTo>
                  <a:pt x="188" y="467"/>
                  <a:pt x="186" y="466"/>
                  <a:pt x="187" y="464"/>
                </a:cubicBezTo>
                <a:cubicBezTo>
                  <a:pt x="186" y="463"/>
                  <a:pt x="187" y="459"/>
                  <a:pt x="185" y="458"/>
                </a:cubicBezTo>
                <a:cubicBezTo>
                  <a:pt x="184" y="456"/>
                  <a:pt x="183" y="453"/>
                  <a:pt x="183" y="452"/>
                </a:cubicBezTo>
                <a:cubicBezTo>
                  <a:pt x="182" y="451"/>
                  <a:pt x="181" y="451"/>
                  <a:pt x="181" y="450"/>
                </a:cubicBezTo>
                <a:cubicBezTo>
                  <a:pt x="181" y="450"/>
                  <a:pt x="181" y="450"/>
                  <a:pt x="181" y="449"/>
                </a:cubicBezTo>
                <a:cubicBezTo>
                  <a:pt x="180" y="449"/>
                  <a:pt x="179" y="448"/>
                  <a:pt x="179" y="447"/>
                </a:cubicBezTo>
                <a:cubicBezTo>
                  <a:pt x="179" y="446"/>
                  <a:pt x="179" y="445"/>
                  <a:pt x="179" y="445"/>
                </a:cubicBezTo>
                <a:cubicBezTo>
                  <a:pt x="177" y="443"/>
                  <a:pt x="177" y="441"/>
                  <a:pt x="177" y="439"/>
                </a:cubicBezTo>
                <a:cubicBezTo>
                  <a:pt x="175" y="438"/>
                  <a:pt x="173" y="436"/>
                  <a:pt x="173" y="435"/>
                </a:cubicBezTo>
                <a:cubicBezTo>
                  <a:pt x="172" y="434"/>
                  <a:pt x="171" y="433"/>
                  <a:pt x="171" y="432"/>
                </a:cubicBezTo>
                <a:cubicBezTo>
                  <a:pt x="170" y="432"/>
                  <a:pt x="170" y="431"/>
                  <a:pt x="170" y="430"/>
                </a:cubicBezTo>
                <a:cubicBezTo>
                  <a:pt x="169" y="429"/>
                  <a:pt x="170" y="427"/>
                  <a:pt x="168" y="426"/>
                </a:cubicBezTo>
                <a:cubicBezTo>
                  <a:pt x="168" y="424"/>
                  <a:pt x="169" y="425"/>
                  <a:pt x="168" y="423"/>
                </a:cubicBezTo>
                <a:cubicBezTo>
                  <a:pt x="168" y="423"/>
                  <a:pt x="167" y="424"/>
                  <a:pt x="167" y="422"/>
                </a:cubicBezTo>
                <a:cubicBezTo>
                  <a:pt x="166" y="422"/>
                  <a:pt x="167" y="422"/>
                  <a:pt x="167" y="421"/>
                </a:cubicBezTo>
                <a:cubicBezTo>
                  <a:pt x="167" y="420"/>
                  <a:pt x="166" y="420"/>
                  <a:pt x="165" y="419"/>
                </a:cubicBezTo>
                <a:cubicBezTo>
                  <a:pt x="164" y="416"/>
                  <a:pt x="164" y="412"/>
                  <a:pt x="162" y="410"/>
                </a:cubicBezTo>
                <a:cubicBezTo>
                  <a:pt x="162" y="409"/>
                  <a:pt x="161" y="408"/>
                  <a:pt x="161" y="407"/>
                </a:cubicBezTo>
                <a:cubicBezTo>
                  <a:pt x="160" y="405"/>
                  <a:pt x="158" y="402"/>
                  <a:pt x="157" y="400"/>
                </a:cubicBezTo>
                <a:cubicBezTo>
                  <a:pt x="157" y="400"/>
                  <a:pt x="157" y="399"/>
                  <a:pt x="157" y="399"/>
                </a:cubicBezTo>
                <a:cubicBezTo>
                  <a:pt x="157" y="399"/>
                  <a:pt x="156" y="398"/>
                  <a:pt x="156" y="398"/>
                </a:cubicBezTo>
                <a:cubicBezTo>
                  <a:pt x="156" y="397"/>
                  <a:pt x="156" y="396"/>
                  <a:pt x="156" y="395"/>
                </a:cubicBezTo>
                <a:cubicBezTo>
                  <a:pt x="155" y="394"/>
                  <a:pt x="153" y="395"/>
                  <a:pt x="154" y="394"/>
                </a:cubicBezTo>
                <a:cubicBezTo>
                  <a:pt x="154" y="393"/>
                  <a:pt x="153" y="393"/>
                  <a:pt x="153" y="393"/>
                </a:cubicBezTo>
                <a:cubicBezTo>
                  <a:pt x="153" y="392"/>
                  <a:pt x="154" y="390"/>
                  <a:pt x="154" y="389"/>
                </a:cubicBezTo>
                <a:cubicBezTo>
                  <a:pt x="155" y="388"/>
                  <a:pt x="154" y="388"/>
                  <a:pt x="153" y="387"/>
                </a:cubicBezTo>
                <a:cubicBezTo>
                  <a:pt x="153" y="387"/>
                  <a:pt x="154" y="385"/>
                  <a:pt x="154" y="385"/>
                </a:cubicBezTo>
                <a:cubicBezTo>
                  <a:pt x="150" y="381"/>
                  <a:pt x="150" y="375"/>
                  <a:pt x="148" y="370"/>
                </a:cubicBezTo>
                <a:cubicBezTo>
                  <a:pt x="147" y="369"/>
                  <a:pt x="147" y="367"/>
                  <a:pt x="147" y="366"/>
                </a:cubicBezTo>
                <a:cubicBezTo>
                  <a:pt x="147" y="365"/>
                  <a:pt x="146" y="365"/>
                  <a:pt x="146" y="364"/>
                </a:cubicBezTo>
                <a:cubicBezTo>
                  <a:pt x="146" y="363"/>
                  <a:pt x="146" y="362"/>
                  <a:pt x="146" y="361"/>
                </a:cubicBezTo>
                <a:cubicBezTo>
                  <a:pt x="146" y="361"/>
                  <a:pt x="146" y="361"/>
                  <a:pt x="146" y="361"/>
                </a:cubicBezTo>
                <a:cubicBezTo>
                  <a:pt x="145" y="360"/>
                  <a:pt x="145" y="360"/>
                  <a:pt x="145" y="359"/>
                </a:cubicBezTo>
                <a:cubicBezTo>
                  <a:pt x="145" y="359"/>
                  <a:pt x="145" y="358"/>
                  <a:pt x="144" y="357"/>
                </a:cubicBezTo>
                <a:cubicBezTo>
                  <a:pt x="144" y="356"/>
                  <a:pt x="144" y="355"/>
                  <a:pt x="144" y="354"/>
                </a:cubicBezTo>
                <a:cubicBezTo>
                  <a:pt x="144" y="354"/>
                  <a:pt x="144" y="353"/>
                  <a:pt x="143" y="353"/>
                </a:cubicBezTo>
                <a:cubicBezTo>
                  <a:pt x="143" y="353"/>
                  <a:pt x="144" y="352"/>
                  <a:pt x="144" y="352"/>
                </a:cubicBezTo>
                <a:cubicBezTo>
                  <a:pt x="144" y="352"/>
                  <a:pt x="143" y="351"/>
                  <a:pt x="143" y="351"/>
                </a:cubicBezTo>
                <a:cubicBezTo>
                  <a:pt x="143" y="351"/>
                  <a:pt x="143" y="350"/>
                  <a:pt x="143" y="350"/>
                </a:cubicBezTo>
                <a:cubicBezTo>
                  <a:pt x="143" y="349"/>
                  <a:pt x="142" y="348"/>
                  <a:pt x="142" y="347"/>
                </a:cubicBezTo>
                <a:cubicBezTo>
                  <a:pt x="142" y="346"/>
                  <a:pt x="143" y="346"/>
                  <a:pt x="142" y="345"/>
                </a:cubicBezTo>
                <a:cubicBezTo>
                  <a:pt x="142" y="344"/>
                  <a:pt x="142" y="344"/>
                  <a:pt x="142" y="343"/>
                </a:cubicBezTo>
                <a:cubicBezTo>
                  <a:pt x="142" y="343"/>
                  <a:pt x="142" y="343"/>
                  <a:pt x="141" y="343"/>
                </a:cubicBezTo>
                <a:cubicBezTo>
                  <a:pt x="141" y="342"/>
                  <a:pt x="142" y="341"/>
                  <a:pt x="142" y="340"/>
                </a:cubicBezTo>
                <a:cubicBezTo>
                  <a:pt x="142" y="340"/>
                  <a:pt x="141" y="339"/>
                  <a:pt x="141" y="339"/>
                </a:cubicBezTo>
                <a:cubicBezTo>
                  <a:pt x="141" y="338"/>
                  <a:pt x="140" y="337"/>
                  <a:pt x="141" y="336"/>
                </a:cubicBezTo>
                <a:cubicBezTo>
                  <a:pt x="141" y="335"/>
                  <a:pt x="140" y="334"/>
                  <a:pt x="140" y="334"/>
                </a:cubicBezTo>
                <a:cubicBezTo>
                  <a:pt x="141" y="333"/>
                  <a:pt x="140" y="333"/>
                  <a:pt x="140" y="333"/>
                </a:cubicBezTo>
                <a:cubicBezTo>
                  <a:pt x="140" y="331"/>
                  <a:pt x="140" y="333"/>
                  <a:pt x="140" y="331"/>
                </a:cubicBezTo>
                <a:cubicBezTo>
                  <a:pt x="140" y="331"/>
                  <a:pt x="139" y="331"/>
                  <a:pt x="139" y="330"/>
                </a:cubicBezTo>
                <a:cubicBezTo>
                  <a:pt x="139" y="330"/>
                  <a:pt x="139" y="329"/>
                  <a:pt x="139" y="329"/>
                </a:cubicBezTo>
                <a:cubicBezTo>
                  <a:pt x="140" y="328"/>
                  <a:pt x="139" y="328"/>
                  <a:pt x="139" y="328"/>
                </a:cubicBezTo>
                <a:cubicBezTo>
                  <a:pt x="139" y="327"/>
                  <a:pt x="139" y="324"/>
                  <a:pt x="139" y="324"/>
                </a:cubicBezTo>
                <a:cubicBezTo>
                  <a:pt x="140" y="323"/>
                  <a:pt x="139" y="323"/>
                  <a:pt x="139" y="323"/>
                </a:cubicBezTo>
                <a:cubicBezTo>
                  <a:pt x="139" y="322"/>
                  <a:pt x="139" y="321"/>
                  <a:pt x="139" y="320"/>
                </a:cubicBezTo>
                <a:cubicBezTo>
                  <a:pt x="139" y="319"/>
                  <a:pt x="139" y="319"/>
                  <a:pt x="139" y="319"/>
                </a:cubicBezTo>
                <a:cubicBezTo>
                  <a:pt x="139" y="317"/>
                  <a:pt x="139" y="316"/>
                  <a:pt x="139" y="315"/>
                </a:cubicBezTo>
                <a:cubicBezTo>
                  <a:pt x="138" y="314"/>
                  <a:pt x="139" y="312"/>
                  <a:pt x="138" y="311"/>
                </a:cubicBezTo>
                <a:cubicBezTo>
                  <a:pt x="138" y="311"/>
                  <a:pt x="139" y="310"/>
                  <a:pt x="139" y="310"/>
                </a:cubicBezTo>
                <a:cubicBezTo>
                  <a:pt x="139" y="310"/>
                  <a:pt x="138" y="310"/>
                  <a:pt x="138" y="309"/>
                </a:cubicBezTo>
                <a:cubicBezTo>
                  <a:pt x="138" y="309"/>
                  <a:pt x="139" y="309"/>
                  <a:pt x="139" y="308"/>
                </a:cubicBezTo>
                <a:cubicBezTo>
                  <a:pt x="139" y="307"/>
                  <a:pt x="138" y="304"/>
                  <a:pt x="138" y="303"/>
                </a:cubicBezTo>
                <a:cubicBezTo>
                  <a:pt x="138" y="302"/>
                  <a:pt x="138" y="302"/>
                  <a:pt x="138" y="301"/>
                </a:cubicBezTo>
                <a:cubicBezTo>
                  <a:pt x="138" y="301"/>
                  <a:pt x="138" y="301"/>
                  <a:pt x="138" y="300"/>
                </a:cubicBezTo>
                <a:cubicBezTo>
                  <a:pt x="138" y="300"/>
                  <a:pt x="138" y="299"/>
                  <a:pt x="138" y="298"/>
                </a:cubicBezTo>
                <a:cubicBezTo>
                  <a:pt x="138" y="297"/>
                  <a:pt x="138" y="296"/>
                  <a:pt x="138" y="295"/>
                </a:cubicBezTo>
                <a:cubicBezTo>
                  <a:pt x="138" y="293"/>
                  <a:pt x="139" y="291"/>
                  <a:pt x="138" y="288"/>
                </a:cubicBezTo>
                <a:cubicBezTo>
                  <a:pt x="139" y="287"/>
                  <a:pt x="140" y="284"/>
                  <a:pt x="139" y="284"/>
                </a:cubicBezTo>
                <a:cubicBezTo>
                  <a:pt x="136" y="284"/>
                  <a:pt x="136" y="288"/>
                  <a:pt x="136" y="289"/>
                </a:cubicBezTo>
                <a:cubicBezTo>
                  <a:pt x="136" y="290"/>
                  <a:pt x="136" y="291"/>
                  <a:pt x="135" y="291"/>
                </a:cubicBezTo>
                <a:cubicBezTo>
                  <a:pt x="135" y="293"/>
                  <a:pt x="135" y="294"/>
                  <a:pt x="135" y="296"/>
                </a:cubicBezTo>
                <a:cubicBezTo>
                  <a:pt x="135" y="297"/>
                  <a:pt x="135" y="300"/>
                  <a:pt x="134" y="300"/>
                </a:cubicBezTo>
                <a:cubicBezTo>
                  <a:pt x="133" y="299"/>
                  <a:pt x="134" y="298"/>
                  <a:pt x="134" y="297"/>
                </a:cubicBezTo>
                <a:cubicBezTo>
                  <a:pt x="134" y="296"/>
                  <a:pt x="134" y="296"/>
                  <a:pt x="134" y="295"/>
                </a:cubicBezTo>
                <a:cubicBezTo>
                  <a:pt x="134" y="295"/>
                  <a:pt x="134" y="294"/>
                  <a:pt x="134" y="294"/>
                </a:cubicBezTo>
                <a:cubicBezTo>
                  <a:pt x="134" y="292"/>
                  <a:pt x="135" y="290"/>
                  <a:pt x="135" y="288"/>
                </a:cubicBezTo>
                <a:cubicBezTo>
                  <a:pt x="136" y="286"/>
                  <a:pt x="135" y="284"/>
                  <a:pt x="136" y="282"/>
                </a:cubicBezTo>
                <a:cubicBezTo>
                  <a:pt x="137" y="282"/>
                  <a:pt x="138" y="283"/>
                  <a:pt x="138" y="283"/>
                </a:cubicBezTo>
                <a:cubicBezTo>
                  <a:pt x="138" y="283"/>
                  <a:pt x="138" y="282"/>
                  <a:pt x="139" y="283"/>
                </a:cubicBezTo>
                <a:cubicBezTo>
                  <a:pt x="140" y="281"/>
                  <a:pt x="140" y="280"/>
                  <a:pt x="140" y="279"/>
                </a:cubicBezTo>
                <a:cubicBezTo>
                  <a:pt x="140" y="277"/>
                  <a:pt x="137" y="280"/>
                  <a:pt x="138" y="278"/>
                </a:cubicBezTo>
                <a:cubicBezTo>
                  <a:pt x="138" y="278"/>
                  <a:pt x="138" y="277"/>
                  <a:pt x="138" y="277"/>
                </a:cubicBezTo>
                <a:cubicBezTo>
                  <a:pt x="138" y="277"/>
                  <a:pt x="139" y="276"/>
                  <a:pt x="139" y="276"/>
                </a:cubicBezTo>
                <a:cubicBezTo>
                  <a:pt x="139" y="275"/>
                  <a:pt x="139" y="274"/>
                  <a:pt x="139" y="272"/>
                </a:cubicBezTo>
                <a:cubicBezTo>
                  <a:pt x="139" y="272"/>
                  <a:pt x="138" y="271"/>
                  <a:pt x="139" y="271"/>
                </a:cubicBezTo>
                <a:cubicBezTo>
                  <a:pt x="139" y="271"/>
                  <a:pt x="139" y="270"/>
                  <a:pt x="140" y="271"/>
                </a:cubicBezTo>
                <a:cubicBezTo>
                  <a:pt x="140" y="271"/>
                  <a:pt x="141" y="271"/>
                  <a:pt x="140" y="270"/>
                </a:cubicBezTo>
                <a:cubicBezTo>
                  <a:pt x="140" y="269"/>
                  <a:pt x="141" y="269"/>
                  <a:pt x="141" y="268"/>
                </a:cubicBezTo>
                <a:cubicBezTo>
                  <a:pt x="141" y="268"/>
                  <a:pt x="141" y="268"/>
                  <a:pt x="141" y="268"/>
                </a:cubicBezTo>
                <a:cubicBezTo>
                  <a:pt x="142" y="268"/>
                  <a:pt x="142" y="269"/>
                  <a:pt x="142" y="268"/>
                </a:cubicBezTo>
                <a:cubicBezTo>
                  <a:pt x="142" y="268"/>
                  <a:pt x="142" y="268"/>
                  <a:pt x="142" y="267"/>
                </a:cubicBezTo>
                <a:cubicBezTo>
                  <a:pt x="143" y="265"/>
                  <a:pt x="144" y="265"/>
                  <a:pt x="144" y="263"/>
                </a:cubicBezTo>
                <a:cubicBezTo>
                  <a:pt x="145" y="263"/>
                  <a:pt x="144" y="262"/>
                  <a:pt x="144" y="261"/>
                </a:cubicBezTo>
                <a:cubicBezTo>
                  <a:pt x="145" y="259"/>
                  <a:pt x="146" y="256"/>
                  <a:pt x="147" y="254"/>
                </a:cubicBezTo>
                <a:cubicBezTo>
                  <a:pt x="148" y="252"/>
                  <a:pt x="150" y="249"/>
                  <a:pt x="150" y="247"/>
                </a:cubicBezTo>
                <a:cubicBezTo>
                  <a:pt x="152" y="245"/>
                  <a:pt x="152" y="241"/>
                  <a:pt x="154" y="239"/>
                </a:cubicBezTo>
                <a:cubicBezTo>
                  <a:pt x="154" y="239"/>
                  <a:pt x="155" y="238"/>
                  <a:pt x="155" y="238"/>
                </a:cubicBezTo>
                <a:cubicBezTo>
                  <a:pt x="155" y="238"/>
                  <a:pt x="155" y="237"/>
                  <a:pt x="156" y="236"/>
                </a:cubicBezTo>
                <a:cubicBezTo>
                  <a:pt x="156" y="235"/>
                  <a:pt x="157" y="234"/>
                  <a:pt x="157" y="233"/>
                </a:cubicBezTo>
                <a:cubicBezTo>
                  <a:pt x="159" y="230"/>
                  <a:pt x="161" y="228"/>
                  <a:pt x="162" y="225"/>
                </a:cubicBezTo>
                <a:cubicBezTo>
                  <a:pt x="163" y="224"/>
                  <a:pt x="163" y="224"/>
                  <a:pt x="164" y="223"/>
                </a:cubicBezTo>
                <a:cubicBezTo>
                  <a:pt x="164" y="223"/>
                  <a:pt x="165" y="222"/>
                  <a:pt x="165" y="221"/>
                </a:cubicBezTo>
                <a:cubicBezTo>
                  <a:pt x="166" y="220"/>
                  <a:pt x="167" y="219"/>
                  <a:pt x="168" y="218"/>
                </a:cubicBezTo>
                <a:cubicBezTo>
                  <a:pt x="169" y="216"/>
                  <a:pt x="170" y="213"/>
                  <a:pt x="172" y="213"/>
                </a:cubicBezTo>
                <a:cubicBezTo>
                  <a:pt x="172" y="213"/>
                  <a:pt x="173" y="211"/>
                  <a:pt x="173" y="211"/>
                </a:cubicBezTo>
                <a:cubicBezTo>
                  <a:pt x="174" y="209"/>
                  <a:pt x="177" y="208"/>
                  <a:pt x="178" y="205"/>
                </a:cubicBezTo>
                <a:cubicBezTo>
                  <a:pt x="179" y="204"/>
                  <a:pt x="181" y="203"/>
                  <a:pt x="182" y="202"/>
                </a:cubicBezTo>
                <a:cubicBezTo>
                  <a:pt x="185" y="197"/>
                  <a:pt x="194" y="193"/>
                  <a:pt x="196" y="188"/>
                </a:cubicBezTo>
                <a:cubicBezTo>
                  <a:pt x="194" y="188"/>
                  <a:pt x="193" y="190"/>
                  <a:pt x="192" y="191"/>
                </a:cubicBezTo>
                <a:cubicBezTo>
                  <a:pt x="192" y="191"/>
                  <a:pt x="192" y="191"/>
                  <a:pt x="192" y="191"/>
                </a:cubicBezTo>
                <a:cubicBezTo>
                  <a:pt x="191" y="191"/>
                  <a:pt x="188" y="193"/>
                  <a:pt x="186" y="195"/>
                </a:cubicBezTo>
                <a:cubicBezTo>
                  <a:pt x="185" y="195"/>
                  <a:pt x="177" y="199"/>
                  <a:pt x="174" y="202"/>
                </a:cubicBezTo>
                <a:cubicBezTo>
                  <a:pt x="173" y="202"/>
                  <a:pt x="173" y="202"/>
                  <a:pt x="173" y="202"/>
                </a:cubicBezTo>
                <a:cubicBezTo>
                  <a:pt x="172" y="203"/>
                  <a:pt x="172" y="204"/>
                  <a:pt x="172" y="204"/>
                </a:cubicBezTo>
                <a:cubicBezTo>
                  <a:pt x="171" y="204"/>
                  <a:pt x="170" y="207"/>
                  <a:pt x="170" y="207"/>
                </a:cubicBezTo>
                <a:cubicBezTo>
                  <a:pt x="169" y="209"/>
                  <a:pt x="167" y="209"/>
                  <a:pt x="166" y="210"/>
                </a:cubicBezTo>
                <a:cubicBezTo>
                  <a:pt x="165" y="211"/>
                  <a:pt x="164" y="213"/>
                  <a:pt x="163" y="214"/>
                </a:cubicBezTo>
                <a:cubicBezTo>
                  <a:pt x="162" y="215"/>
                  <a:pt x="162" y="217"/>
                  <a:pt x="160" y="218"/>
                </a:cubicBezTo>
                <a:cubicBezTo>
                  <a:pt x="159" y="217"/>
                  <a:pt x="161" y="215"/>
                  <a:pt x="160" y="215"/>
                </a:cubicBezTo>
                <a:cubicBezTo>
                  <a:pt x="158" y="217"/>
                  <a:pt x="157" y="219"/>
                  <a:pt x="155" y="220"/>
                </a:cubicBezTo>
                <a:cubicBezTo>
                  <a:pt x="157" y="221"/>
                  <a:pt x="156" y="222"/>
                  <a:pt x="156" y="223"/>
                </a:cubicBezTo>
                <a:cubicBezTo>
                  <a:pt x="156" y="225"/>
                  <a:pt x="155" y="224"/>
                  <a:pt x="155" y="226"/>
                </a:cubicBezTo>
                <a:cubicBezTo>
                  <a:pt x="153" y="225"/>
                  <a:pt x="153" y="226"/>
                  <a:pt x="152" y="226"/>
                </a:cubicBezTo>
                <a:cubicBezTo>
                  <a:pt x="150" y="229"/>
                  <a:pt x="148" y="231"/>
                  <a:pt x="146" y="234"/>
                </a:cubicBezTo>
                <a:cubicBezTo>
                  <a:pt x="147" y="235"/>
                  <a:pt x="147" y="235"/>
                  <a:pt x="148" y="235"/>
                </a:cubicBezTo>
                <a:cubicBezTo>
                  <a:pt x="148" y="235"/>
                  <a:pt x="149" y="235"/>
                  <a:pt x="149" y="235"/>
                </a:cubicBezTo>
                <a:cubicBezTo>
                  <a:pt x="148" y="236"/>
                  <a:pt x="147" y="236"/>
                  <a:pt x="147" y="236"/>
                </a:cubicBezTo>
                <a:cubicBezTo>
                  <a:pt x="146" y="237"/>
                  <a:pt x="146" y="239"/>
                  <a:pt x="145" y="239"/>
                </a:cubicBezTo>
                <a:cubicBezTo>
                  <a:pt x="144" y="238"/>
                  <a:pt x="145" y="237"/>
                  <a:pt x="145" y="237"/>
                </a:cubicBezTo>
                <a:cubicBezTo>
                  <a:pt x="144" y="238"/>
                  <a:pt x="141" y="240"/>
                  <a:pt x="141" y="241"/>
                </a:cubicBezTo>
                <a:cubicBezTo>
                  <a:pt x="139" y="244"/>
                  <a:pt x="138" y="247"/>
                  <a:pt x="137" y="251"/>
                </a:cubicBezTo>
                <a:cubicBezTo>
                  <a:pt x="136" y="251"/>
                  <a:pt x="136" y="251"/>
                  <a:pt x="136" y="252"/>
                </a:cubicBezTo>
                <a:cubicBezTo>
                  <a:pt x="135" y="253"/>
                  <a:pt x="134" y="253"/>
                  <a:pt x="133" y="254"/>
                </a:cubicBezTo>
                <a:cubicBezTo>
                  <a:pt x="132" y="255"/>
                  <a:pt x="131" y="256"/>
                  <a:pt x="131" y="258"/>
                </a:cubicBezTo>
                <a:cubicBezTo>
                  <a:pt x="130" y="259"/>
                  <a:pt x="130" y="260"/>
                  <a:pt x="129" y="261"/>
                </a:cubicBezTo>
                <a:cubicBezTo>
                  <a:pt x="128" y="262"/>
                  <a:pt x="127" y="264"/>
                  <a:pt x="126" y="266"/>
                </a:cubicBezTo>
                <a:cubicBezTo>
                  <a:pt x="128" y="267"/>
                  <a:pt x="129" y="265"/>
                  <a:pt x="129" y="266"/>
                </a:cubicBezTo>
                <a:cubicBezTo>
                  <a:pt x="129" y="269"/>
                  <a:pt x="127" y="267"/>
                  <a:pt x="126" y="269"/>
                </a:cubicBezTo>
                <a:cubicBezTo>
                  <a:pt x="126" y="269"/>
                  <a:pt x="126" y="269"/>
                  <a:pt x="126" y="269"/>
                </a:cubicBezTo>
                <a:cubicBezTo>
                  <a:pt x="126" y="270"/>
                  <a:pt x="126" y="270"/>
                  <a:pt x="126" y="270"/>
                </a:cubicBezTo>
                <a:cubicBezTo>
                  <a:pt x="125" y="272"/>
                  <a:pt x="123" y="273"/>
                  <a:pt x="123" y="275"/>
                </a:cubicBezTo>
                <a:cubicBezTo>
                  <a:pt x="122" y="277"/>
                  <a:pt x="121" y="279"/>
                  <a:pt x="121" y="281"/>
                </a:cubicBezTo>
                <a:cubicBezTo>
                  <a:pt x="120" y="282"/>
                  <a:pt x="121" y="283"/>
                  <a:pt x="121" y="284"/>
                </a:cubicBezTo>
                <a:cubicBezTo>
                  <a:pt x="120" y="286"/>
                  <a:pt x="119" y="286"/>
                  <a:pt x="120" y="287"/>
                </a:cubicBezTo>
                <a:cubicBezTo>
                  <a:pt x="120" y="287"/>
                  <a:pt x="119" y="288"/>
                  <a:pt x="119" y="288"/>
                </a:cubicBezTo>
                <a:cubicBezTo>
                  <a:pt x="119" y="291"/>
                  <a:pt x="118" y="295"/>
                  <a:pt x="117" y="298"/>
                </a:cubicBezTo>
                <a:cubicBezTo>
                  <a:pt x="117" y="299"/>
                  <a:pt x="117" y="300"/>
                  <a:pt x="117" y="300"/>
                </a:cubicBezTo>
                <a:cubicBezTo>
                  <a:pt x="117" y="301"/>
                  <a:pt x="117" y="301"/>
                  <a:pt x="116" y="301"/>
                </a:cubicBezTo>
                <a:cubicBezTo>
                  <a:pt x="116" y="305"/>
                  <a:pt x="114" y="308"/>
                  <a:pt x="114" y="312"/>
                </a:cubicBezTo>
                <a:cubicBezTo>
                  <a:pt x="114" y="315"/>
                  <a:pt x="112" y="317"/>
                  <a:pt x="112" y="321"/>
                </a:cubicBezTo>
                <a:cubicBezTo>
                  <a:pt x="112" y="321"/>
                  <a:pt x="113" y="322"/>
                  <a:pt x="113" y="322"/>
                </a:cubicBezTo>
                <a:cubicBezTo>
                  <a:pt x="113" y="324"/>
                  <a:pt x="112" y="325"/>
                  <a:pt x="112" y="326"/>
                </a:cubicBezTo>
                <a:cubicBezTo>
                  <a:pt x="112" y="328"/>
                  <a:pt x="112" y="329"/>
                  <a:pt x="111" y="331"/>
                </a:cubicBezTo>
                <a:cubicBezTo>
                  <a:pt x="111" y="332"/>
                  <a:pt x="111" y="333"/>
                  <a:pt x="110" y="335"/>
                </a:cubicBezTo>
                <a:cubicBezTo>
                  <a:pt x="110" y="336"/>
                  <a:pt x="111" y="337"/>
                  <a:pt x="110" y="339"/>
                </a:cubicBezTo>
                <a:cubicBezTo>
                  <a:pt x="110" y="340"/>
                  <a:pt x="110" y="341"/>
                  <a:pt x="110" y="342"/>
                </a:cubicBezTo>
                <a:cubicBezTo>
                  <a:pt x="110" y="343"/>
                  <a:pt x="110" y="344"/>
                  <a:pt x="110" y="345"/>
                </a:cubicBezTo>
                <a:cubicBezTo>
                  <a:pt x="111" y="346"/>
                  <a:pt x="110" y="347"/>
                  <a:pt x="110" y="348"/>
                </a:cubicBezTo>
                <a:cubicBezTo>
                  <a:pt x="110" y="348"/>
                  <a:pt x="109" y="349"/>
                  <a:pt x="109" y="349"/>
                </a:cubicBezTo>
                <a:cubicBezTo>
                  <a:pt x="109" y="350"/>
                  <a:pt x="110" y="351"/>
                  <a:pt x="110" y="352"/>
                </a:cubicBezTo>
                <a:cubicBezTo>
                  <a:pt x="110" y="353"/>
                  <a:pt x="110" y="354"/>
                  <a:pt x="110" y="355"/>
                </a:cubicBezTo>
                <a:cubicBezTo>
                  <a:pt x="110" y="359"/>
                  <a:pt x="110" y="363"/>
                  <a:pt x="110" y="367"/>
                </a:cubicBezTo>
                <a:cubicBezTo>
                  <a:pt x="110" y="369"/>
                  <a:pt x="110" y="371"/>
                  <a:pt x="110" y="373"/>
                </a:cubicBezTo>
                <a:cubicBezTo>
                  <a:pt x="110" y="374"/>
                  <a:pt x="110" y="374"/>
                  <a:pt x="110" y="375"/>
                </a:cubicBezTo>
                <a:cubicBezTo>
                  <a:pt x="110" y="376"/>
                  <a:pt x="110" y="376"/>
                  <a:pt x="109" y="377"/>
                </a:cubicBezTo>
                <a:cubicBezTo>
                  <a:pt x="109" y="378"/>
                  <a:pt x="110" y="379"/>
                  <a:pt x="110" y="380"/>
                </a:cubicBezTo>
                <a:cubicBezTo>
                  <a:pt x="110" y="381"/>
                  <a:pt x="109" y="383"/>
                  <a:pt x="109" y="384"/>
                </a:cubicBezTo>
                <a:cubicBezTo>
                  <a:pt x="109" y="385"/>
                  <a:pt x="110" y="386"/>
                  <a:pt x="109" y="387"/>
                </a:cubicBezTo>
                <a:cubicBezTo>
                  <a:pt x="109" y="389"/>
                  <a:pt x="109" y="392"/>
                  <a:pt x="110" y="395"/>
                </a:cubicBezTo>
                <a:cubicBezTo>
                  <a:pt x="111" y="395"/>
                  <a:pt x="111" y="396"/>
                  <a:pt x="111" y="396"/>
                </a:cubicBezTo>
                <a:cubicBezTo>
                  <a:pt x="111" y="398"/>
                  <a:pt x="111" y="399"/>
                  <a:pt x="111" y="401"/>
                </a:cubicBezTo>
                <a:cubicBezTo>
                  <a:pt x="111" y="402"/>
                  <a:pt x="111" y="404"/>
                  <a:pt x="111" y="405"/>
                </a:cubicBezTo>
                <a:cubicBezTo>
                  <a:pt x="112" y="407"/>
                  <a:pt x="112" y="409"/>
                  <a:pt x="112" y="411"/>
                </a:cubicBezTo>
                <a:cubicBezTo>
                  <a:pt x="112" y="412"/>
                  <a:pt x="112" y="414"/>
                  <a:pt x="112" y="414"/>
                </a:cubicBezTo>
                <a:cubicBezTo>
                  <a:pt x="112" y="416"/>
                  <a:pt x="112" y="419"/>
                  <a:pt x="112" y="420"/>
                </a:cubicBezTo>
                <a:cubicBezTo>
                  <a:pt x="113" y="421"/>
                  <a:pt x="112" y="422"/>
                  <a:pt x="112" y="424"/>
                </a:cubicBezTo>
                <a:cubicBezTo>
                  <a:pt x="112" y="424"/>
                  <a:pt x="113" y="425"/>
                  <a:pt x="113" y="425"/>
                </a:cubicBezTo>
                <a:cubicBezTo>
                  <a:pt x="113" y="426"/>
                  <a:pt x="113" y="427"/>
                  <a:pt x="113" y="427"/>
                </a:cubicBezTo>
                <a:cubicBezTo>
                  <a:pt x="114" y="429"/>
                  <a:pt x="114" y="430"/>
                  <a:pt x="114" y="432"/>
                </a:cubicBezTo>
                <a:cubicBezTo>
                  <a:pt x="114" y="434"/>
                  <a:pt x="114" y="435"/>
                  <a:pt x="114" y="437"/>
                </a:cubicBezTo>
                <a:cubicBezTo>
                  <a:pt x="114" y="438"/>
                  <a:pt x="114" y="440"/>
                  <a:pt x="114" y="442"/>
                </a:cubicBezTo>
                <a:cubicBezTo>
                  <a:pt x="114" y="448"/>
                  <a:pt x="115" y="453"/>
                  <a:pt x="116" y="459"/>
                </a:cubicBezTo>
                <a:cubicBezTo>
                  <a:pt x="118" y="472"/>
                  <a:pt x="119" y="486"/>
                  <a:pt x="116" y="499"/>
                </a:cubicBezTo>
                <a:cubicBezTo>
                  <a:pt x="115" y="507"/>
                  <a:pt x="112" y="515"/>
                  <a:pt x="106" y="520"/>
                </a:cubicBezTo>
                <a:cubicBezTo>
                  <a:pt x="105" y="522"/>
                  <a:pt x="103" y="523"/>
                  <a:pt x="101" y="524"/>
                </a:cubicBezTo>
                <a:cubicBezTo>
                  <a:pt x="100" y="525"/>
                  <a:pt x="98" y="526"/>
                  <a:pt x="97" y="526"/>
                </a:cubicBezTo>
                <a:cubicBezTo>
                  <a:pt x="94" y="527"/>
                  <a:pt x="91" y="527"/>
                  <a:pt x="88" y="526"/>
                </a:cubicBezTo>
                <a:cubicBezTo>
                  <a:pt x="87" y="525"/>
                  <a:pt x="85" y="525"/>
                  <a:pt x="84" y="524"/>
                </a:cubicBezTo>
                <a:cubicBezTo>
                  <a:pt x="82" y="523"/>
                  <a:pt x="81" y="522"/>
                  <a:pt x="80" y="521"/>
                </a:cubicBezTo>
                <a:cubicBezTo>
                  <a:pt x="75" y="517"/>
                  <a:pt x="73" y="510"/>
                  <a:pt x="73" y="504"/>
                </a:cubicBezTo>
                <a:cubicBezTo>
                  <a:pt x="79" y="514"/>
                  <a:pt x="95" y="514"/>
                  <a:pt x="102" y="503"/>
                </a:cubicBezTo>
                <a:cubicBezTo>
                  <a:pt x="104" y="499"/>
                  <a:pt x="106" y="495"/>
                  <a:pt x="107" y="491"/>
                </a:cubicBezTo>
                <a:cubicBezTo>
                  <a:pt x="109" y="458"/>
                  <a:pt x="63" y="444"/>
                  <a:pt x="40" y="463"/>
                </a:cubicBezTo>
                <a:cubicBezTo>
                  <a:pt x="33" y="468"/>
                  <a:pt x="26" y="479"/>
                  <a:pt x="24" y="487"/>
                </a:cubicBezTo>
                <a:cubicBezTo>
                  <a:pt x="14" y="518"/>
                  <a:pt x="27" y="568"/>
                  <a:pt x="61" y="580"/>
                </a:cubicBezTo>
                <a:close/>
                <a:moveTo>
                  <a:pt x="187" y="497"/>
                </a:moveTo>
                <a:cubicBezTo>
                  <a:pt x="186" y="497"/>
                  <a:pt x="186" y="499"/>
                  <a:pt x="184" y="498"/>
                </a:cubicBezTo>
                <a:cubicBezTo>
                  <a:pt x="186" y="497"/>
                  <a:pt x="183" y="496"/>
                  <a:pt x="184" y="494"/>
                </a:cubicBezTo>
                <a:cubicBezTo>
                  <a:pt x="185" y="495"/>
                  <a:pt x="185" y="492"/>
                  <a:pt x="187" y="494"/>
                </a:cubicBezTo>
                <a:cubicBezTo>
                  <a:pt x="187" y="493"/>
                  <a:pt x="187" y="492"/>
                  <a:pt x="186" y="491"/>
                </a:cubicBezTo>
                <a:cubicBezTo>
                  <a:pt x="187" y="490"/>
                  <a:pt x="188" y="490"/>
                  <a:pt x="188" y="488"/>
                </a:cubicBezTo>
                <a:cubicBezTo>
                  <a:pt x="189" y="489"/>
                  <a:pt x="189" y="489"/>
                  <a:pt x="189" y="490"/>
                </a:cubicBezTo>
                <a:cubicBezTo>
                  <a:pt x="187" y="492"/>
                  <a:pt x="189" y="494"/>
                  <a:pt x="187" y="497"/>
                </a:cubicBezTo>
                <a:close/>
                <a:moveTo>
                  <a:pt x="187" y="476"/>
                </a:moveTo>
                <a:cubicBezTo>
                  <a:pt x="192" y="477"/>
                  <a:pt x="188" y="482"/>
                  <a:pt x="191" y="484"/>
                </a:cubicBezTo>
                <a:cubicBezTo>
                  <a:pt x="189" y="488"/>
                  <a:pt x="189" y="488"/>
                  <a:pt x="189" y="488"/>
                </a:cubicBezTo>
                <a:cubicBezTo>
                  <a:pt x="188" y="488"/>
                  <a:pt x="188" y="487"/>
                  <a:pt x="189" y="487"/>
                </a:cubicBezTo>
                <a:cubicBezTo>
                  <a:pt x="189" y="485"/>
                  <a:pt x="187" y="487"/>
                  <a:pt x="187" y="485"/>
                </a:cubicBezTo>
                <a:cubicBezTo>
                  <a:pt x="191" y="483"/>
                  <a:pt x="186" y="480"/>
                  <a:pt x="187" y="476"/>
                </a:cubicBezTo>
                <a:close/>
                <a:moveTo>
                  <a:pt x="188" y="481"/>
                </a:moveTo>
                <a:cubicBezTo>
                  <a:pt x="188" y="482"/>
                  <a:pt x="187" y="484"/>
                  <a:pt x="186" y="484"/>
                </a:cubicBezTo>
                <a:cubicBezTo>
                  <a:pt x="186" y="483"/>
                  <a:pt x="185" y="482"/>
                  <a:pt x="186" y="481"/>
                </a:cubicBezTo>
                <a:cubicBezTo>
                  <a:pt x="186" y="481"/>
                  <a:pt x="187" y="481"/>
                  <a:pt x="188" y="481"/>
                </a:cubicBezTo>
                <a:close/>
                <a:moveTo>
                  <a:pt x="184" y="471"/>
                </a:moveTo>
                <a:cubicBezTo>
                  <a:pt x="185" y="469"/>
                  <a:pt x="186" y="472"/>
                  <a:pt x="186" y="472"/>
                </a:cubicBezTo>
                <a:cubicBezTo>
                  <a:pt x="185" y="475"/>
                  <a:pt x="188" y="478"/>
                  <a:pt x="185" y="480"/>
                </a:cubicBezTo>
                <a:cubicBezTo>
                  <a:pt x="184" y="479"/>
                  <a:pt x="185" y="477"/>
                  <a:pt x="185" y="475"/>
                </a:cubicBezTo>
                <a:cubicBezTo>
                  <a:pt x="184" y="474"/>
                  <a:pt x="184" y="473"/>
                  <a:pt x="184" y="472"/>
                </a:cubicBezTo>
                <a:cubicBezTo>
                  <a:pt x="184" y="471"/>
                  <a:pt x="185" y="471"/>
                  <a:pt x="184" y="471"/>
                </a:cubicBezTo>
                <a:close/>
                <a:moveTo>
                  <a:pt x="184" y="469"/>
                </a:moveTo>
                <a:cubicBezTo>
                  <a:pt x="183" y="471"/>
                  <a:pt x="183" y="468"/>
                  <a:pt x="182" y="468"/>
                </a:cubicBezTo>
                <a:cubicBezTo>
                  <a:pt x="184" y="466"/>
                  <a:pt x="184" y="468"/>
                  <a:pt x="184" y="469"/>
                </a:cubicBezTo>
                <a:close/>
                <a:moveTo>
                  <a:pt x="181" y="463"/>
                </a:moveTo>
                <a:cubicBezTo>
                  <a:pt x="180" y="465"/>
                  <a:pt x="182" y="465"/>
                  <a:pt x="181" y="467"/>
                </a:cubicBezTo>
                <a:cubicBezTo>
                  <a:pt x="180" y="466"/>
                  <a:pt x="179" y="464"/>
                  <a:pt x="179" y="463"/>
                </a:cubicBezTo>
                <a:cubicBezTo>
                  <a:pt x="179" y="462"/>
                  <a:pt x="180" y="463"/>
                  <a:pt x="181" y="463"/>
                </a:cubicBezTo>
                <a:close/>
                <a:moveTo>
                  <a:pt x="176" y="448"/>
                </a:moveTo>
                <a:cubicBezTo>
                  <a:pt x="175" y="448"/>
                  <a:pt x="176" y="446"/>
                  <a:pt x="175" y="446"/>
                </a:cubicBezTo>
                <a:cubicBezTo>
                  <a:pt x="177" y="444"/>
                  <a:pt x="177" y="447"/>
                  <a:pt x="176" y="448"/>
                </a:cubicBezTo>
                <a:close/>
                <a:moveTo>
                  <a:pt x="175" y="451"/>
                </a:moveTo>
                <a:cubicBezTo>
                  <a:pt x="177" y="450"/>
                  <a:pt x="177" y="453"/>
                  <a:pt x="178" y="454"/>
                </a:cubicBezTo>
                <a:cubicBezTo>
                  <a:pt x="178" y="455"/>
                  <a:pt x="177" y="456"/>
                  <a:pt x="178" y="457"/>
                </a:cubicBezTo>
                <a:cubicBezTo>
                  <a:pt x="176" y="459"/>
                  <a:pt x="177" y="455"/>
                  <a:pt x="177" y="456"/>
                </a:cubicBezTo>
                <a:cubicBezTo>
                  <a:pt x="176" y="454"/>
                  <a:pt x="176" y="454"/>
                  <a:pt x="175" y="453"/>
                </a:cubicBezTo>
                <a:cubicBezTo>
                  <a:pt x="175" y="453"/>
                  <a:pt x="176" y="452"/>
                  <a:pt x="175" y="451"/>
                </a:cubicBezTo>
                <a:close/>
                <a:moveTo>
                  <a:pt x="173" y="443"/>
                </a:moveTo>
                <a:cubicBezTo>
                  <a:pt x="174" y="444"/>
                  <a:pt x="174" y="445"/>
                  <a:pt x="175" y="446"/>
                </a:cubicBezTo>
                <a:cubicBezTo>
                  <a:pt x="174" y="447"/>
                  <a:pt x="173" y="445"/>
                  <a:pt x="172" y="445"/>
                </a:cubicBezTo>
                <a:cubicBezTo>
                  <a:pt x="172" y="444"/>
                  <a:pt x="173" y="445"/>
                  <a:pt x="173" y="443"/>
                </a:cubicBezTo>
                <a:close/>
                <a:moveTo>
                  <a:pt x="153" y="228"/>
                </a:moveTo>
                <a:cubicBezTo>
                  <a:pt x="156" y="226"/>
                  <a:pt x="151" y="235"/>
                  <a:pt x="150" y="233"/>
                </a:cubicBezTo>
                <a:cubicBezTo>
                  <a:pt x="148" y="233"/>
                  <a:pt x="154" y="227"/>
                  <a:pt x="153" y="228"/>
                </a:cubicBezTo>
                <a:close/>
                <a:moveTo>
                  <a:pt x="140" y="249"/>
                </a:moveTo>
                <a:cubicBezTo>
                  <a:pt x="140" y="247"/>
                  <a:pt x="141" y="245"/>
                  <a:pt x="140" y="245"/>
                </a:cubicBezTo>
                <a:cubicBezTo>
                  <a:pt x="141" y="244"/>
                  <a:pt x="141" y="243"/>
                  <a:pt x="142" y="242"/>
                </a:cubicBezTo>
                <a:cubicBezTo>
                  <a:pt x="143" y="242"/>
                  <a:pt x="143" y="242"/>
                  <a:pt x="143" y="242"/>
                </a:cubicBezTo>
                <a:cubicBezTo>
                  <a:pt x="143" y="244"/>
                  <a:pt x="142" y="243"/>
                  <a:pt x="142" y="244"/>
                </a:cubicBezTo>
                <a:cubicBezTo>
                  <a:pt x="142" y="245"/>
                  <a:pt x="142" y="246"/>
                  <a:pt x="142" y="247"/>
                </a:cubicBezTo>
                <a:cubicBezTo>
                  <a:pt x="141" y="249"/>
                  <a:pt x="140" y="252"/>
                  <a:pt x="137" y="251"/>
                </a:cubicBezTo>
                <a:cubicBezTo>
                  <a:pt x="138" y="250"/>
                  <a:pt x="139" y="250"/>
                  <a:pt x="140" y="249"/>
                </a:cubicBezTo>
                <a:close/>
                <a:moveTo>
                  <a:pt x="146" y="379"/>
                </a:moveTo>
                <a:cubicBezTo>
                  <a:pt x="147" y="380"/>
                  <a:pt x="146" y="382"/>
                  <a:pt x="147" y="385"/>
                </a:cubicBezTo>
                <a:cubicBezTo>
                  <a:pt x="147" y="386"/>
                  <a:pt x="148" y="388"/>
                  <a:pt x="148" y="391"/>
                </a:cubicBezTo>
                <a:cubicBezTo>
                  <a:pt x="147" y="391"/>
                  <a:pt x="147" y="390"/>
                  <a:pt x="147" y="389"/>
                </a:cubicBezTo>
                <a:cubicBezTo>
                  <a:pt x="147" y="389"/>
                  <a:pt x="146" y="387"/>
                  <a:pt x="146" y="385"/>
                </a:cubicBezTo>
                <a:cubicBezTo>
                  <a:pt x="146" y="384"/>
                  <a:pt x="145" y="384"/>
                  <a:pt x="145" y="383"/>
                </a:cubicBezTo>
                <a:cubicBezTo>
                  <a:pt x="145" y="383"/>
                  <a:pt x="146" y="383"/>
                  <a:pt x="146" y="383"/>
                </a:cubicBezTo>
                <a:cubicBezTo>
                  <a:pt x="146" y="382"/>
                  <a:pt x="145" y="380"/>
                  <a:pt x="146" y="379"/>
                </a:cubicBezTo>
                <a:close/>
                <a:moveTo>
                  <a:pt x="134" y="304"/>
                </a:moveTo>
                <a:cubicBezTo>
                  <a:pt x="135" y="303"/>
                  <a:pt x="133" y="307"/>
                  <a:pt x="133" y="308"/>
                </a:cubicBezTo>
                <a:cubicBezTo>
                  <a:pt x="132" y="307"/>
                  <a:pt x="134" y="305"/>
                  <a:pt x="134" y="304"/>
                </a:cubicBezTo>
                <a:close/>
                <a:moveTo>
                  <a:pt x="132" y="309"/>
                </a:moveTo>
                <a:cubicBezTo>
                  <a:pt x="137" y="314"/>
                  <a:pt x="129" y="312"/>
                  <a:pt x="132" y="309"/>
                </a:cubicBezTo>
                <a:close/>
                <a:moveTo>
                  <a:pt x="130" y="319"/>
                </a:moveTo>
                <a:cubicBezTo>
                  <a:pt x="131" y="317"/>
                  <a:pt x="131" y="315"/>
                  <a:pt x="131" y="313"/>
                </a:cubicBezTo>
                <a:cubicBezTo>
                  <a:pt x="131" y="313"/>
                  <a:pt x="132" y="314"/>
                  <a:pt x="132" y="314"/>
                </a:cubicBezTo>
                <a:cubicBezTo>
                  <a:pt x="132" y="315"/>
                  <a:pt x="131" y="315"/>
                  <a:pt x="132" y="316"/>
                </a:cubicBezTo>
                <a:cubicBezTo>
                  <a:pt x="132" y="317"/>
                  <a:pt x="131" y="318"/>
                  <a:pt x="131" y="320"/>
                </a:cubicBezTo>
                <a:cubicBezTo>
                  <a:pt x="131" y="320"/>
                  <a:pt x="131" y="321"/>
                  <a:pt x="131" y="321"/>
                </a:cubicBezTo>
                <a:cubicBezTo>
                  <a:pt x="131" y="322"/>
                  <a:pt x="130" y="323"/>
                  <a:pt x="131" y="324"/>
                </a:cubicBezTo>
                <a:cubicBezTo>
                  <a:pt x="130" y="324"/>
                  <a:pt x="131" y="327"/>
                  <a:pt x="129" y="326"/>
                </a:cubicBezTo>
                <a:cubicBezTo>
                  <a:pt x="130" y="323"/>
                  <a:pt x="130" y="321"/>
                  <a:pt x="130" y="319"/>
                </a:cubicBezTo>
                <a:close/>
                <a:moveTo>
                  <a:pt x="127" y="275"/>
                </a:moveTo>
                <a:cubicBezTo>
                  <a:pt x="130" y="276"/>
                  <a:pt x="122" y="286"/>
                  <a:pt x="121" y="285"/>
                </a:cubicBezTo>
                <a:cubicBezTo>
                  <a:pt x="122" y="285"/>
                  <a:pt x="125" y="274"/>
                  <a:pt x="127" y="275"/>
                </a:cubicBezTo>
                <a:close/>
                <a:moveTo>
                  <a:pt x="121" y="289"/>
                </a:moveTo>
                <a:cubicBezTo>
                  <a:pt x="121" y="287"/>
                  <a:pt x="123" y="287"/>
                  <a:pt x="123" y="286"/>
                </a:cubicBezTo>
                <a:cubicBezTo>
                  <a:pt x="124" y="288"/>
                  <a:pt x="120" y="295"/>
                  <a:pt x="121" y="289"/>
                </a:cubicBezTo>
                <a:close/>
                <a:moveTo>
                  <a:pt x="120" y="293"/>
                </a:moveTo>
                <a:cubicBezTo>
                  <a:pt x="121" y="294"/>
                  <a:pt x="121" y="295"/>
                  <a:pt x="121" y="296"/>
                </a:cubicBezTo>
                <a:cubicBezTo>
                  <a:pt x="119" y="295"/>
                  <a:pt x="119" y="294"/>
                  <a:pt x="120" y="293"/>
                </a:cubicBezTo>
                <a:close/>
                <a:moveTo>
                  <a:pt x="121" y="298"/>
                </a:moveTo>
                <a:cubicBezTo>
                  <a:pt x="121" y="298"/>
                  <a:pt x="121" y="298"/>
                  <a:pt x="121" y="298"/>
                </a:cubicBezTo>
                <a:cubicBezTo>
                  <a:pt x="120" y="300"/>
                  <a:pt x="121" y="300"/>
                  <a:pt x="120" y="302"/>
                </a:cubicBezTo>
                <a:cubicBezTo>
                  <a:pt x="118" y="301"/>
                  <a:pt x="120" y="298"/>
                  <a:pt x="121" y="298"/>
                </a:cubicBezTo>
                <a:close/>
                <a:moveTo>
                  <a:pt x="118" y="314"/>
                </a:moveTo>
                <a:cubicBezTo>
                  <a:pt x="117" y="313"/>
                  <a:pt x="118" y="312"/>
                  <a:pt x="118" y="310"/>
                </a:cubicBezTo>
                <a:cubicBezTo>
                  <a:pt x="118" y="309"/>
                  <a:pt x="117" y="308"/>
                  <a:pt x="118" y="307"/>
                </a:cubicBezTo>
                <a:cubicBezTo>
                  <a:pt x="119" y="307"/>
                  <a:pt x="119" y="308"/>
                  <a:pt x="119" y="309"/>
                </a:cubicBezTo>
                <a:cubicBezTo>
                  <a:pt x="119" y="309"/>
                  <a:pt x="119" y="310"/>
                  <a:pt x="119" y="310"/>
                </a:cubicBezTo>
                <a:cubicBezTo>
                  <a:pt x="119" y="311"/>
                  <a:pt x="119" y="312"/>
                  <a:pt x="119" y="314"/>
                </a:cubicBezTo>
                <a:cubicBezTo>
                  <a:pt x="119" y="314"/>
                  <a:pt x="119" y="315"/>
                  <a:pt x="119" y="314"/>
                </a:cubicBezTo>
                <a:cubicBezTo>
                  <a:pt x="119" y="316"/>
                  <a:pt x="118" y="317"/>
                  <a:pt x="118" y="318"/>
                </a:cubicBezTo>
                <a:cubicBezTo>
                  <a:pt x="117" y="320"/>
                  <a:pt x="117" y="317"/>
                  <a:pt x="118" y="316"/>
                </a:cubicBezTo>
                <a:cubicBezTo>
                  <a:pt x="118" y="316"/>
                  <a:pt x="118" y="314"/>
                  <a:pt x="118" y="314"/>
                </a:cubicBezTo>
                <a:close/>
                <a:moveTo>
                  <a:pt x="114" y="340"/>
                </a:moveTo>
                <a:cubicBezTo>
                  <a:pt x="114" y="340"/>
                  <a:pt x="114" y="340"/>
                  <a:pt x="114" y="340"/>
                </a:cubicBezTo>
                <a:cubicBezTo>
                  <a:pt x="115" y="339"/>
                  <a:pt x="114" y="337"/>
                  <a:pt x="115" y="337"/>
                </a:cubicBezTo>
                <a:cubicBezTo>
                  <a:pt x="116" y="338"/>
                  <a:pt x="115" y="340"/>
                  <a:pt x="115" y="342"/>
                </a:cubicBezTo>
                <a:cubicBezTo>
                  <a:pt x="115" y="344"/>
                  <a:pt x="116" y="346"/>
                  <a:pt x="115" y="349"/>
                </a:cubicBezTo>
                <a:cubicBezTo>
                  <a:pt x="114" y="349"/>
                  <a:pt x="114" y="348"/>
                  <a:pt x="114" y="347"/>
                </a:cubicBezTo>
                <a:cubicBezTo>
                  <a:pt x="114" y="346"/>
                  <a:pt x="114" y="344"/>
                  <a:pt x="114" y="342"/>
                </a:cubicBezTo>
                <a:cubicBezTo>
                  <a:pt x="114" y="341"/>
                  <a:pt x="114" y="341"/>
                  <a:pt x="114" y="340"/>
                </a:cubicBezTo>
                <a:close/>
                <a:moveTo>
                  <a:pt x="112" y="352"/>
                </a:moveTo>
                <a:cubicBezTo>
                  <a:pt x="114" y="353"/>
                  <a:pt x="112" y="354"/>
                  <a:pt x="112" y="356"/>
                </a:cubicBezTo>
                <a:cubicBezTo>
                  <a:pt x="113" y="358"/>
                  <a:pt x="114" y="361"/>
                  <a:pt x="113" y="364"/>
                </a:cubicBezTo>
                <a:cubicBezTo>
                  <a:pt x="111" y="360"/>
                  <a:pt x="112" y="356"/>
                  <a:pt x="112" y="352"/>
                </a:cubicBezTo>
                <a:close/>
                <a:moveTo>
                  <a:pt x="112" y="381"/>
                </a:moveTo>
                <a:cubicBezTo>
                  <a:pt x="112" y="379"/>
                  <a:pt x="111" y="377"/>
                  <a:pt x="112" y="374"/>
                </a:cubicBezTo>
                <a:cubicBezTo>
                  <a:pt x="113" y="375"/>
                  <a:pt x="112" y="376"/>
                  <a:pt x="112" y="377"/>
                </a:cubicBezTo>
                <a:cubicBezTo>
                  <a:pt x="113" y="378"/>
                  <a:pt x="113" y="378"/>
                  <a:pt x="112" y="378"/>
                </a:cubicBezTo>
                <a:cubicBezTo>
                  <a:pt x="112" y="378"/>
                  <a:pt x="112" y="380"/>
                  <a:pt x="112" y="380"/>
                </a:cubicBezTo>
                <a:cubicBezTo>
                  <a:pt x="112" y="380"/>
                  <a:pt x="113" y="380"/>
                  <a:pt x="113" y="380"/>
                </a:cubicBezTo>
                <a:cubicBezTo>
                  <a:pt x="113" y="382"/>
                  <a:pt x="114" y="384"/>
                  <a:pt x="113" y="387"/>
                </a:cubicBezTo>
                <a:cubicBezTo>
                  <a:pt x="111" y="385"/>
                  <a:pt x="112" y="383"/>
                  <a:pt x="112" y="381"/>
                </a:cubicBezTo>
                <a:close/>
                <a:moveTo>
                  <a:pt x="113" y="388"/>
                </a:moveTo>
                <a:cubicBezTo>
                  <a:pt x="115" y="388"/>
                  <a:pt x="113" y="390"/>
                  <a:pt x="114" y="391"/>
                </a:cubicBezTo>
                <a:cubicBezTo>
                  <a:pt x="115" y="391"/>
                  <a:pt x="116" y="391"/>
                  <a:pt x="115" y="393"/>
                </a:cubicBezTo>
                <a:cubicBezTo>
                  <a:pt x="113" y="392"/>
                  <a:pt x="113" y="390"/>
                  <a:pt x="113" y="388"/>
                </a:cubicBezTo>
                <a:close/>
                <a:moveTo>
                  <a:pt x="114" y="396"/>
                </a:moveTo>
                <a:cubicBezTo>
                  <a:pt x="115" y="397"/>
                  <a:pt x="115" y="399"/>
                  <a:pt x="115" y="401"/>
                </a:cubicBezTo>
                <a:cubicBezTo>
                  <a:pt x="115" y="402"/>
                  <a:pt x="116" y="403"/>
                  <a:pt x="116" y="404"/>
                </a:cubicBezTo>
                <a:cubicBezTo>
                  <a:pt x="116" y="406"/>
                  <a:pt x="116" y="408"/>
                  <a:pt x="116" y="410"/>
                </a:cubicBezTo>
                <a:cubicBezTo>
                  <a:pt x="114" y="407"/>
                  <a:pt x="115" y="400"/>
                  <a:pt x="114" y="396"/>
                </a:cubicBezTo>
                <a:close/>
                <a:moveTo>
                  <a:pt x="117" y="421"/>
                </a:moveTo>
                <a:cubicBezTo>
                  <a:pt x="117" y="420"/>
                  <a:pt x="117" y="419"/>
                  <a:pt x="116" y="418"/>
                </a:cubicBezTo>
                <a:cubicBezTo>
                  <a:pt x="118" y="416"/>
                  <a:pt x="116" y="414"/>
                  <a:pt x="116" y="411"/>
                </a:cubicBezTo>
                <a:cubicBezTo>
                  <a:pt x="117" y="411"/>
                  <a:pt x="116" y="413"/>
                  <a:pt x="117" y="414"/>
                </a:cubicBezTo>
                <a:cubicBezTo>
                  <a:pt x="117" y="414"/>
                  <a:pt x="119" y="415"/>
                  <a:pt x="119" y="416"/>
                </a:cubicBezTo>
                <a:cubicBezTo>
                  <a:pt x="118" y="417"/>
                  <a:pt x="118" y="419"/>
                  <a:pt x="118" y="421"/>
                </a:cubicBezTo>
                <a:cubicBezTo>
                  <a:pt x="118" y="422"/>
                  <a:pt x="119" y="424"/>
                  <a:pt x="120" y="425"/>
                </a:cubicBezTo>
                <a:cubicBezTo>
                  <a:pt x="120" y="426"/>
                  <a:pt x="120" y="426"/>
                  <a:pt x="120" y="426"/>
                </a:cubicBezTo>
                <a:cubicBezTo>
                  <a:pt x="119" y="426"/>
                  <a:pt x="119" y="427"/>
                  <a:pt x="118" y="427"/>
                </a:cubicBezTo>
                <a:cubicBezTo>
                  <a:pt x="120" y="432"/>
                  <a:pt x="121" y="436"/>
                  <a:pt x="122" y="442"/>
                </a:cubicBezTo>
                <a:cubicBezTo>
                  <a:pt x="119" y="441"/>
                  <a:pt x="121" y="438"/>
                  <a:pt x="121" y="437"/>
                </a:cubicBezTo>
                <a:cubicBezTo>
                  <a:pt x="120" y="436"/>
                  <a:pt x="120" y="435"/>
                  <a:pt x="119" y="434"/>
                </a:cubicBezTo>
                <a:cubicBezTo>
                  <a:pt x="119" y="434"/>
                  <a:pt x="120" y="433"/>
                  <a:pt x="119" y="433"/>
                </a:cubicBezTo>
                <a:cubicBezTo>
                  <a:pt x="119" y="433"/>
                  <a:pt x="119" y="433"/>
                  <a:pt x="119" y="433"/>
                </a:cubicBezTo>
                <a:cubicBezTo>
                  <a:pt x="119" y="432"/>
                  <a:pt x="119" y="432"/>
                  <a:pt x="119" y="432"/>
                </a:cubicBezTo>
                <a:cubicBezTo>
                  <a:pt x="118" y="431"/>
                  <a:pt x="118" y="429"/>
                  <a:pt x="118" y="428"/>
                </a:cubicBezTo>
                <a:cubicBezTo>
                  <a:pt x="118" y="426"/>
                  <a:pt x="118" y="423"/>
                  <a:pt x="117" y="421"/>
                </a:cubicBezTo>
                <a:close/>
                <a:moveTo>
                  <a:pt x="133" y="534"/>
                </a:moveTo>
                <a:cubicBezTo>
                  <a:pt x="162" y="504"/>
                  <a:pt x="154" y="459"/>
                  <a:pt x="146" y="422"/>
                </a:cubicBezTo>
                <a:cubicBezTo>
                  <a:pt x="142" y="405"/>
                  <a:pt x="133" y="374"/>
                  <a:pt x="132" y="356"/>
                </a:cubicBezTo>
                <a:cubicBezTo>
                  <a:pt x="131" y="335"/>
                  <a:pt x="131" y="325"/>
                  <a:pt x="138" y="306"/>
                </a:cubicBezTo>
                <a:cubicBezTo>
                  <a:pt x="123" y="354"/>
                  <a:pt x="157" y="412"/>
                  <a:pt x="160" y="462"/>
                </a:cubicBezTo>
                <a:cubicBezTo>
                  <a:pt x="161" y="477"/>
                  <a:pt x="162" y="490"/>
                  <a:pt x="158" y="505"/>
                </a:cubicBezTo>
                <a:cubicBezTo>
                  <a:pt x="155" y="520"/>
                  <a:pt x="148" y="534"/>
                  <a:pt x="135" y="542"/>
                </a:cubicBezTo>
                <a:cubicBezTo>
                  <a:pt x="121" y="551"/>
                  <a:pt x="104" y="553"/>
                  <a:pt x="93" y="543"/>
                </a:cubicBezTo>
                <a:cubicBezTo>
                  <a:pt x="107" y="547"/>
                  <a:pt x="123" y="545"/>
                  <a:pt x="133" y="534"/>
                </a:cubicBezTo>
                <a:close/>
                <a:moveTo>
                  <a:pt x="964" y="173"/>
                </a:moveTo>
                <a:cubicBezTo>
                  <a:pt x="964" y="173"/>
                  <a:pt x="964" y="174"/>
                  <a:pt x="964" y="174"/>
                </a:cubicBezTo>
                <a:cubicBezTo>
                  <a:pt x="964" y="174"/>
                  <a:pt x="964" y="174"/>
                  <a:pt x="964" y="174"/>
                </a:cubicBezTo>
                <a:cubicBezTo>
                  <a:pt x="964" y="174"/>
                  <a:pt x="964" y="174"/>
                  <a:pt x="964" y="174"/>
                </a:cubicBezTo>
                <a:cubicBezTo>
                  <a:pt x="964" y="174"/>
                  <a:pt x="964" y="173"/>
                  <a:pt x="964" y="173"/>
                </a:cubicBezTo>
                <a:close/>
                <a:moveTo>
                  <a:pt x="962" y="170"/>
                </a:moveTo>
                <a:cubicBezTo>
                  <a:pt x="962" y="170"/>
                  <a:pt x="961" y="170"/>
                  <a:pt x="962" y="169"/>
                </a:cubicBezTo>
                <a:cubicBezTo>
                  <a:pt x="962" y="169"/>
                  <a:pt x="960" y="168"/>
                  <a:pt x="961" y="167"/>
                </a:cubicBezTo>
                <a:cubicBezTo>
                  <a:pt x="960" y="167"/>
                  <a:pt x="959" y="166"/>
                  <a:pt x="959" y="165"/>
                </a:cubicBezTo>
                <a:cubicBezTo>
                  <a:pt x="958" y="165"/>
                  <a:pt x="958" y="164"/>
                  <a:pt x="957" y="163"/>
                </a:cubicBezTo>
                <a:cubicBezTo>
                  <a:pt x="957" y="163"/>
                  <a:pt x="957" y="163"/>
                  <a:pt x="957" y="163"/>
                </a:cubicBezTo>
                <a:cubicBezTo>
                  <a:pt x="957" y="163"/>
                  <a:pt x="957" y="163"/>
                  <a:pt x="957" y="163"/>
                </a:cubicBezTo>
                <a:cubicBezTo>
                  <a:pt x="958" y="166"/>
                  <a:pt x="960" y="167"/>
                  <a:pt x="961" y="169"/>
                </a:cubicBezTo>
                <a:cubicBezTo>
                  <a:pt x="961" y="169"/>
                  <a:pt x="961" y="170"/>
                  <a:pt x="961" y="170"/>
                </a:cubicBezTo>
                <a:cubicBezTo>
                  <a:pt x="962" y="170"/>
                  <a:pt x="962" y="170"/>
                  <a:pt x="962" y="171"/>
                </a:cubicBezTo>
                <a:cubicBezTo>
                  <a:pt x="963" y="171"/>
                  <a:pt x="962" y="172"/>
                  <a:pt x="963" y="172"/>
                </a:cubicBezTo>
                <a:cubicBezTo>
                  <a:pt x="963" y="173"/>
                  <a:pt x="963" y="173"/>
                  <a:pt x="964" y="173"/>
                </a:cubicBezTo>
                <a:cubicBezTo>
                  <a:pt x="964" y="173"/>
                  <a:pt x="964" y="173"/>
                  <a:pt x="964" y="173"/>
                </a:cubicBezTo>
                <a:cubicBezTo>
                  <a:pt x="963" y="172"/>
                  <a:pt x="962" y="171"/>
                  <a:pt x="962" y="170"/>
                </a:cubicBezTo>
                <a:close/>
                <a:moveTo>
                  <a:pt x="910" y="112"/>
                </a:moveTo>
                <a:cubicBezTo>
                  <a:pt x="910" y="112"/>
                  <a:pt x="910" y="113"/>
                  <a:pt x="910" y="113"/>
                </a:cubicBezTo>
                <a:cubicBezTo>
                  <a:pt x="911" y="114"/>
                  <a:pt x="913" y="115"/>
                  <a:pt x="914" y="116"/>
                </a:cubicBezTo>
                <a:cubicBezTo>
                  <a:pt x="914" y="116"/>
                  <a:pt x="914" y="116"/>
                  <a:pt x="914" y="116"/>
                </a:cubicBezTo>
                <a:cubicBezTo>
                  <a:pt x="914" y="116"/>
                  <a:pt x="914" y="116"/>
                  <a:pt x="914" y="117"/>
                </a:cubicBezTo>
                <a:cubicBezTo>
                  <a:pt x="914" y="117"/>
                  <a:pt x="915" y="117"/>
                  <a:pt x="915" y="117"/>
                </a:cubicBezTo>
                <a:cubicBezTo>
                  <a:pt x="915" y="117"/>
                  <a:pt x="915" y="117"/>
                  <a:pt x="915" y="117"/>
                </a:cubicBezTo>
                <a:cubicBezTo>
                  <a:pt x="915" y="117"/>
                  <a:pt x="916" y="118"/>
                  <a:pt x="916" y="118"/>
                </a:cubicBezTo>
                <a:cubicBezTo>
                  <a:pt x="917" y="119"/>
                  <a:pt x="917" y="118"/>
                  <a:pt x="918" y="119"/>
                </a:cubicBezTo>
                <a:cubicBezTo>
                  <a:pt x="918" y="119"/>
                  <a:pt x="918" y="119"/>
                  <a:pt x="918" y="119"/>
                </a:cubicBezTo>
                <a:cubicBezTo>
                  <a:pt x="919" y="120"/>
                  <a:pt x="920" y="121"/>
                  <a:pt x="921" y="121"/>
                </a:cubicBezTo>
                <a:cubicBezTo>
                  <a:pt x="921" y="122"/>
                  <a:pt x="921" y="121"/>
                  <a:pt x="921" y="121"/>
                </a:cubicBezTo>
                <a:cubicBezTo>
                  <a:pt x="922" y="121"/>
                  <a:pt x="922" y="123"/>
                  <a:pt x="923" y="123"/>
                </a:cubicBezTo>
                <a:cubicBezTo>
                  <a:pt x="923" y="123"/>
                  <a:pt x="923" y="123"/>
                  <a:pt x="923" y="124"/>
                </a:cubicBezTo>
                <a:cubicBezTo>
                  <a:pt x="923" y="124"/>
                  <a:pt x="924" y="124"/>
                  <a:pt x="924" y="125"/>
                </a:cubicBezTo>
                <a:cubicBezTo>
                  <a:pt x="925" y="125"/>
                  <a:pt x="925" y="126"/>
                  <a:pt x="925" y="126"/>
                </a:cubicBezTo>
                <a:cubicBezTo>
                  <a:pt x="926" y="127"/>
                  <a:pt x="926" y="126"/>
                  <a:pt x="926" y="127"/>
                </a:cubicBezTo>
                <a:cubicBezTo>
                  <a:pt x="927" y="127"/>
                  <a:pt x="927" y="126"/>
                  <a:pt x="928" y="127"/>
                </a:cubicBezTo>
                <a:cubicBezTo>
                  <a:pt x="929" y="128"/>
                  <a:pt x="930" y="130"/>
                  <a:pt x="931" y="131"/>
                </a:cubicBezTo>
                <a:cubicBezTo>
                  <a:pt x="931" y="132"/>
                  <a:pt x="932" y="132"/>
                  <a:pt x="932" y="133"/>
                </a:cubicBezTo>
                <a:cubicBezTo>
                  <a:pt x="932" y="133"/>
                  <a:pt x="933" y="133"/>
                  <a:pt x="933" y="133"/>
                </a:cubicBezTo>
                <a:cubicBezTo>
                  <a:pt x="933" y="133"/>
                  <a:pt x="933" y="133"/>
                  <a:pt x="933" y="133"/>
                </a:cubicBezTo>
                <a:cubicBezTo>
                  <a:pt x="933" y="133"/>
                  <a:pt x="933" y="134"/>
                  <a:pt x="934" y="134"/>
                </a:cubicBezTo>
                <a:cubicBezTo>
                  <a:pt x="934" y="134"/>
                  <a:pt x="933" y="134"/>
                  <a:pt x="933" y="134"/>
                </a:cubicBezTo>
                <a:cubicBezTo>
                  <a:pt x="933" y="134"/>
                  <a:pt x="934" y="134"/>
                  <a:pt x="934" y="134"/>
                </a:cubicBezTo>
                <a:cubicBezTo>
                  <a:pt x="935" y="135"/>
                  <a:pt x="937" y="137"/>
                  <a:pt x="938" y="138"/>
                </a:cubicBezTo>
                <a:cubicBezTo>
                  <a:pt x="938" y="138"/>
                  <a:pt x="939" y="139"/>
                  <a:pt x="940" y="140"/>
                </a:cubicBezTo>
                <a:cubicBezTo>
                  <a:pt x="940" y="140"/>
                  <a:pt x="940" y="141"/>
                  <a:pt x="940" y="141"/>
                </a:cubicBezTo>
                <a:cubicBezTo>
                  <a:pt x="941" y="141"/>
                  <a:pt x="941" y="142"/>
                  <a:pt x="941" y="142"/>
                </a:cubicBezTo>
                <a:cubicBezTo>
                  <a:pt x="941" y="142"/>
                  <a:pt x="941" y="142"/>
                  <a:pt x="941" y="142"/>
                </a:cubicBezTo>
                <a:cubicBezTo>
                  <a:pt x="941" y="142"/>
                  <a:pt x="942" y="143"/>
                  <a:pt x="942" y="143"/>
                </a:cubicBezTo>
                <a:cubicBezTo>
                  <a:pt x="942" y="143"/>
                  <a:pt x="943" y="144"/>
                  <a:pt x="943" y="144"/>
                </a:cubicBezTo>
                <a:cubicBezTo>
                  <a:pt x="943" y="145"/>
                  <a:pt x="944" y="145"/>
                  <a:pt x="945" y="146"/>
                </a:cubicBezTo>
                <a:cubicBezTo>
                  <a:pt x="945" y="147"/>
                  <a:pt x="946" y="148"/>
                  <a:pt x="946" y="149"/>
                </a:cubicBezTo>
                <a:cubicBezTo>
                  <a:pt x="947" y="149"/>
                  <a:pt x="948" y="150"/>
                  <a:pt x="949" y="151"/>
                </a:cubicBezTo>
                <a:cubicBezTo>
                  <a:pt x="949" y="151"/>
                  <a:pt x="949" y="152"/>
                  <a:pt x="949" y="152"/>
                </a:cubicBezTo>
                <a:cubicBezTo>
                  <a:pt x="950" y="153"/>
                  <a:pt x="951" y="153"/>
                  <a:pt x="951" y="154"/>
                </a:cubicBezTo>
                <a:cubicBezTo>
                  <a:pt x="951" y="154"/>
                  <a:pt x="951" y="154"/>
                  <a:pt x="951" y="155"/>
                </a:cubicBezTo>
                <a:cubicBezTo>
                  <a:pt x="952" y="155"/>
                  <a:pt x="952" y="156"/>
                  <a:pt x="952" y="156"/>
                </a:cubicBezTo>
                <a:cubicBezTo>
                  <a:pt x="952" y="157"/>
                  <a:pt x="953" y="157"/>
                  <a:pt x="953" y="158"/>
                </a:cubicBezTo>
                <a:cubicBezTo>
                  <a:pt x="953" y="158"/>
                  <a:pt x="953" y="158"/>
                  <a:pt x="953" y="158"/>
                </a:cubicBezTo>
                <a:cubicBezTo>
                  <a:pt x="954" y="158"/>
                  <a:pt x="954" y="158"/>
                  <a:pt x="954" y="158"/>
                </a:cubicBezTo>
                <a:cubicBezTo>
                  <a:pt x="954" y="159"/>
                  <a:pt x="954" y="159"/>
                  <a:pt x="954" y="159"/>
                </a:cubicBezTo>
                <a:cubicBezTo>
                  <a:pt x="955" y="160"/>
                  <a:pt x="955" y="160"/>
                  <a:pt x="955" y="160"/>
                </a:cubicBezTo>
                <a:cubicBezTo>
                  <a:pt x="955" y="161"/>
                  <a:pt x="956" y="161"/>
                  <a:pt x="956" y="161"/>
                </a:cubicBezTo>
                <a:cubicBezTo>
                  <a:pt x="956" y="162"/>
                  <a:pt x="956" y="162"/>
                  <a:pt x="956" y="163"/>
                </a:cubicBezTo>
                <a:cubicBezTo>
                  <a:pt x="956" y="163"/>
                  <a:pt x="957" y="163"/>
                  <a:pt x="957" y="163"/>
                </a:cubicBezTo>
                <a:cubicBezTo>
                  <a:pt x="957" y="163"/>
                  <a:pt x="957" y="163"/>
                  <a:pt x="957" y="163"/>
                </a:cubicBezTo>
                <a:cubicBezTo>
                  <a:pt x="958" y="164"/>
                  <a:pt x="959" y="165"/>
                  <a:pt x="959" y="165"/>
                </a:cubicBezTo>
                <a:cubicBezTo>
                  <a:pt x="959" y="165"/>
                  <a:pt x="960" y="166"/>
                  <a:pt x="960" y="166"/>
                </a:cubicBezTo>
                <a:cubicBezTo>
                  <a:pt x="960" y="167"/>
                  <a:pt x="961" y="167"/>
                  <a:pt x="961" y="167"/>
                </a:cubicBezTo>
                <a:cubicBezTo>
                  <a:pt x="962" y="167"/>
                  <a:pt x="961" y="168"/>
                  <a:pt x="962" y="168"/>
                </a:cubicBezTo>
                <a:cubicBezTo>
                  <a:pt x="962" y="169"/>
                  <a:pt x="963" y="169"/>
                  <a:pt x="963" y="170"/>
                </a:cubicBezTo>
                <a:cubicBezTo>
                  <a:pt x="963" y="170"/>
                  <a:pt x="963" y="170"/>
                  <a:pt x="963" y="170"/>
                </a:cubicBezTo>
                <a:cubicBezTo>
                  <a:pt x="963" y="171"/>
                  <a:pt x="963" y="171"/>
                  <a:pt x="963" y="171"/>
                </a:cubicBezTo>
                <a:cubicBezTo>
                  <a:pt x="964" y="171"/>
                  <a:pt x="964" y="172"/>
                  <a:pt x="964" y="172"/>
                </a:cubicBezTo>
                <a:cubicBezTo>
                  <a:pt x="964" y="173"/>
                  <a:pt x="964" y="173"/>
                  <a:pt x="964" y="173"/>
                </a:cubicBezTo>
                <a:cubicBezTo>
                  <a:pt x="965" y="174"/>
                  <a:pt x="966" y="174"/>
                  <a:pt x="966" y="175"/>
                </a:cubicBezTo>
                <a:cubicBezTo>
                  <a:pt x="965" y="175"/>
                  <a:pt x="965" y="175"/>
                  <a:pt x="965" y="175"/>
                </a:cubicBezTo>
                <a:cubicBezTo>
                  <a:pt x="966" y="176"/>
                  <a:pt x="966" y="176"/>
                  <a:pt x="966" y="177"/>
                </a:cubicBezTo>
                <a:cubicBezTo>
                  <a:pt x="966" y="177"/>
                  <a:pt x="966" y="177"/>
                  <a:pt x="966" y="177"/>
                </a:cubicBezTo>
                <a:cubicBezTo>
                  <a:pt x="968" y="178"/>
                  <a:pt x="967" y="180"/>
                  <a:pt x="969" y="180"/>
                </a:cubicBezTo>
                <a:cubicBezTo>
                  <a:pt x="969" y="180"/>
                  <a:pt x="969" y="181"/>
                  <a:pt x="969" y="181"/>
                </a:cubicBezTo>
                <a:cubicBezTo>
                  <a:pt x="969" y="182"/>
                  <a:pt x="969" y="182"/>
                  <a:pt x="970" y="183"/>
                </a:cubicBezTo>
                <a:cubicBezTo>
                  <a:pt x="970" y="183"/>
                  <a:pt x="970" y="183"/>
                  <a:pt x="970" y="184"/>
                </a:cubicBezTo>
                <a:cubicBezTo>
                  <a:pt x="970" y="184"/>
                  <a:pt x="971" y="184"/>
                  <a:pt x="971" y="185"/>
                </a:cubicBezTo>
                <a:cubicBezTo>
                  <a:pt x="971" y="186"/>
                  <a:pt x="971" y="187"/>
                  <a:pt x="972" y="187"/>
                </a:cubicBezTo>
                <a:cubicBezTo>
                  <a:pt x="972" y="187"/>
                  <a:pt x="972" y="187"/>
                  <a:pt x="972" y="186"/>
                </a:cubicBezTo>
                <a:cubicBezTo>
                  <a:pt x="972" y="187"/>
                  <a:pt x="973" y="187"/>
                  <a:pt x="973" y="187"/>
                </a:cubicBezTo>
                <a:cubicBezTo>
                  <a:pt x="973" y="189"/>
                  <a:pt x="973" y="189"/>
                  <a:pt x="974" y="190"/>
                </a:cubicBezTo>
                <a:cubicBezTo>
                  <a:pt x="974" y="192"/>
                  <a:pt x="975" y="192"/>
                  <a:pt x="975" y="193"/>
                </a:cubicBezTo>
                <a:cubicBezTo>
                  <a:pt x="976" y="195"/>
                  <a:pt x="976" y="197"/>
                  <a:pt x="977" y="198"/>
                </a:cubicBezTo>
                <a:cubicBezTo>
                  <a:pt x="977" y="199"/>
                  <a:pt x="978" y="200"/>
                  <a:pt x="978" y="201"/>
                </a:cubicBezTo>
                <a:cubicBezTo>
                  <a:pt x="979" y="201"/>
                  <a:pt x="978" y="202"/>
                  <a:pt x="979" y="203"/>
                </a:cubicBezTo>
                <a:cubicBezTo>
                  <a:pt x="979" y="204"/>
                  <a:pt x="979" y="205"/>
                  <a:pt x="980" y="206"/>
                </a:cubicBezTo>
                <a:cubicBezTo>
                  <a:pt x="980" y="207"/>
                  <a:pt x="981" y="208"/>
                  <a:pt x="981" y="209"/>
                </a:cubicBezTo>
                <a:cubicBezTo>
                  <a:pt x="981" y="210"/>
                  <a:pt x="982" y="210"/>
                  <a:pt x="982" y="211"/>
                </a:cubicBezTo>
                <a:cubicBezTo>
                  <a:pt x="983" y="212"/>
                  <a:pt x="983" y="213"/>
                  <a:pt x="984" y="214"/>
                </a:cubicBezTo>
                <a:cubicBezTo>
                  <a:pt x="983" y="215"/>
                  <a:pt x="983" y="216"/>
                  <a:pt x="983" y="218"/>
                </a:cubicBezTo>
                <a:cubicBezTo>
                  <a:pt x="983" y="218"/>
                  <a:pt x="984" y="218"/>
                  <a:pt x="983" y="219"/>
                </a:cubicBezTo>
                <a:cubicBezTo>
                  <a:pt x="984" y="218"/>
                  <a:pt x="986" y="223"/>
                  <a:pt x="986" y="223"/>
                </a:cubicBezTo>
                <a:cubicBezTo>
                  <a:pt x="992" y="249"/>
                  <a:pt x="988" y="275"/>
                  <a:pt x="1000" y="300"/>
                </a:cubicBezTo>
                <a:cubicBezTo>
                  <a:pt x="1004" y="307"/>
                  <a:pt x="1018" y="322"/>
                  <a:pt x="1035" y="316"/>
                </a:cubicBezTo>
                <a:cubicBezTo>
                  <a:pt x="1038" y="315"/>
                  <a:pt x="1044" y="312"/>
                  <a:pt x="1045" y="311"/>
                </a:cubicBezTo>
                <a:cubicBezTo>
                  <a:pt x="1045" y="311"/>
                  <a:pt x="1051" y="317"/>
                  <a:pt x="1062" y="318"/>
                </a:cubicBezTo>
                <a:cubicBezTo>
                  <a:pt x="1086" y="320"/>
                  <a:pt x="1106" y="288"/>
                  <a:pt x="1104" y="269"/>
                </a:cubicBezTo>
                <a:cubicBezTo>
                  <a:pt x="1102" y="258"/>
                  <a:pt x="1093" y="255"/>
                  <a:pt x="1093" y="255"/>
                </a:cubicBezTo>
                <a:cubicBezTo>
                  <a:pt x="1094" y="254"/>
                  <a:pt x="1106" y="247"/>
                  <a:pt x="1104" y="228"/>
                </a:cubicBezTo>
                <a:cubicBezTo>
                  <a:pt x="1103" y="212"/>
                  <a:pt x="1090" y="206"/>
                  <a:pt x="1083" y="202"/>
                </a:cubicBezTo>
                <a:cubicBezTo>
                  <a:pt x="1069" y="195"/>
                  <a:pt x="1049" y="197"/>
                  <a:pt x="1037" y="205"/>
                </a:cubicBezTo>
                <a:cubicBezTo>
                  <a:pt x="1025" y="213"/>
                  <a:pt x="1020" y="223"/>
                  <a:pt x="1022" y="238"/>
                </a:cubicBezTo>
                <a:cubicBezTo>
                  <a:pt x="1024" y="250"/>
                  <a:pt x="1034" y="264"/>
                  <a:pt x="1049" y="261"/>
                </a:cubicBezTo>
                <a:cubicBezTo>
                  <a:pt x="1070" y="256"/>
                  <a:pt x="1055" y="230"/>
                  <a:pt x="1045" y="244"/>
                </a:cubicBezTo>
                <a:cubicBezTo>
                  <a:pt x="1044" y="233"/>
                  <a:pt x="1053" y="231"/>
                  <a:pt x="1060" y="232"/>
                </a:cubicBezTo>
                <a:cubicBezTo>
                  <a:pt x="1080" y="234"/>
                  <a:pt x="1080" y="266"/>
                  <a:pt x="1064" y="275"/>
                </a:cubicBezTo>
                <a:cubicBezTo>
                  <a:pt x="1059" y="277"/>
                  <a:pt x="1051" y="278"/>
                  <a:pt x="1046" y="277"/>
                </a:cubicBezTo>
                <a:cubicBezTo>
                  <a:pt x="1040" y="275"/>
                  <a:pt x="1034" y="271"/>
                  <a:pt x="1030" y="266"/>
                </a:cubicBezTo>
                <a:cubicBezTo>
                  <a:pt x="1025" y="260"/>
                  <a:pt x="1021" y="253"/>
                  <a:pt x="1018" y="246"/>
                </a:cubicBezTo>
                <a:cubicBezTo>
                  <a:pt x="1016" y="242"/>
                  <a:pt x="1015" y="237"/>
                  <a:pt x="1014" y="233"/>
                </a:cubicBezTo>
                <a:cubicBezTo>
                  <a:pt x="1013" y="231"/>
                  <a:pt x="1013" y="228"/>
                  <a:pt x="1012" y="226"/>
                </a:cubicBezTo>
                <a:cubicBezTo>
                  <a:pt x="1012" y="225"/>
                  <a:pt x="1011" y="225"/>
                  <a:pt x="1011" y="224"/>
                </a:cubicBezTo>
                <a:cubicBezTo>
                  <a:pt x="1010" y="223"/>
                  <a:pt x="1011" y="225"/>
                  <a:pt x="1011" y="224"/>
                </a:cubicBezTo>
                <a:cubicBezTo>
                  <a:pt x="1011" y="224"/>
                  <a:pt x="1011" y="223"/>
                  <a:pt x="1011" y="223"/>
                </a:cubicBezTo>
                <a:cubicBezTo>
                  <a:pt x="1011" y="222"/>
                  <a:pt x="1010" y="222"/>
                  <a:pt x="1010" y="221"/>
                </a:cubicBezTo>
                <a:cubicBezTo>
                  <a:pt x="1009" y="221"/>
                  <a:pt x="1010" y="220"/>
                  <a:pt x="1009" y="219"/>
                </a:cubicBezTo>
                <a:cubicBezTo>
                  <a:pt x="1009" y="219"/>
                  <a:pt x="1009" y="218"/>
                  <a:pt x="1009" y="218"/>
                </a:cubicBezTo>
                <a:cubicBezTo>
                  <a:pt x="1008" y="217"/>
                  <a:pt x="1008" y="216"/>
                  <a:pt x="1007" y="215"/>
                </a:cubicBezTo>
                <a:cubicBezTo>
                  <a:pt x="1007" y="213"/>
                  <a:pt x="1008" y="212"/>
                  <a:pt x="1007" y="211"/>
                </a:cubicBezTo>
                <a:cubicBezTo>
                  <a:pt x="1007" y="209"/>
                  <a:pt x="1003" y="206"/>
                  <a:pt x="1004" y="205"/>
                </a:cubicBezTo>
                <a:cubicBezTo>
                  <a:pt x="1003" y="205"/>
                  <a:pt x="1003" y="203"/>
                  <a:pt x="1003" y="203"/>
                </a:cubicBezTo>
                <a:cubicBezTo>
                  <a:pt x="1002" y="202"/>
                  <a:pt x="1002" y="203"/>
                  <a:pt x="1001" y="203"/>
                </a:cubicBezTo>
                <a:cubicBezTo>
                  <a:pt x="1000" y="200"/>
                  <a:pt x="1000" y="200"/>
                  <a:pt x="999" y="199"/>
                </a:cubicBezTo>
                <a:cubicBezTo>
                  <a:pt x="998" y="198"/>
                  <a:pt x="999" y="197"/>
                  <a:pt x="999" y="197"/>
                </a:cubicBezTo>
                <a:cubicBezTo>
                  <a:pt x="999" y="196"/>
                  <a:pt x="997" y="196"/>
                  <a:pt x="998" y="194"/>
                </a:cubicBezTo>
                <a:cubicBezTo>
                  <a:pt x="997" y="194"/>
                  <a:pt x="997" y="195"/>
                  <a:pt x="996" y="194"/>
                </a:cubicBezTo>
                <a:cubicBezTo>
                  <a:pt x="996" y="193"/>
                  <a:pt x="996" y="192"/>
                  <a:pt x="996" y="191"/>
                </a:cubicBezTo>
                <a:cubicBezTo>
                  <a:pt x="995" y="190"/>
                  <a:pt x="995" y="188"/>
                  <a:pt x="993" y="188"/>
                </a:cubicBezTo>
                <a:cubicBezTo>
                  <a:pt x="993" y="186"/>
                  <a:pt x="992" y="186"/>
                  <a:pt x="992" y="186"/>
                </a:cubicBezTo>
                <a:cubicBezTo>
                  <a:pt x="992" y="185"/>
                  <a:pt x="992" y="185"/>
                  <a:pt x="992" y="185"/>
                </a:cubicBezTo>
                <a:cubicBezTo>
                  <a:pt x="991" y="184"/>
                  <a:pt x="990" y="183"/>
                  <a:pt x="990" y="184"/>
                </a:cubicBezTo>
                <a:cubicBezTo>
                  <a:pt x="989" y="182"/>
                  <a:pt x="989" y="181"/>
                  <a:pt x="989" y="180"/>
                </a:cubicBezTo>
                <a:cubicBezTo>
                  <a:pt x="989" y="180"/>
                  <a:pt x="988" y="180"/>
                  <a:pt x="988" y="179"/>
                </a:cubicBezTo>
                <a:cubicBezTo>
                  <a:pt x="988" y="179"/>
                  <a:pt x="988" y="179"/>
                  <a:pt x="988" y="179"/>
                </a:cubicBezTo>
                <a:cubicBezTo>
                  <a:pt x="987" y="178"/>
                  <a:pt x="987" y="178"/>
                  <a:pt x="986" y="177"/>
                </a:cubicBezTo>
                <a:cubicBezTo>
                  <a:pt x="986" y="176"/>
                  <a:pt x="985" y="176"/>
                  <a:pt x="984" y="175"/>
                </a:cubicBezTo>
                <a:cubicBezTo>
                  <a:pt x="984" y="175"/>
                  <a:pt x="985" y="175"/>
                  <a:pt x="985" y="174"/>
                </a:cubicBezTo>
                <a:cubicBezTo>
                  <a:pt x="984" y="174"/>
                  <a:pt x="983" y="174"/>
                  <a:pt x="983" y="174"/>
                </a:cubicBezTo>
                <a:cubicBezTo>
                  <a:pt x="982" y="172"/>
                  <a:pt x="982" y="171"/>
                  <a:pt x="981" y="169"/>
                </a:cubicBezTo>
                <a:cubicBezTo>
                  <a:pt x="979" y="169"/>
                  <a:pt x="979" y="166"/>
                  <a:pt x="976" y="165"/>
                </a:cubicBezTo>
                <a:cubicBezTo>
                  <a:pt x="976" y="164"/>
                  <a:pt x="976" y="163"/>
                  <a:pt x="974" y="163"/>
                </a:cubicBezTo>
                <a:cubicBezTo>
                  <a:pt x="975" y="162"/>
                  <a:pt x="973" y="161"/>
                  <a:pt x="974" y="160"/>
                </a:cubicBezTo>
                <a:cubicBezTo>
                  <a:pt x="973" y="160"/>
                  <a:pt x="973" y="159"/>
                  <a:pt x="972" y="159"/>
                </a:cubicBezTo>
                <a:cubicBezTo>
                  <a:pt x="971" y="156"/>
                  <a:pt x="968" y="153"/>
                  <a:pt x="965" y="151"/>
                </a:cubicBezTo>
                <a:cubicBezTo>
                  <a:pt x="964" y="149"/>
                  <a:pt x="962" y="146"/>
                  <a:pt x="959" y="146"/>
                </a:cubicBezTo>
                <a:cubicBezTo>
                  <a:pt x="959" y="145"/>
                  <a:pt x="958" y="144"/>
                  <a:pt x="958" y="143"/>
                </a:cubicBezTo>
                <a:cubicBezTo>
                  <a:pt x="957" y="143"/>
                  <a:pt x="956" y="141"/>
                  <a:pt x="956" y="144"/>
                </a:cubicBezTo>
                <a:cubicBezTo>
                  <a:pt x="955" y="142"/>
                  <a:pt x="954" y="141"/>
                  <a:pt x="954" y="139"/>
                </a:cubicBezTo>
                <a:cubicBezTo>
                  <a:pt x="952" y="138"/>
                  <a:pt x="953" y="139"/>
                  <a:pt x="952" y="139"/>
                </a:cubicBezTo>
                <a:cubicBezTo>
                  <a:pt x="952" y="138"/>
                  <a:pt x="951" y="137"/>
                  <a:pt x="950" y="137"/>
                </a:cubicBezTo>
                <a:cubicBezTo>
                  <a:pt x="950" y="137"/>
                  <a:pt x="949" y="137"/>
                  <a:pt x="949" y="136"/>
                </a:cubicBezTo>
                <a:cubicBezTo>
                  <a:pt x="949" y="136"/>
                  <a:pt x="949" y="136"/>
                  <a:pt x="949" y="136"/>
                </a:cubicBezTo>
                <a:cubicBezTo>
                  <a:pt x="948" y="135"/>
                  <a:pt x="947" y="135"/>
                  <a:pt x="947" y="135"/>
                </a:cubicBezTo>
                <a:cubicBezTo>
                  <a:pt x="947" y="134"/>
                  <a:pt x="947" y="134"/>
                  <a:pt x="947" y="134"/>
                </a:cubicBezTo>
                <a:cubicBezTo>
                  <a:pt x="946" y="134"/>
                  <a:pt x="947" y="134"/>
                  <a:pt x="947" y="134"/>
                </a:cubicBezTo>
                <a:cubicBezTo>
                  <a:pt x="946" y="133"/>
                  <a:pt x="945" y="132"/>
                  <a:pt x="945" y="131"/>
                </a:cubicBezTo>
                <a:cubicBezTo>
                  <a:pt x="944" y="131"/>
                  <a:pt x="943" y="131"/>
                  <a:pt x="942" y="131"/>
                </a:cubicBezTo>
                <a:cubicBezTo>
                  <a:pt x="942" y="131"/>
                  <a:pt x="942" y="131"/>
                  <a:pt x="942" y="131"/>
                </a:cubicBezTo>
                <a:cubicBezTo>
                  <a:pt x="942" y="131"/>
                  <a:pt x="942" y="130"/>
                  <a:pt x="942" y="130"/>
                </a:cubicBezTo>
                <a:cubicBezTo>
                  <a:pt x="942" y="130"/>
                  <a:pt x="941" y="130"/>
                  <a:pt x="941" y="130"/>
                </a:cubicBezTo>
                <a:cubicBezTo>
                  <a:pt x="941" y="130"/>
                  <a:pt x="941" y="130"/>
                  <a:pt x="941" y="130"/>
                </a:cubicBezTo>
                <a:cubicBezTo>
                  <a:pt x="939" y="128"/>
                  <a:pt x="939" y="128"/>
                  <a:pt x="937" y="128"/>
                </a:cubicBezTo>
                <a:cubicBezTo>
                  <a:pt x="937" y="127"/>
                  <a:pt x="936" y="127"/>
                  <a:pt x="936" y="127"/>
                </a:cubicBezTo>
                <a:cubicBezTo>
                  <a:pt x="936" y="127"/>
                  <a:pt x="936" y="126"/>
                  <a:pt x="936" y="126"/>
                </a:cubicBezTo>
                <a:cubicBezTo>
                  <a:pt x="936" y="126"/>
                  <a:pt x="936" y="126"/>
                  <a:pt x="935" y="126"/>
                </a:cubicBezTo>
                <a:cubicBezTo>
                  <a:pt x="935" y="126"/>
                  <a:pt x="936" y="126"/>
                  <a:pt x="936" y="126"/>
                </a:cubicBezTo>
                <a:cubicBezTo>
                  <a:pt x="936" y="126"/>
                  <a:pt x="935" y="125"/>
                  <a:pt x="935" y="125"/>
                </a:cubicBezTo>
                <a:cubicBezTo>
                  <a:pt x="934" y="124"/>
                  <a:pt x="933" y="125"/>
                  <a:pt x="933" y="124"/>
                </a:cubicBezTo>
                <a:cubicBezTo>
                  <a:pt x="933" y="123"/>
                  <a:pt x="932" y="124"/>
                  <a:pt x="932" y="124"/>
                </a:cubicBezTo>
                <a:cubicBezTo>
                  <a:pt x="931" y="124"/>
                  <a:pt x="931" y="123"/>
                  <a:pt x="931" y="123"/>
                </a:cubicBezTo>
                <a:cubicBezTo>
                  <a:pt x="930" y="122"/>
                  <a:pt x="929" y="122"/>
                  <a:pt x="928" y="121"/>
                </a:cubicBezTo>
                <a:cubicBezTo>
                  <a:pt x="927" y="121"/>
                  <a:pt x="927" y="120"/>
                  <a:pt x="926" y="120"/>
                </a:cubicBezTo>
                <a:cubicBezTo>
                  <a:pt x="925" y="118"/>
                  <a:pt x="923" y="118"/>
                  <a:pt x="922" y="117"/>
                </a:cubicBezTo>
                <a:cubicBezTo>
                  <a:pt x="922" y="117"/>
                  <a:pt x="922" y="117"/>
                  <a:pt x="921" y="117"/>
                </a:cubicBezTo>
                <a:cubicBezTo>
                  <a:pt x="921" y="117"/>
                  <a:pt x="921" y="116"/>
                  <a:pt x="921" y="116"/>
                </a:cubicBezTo>
                <a:cubicBezTo>
                  <a:pt x="921" y="116"/>
                  <a:pt x="920" y="116"/>
                  <a:pt x="920" y="116"/>
                </a:cubicBezTo>
                <a:cubicBezTo>
                  <a:pt x="919" y="115"/>
                  <a:pt x="919" y="115"/>
                  <a:pt x="918" y="114"/>
                </a:cubicBezTo>
                <a:cubicBezTo>
                  <a:pt x="917" y="114"/>
                  <a:pt x="917" y="114"/>
                  <a:pt x="916" y="113"/>
                </a:cubicBezTo>
                <a:cubicBezTo>
                  <a:pt x="915" y="113"/>
                  <a:pt x="917" y="115"/>
                  <a:pt x="917" y="114"/>
                </a:cubicBezTo>
                <a:cubicBezTo>
                  <a:pt x="915" y="113"/>
                  <a:pt x="912" y="112"/>
                  <a:pt x="911" y="111"/>
                </a:cubicBezTo>
                <a:cubicBezTo>
                  <a:pt x="911" y="111"/>
                  <a:pt x="911" y="111"/>
                  <a:pt x="911" y="111"/>
                </a:cubicBezTo>
                <a:cubicBezTo>
                  <a:pt x="910" y="111"/>
                  <a:pt x="910" y="111"/>
                  <a:pt x="910" y="111"/>
                </a:cubicBezTo>
                <a:cubicBezTo>
                  <a:pt x="910" y="111"/>
                  <a:pt x="910" y="111"/>
                  <a:pt x="910" y="111"/>
                </a:cubicBezTo>
                <a:cubicBezTo>
                  <a:pt x="909" y="110"/>
                  <a:pt x="909" y="111"/>
                  <a:pt x="908" y="110"/>
                </a:cubicBezTo>
                <a:cubicBezTo>
                  <a:pt x="908" y="111"/>
                  <a:pt x="909" y="111"/>
                  <a:pt x="909" y="112"/>
                </a:cubicBezTo>
                <a:cubicBezTo>
                  <a:pt x="910" y="112"/>
                  <a:pt x="909" y="112"/>
                  <a:pt x="910" y="112"/>
                </a:cubicBezTo>
                <a:close/>
                <a:moveTo>
                  <a:pt x="992" y="200"/>
                </a:moveTo>
                <a:cubicBezTo>
                  <a:pt x="995" y="203"/>
                  <a:pt x="997" y="207"/>
                  <a:pt x="999" y="211"/>
                </a:cubicBezTo>
                <a:cubicBezTo>
                  <a:pt x="998" y="212"/>
                  <a:pt x="999" y="212"/>
                  <a:pt x="998" y="213"/>
                </a:cubicBezTo>
                <a:cubicBezTo>
                  <a:pt x="999" y="214"/>
                  <a:pt x="999" y="214"/>
                  <a:pt x="1000" y="215"/>
                </a:cubicBezTo>
                <a:cubicBezTo>
                  <a:pt x="999" y="216"/>
                  <a:pt x="1001" y="217"/>
                  <a:pt x="1001" y="218"/>
                </a:cubicBezTo>
                <a:cubicBezTo>
                  <a:pt x="1002" y="218"/>
                  <a:pt x="1002" y="220"/>
                  <a:pt x="1003" y="221"/>
                </a:cubicBezTo>
                <a:cubicBezTo>
                  <a:pt x="1003" y="221"/>
                  <a:pt x="1003" y="222"/>
                  <a:pt x="1003" y="222"/>
                </a:cubicBezTo>
                <a:cubicBezTo>
                  <a:pt x="1003" y="223"/>
                  <a:pt x="1003" y="223"/>
                  <a:pt x="1003" y="223"/>
                </a:cubicBezTo>
                <a:cubicBezTo>
                  <a:pt x="1001" y="223"/>
                  <a:pt x="1003" y="222"/>
                  <a:pt x="1002" y="221"/>
                </a:cubicBezTo>
                <a:cubicBezTo>
                  <a:pt x="998" y="220"/>
                  <a:pt x="1000" y="215"/>
                  <a:pt x="997" y="214"/>
                </a:cubicBezTo>
                <a:cubicBezTo>
                  <a:pt x="997" y="212"/>
                  <a:pt x="996" y="211"/>
                  <a:pt x="996" y="209"/>
                </a:cubicBezTo>
                <a:cubicBezTo>
                  <a:pt x="996" y="208"/>
                  <a:pt x="996" y="208"/>
                  <a:pt x="995" y="207"/>
                </a:cubicBezTo>
                <a:cubicBezTo>
                  <a:pt x="996" y="206"/>
                  <a:pt x="996" y="206"/>
                  <a:pt x="995" y="204"/>
                </a:cubicBezTo>
                <a:cubicBezTo>
                  <a:pt x="993" y="204"/>
                  <a:pt x="993" y="204"/>
                  <a:pt x="993" y="204"/>
                </a:cubicBezTo>
                <a:cubicBezTo>
                  <a:pt x="993" y="203"/>
                  <a:pt x="993" y="202"/>
                  <a:pt x="993" y="201"/>
                </a:cubicBezTo>
                <a:cubicBezTo>
                  <a:pt x="993" y="201"/>
                  <a:pt x="991" y="201"/>
                  <a:pt x="992" y="200"/>
                </a:cubicBezTo>
                <a:close/>
                <a:moveTo>
                  <a:pt x="988" y="191"/>
                </a:moveTo>
                <a:cubicBezTo>
                  <a:pt x="989" y="193"/>
                  <a:pt x="990" y="195"/>
                  <a:pt x="991" y="196"/>
                </a:cubicBezTo>
                <a:cubicBezTo>
                  <a:pt x="991" y="198"/>
                  <a:pt x="991" y="198"/>
                  <a:pt x="991" y="198"/>
                </a:cubicBezTo>
                <a:cubicBezTo>
                  <a:pt x="989" y="197"/>
                  <a:pt x="990" y="195"/>
                  <a:pt x="988" y="195"/>
                </a:cubicBezTo>
                <a:cubicBezTo>
                  <a:pt x="989" y="193"/>
                  <a:pt x="987" y="193"/>
                  <a:pt x="988" y="191"/>
                </a:cubicBezTo>
                <a:close/>
                <a:moveTo>
                  <a:pt x="967" y="174"/>
                </a:moveTo>
                <a:cubicBezTo>
                  <a:pt x="967" y="173"/>
                  <a:pt x="966" y="173"/>
                  <a:pt x="967" y="172"/>
                </a:cubicBezTo>
                <a:cubicBezTo>
                  <a:pt x="966" y="171"/>
                  <a:pt x="966" y="171"/>
                  <a:pt x="965" y="171"/>
                </a:cubicBezTo>
                <a:cubicBezTo>
                  <a:pt x="966" y="170"/>
                  <a:pt x="967" y="171"/>
                  <a:pt x="967" y="172"/>
                </a:cubicBezTo>
                <a:cubicBezTo>
                  <a:pt x="967" y="172"/>
                  <a:pt x="969" y="174"/>
                  <a:pt x="969" y="175"/>
                </a:cubicBezTo>
                <a:cubicBezTo>
                  <a:pt x="968" y="176"/>
                  <a:pt x="968" y="174"/>
                  <a:pt x="967" y="174"/>
                </a:cubicBezTo>
                <a:close/>
                <a:moveTo>
                  <a:pt x="970" y="182"/>
                </a:moveTo>
                <a:cubicBezTo>
                  <a:pt x="969" y="182"/>
                  <a:pt x="969" y="182"/>
                  <a:pt x="969" y="181"/>
                </a:cubicBezTo>
                <a:cubicBezTo>
                  <a:pt x="969" y="181"/>
                  <a:pt x="969" y="181"/>
                  <a:pt x="969" y="181"/>
                </a:cubicBezTo>
                <a:cubicBezTo>
                  <a:pt x="969" y="181"/>
                  <a:pt x="970" y="181"/>
                  <a:pt x="970" y="182"/>
                </a:cubicBezTo>
                <a:close/>
                <a:moveTo>
                  <a:pt x="956" y="149"/>
                </a:moveTo>
                <a:cubicBezTo>
                  <a:pt x="956" y="150"/>
                  <a:pt x="956" y="150"/>
                  <a:pt x="957" y="151"/>
                </a:cubicBezTo>
                <a:cubicBezTo>
                  <a:pt x="957" y="151"/>
                  <a:pt x="957" y="152"/>
                  <a:pt x="957" y="152"/>
                </a:cubicBezTo>
                <a:cubicBezTo>
                  <a:pt x="958" y="153"/>
                  <a:pt x="958" y="152"/>
                  <a:pt x="959" y="152"/>
                </a:cubicBezTo>
                <a:cubicBezTo>
                  <a:pt x="959" y="154"/>
                  <a:pt x="961" y="154"/>
                  <a:pt x="961" y="154"/>
                </a:cubicBezTo>
                <a:cubicBezTo>
                  <a:pt x="961" y="154"/>
                  <a:pt x="961" y="155"/>
                  <a:pt x="962" y="155"/>
                </a:cubicBezTo>
                <a:cubicBezTo>
                  <a:pt x="962" y="156"/>
                  <a:pt x="962" y="156"/>
                  <a:pt x="963" y="156"/>
                </a:cubicBezTo>
                <a:cubicBezTo>
                  <a:pt x="963" y="157"/>
                  <a:pt x="964" y="157"/>
                  <a:pt x="964" y="158"/>
                </a:cubicBezTo>
                <a:cubicBezTo>
                  <a:pt x="965" y="159"/>
                  <a:pt x="964" y="158"/>
                  <a:pt x="965" y="159"/>
                </a:cubicBezTo>
                <a:cubicBezTo>
                  <a:pt x="966" y="162"/>
                  <a:pt x="968" y="163"/>
                  <a:pt x="968" y="165"/>
                </a:cubicBezTo>
                <a:cubicBezTo>
                  <a:pt x="970" y="166"/>
                  <a:pt x="970" y="167"/>
                  <a:pt x="970" y="168"/>
                </a:cubicBezTo>
                <a:cubicBezTo>
                  <a:pt x="972" y="169"/>
                  <a:pt x="972" y="169"/>
                  <a:pt x="972" y="169"/>
                </a:cubicBezTo>
                <a:cubicBezTo>
                  <a:pt x="972" y="170"/>
                  <a:pt x="974" y="171"/>
                  <a:pt x="974" y="172"/>
                </a:cubicBezTo>
                <a:cubicBezTo>
                  <a:pt x="976" y="173"/>
                  <a:pt x="976" y="173"/>
                  <a:pt x="976" y="173"/>
                </a:cubicBezTo>
                <a:cubicBezTo>
                  <a:pt x="976" y="175"/>
                  <a:pt x="977" y="176"/>
                  <a:pt x="978" y="177"/>
                </a:cubicBezTo>
                <a:cubicBezTo>
                  <a:pt x="978" y="177"/>
                  <a:pt x="978" y="177"/>
                  <a:pt x="978" y="177"/>
                </a:cubicBezTo>
                <a:cubicBezTo>
                  <a:pt x="979" y="177"/>
                  <a:pt x="979" y="178"/>
                  <a:pt x="979" y="179"/>
                </a:cubicBezTo>
                <a:cubicBezTo>
                  <a:pt x="980" y="179"/>
                  <a:pt x="979" y="180"/>
                  <a:pt x="980" y="180"/>
                </a:cubicBezTo>
                <a:cubicBezTo>
                  <a:pt x="980" y="180"/>
                  <a:pt x="980" y="181"/>
                  <a:pt x="981" y="181"/>
                </a:cubicBezTo>
                <a:cubicBezTo>
                  <a:pt x="981" y="181"/>
                  <a:pt x="982" y="182"/>
                  <a:pt x="983" y="183"/>
                </a:cubicBezTo>
                <a:cubicBezTo>
                  <a:pt x="983" y="185"/>
                  <a:pt x="985" y="187"/>
                  <a:pt x="987" y="189"/>
                </a:cubicBezTo>
                <a:cubicBezTo>
                  <a:pt x="987" y="190"/>
                  <a:pt x="985" y="188"/>
                  <a:pt x="985" y="188"/>
                </a:cubicBezTo>
                <a:cubicBezTo>
                  <a:pt x="984" y="188"/>
                  <a:pt x="983" y="187"/>
                  <a:pt x="984" y="186"/>
                </a:cubicBezTo>
                <a:cubicBezTo>
                  <a:pt x="981" y="184"/>
                  <a:pt x="981" y="181"/>
                  <a:pt x="978" y="179"/>
                </a:cubicBezTo>
                <a:cubicBezTo>
                  <a:pt x="978" y="179"/>
                  <a:pt x="977" y="178"/>
                  <a:pt x="977" y="177"/>
                </a:cubicBezTo>
                <a:cubicBezTo>
                  <a:pt x="976" y="177"/>
                  <a:pt x="976" y="176"/>
                  <a:pt x="976" y="175"/>
                </a:cubicBezTo>
                <a:cubicBezTo>
                  <a:pt x="975" y="174"/>
                  <a:pt x="974" y="174"/>
                  <a:pt x="975" y="173"/>
                </a:cubicBezTo>
                <a:cubicBezTo>
                  <a:pt x="974" y="173"/>
                  <a:pt x="974" y="173"/>
                  <a:pt x="973" y="173"/>
                </a:cubicBezTo>
                <a:cubicBezTo>
                  <a:pt x="973" y="173"/>
                  <a:pt x="972" y="172"/>
                  <a:pt x="973" y="171"/>
                </a:cubicBezTo>
                <a:cubicBezTo>
                  <a:pt x="972" y="170"/>
                  <a:pt x="972" y="170"/>
                  <a:pt x="972" y="170"/>
                </a:cubicBezTo>
                <a:cubicBezTo>
                  <a:pt x="971" y="169"/>
                  <a:pt x="972" y="169"/>
                  <a:pt x="971" y="169"/>
                </a:cubicBezTo>
                <a:cubicBezTo>
                  <a:pt x="971" y="169"/>
                  <a:pt x="971" y="170"/>
                  <a:pt x="970" y="169"/>
                </a:cubicBezTo>
                <a:cubicBezTo>
                  <a:pt x="970" y="168"/>
                  <a:pt x="970" y="169"/>
                  <a:pt x="969" y="169"/>
                </a:cubicBezTo>
                <a:cubicBezTo>
                  <a:pt x="969" y="168"/>
                  <a:pt x="969" y="167"/>
                  <a:pt x="969" y="167"/>
                </a:cubicBezTo>
                <a:cubicBezTo>
                  <a:pt x="968" y="167"/>
                  <a:pt x="968" y="166"/>
                  <a:pt x="967" y="165"/>
                </a:cubicBezTo>
                <a:cubicBezTo>
                  <a:pt x="967" y="164"/>
                  <a:pt x="965" y="163"/>
                  <a:pt x="964" y="162"/>
                </a:cubicBezTo>
                <a:cubicBezTo>
                  <a:pt x="964" y="162"/>
                  <a:pt x="964" y="161"/>
                  <a:pt x="964" y="161"/>
                </a:cubicBezTo>
                <a:cubicBezTo>
                  <a:pt x="964" y="160"/>
                  <a:pt x="963" y="160"/>
                  <a:pt x="963" y="160"/>
                </a:cubicBezTo>
                <a:cubicBezTo>
                  <a:pt x="963" y="160"/>
                  <a:pt x="963" y="159"/>
                  <a:pt x="963" y="159"/>
                </a:cubicBezTo>
                <a:cubicBezTo>
                  <a:pt x="963" y="158"/>
                  <a:pt x="962" y="158"/>
                  <a:pt x="962" y="158"/>
                </a:cubicBezTo>
                <a:cubicBezTo>
                  <a:pt x="961" y="157"/>
                  <a:pt x="961" y="156"/>
                  <a:pt x="960" y="156"/>
                </a:cubicBezTo>
                <a:cubicBezTo>
                  <a:pt x="960" y="155"/>
                  <a:pt x="958" y="155"/>
                  <a:pt x="959" y="153"/>
                </a:cubicBezTo>
                <a:cubicBezTo>
                  <a:pt x="958" y="152"/>
                  <a:pt x="958" y="154"/>
                  <a:pt x="957" y="153"/>
                </a:cubicBezTo>
                <a:cubicBezTo>
                  <a:pt x="957" y="153"/>
                  <a:pt x="957" y="152"/>
                  <a:pt x="957" y="152"/>
                </a:cubicBezTo>
                <a:cubicBezTo>
                  <a:pt x="955" y="152"/>
                  <a:pt x="956" y="149"/>
                  <a:pt x="954" y="149"/>
                </a:cubicBezTo>
                <a:cubicBezTo>
                  <a:pt x="954" y="148"/>
                  <a:pt x="955" y="149"/>
                  <a:pt x="956" y="149"/>
                </a:cubicBezTo>
                <a:close/>
                <a:moveTo>
                  <a:pt x="964" y="174"/>
                </a:moveTo>
                <a:cubicBezTo>
                  <a:pt x="964" y="174"/>
                  <a:pt x="964" y="175"/>
                  <a:pt x="964" y="175"/>
                </a:cubicBezTo>
                <a:cubicBezTo>
                  <a:pt x="964" y="175"/>
                  <a:pt x="965" y="175"/>
                  <a:pt x="965" y="175"/>
                </a:cubicBezTo>
                <a:cubicBezTo>
                  <a:pt x="965" y="175"/>
                  <a:pt x="965" y="174"/>
                  <a:pt x="964" y="174"/>
                </a:cubicBezTo>
                <a:cubicBezTo>
                  <a:pt x="964" y="174"/>
                  <a:pt x="964" y="174"/>
                  <a:pt x="964" y="174"/>
                </a:cubicBezTo>
                <a:close/>
                <a:moveTo>
                  <a:pt x="881" y="807"/>
                </a:moveTo>
                <a:cubicBezTo>
                  <a:pt x="881" y="807"/>
                  <a:pt x="882" y="807"/>
                  <a:pt x="882" y="807"/>
                </a:cubicBezTo>
                <a:cubicBezTo>
                  <a:pt x="882" y="808"/>
                  <a:pt x="882" y="809"/>
                  <a:pt x="883" y="808"/>
                </a:cubicBezTo>
                <a:cubicBezTo>
                  <a:pt x="882" y="807"/>
                  <a:pt x="881" y="805"/>
                  <a:pt x="879" y="805"/>
                </a:cubicBezTo>
                <a:cubicBezTo>
                  <a:pt x="879" y="806"/>
                  <a:pt x="880" y="806"/>
                  <a:pt x="881" y="807"/>
                </a:cubicBezTo>
                <a:cubicBezTo>
                  <a:pt x="881" y="807"/>
                  <a:pt x="881" y="807"/>
                  <a:pt x="881" y="807"/>
                </a:cubicBezTo>
                <a:close/>
                <a:moveTo>
                  <a:pt x="866" y="785"/>
                </a:moveTo>
                <a:cubicBezTo>
                  <a:pt x="866" y="784"/>
                  <a:pt x="865" y="783"/>
                  <a:pt x="864" y="783"/>
                </a:cubicBezTo>
                <a:cubicBezTo>
                  <a:pt x="864" y="783"/>
                  <a:pt x="864" y="784"/>
                  <a:pt x="865" y="784"/>
                </a:cubicBezTo>
                <a:cubicBezTo>
                  <a:pt x="865" y="784"/>
                  <a:pt x="865" y="785"/>
                  <a:pt x="866" y="785"/>
                </a:cubicBezTo>
                <a:close/>
                <a:moveTo>
                  <a:pt x="839" y="740"/>
                </a:moveTo>
                <a:cubicBezTo>
                  <a:pt x="839" y="742"/>
                  <a:pt x="839" y="742"/>
                  <a:pt x="839" y="742"/>
                </a:cubicBezTo>
                <a:cubicBezTo>
                  <a:pt x="840" y="742"/>
                  <a:pt x="840" y="740"/>
                  <a:pt x="839" y="740"/>
                </a:cubicBezTo>
                <a:close/>
                <a:moveTo>
                  <a:pt x="1146" y="755"/>
                </a:moveTo>
                <a:cubicBezTo>
                  <a:pt x="1144" y="755"/>
                  <a:pt x="1146" y="757"/>
                  <a:pt x="1145" y="758"/>
                </a:cubicBezTo>
                <a:cubicBezTo>
                  <a:pt x="1145" y="760"/>
                  <a:pt x="1145" y="760"/>
                  <a:pt x="1145" y="760"/>
                </a:cubicBezTo>
                <a:cubicBezTo>
                  <a:pt x="1143" y="761"/>
                  <a:pt x="1144" y="764"/>
                  <a:pt x="1144" y="765"/>
                </a:cubicBezTo>
                <a:cubicBezTo>
                  <a:pt x="1143" y="765"/>
                  <a:pt x="1143" y="765"/>
                  <a:pt x="1143" y="765"/>
                </a:cubicBezTo>
                <a:cubicBezTo>
                  <a:pt x="1142" y="767"/>
                  <a:pt x="1143" y="767"/>
                  <a:pt x="1142" y="768"/>
                </a:cubicBezTo>
                <a:cubicBezTo>
                  <a:pt x="1142" y="768"/>
                  <a:pt x="1142" y="769"/>
                  <a:pt x="1141" y="769"/>
                </a:cubicBezTo>
                <a:cubicBezTo>
                  <a:pt x="1141" y="769"/>
                  <a:pt x="1141" y="770"/>
                  <a:pt x="1141" y="770"/>
                </a:cubicBezTo>
                <a:cubicBezTo>
                  <a:pt x="1141" y="770"/>
                  <a:pt x="1141" y="771"/>
                  <a:pt x="1141" y="771"/>
                </a:cubicBezTo>
                <a:cubicBezTo>
                  <a:pt x="1141" y="772"/>
                  <a:pt x="1141" y="772"/>
                  <a:pt x="1141" y="773"/>
                </a:cubicBezTo>
                <a:cubicBezTo>
                  <a:pt x="1141" y="773"/>
                  <a:pt x="1141" y="773"/>
                  <a:pt x="1142" y="773"/>
                </a:cubicBezTo>
                <a:cubicBezTo>
                  <a:pt x="1142" y="773"/>
                  <a:pt x="1142" y="773"/>
                  <a:pt x="1142" y="772"/>
                </a:cubicBezTo>
                <a:cubicBezTo>
                  <a:pt x="1142" y="772"/>
                  <a:pt x="1142" y="771"/>
                  <a:pt x="1142" y="770"/>
                </a:cubicBezTo>
                <a:cubicBezTo>
                  <a:pt x="1142" y="770"/>
                  <a:pt x="1143" y="769"/>
                  <a:pt x="1143" y="769"/>
                </a:cubicBezTo>
                <a:cubicBezTo>
                  <a:pt x="1143" y="768"/>
                  <a:pt x="1143" y="767"/>
                  <a:pt x="1144" y="767"/>
                </a:cubicBezTo>
                <a:cubicBezTo>
                  <a:pt x="1144" y="766"/>
                  <a:pt x="1145" y="765"/>
                  <a:pt x="1145" y="764"/>
                </a:cubicBezTo>
                <a:cubicBezTo>
                  <a:pt x="1145" y="763"/>
                  <a:pt x="1145" y="761"/>
                  <a:pt x="1145" y="760"/>
                </a:cubicBezTo>
                <a:cubicBezTo>
                  <a:pt x="1146" y="759"/>
                  <a:pt x="1146" y="758"/>
                  <a:pt x="1147" y="758"/>
                </a:cubicBezTo>
                <a:cubicBezTo>
                  <a:pt x="1147" y="757"/>
                  <a:pt x="1147" y="757"/>
                  <a:pt x="1147" y="757"/>
                </a:cubicBezTo>
                <a:cubicBezTo>
                  <a:pt x="1147" y="757"/>
                  <a:pt x="1147" y="757"/>
                  <a:pt x="1147" y="757"/>
                </a:cubicBezTo>
                <a:cubicBezTo>
                  <a:pt x="1148" y="756"/>
                  <a:pt x="1146" y="756"/>
                  <a:pt x="1146" y="755"/>
                </a:cubicBezTo>
                <a:close/>
                <a:moveTo>
                  <a:pt x="868" y="786"/>
                </a:moveTo>
                <a:cubicBezTo>
                  <a:pt x="868" y="786"/>
                  <a:pt x="867" y="786"/>
                  <a:pt x="867" y="786"/>
                </a:cubicBezTo>
                <a:cubicBezTo>
                  <a:pt x="867" y="787"/>
                  <a:pt x="866" y="788"/>
                  <a:pt x="867" y="788"/>
                </a:cubicBezTo>
                <a:cubicBezTo>
                  <a:pt x="867" y="787"/>
                  <a:pt x="870" y="786"/>
                  <a:pt x="868" y="786"/>
                </a:cubicBezTo>
                <a:close/>
                <a:moveTo>
                  <a:pt x="863" y="780"/>
                </a:moveTo>
                <a:cubicBezTo>
                  <a:pt x="862" y="780"/>
                  <a:pt x="863" y="778"/>
                  <a:pt x="862" y="778"/>
                </a:cubicBezTo>
                <a:cubicBezTo>
                  <a:pt x="861" y="780"/>
                  <a:pt x="862" y="781"/>
                  <a:pt x="863" y="780"/>
                </a:cubicBezTo>
                <a:close/>
                <a:moveTo>
                  <a:pt x="850" y="759"/>
                </a:moveTo>
                <a:cubicBezTo>
                  <a:pt x="849" y="758"/>
                  <a:pt x="849" y="760"/>
                  <a:pt x="848" y="760"/>
                </a:cubicBezTo>
                <a:cubicBezTo>
                  <a:pt x="850" y="761"/>
                  <a:pt x="850" y="760"/>
                  <a:pt x="850" y="759"/>
                </a:cubicBezTo>
                <a:close/>
                <a:moveTo>
                  <a:pt x="861" y="775"/>
                </a:moveTo>
                <a:cubicBezTo>
                  <a:pt x="860" y="775"/>
                  <a:pt x="860" y="774"/>
                  <a:pt x="859" y="774"/>
                </a:cubicBezTo>
                <a:cubicBezTo>
                  <a:pt x="859" y="776"/>
                  <a:pt x="860" y="777"/>
                  <a:pt x="861" y="778"/>
                </a:cubicBezTo>
                <a:cubicBezTo>
                  <a:pt x="862" y="777"/>
                  <a:pt x="860" y="776"/>
                  <a:pt x="861" y="775"/>
                </a:cubicBezTo>
                <a:close/>
                <a:moveTo>
                  <a:pt x="868" y="790"/>
                </a:moveTo>
                <a:cubicBezTo>
                  <a:pt x="869" y="791"/>
                  <a:pt x="869" y="792"/>
                  <a:pt x="870" y="792"/>
                </a:cubicBezTo>
                <a:cubicBezTo>
                  <a:pt x="870" y="792"/>
                  <a:pt x="871" y="791"/>
                  <a:pt x="871" y="789"/>
                </a:cubicBezTo>
                <a:cubicBezTo>
                  <a:pt x="869" y="789"/>
                  <a:pt x="869" y="788"/>
                  <a:pt x="868" y="788"/>
                </a:cubicBezTo>
                <a:cubicBezTo>
                  <a:pt x="868" y="788"/>
                  <a:pt x="867" y="788"/>
                  <a:pt x="867" y="788"/>
                </a:cubicBezTo>
                <a:cubicBezTo>
                  <a:pt x="866" y="789"/>
                  <a:pt x="867" y="790"/>
                  <a:pt x="868" y="790"/>
                </a:cubicBezTo>
                <a:close/>
                <a:moveTo>
                  <a:pt x="890" y="812"/>
                </a:moveTo>
                <a:cubicBezTo>
                  <a:pt x="890" y="811"/>
                  <a:pt x="889" y="811"/>
                  <a:pt x="889" y="810"/>
                </a:cubicBezTo>
                <a:cubicBezTo>
                  <a:pt x="889" y="811"/>
                  <a:pt x="887" y="812"/>
                  <a:pt x="888" y="813"/>
                </a:cubicBezTo>
                <a:cubicBezTo>
                  <a:pt x="889" y="812"/>
                  <a:pt x="889" y="812"/>
                  <a:pt x="890" y="812"/>
                </a:cubicBezTo>
                <a:close/>
                <a:moveTo>
                  <a:pt x="1129" y="797"/>
                </a:moveTo>
                <a:cubicBezTo>
                  <a:pt x="1128" y="797"/>
                  <a:pt x="1128" y="797"/>
                  <a:pt x="1128" y="797"/>
                </a:cubicBezTo>
                <a:cubicBezTo>
                  <a:pt x="1128" y="797"/>
                  <a:pt x="1128" y="797"/>
                  <a:pt x="1129" y="797"/>
                </a:cubicBezTo>
                <a:close/>
                <a:moveTo>
                  <a:pt x="1139" y="776"/>
                </a:moveTo>
                <a:cubicBezTo>
                  <a:pt x="1142" y="776"/>
                  <a:pt x="1142" y="775"/>
                  <a:pt x="1142" y="774"/>
                </a:cubicBezTo>
                <a:cubicBezTo>
                  <a:pt x="1142" y="774"/>
                  <a:pt x="1139" y="775"/>
                  <a:pt x="1139" y="776"/>
                </a:cubicBezTo>
                <a:close/>
                <a:moveTo>
                  <a:pt x="877" y="803"/>
                </a:moveTo>
                <a:cubicBezTo>
                  <a:pt x="877" y="805"/>
                  <a:pt x="880" y="804"/>
                  <a:pt x="879" y="803"/>
                </a:cubicBezTo>
                <a:cubicBezTo>
                  <a:pt x="878" y="802"/>
                  <a:pt x="877" y="803"/>
                  <a:pt x="877" y="803"/>
                </a:cubicBezTo>
                <a:close/>
                <a:moveTo>
                  <a:pt x="875" y="796"/>
                </a:moveTo>
                <a:cubicBezTo>
                  <a:pt x="875" y="796"/>
                  <a:pt x="875" y="797"/>
                  <a:pt x="875" y="797"/>
                </a:cubicBezTo>
                <a:cubicBezTo>
                  <a:pt x="876" y="797"/>
                  <a:pt x="876" y="796"/>
                  <a:pt x="876" y="796"/>
                </a:cubicBezTo>
                <a:cubicBezTo>
                  <a:pt x="876" y="796"/>
                  <a:pt x="875" y="795"/>
                  <a:pt x="874" y="794"/>
                </a:cubicBezTo>
                <a:cubicBezTo>
                  <a:pt x="873" y="795"/>
                  <a:pt x="873" y="796"/>
                  <a:pt x="873" y="797"/>
                </a:cubicBezTo>
                <a:cubicBezTo>
                  <a:pt x="874" y="797"/>
                  <a:pt x="874" y="796"/>
                  <a:pt x="875" y="796"/>
                </a:cubicBezTo>
                <a:close/>
                <a:moveTo>
                  <a:pt x="877" y="798"/>
                </a:moveTo>
                <a:cubicBezTo>
                  <a:pt x="877" y="800"/>
                  <a:pt x="877" y="800"/>
                  <a:pt x="877" y="800"/>
                </a:cubicBezTo>
                <a:cubicBezTo>
                  <a:pt x="878" y="800"/>
                  <a:pt x="877" y="802"/>
                  <a:pt x="879" y="801"/>
                </a:cubicBezTo>
                <a:cubicBezTo>
                  <a:pt x="879" y="800"/>
                  <a:pt x="879" y="798"/>
                  <a:pt x="877" y="798"/>
                </a:cubicBezTo>
                <a:close/>
                <a:moveTo>
                  <a:pt x="872" y="794"/>
                </a:moveTo>
                <a:cubicBezTo>
                  <a:pt x="873" y="794"/>
                  <a:pt x="873" y="794"/>
                  <a:pt x="873" y="794"/>
                </a:cubicBezTo>
                <a:cubicBezTo>
                  <a:pt x="873" y="794"/>
                  <a:pt x="873" y="794"/>
                  <a:pt x="873" y="793"/>
                </a:cubicBezTo>
                <a:cubicBezTo>
                  <a:pt x="872" y="793"/>
                  <a:pt x="872" y="793"/>
                  <a:pt x="872" y="793"/>
                </a:cubicBezTo>
                <a:lnTo>
                  <a:pt x="872" y="794"/>
                </a:lnTo>
                <a:close/>
                <a:moveTo>
                  <a:pt x="719" y="20"/>
                </a:moveTo>
                <a:cubicBezTo>
                  <a:pt x="720" y="21"/>
                  <a:pt x="720" y="20"/>
                  <a:pt x="721" y="20"/>
                </a:cubicBezTo>
                <a:cubicBezTo>
                  <a:pt x="721" y="21"/>
                  <a:pt x="721" y="21"/>
                  <a:pt x="721" y="21"/>
                </a:cubicBezTo>
                <a:cubicBezTo>
                  <a:pt x="723" y="22"/>
                  <a:pt x="726" y="23"/>
                  <a:pt x="727" y="24"/>
                </a:cubicBezTo>
                <a:cubicBezTo>
                  <a:pt x="727" y="24"/>
                  <a:pt x="728" y="24"/>
                  <a:pt x="728" y="24"/>
                </a:cubicBezTo>
                <a:cubicBezTo>
                  <a:pt x="728" y="24"/>
                  <a:pt x="728" y="25"/>
                  <a:pt x="728" y="25"/>
                </a:cubicBezTo>
                <a:cubicBezTo>
                  <a:pt x="728" y="25"/>
                  <a:pt x="729" y="25"/>
                  <a:pt x="729" y="25"/>
                </a:cubicBezTo>
                <a:cubicBezTo>
                  <a:pt x="730" y="26"/>
                  <a:pt x="730" y="26"/>
                  <a:pt x="730" y="25"/>
                </a:cubicBezTo>
                <a:cubicBezTo>
                  <a:pt x="730" y="26"/>
                  <a:pt x="731" y="26"/>
                  <a:pt x="731" y="26"/>
                </a:cubicBezTo>
                <a:cubicBezTo>
                  <a:pt x="732" y="27"/>
                  <a:pt x="733" y="26"/>
                  <a:pt x="735" y="27"/>
                </a:cubicBezTo>
                <a:cubicBezTo>
                  <a:pt x="735" y="27"/>
                  <a:pt x="735" y="27"/>
                  <a:pt x="735" y="27"/>
                </a:cubicBezTo>
                <a:cubicBezTo>
                  <a:pt x="737" y="28"/>
                  <a:pt x="739" y="29"/>
                  <a:pt x="739" y="29"/>
                </a:cubicBezTo>
                <a:cubicBezTo>
                  <a:pt x="740" y="30"/>
                  <a:pt x="739" y="28"/>
                  <a:pt x="740" y="28"/>
                </a:cubicBezTo>
                <a:cubicBezTo>
                  <a:pt x="741" y="29"/>
                  <a:pt x="742" y="31"/>
                  <a:pt x="743" y="31"/>
                </a:cubicBezTo>
                <a:cubicBezTo>
                  <a:pt x="743" y="31"/>
                  <a:pt x="743" y="31"/>
                  <a:pt x="744" y="32"/>
                </a:cubicBezTo>
                <a:cubicBezTo>
                  <a:pt x="744" y="32"/>
                  <a:pt x="746" y="32"/>
                  <a:pt x="746" y="32"/>
                </a:cubicBezTo>
                <a:cubicBezTo>
                  <a:pt x="746" y="32"/>
                  <a:pt x="747" y="33"/>
                  <a:pt x="747" y="34"/>
                </a:cubicBezTo>
                <a:cubicBezTo>
                  <a:pt x="748" y="35"/>
                  <a:pt x="749" y="34"/>
                  <a:pt x="750" y="35"/>
                </a:cubicBezTo>
                <a:cubicBezTo>
                  <a:pt x="751" y="35"/>
                  <a:pt x="751" y="33"/>
                  <a:pt x="752" y="34"/>
                </a:cubicBezTo>
                <a:cubicBezTo>
                  <a:pt x="753" y="35"/>
                  <a:pt x="756" y="38"/>
                  <a:pt x="757" y="39"/>
                </a:cubicBezTo>
                <a:cubicBezTo>
                  <a:pt x="758" y="40"/>
                  <a:pt x="760" y="39"/>
                  <a:pt x="760" y="40"/>
                </a:cubicBezTo>
                <a:cubicBezTo>
                  <a:pt x="760" y="41"/>
                  <a:pt x="761" y="40"/>
                  <a:pt x="761" y="41"/>
                </a:cubicBezTo>
                <a:cubicBezTo>
                  <a:pt x="761" y="41"/>
                  <a:pt x="761" y="41"/>
                  <a:pt x="761" y="41"/>
                </a:cubicBezTo>
                <a:cubicBezTo>
                  <a:pt x="761" y="41"/>
                  <a:pt x="762" y="41"/>
                  <a:pt x="762" y="41"/>
                </a:cubicBezTo>
                <a:cubicBezTo>
                  <a:pt x="762" y="41"/>
                  <a:pt x="762" y="42"/>
                  <a:pt x="762" y="42"/>
                </a:cubicBezTo>
                <a:cubicBezTo>
                  <a:pt x="762" y="42"/>
                  <a:pt x="763" y="42"/>
                  <a:pt x="763" y="42"/>
                </a:cubicBezTo>
                <a:cubicBezTo>
                  <a:pt x="765" y="43"/>
                  <a:pt x="768" y="45"/>
                  <a:pt x="770" y="46"/>
                </a:cubicBezTo>
                <a:cubicBezTo>
                  <a:pt x="771" y="46"/>
                  <a:pt x="773" y="47"/>
                  <a:pt x="774" y="48"/>
                </a:cubicBezTo>
                <a:cubicBezTo>
                  <a:pt x="774" y="48"/>
                  <a:pt x="775" y="49"/>
                  <a:pt x="775" y="49"/>
                </a:cubicBezTo>
                <a:cubicBezTo>
                  <a:pt x="776" y="50"/>
                  <a:pt x="777" y="50"/>
                  <a:pt x="778" y="51"/>
                </a:cubicBezTo>
                <a:cubicBezTo>
                  <a:pt x="778" y="51"/>
                  <a:pt x="778" y="51"/>
                  <a:pt x="778" y="52"/>
                </a:cubicBezTo>
                <a:cubicBezTo>
                  <a:pt x="778" y="52"/>
                  <a:pt x="779" y="52"/>
                  <a:pt x="779" y="53"/>
                </a:cubicBezTo>
                <a:cubicBezTo>
                  <a:pt x="780" y="54"/>
                  <a:pt x="782" y="54"/>
                  <a:pt x="783" y="54"/>
                </a:cubicBezTo>
                <a:cubicBezTo>
                  <a:pt x="783" y="57"/>
                  <a:pt x="786" y="56"/>
                  <a:pt x="786" y="58"/>
                </a:cubicBezTo>
                <a:cubicBezTo>
                  <a:pt x="787" y="59"/>
                  <a:pt x="789" y="59"/>
                  <a:pt x="790" y="60"/>
                </a:cubicBezTo>
                <a:cubicBezTo>
                  <a:pt x="791" y="60"/>
                  <a:pt x="791" y="61"/>
                  <a:pt x="791" y="61"/>
                </a:cubicBezTo>
                <a:cubicBezTo>
                  <a:pt x="793" y="62"/>
                  <a:pt x="794" y="62"/>
                  <a:pt x="795" y="63"/>
                </a:cubicBezTo>
                <a:cubicBezTo>
                  <a:pt x="795" y="64"/>
                  <a:pt x="795" y="64"/>
                  <a:pt x="796" y="65"/>
                </a:cubicBezTo>
                <a:cubicBezTo>
                  <a:pt x="796" y="65"/>
                  <a:pt x="797" y="66"/>
                  <a:pt x="797" y="67"/>
                </a:cubicBezTo>
                <a:cubicBezTo>
                  <a:pt x="798" y="67"/>
                  <a:pt x="798" y="68"/>
                  <a:pt x="798" y="68"/>
                </a:cubicBezTo>
                <a:cubicBezTo>
                  <a:pt x="799" y="68"/>
                  <a:pt x="799" y="68"/>
                  <a:pt x="799" y="68"/>
                </a:cubicBezTo>
                <a:cubicBezTo>
                  <a:pt x="800" y="69"/>
                  <a:pt x="800" y="69"/>
                  <a:pt x="800" y="69"/>
                </a:cubicBezTo>
                <a:cubicBezTo>
                  <a:pt x="800" y="69"/>
                  <a:pt x="801" y="69"/>
                  <a:pt x="802" y="70"/>
                </a:cubicBezTo>
                <a:cubicBezTo>
                  <a:pt x="802" y="70"/>
                  <a:pt x="802" y="71"/>
                  <a:pt x="803" y="72"/>
                </a:cubicBezTo>
                <a:cubicBezTo>
                  <a:pt x="803" y="72"/>
                  <a:pt x="804" y="72"/>
                  <a:pt x="804" y="72"/>
                </a:cubicBezTo>
                <a:cubicBezTo>
                  <a:pt x="804" y="73"/>
                  <a:pt x="805" y="74"/>
                  <a:pt x="805" y="74"/>
                </a:cubicBezTo>
                <a:cubicBezTo>
                  <a:pt x="805" y="74"/>
                  <a:pt x="806" y="74"/>
                  <a:pt x="806" y="74"/>
                </a:cubicBezTo>
                <a:cubicBezTo>
                  <a:pt x="807" y="74"/>
                  <a:pt x="807" y="75"/>
                  <a:pt x="807" y="75"/>
                </a:cubicBezTo>
                <a:cubicBezTo>
                  <a:pt x="808" y="76"/>
                  <a:pt x="809" y="76"/>
                  <a:pt x="810" y="77"/>
                </a:cubicBezTo>
                <a:cubicBezTo>
                  <a:pt x="811" y="77"/>
                  <a:pt x="812" y="79"/>
                  <a:pt x="813" y="79"/>
                </a:cubicBezTo>
                <a:cubicBezTo>
                  <a:pt x="813" y="81"/>
                  <a:pt x="815" y="81"/>
                  <a:pt x="815" y="82"/>
                </a:cubicBezTo>
                <a:cubicBezTo>
                  <a:pt x="815" y="83"/>
                  <a:pt x="815" y="82"/>
                  <a:pt x="816" y="83"/>
                </a:cubicBezTo>
                <a:cubicBezTo>
                  <a:pt x="817" y="84"/>
                  <a:pt x="818" y="85"/>
                  <a:pt x="819" y="86"/>
                </a:cubicBezTo>
                <a:cubicBezTo>
                  <a:pt x="819" y="86"/>
                  <a:pt x="820" y="87"/>
                  <a:pt x="820" y="87"/>
                </a:cubicBezTo>
                <a:cubicBezTo>
                  <a:pt x="820" y="88"/>
                  <a:pt x="821" y="87"/>
                  <a:pt x="821" y="88"/>
                </a:cubicBezTo>
                <a:cubicBezTo>
                  <a:pt x="823" y="89"/>
                  <a:pt x="824" y="90"/>
                  <a:pt x="826" y="92"/>
                </a:cubicBezTo>
                <a:cubicBezTo>
                  <a:pt x="828" y="92"/>
                  <a:pt x="828" y="94"/>
                  <a:pt x="829" y="94"/>
                </a:cubicBezTo>
                <a:cubicBezTo>
                  <a:pt x="829" y="96"/>
                  <a:pt x="830" y="96"/>
                  <a:pt x="831" y="96"/>
                </a:cubicBezTo>
                <a:cubicBezTo>
                  <a:pt x="831" y="97"/>
                  <a:pt x="831" y="98"/>
                  <a:pt x="832" y="99"/>
                </a:cubicBezTo>
                <a:cubicBezTo>
                  <a:pt x="834" y="100"/>
                  <a:pt x="835" y="103"/>
                  <a:pt x="838" y="103"/>
                </a:cubicBezTo>
                <a:cubicBezTo>
                  <a:pt x="837" y="106"/>
                  <a:pt x="839" y="106"/>
                  <a:pt x="841" y="107"/>
                </a:cubicBezTo>
                <a:cubicBezTo>
                  <a:pt x="840" y="109"/>
                  <a:pt x="841" y="110"/>
                  <a:pt x="842" y="112"/>
                </a:cubicBezTo>
                <a:cubicBezTo>
                  <a:pt x="844" y="113"/>
                  <a:pt x="845" y="117"/>
                  <a:pt x="848" y="118"/>
                </a:cubicBezTo>
                <a:cubicBezTo>
                  <a:pt x="848" y="120"/>
                  <a:pt x="849" y="120"/>
                  <a:pt x="848" y="122"/>
                </a:cubicBezTo>
                <a:cubicBezTo>
                  <a:pt x="850" y="122"/>
                  <a:pt x="849" y="124"/>
                  <a:pt x="851" y="124"/>
                </a:cubicBezTo>
                <a:cubicBezTo>
                  <a:pt x="851" y="126"/>
                  <a:pt x="852" y="128"/>
                  <a:pt x="853" y="129"/>
                </a:cubicBezTo>
                <a:cubicBezTo>
                  <a:pt x="854" y="130"/>
                  <a:pt x="855" y="132"/>
                  <a:pt x="857" y="132"/>
                </a:cubicBezTo>
                <a:cubicBezTo>
                  <a:pt x="856" y="134"/>
                  <a:pt x="858" y="134"/>
                  <a:pt x="858" y="136"/>
                </a:cubicBezTo>
                <a:cubicBezTo>
                  <a:pt x="859" y="137"/>
                  <a:pt x="861" y="137"/>
                  <a:pt x="862" y="138"/>
                </a:cubicBezTo>
                <a:cubicBezTo>
                  <a:pt x="861" y="141"/>
                  <a:pt x="861" y="143"/>
                  <a:pt x="861" y="145"/>
                </a:cubicBezTo>
                <a:cubicBezTo>
                  <a:pt x="862" y="145"/>
                  <a:pt x="863" y="145"/>
                  <a:pt x="862" y="147"/>
                </a:cubicBezTo>
                <a:cubicBezTo>
                  <a:pt x="864" y="147"/>
                  <a:pt x="864" y="149"/>
                  <a:pt x="866" y="148"/>
                </a:cubicBezTo>
                <a:cubicBezTo>
                  <a:pt x="867" y="149"/>
                  <a:pt x="867" y="151"/>
                  <a:pt x="867" y="152"/>
                </a:cubicBezTo>
                <a:cubicBezTo>
                  <a:pt x="867" y="152"/>
                  <a:pt x="867" y="152"/>
                  <a:pt x="867" y="152"/>
                </a:cubicBezTo>
                <a:cubicBezTo>
                  <a:pt x="867" y="153"/>
                  <a:pt x="867" y="153"/>
                  <a:pt x="867" y="154"/>
                </a:cubicBezTo>
                <a:cubicBezTo>
                  <a:pt x="867" y="155"/>
                  <a:pt x="868" y="155"/>
                  <a:pt x="868" y="156"/>
                </a:cubicBezTo>
                <a:cubicBezTo>
                  <a:pt x="869" y="157"/>
                  <a:pt x="869" y="158"/>
                  <a:pt x="869" y="159"/>
                </a:cubicBezTo>
                <a:cubicBezTo>
                  <a:pt x="870" y="162"/>
                  <a:pt x="871" y="164"/>
                  <a:pt x="871" y="167"/>
                </a:cubicBezTo>
                <a:cubicBezTo>
                  <a:pt x="876" y="180"/>
                  <a:pt x="880" y="194"/>
                  <a:pt x="881" y="209"/>
                </a:cubicBezTo>
                <a:cubicBezTo>
                  <a:pt x="882" y="213"/>
                  <a:pt x="882" y="217"/>
                  <a:pt x="882" y="221"/>
                </a:cubicBezTo>
                <a:cubicBezTo>
                  <a:pt x="882" y="233"/>
                  <a:pt x="881" y="245"/>
                  <a:pt x="876" y="256"/>
                </a:cubicBezTo>
                <a:cubicBezTo>
                  <a:pt x="874" y="259"/>
                  <a:pt x="872" y="262"/>
                  <a:pt x="870" y="265"/>
                </a:cubicBezTo>
                <a:cubicBezTo>
                  <a:pt x="867" y="269"/>
                  <a:pt x="863" y="272"/>
                  <a:pt x="858" y="274"/>
                </a:cubicBezTo>
                <a:cubicBezTo>
                  <a:pt x="848" y="278"/>
                  <a:pt x="836" y="278"/>
                  <a:pt x="828" y="271"/>
                </a:cubicBezTo>
                <a:cubicBezTo>
                  <a:pt x="826" y="270"/>
                  <a:pt x="824" y="267"/>
                  <a:pt x="823" y="265"/>
                </a:cubicBezTo>
                <a:cubicBezTo>
                  <a:pt x="822" y="263"/>
                  <a:pt x="821" y="261"/>
                  <a:pt x="821" y="258"/>
                </a:cubicBezTo>
                <a:cubicBezTo>
                  <a:pt x="820" y="256"/>
                  <a:pt x="819" y="253"/>
                  <a:pt x="820" y="251"/>
                </a:cubicBezTo>
                <a:cubicBezTo>
                  <a:pt x="822" y="258"/>
                  <a:pt x="834" y="258"/>
                  <a:pt x="840" y="257"/>
                </a:cubicBezTo>
                <a:cubicBezTo>
                  <a:pt x="848" y="255"/>
                  <a:pt x="854" y="249"/>
                  <a:pt x="857" y="241"/>
                </a:cubicBezTo>
                <a:cubicBezTo>
                  <a:pt x="864" y="223"/>
                  <a:pt x="855" y="200"/>
                  <a:pt x="839" y="191"/>
                </a:cubicBezTo>
                <a:cubicBezTo>
                  <a:pt x="826" y="183"/>
                  <a:pt x="807" y="182"/>
                  <a:pt x="793" y="189"/>
                </a:cubicBezTo>
                <a:cubicBezTo>
                  <a:pt x="786" y="192"/>
                  <a:pt x="778" y="199"/>
                  <a:pt x="773" y="205"/>
                </a:cubicBezTo>
                <a:cubicBezTo>
                  <a:pt x="756" y="231"/>
                  <a:pt x="755" y="268"/>
                  <a:pt x="777" y="291"/>
                </a:cubicBezTo>
                <a:cubicBezTo>
                  <a:pt x="782" y="297"/>
                  <a:pt x="790" y="302"/>
                  <a:pt x="797" y="304"/>
                </a:cubicBezTo>
                <a:cubicBezTo>
                  <a:pt x="797" y="304"/>
                  <a:pt x="798" y="304"/>
                  <a:pt x="798" y="305"/>
                </a:cubicBezTo>
                <a:cubicBezTo>
                  <a:pt x="790" y="317"/>
                  <a:pt x="783" y="331"/>
                  <a:pt x="788" y="346"/>
                </a:cubicBezTo>
                <a:cubicBezTo>
                  <a:pt x="798" y="372"/>
                  <a:pt x="818" y="383"/>
                  <a:pt x="844" y="384"/>
                </a:cubicBezTo>
                <a:cubicBezTo>
                  <a:pt x="858" y="384"/>
                  <a:pt x="874" y="374"/>
                  <a:pt x="880" y="365"/>
                </a:cubicBezTo>
                <a:cubicBezTo>
                  <a:pt x="889" y="350"/>
                  <a:pt x="884" y="348"/>
                  <a:pt x="883" y="347"/>
                </a:cubicBezTo>
                <a:cubicBezTo>
                  <a:pt x="894" y="347"/>
                  <a:pt x="905" y="346"/>
                  <a:pt x="912" y="340"/>
                </a:cubicBezTo>
                <a:cubicBezTo>
                  <a:pt x="932" y="325"/>
                  <a:pt x="935" y="303"/>
                  <a:pt x="938" y="271"/>
                </a:cubicBezTo>
                <a:cubicBezTo>
                  <a:pt x="940" y="248"/>
                  <a:pt x="938" y="225"/>
                  <a:pt x="932" y="203"/>
                </a:cubicBezTo>
                <a:cubicBezTo>
                  <a:pt x="930" y="195"/>
                  <a:pt x="927" y="187"/>
                  <a:pt x="924" y="179"/>
                </a:cubicBezTo>
                <a:cubicBezTo>
                  <a:pt x="923" y="178"/>
                  <a:pt x="923" y="177"/>
                  <a:pt x="922" y="176"/>
                </a:cubicBezTo>
                <a:cubicBezTo>
                  <a:pt x="919" y="168"/>
                  <a:pt x="916" y="159"/>
                  <a:pt x="912" y="152"/>
                </a:cubicBezTo>
                <a:cubicBezTo>
                  <a:pt x="910" y="150"/>
                  <a:pt x="909" y="145"/>
                  <a:pt x="908" y="143"/>
                </a:cubicBezTo>
                <a:cubicBezTo>
                  <a:pt x="907" y="142"/>
                  <a:pt x="906" y="142"/>
                  <a:pt x="905" y="141"/>
                </a:cubicBezTo>
                <a:cubicBezTo>
                  <a:pt x="904" y="138"/>
                  <a:pt x="906" y="141"/>
                  <a:pt x="905" y="140"/>
                </a:cubicBezTo>
                <a:cubicBezTo>
                  <a:pt x="905" y="140"/>
                  <a:pt x="906" y="139"/>
                  <a:pt x="905" y="139"/>
                </a:cubicBezTo>
                <a:cubicBezTo>
                  <a:pt x="905" y="138"/>
                  <a:pt x="904" y="137"/>
                  <a:pt x="904" y="136"/>
                </a:cubicBezTo>
                <a:cubicBezTo>
                  <a:pt x="902" y="136"/>
                  <a:pt x="902" y="134"/>
                  <a:pt x="901" y="134"/>
                </a:cubicBezTo>
                <a:cubicBezTo>
                  <a:pt x="901" y="133"/>
                  <a:pt x="901" y="132"/>
                  <a:pt x="900" y="132"/>
                </a:cubicBezTo>
                <a:cubicBezTo>
                  <a:pt x="898" y="132"/>
                  <a:pt x="899" y="129"/>
                  <a:pt x="897" y="129"/>
                </a:cubicBezTo>
                <a:cubicBezTo>
                  <a:pt x="896" y="126"/>
                  <a:pt x="897" y="124"/>
                  <a:pt x="896" y="122"/>
                </a:cubicBezTo>
                <a:cubicBezTo>
                  <a:pt x="894" y="120"/>
                  <a:pt x="888" y="117"/>
                  <a:pt x="890" y="114"/>
                </a:cubicBezTo>
                <a:cubicBezTo>
                  <a:pt x="888" y="115"/>
                  <a:pt x="888" y="112"/>
                  <a:pt x="887" y="112"/>
                </a:cubicBezTo>
                <a:cubicBezTo>
                  <a:pt x="886" y="112"/>
                  <a:pt x="886" y="112"/>
                  <a:pt x="885" y="112"/>
                </a:cubicBezTo>
                <a:cubicBezTo>
                  <a:pt x="881" y="109"/>
                  <a:pt x="882" y="109"/>
                  <a:pt x="880" y="107"/>
                </a:cubicBezTo>
                <a:cubicBezTo>
                  <a:pt x="879" y="107"/>
                  <a:pt x="880" y="105"/>
                  <a:pt x="879" y="105"/>
                </a:cubicBezTo>
                <a:cubicBezTo>
                  <a:pt x="879" y="103"/>
                  <a:pt x="877" y="104"/>
                  <a:pt x="878" y="101"/>
                </a:cubicBezTo>
                <a:cubicBezTo>
                  <a:pt x="876" y="101"/>
                  <a:pt x="876" y="103"/>
                  <a:pt x="875" y="102"/>
                </a:cubicBezTo>
                <a:cubicBezTo>
                  <a:pt x="874" y="100"/>
                  <a:pt x="873" y="98"/>
                  <a:pt x="873" y="97"/>
                </a:cubicBezTo>
                <a:cubicBezTo>
                  <a:pt x="871" y="96"/>
                  <a:pt x="870" y="94"/>
                  <a:pt x="868" y="93"/>
                </a:cubicBezTo>
                <a:cubicBezTo>
                  <a:pt x="868" y="92"/>
                  <a:pt x="866" y="92"/>
                  <a:pt x="866" y="91"/>
                </a:cubicBezTo>
                <a:cubicBezTo>
                  <a:pt x="866" y="91"/>
                  <a:pt x="865" y="90"/>
                  <a:pt x="865" y="90"/>
                </a:cubicBezTo>
                <a:cubicBezTo>
                  <a:pt x="864" y="89"/>
                  <a:pt x="863" y="88"/>
                  <a:pt x="862" y="89"/>
                </a:cubicBezTo>
                <a:cubicBezTo>
                  <a:pt x="861" y="88"/>
                  <a:pt x="860" y="86"/>
                  <a:pt x="859" y="85"/>
                </a:cubicBezTo>
                <a:cubicBezTo>
                  <a:pt x="859" y="84"/>
                  <a:pt x="858" y="84"/>
                  <a:pt x="857" y="84"/>
                </a:cubicBezTo>
                <a:cubicBezTo>
                  <a:pt x="857" y="83"/>
                  <a:pt x="858" y="83"/>
                  <a:pt x="857" y="83"/>
                </a:cubicBezTo>
                <a:cubicBezTo>
                  <a:pt x="856" y="82"/>
                  <a:pt x="856" y="82"/>
                  <a:pt x="855" y="81"/>
                </a:cubicBezTo>
                <a:cubicBezTo>
                  <a:pt x="854" y="80"/>
                  <a:pt x="853" y="79"/>
                  <a:pt x="851" y="79"/>
                </a:cubicBezTo>
                <a:cubicBezTo>
                  <a:pt x="851" y="78"/>
                  <a:pt x="851" y="78"/>
                  <a:pt x="851" y="78"/>
                </a:cubicBezTo>
                <a:cubicBezTo>
                  <a:pt x="851" y="77"/>
                  <a:pt x="849" y="78"/>
                  <a:pt x="849" y="77"/>
                </a:cubicBezTo>
                <a:cubicBezTo>
                  <a:pt x="847" y="76"/>
                  <a:pt x="846" y="73"/>
                  <a:pt x="845" y="72"/>
                </a:cubicBezTo>
                <a:cubicBezTo>
                  <a:pt x="841" y="72"/>
                  <a:pt x="841" y="67"/>
                  <a:pt x="836" y="68"/>
                </a:cubicBezTo>
                <a:cubicBezTo>
                  <a:pt x="836" y="66"/>
                  <a:pt x="835" y="65"/>
                  <a:pt x="833" y="65"/>
                </a:cubicBezTo>
                <a:cubicBezTo>
                  <a:pt x="833" y="63"/>
                  <a:pt x="830" y="63"/>
                  <a:pt x="831" y="61"/>
                </a:cubicBezTo>
                <a:cubicBezTo>
                  <a:pt x="829" y="61"/>
                  <a:pt x="829" y="60"/>
                  <a:pt x="827" y="60"/>
                </a:cubicBezTo>
                <a:cubicBezTo>
                  <a:pt x="825" y="56"/>
                  <a:pt x="820" y="53"/>
                  <a:pt x="815" y="51"/>
                </a:cubicBezTo>
                <a:cubicBezTo>
                  <a:pt x="813" y="48"/>
                  <a:pt x="809" y="45"/>
                  <a:pt x="804" y="46"/>
                </a:cubicBezTo>
                <a:cubicBezTo>
                  <a:pt x="804" y="45"/>
                  <a:pt x="803" y="45"/>
                  <a:pt x="802" y="44"/>
                </a:cubicBezTo>
                <a:cubicBezTo>
                  <a:pt x="801" y="43"/>
                  <a:pt x="798" y="41"/>
                  <a:pt x="799" y="46"/>
                </a:cubicBezTo>
                <a:cubicBezTo>
                  <a:pt x="798" y="44"/>
                  <a:pt x="795" y="41"/>
                  <a:pt x="794" y="39"/>
                </a:cubicBezTo>
                <a:cubicBezTo>
                  <a:pt x="792" y="38"/>
                  <a:pt x="793" y="41"/>
                  <a:pt x="791" y="40"/>
                </a:cubicBezTo>
                <a:cubicBezTo>
                  <a:pt x="791" y="38"/>
                  <a:pt x="789" y="38"/>
                  <a:pt x="788" y="38"/>
                </a:cubicBezTo>
                <a:cubicBezTo>
                  <a:pt x="787" y="38"/>
                  <a:pt x="787" y="38"/>
                  <a:pt x="786" y="38"/>
                </a:cubicBezTo>
                <a:cubicBezTo>
                  <a:pt x="786" y="37"/>
                  <a:pt x="786" y="37"/>
                  <a:pt x="786" y="37"/>
                </a:cubicBezTo>
                <a:cubicBezTo>
                  <a:pt x="784" y="36"/>
                  <a:pt x="784" y="37"/>
                  <a:pt x="783" y="36"/>
                </a:cubicBezTo>
                <a:cubicBezTo>
                  <a:pt x="783" y="36"/>
                  <a:pt x="782" y="36"/>
                  <a:pt x="782" y="36"/>
                </a:cubicBezTo>
                <a:cubicBezTo>
                  <a:pt x="782" y="36"/>
                  <a:pt x="782" y="35"/>
                  <a:pt x="782" y="35"/>
                </a:cubicBezTo>
                <a:cubicBezTo>
                  <a:pt x="782" y="34"/>
                  <a:pt x="779" y="33"/>
                  <a:pt x="778" y="32"/>
                </a:cubicBezTo>
                <a:cubicBezTo>
                  <a:pt x="777" y="32"/>
                  <a:pt x="775" y="33"/>
                  <a:pt x="775" y="33"/>
                </a:cubicBezTo>
                <a:cubicBezTo>
                  <a:pt x="775" y="33"/>
                  <a:pt x="775" y="33"/>
                  <a:pt x="775" y="33"/>
                </a:cubicBezTo>
                <a:cubicBezTo>
                  <a:pt x="774" y="32"/>
                  <a:pt x="774" y="32"/>
                  <a:pt x="774" y="32"/>
                </a:cubicBezTo>
                <a:cubicBezTo>
                  <a:pt x="773" y="32"/>
                  <a:pt x="773" y="32"/>
                  <a:pt x="773" y="32"/>
                </a:cubicBezTo>
                <a:cubicBezTo>
                  <a:pt x="772" y="32"/>
                  <a:pt x="772" y="32"/>
                  <a:pt x="772" y="31"/>
                </a:cubicBezTo>
                <a:cubicBezTo>
                  <a:pt x="769" y="31"/>
                  <a:pt x="768" y="30"/>
                  <a:pt x="766" y="31"/>
                </a:cubicBezTo>
                <a:cubicBezTo>
                  <a:pt x="766" y="29"/>
                  <a:pt x="765" y="30"/>
                  <a:pt x="764" y="30"/>
                </a:cubicBezTo>
                <a:cubicBezTo>
                  <a:pt x="764" y="30"/>
                  <a:pt x="764" y="29"/>
                  <a:pt x="764" y="29"/>
                </a:cubicBezTo>
                <a:cubicBezTo>
                  <a:pt x="764" y="29"/>
                  <a:pt x="763" y="29"/>
                  <a:pt x="763" y="29"/>
                </a:cubicBezTo>
                <a:cubicBezTo>
                  <a:pt x="763" y="29"/>
                  <a:pt x="763" y="28"/>
                  <a:pt x="763" y="28"/>
                </a:cubicBezTo>
                <a:cubicBezTo>
                  <a:pt x="763" y="28"/>
                  <a:pt x="762" y="28"/>
                  <a:pt x="762" y="28"/>
                </a:cubicBezTo>
                <a:cubicBezTo>
                  <a:pt x="760" y="27"/>
                  <a:pt x="760" y="28"/>
                  <a:pt x="759" y="27"/>
                </a:cubicBezTo>
                <a:cubicBezTo>
                  <a:pt x="758" y="26"/>
                  <a:pt x="758" y="27"/>
                  <a:pt x="757" y="28"/>
                </a:cubicBezTo>
                <a:cubicBezTo>
                  <a:pt x="756" y="28"/>
                  <a:pt x="756" y="27"/>
                  <a:pt x="756" y="27"/>
                </a:cubicBezTo>
                <a:cubicBezTo>
                  <a:pt x="754" y="26"/>
                  <a:pt x="752" y="26"/>
                  <a:pt x="750" y="25"/>
                </a:cubicBezTo>
                <a:cubicBezTo>
                  <a:pt x="749" y="25"/>
                  <a:pt x="748" y="24"/>
                  <a:pt x="748" y="23"/>
                </a:cubicBezTo>
                <a:cubicBezTo>
                  <a:pt x="745" y="22"/>
                  <a:pt x="743" y="23"/>
                  <a:pt x="740" y="23"/>
                </a:cubicBezTo>
                <a:cubicBezTo>
                  <a:pt x="740" y="22"/>
                  <a:pt x="740" y="22"/>
                  <a:pt x="739" y="22"/>
                </a:cubicBezTo>
                <a:cubicBezTo>
                  <a:pt x="739" y="22"/>
                  <a:pt x="739" y="21"/>
                  <a:pt x="739" y="21"/>
                </a:cubicBezTo>
                <a:cubicBezTo>
                  <a:pt x="738" y="21"/>
                  <a:pt x="737" y="22"/>
                  <a:pt x="736" y="21"/>
                </a:cubicBezTo>
                <a:cubicBezTo>
                  <a:pt x="735" y="21"/>
                  <a:pt x="734" y="20"/>
                  <a:pt x="733" y="19"/>
                </a:cubicBezTo>
                <a:cubicBezTo>
                  <a:pt x="732" y="19"/>
                  <a:pt x="731" y="19"/>
                  <a:pt x="730" y="19"/>
                </a:cubicBezTo>
                <a:cubicBezTo>
                  <a:pt x="729" y="19"/>
                  <a:pt x="732" y="21"/>
                  <a:pt x="731" y="21"/>
                </a:cubicBezTo>
                <a:cubicBezTo>
                  <a:pt x="729" y="20"/>
                  <a:pt x="723" y="19"/>
                  <a:pt x="723" y="18"/>
                </a:cubicBezTo>
                <a:cubicBezTo>
                  <a:pt x="722" y="18"/>
                  <a:pt x="722" y="18"/>
                  <a:pt x="721" y="18"/>
                </a:cubicBezTo>
                <a:cubicBezTo>
                  <a:pt x="721" y="18"/>
                  <a:pt x="721" y="19"/>
                  <a:pt x="721" y="19"/>
                </a:cubicBezTo>
                <a:cubicBezTo>
                  <a:pt x="720" y="19"/>
                  <a:pt x="720" y="18"/>
                  <a:pt x="720" y="18"/>
                </a:cubicBezTo>
                <a:cubicBezTo>
                  <a:pt x="719" y="18"/>
                  <a:pt x="718" y="19"/>
                  <a:pt x="718" y="18"/>
                </a:cubicBezTo>
                <a:cubicBezTo>
                  <a:pt x="717" y="19"/>
                  <a:pt x="718" y="20"/>
                  <a:pt x="719" y="20"/>
                </a:cubicBezTo>
                <a:close/>
                <a:moveTo>
                  <a:pt x="886" y="116"/>
                </a:moveTo>
                <a:cubicBezTo>
                  <a:pt x="886" y="116"/>
                  <a:pt x="903" y="144"/>
                  <a:pt x="909" y="163"/>
                </a:cubicBezTo>
                <a:cubicBezTo>
                  <a:pt x="925" y="215"/>
                  <a:pt x="922" y="274"/>
                  <a:pt x="890" y="290"/>
                </a:cubicBezTo>
                <a:cubicBezTo>
                  <a:pt x="874" y="298"/>
                  <a:pt x="858" y="291"/>
                  <a:pt x="856" y="290"/>
                </a:cubicBezTo>
                <a:cubicBezTo>
                  <a:pt x="859" y="292"/>
                  <a:pt x="892" y="296"/>
                  <a:pt x="907" y="259"/>
                </a:cubicBezTo>
                <a:cubicBezTo>
                  <a:pt x="920" y="230"/>
                  <a:pt x="918" y="174"/>
                  <a:pt x="886" y="116"/>
                </a:cubicBezTo>
                <a:close/>
                <a:moveTo>
                  <a:pt x="823" y="85"/>
                </a:moveTo>
                <a:cubicBezTo>
                  <a:pt x="822" y="85"/>
                  <a:pt x="821" y="85"/>
                  <a:pt x="820" y="85"/>
                </a:cubicBezTo>
                <a:cubicBezTo>
                  <a:pt x="820" y="85"/>
                  <a:pt x="820" y="84"/>
                  <a:pt x="820" y="83"/>
                </a:cubicBezTo>
                <a:cubicBezTo>
                  <a:pt x="819" y="83"/>
                  <a:pt x="818" y="83"/>
                  <a:pt x="817" y="82"/>
                </a:cubicBezTo>
                <a:cubicBezTo>
                  <a:pt x="817" y="82"/>
                  <a:pt x="817" y="80"/>
                  <a:pt x="816" y="80"/>
                </a:cubicBezTo>
                <a:cubicBezTo>
                  <a:pt x="816" y="80"/>
                  <a:pt x="815" y="80"/>
                  <a:pt x="815" y="79"/>
                </a:cubicBezTo>
                <a:cubicBezTo>
                  <a:pt x="814" y="79"/>
                  <a:pt x="814" y="78"/>
                  <a:pt x="814" y="78"/>
                </a:cubicBezTo>
                <a:cubicBezTo>
                  <a:pt x="812" y="76"/>
                  <a:pt x="808" y="74"/>
                  <a:pt x="806" y="71"/>
                </a:cubicBezTo>
                <a:cubicBezTo>
                  <a:pt x="806" y="71"/>
                  <a:pt x="809" y="72"/>
                  <a:pt x="810" y="73"/>
                </a:cubicBezTo>
                <a:cubicBezTo>
                  <a:pt x="810" y="73"/>
                  <a:pt x="812" y="73"/>
                  <a:pt x="812" y="74"/>
                </a:cubicBezTo>
                <a:cubicBezTo>
                  <a:pt x="812" y="75"/>
                  <a:pt x="813" y="74"/>
                  <a:pt x="814" y="75"/>
                </a:cubicBezTo>
                <a:cubicBezTo>
                  <a:pt x="814" y="75"/>
                  <a:pt x="814" y="76"/>
                  <a:pt x="814" y="76"/>
                </a:cubicBezTo>
                <a:cubicBezTo>
                  <a:pt x="815" y="77"/>
                  <a:pt x="816" y="77"/>
                  <a:pt x="818" y="77"/>
                </a:cubicBezTo>
                <a:cubicBezTo>
                  <a:pt x="818" y="78"/>
                  <a:pt x="817" y="78"/>
                  <a:pt x="817" y="79"/>
                </a:cubicBezTo>
                <a:cubicBezTo>
                  <a:pt x="817" y="79"/>
                  <a:pt x="817" y="79"/>
                  <a:pt x="818" y="80"/>
                </a:cubicBezTo>
                <a:cubicBezTo>
                  <a:pt x="819" y="80"/>
                  <a:pt x="819" y="81"/>
                  <a:pt x="820" y="81"/>
                </a:cubicBezTo>
                <a:cubicBezTo>
                  <a:pt x="820" y="81"/>
                  <a:pt x="820" y="82"/>
                  <a:pt x="820" y="82"/>
                </a:cubicBezTo>
                <a:cubicBezTo>
                  <a:pt x="821" y="83"/>
                  <a:pt x="823" y="83"/>
                  <a:pt x="823" y="85"/>
                </a:cubicBezTo>
                <a:close/>
                <a:moveTo>
                  <a:pt x="821" y="78"/>
                </a:moveTo>
                <a:cubicBezTo>
                  <a:pt x="821" y="76"/>
                  <a:pt x="823" y="78"/>
                  <a:pt x="824" y="79"/>
                </a:cubicBezTo>
                <a:cubicBezTo>
                  <a:pt x="824" y="80"/>
                  <a:pt x="827" y="81"/>
                  <a:pt x="827" y="82"/>
                </a:cubicBezTo>
                <a:cubicBezTo>
                  <a:pt x="827" y="84"/>
                  <a:pt x="826" y="81"/>
                  <a:pt x="824" y="82"/>
                </a:cubicBezTo>
                <a:cubicBezTo>
                  <a:pt x="824" y="80"/>
                  <a:pt x="823" y="81"/>
                  <a:pt x="823" y="79"/>
                </a:cubicBezTo>
                <a:cubicBezTo>
                  <a:pt x="822" y="79"/>
                  <a:pt x="822" y="78"/>
                  <a:pt x="821" y="78"/>
                </a:cubicBezTo>
                <a:close/>
                <a:moveTo>
                  <a:pt x="835" y="100"/>
                </a:moveTo>
                <a:cubicBezTo>
                  <a:pt x="834" y="100"/>
                  <a:pt x="833" y="98"/>
                  <a:pt x="834" y="96"/>
                </a:cubicBezTo>
                <a:cubicBezTo>
                  <a:pt x="831" y="96"/>
                  <a:pt x="830" y="93"/>
                  <a:pt x="829" y="91"/>
                </a:cubicBezTo>
                <a:cubicBezTo>
                  <a:pt x="826" y="91"/>
                  <a:pt x="827" y="88"/>
                  <a:pt x="824" y="88"/>
                </a:cubicBezTo>
                <a:cubicBezTo>
                  <a:pt x="824" y="87"/>
                  <a:pt x="824" y="86"/>
                  <a:pt x="823" y="85"/>
                </a:cubicBezTo>
                <a:cubicBezTo>
                  <a:pt x="824" y="84"/>
                  <a:pt x="826" y="88"/>
                  <a:pt x="827" y="89"/>
                </a:cubicBezTo>
                <a:cubicBezTo>
                  <a:pt x="828" y="89"/>
                  <a:pt x="827" y="86"/>
                  <a:pt x="828" y="85"/>
                </a:cubicBezTo>
                <a:cubicBezTo>
                  <a:pt x="829" y="86"/>
                  <a:pt x="829" y="84"/>
                  <a:pt x="831" y="85"/>
                </a:cubicBezTo>
                <a:cubicBezTo>
                  <a:pt x="829" y="89"/>
                  <a:pt x="831" y="89"/>
                  <a:pt x="830" y="93"/>
                </a:cubicBezTo>
                <a:cubicBezTo>
                  <a:pt x="831" y="93"/>
                  <a:pt x="831" y="92"/>
                  <a:pt x="832" y="92"/>
                </a:cubicBezTo>
                <a:cubicBezTo>
                  <a:pt x="834" y="93"/>
                  <a:pt x="835" y="96"/>
                  <a:pt x="837" y="97"/>
                </a:cubicBezTo>
                <a:cubicBezTo>
                  <a:pt x="836" y="98"/>
                  <a:pt x="835" y="98"/>
                  <a:pt x="835" y="100"/>
                </a:cubicBezTo>
                <a:close/>
                <a:moveTo>
                  <a:pt x="835" y="90"/>
                </a:moveTo>
                <a:cubicBezTo>
                  <a:pt x="837" y="90"/>
                  <a:pt x="836" y="92"/>
                  <a:pt x="838" y="92"/>
                </a:cubicBezTo>
                <a:cubicBezTo>
                  <a:pt x="837" y="94"/>
                  <a:pt x="835" y="92"/>
                  <a:pt x="835" y="90"/>
                </a:cubicBezTo>
                <a:close/>
                <a:moveTo>
                  <a:pt x="846" y="110"/>
                </a:moveTo>
                <a:cubicBezTo>
                  <a:pt x="846" y="110"/>
                  <a:pt x="846" y="109"/>
                  <a:pt x="845" y="109"/>
                </a:cubicBezTo>
                <a:cubicBezTo>
                  <a:pt x="844" y="108"/>
                  <a:pt x="843" y="108"/>
                  <a:pt x="842" y="107"/>
                </a:cubicBezTo>
                <a:cubicBezTo>
                  <a:pt x="844" y="105"/>
                  <a:pt x="846" y="109"/>
                  <a:pt x="848" y="108"/>
                </a:cubicBezTo>
                <a:cubicBezTo>
                  <a:pt x="848" y="109"/>
                  <a:pt x="847" y="110"/>
                  <a:pt x="848" y="110"/>
                </a:cubicBezTo>
                <a:cubicBezTo>
                  <a:pt x="848" y="111"/>
                  <a:pt x="847" y="111"/>
                  <a:pt x="846" y="110"/>
                </a:cubicBezTo>
                <a:close/>
                <a:moveTo>
                  <a:pt x="862" y="124"/>
                </a:moveTo>
                <a:cubicBezTo>
                  <a:pt x="862" y="125"/>
                  <a:pt x="863" y="126"/>
                  <a:pt x="863" y="128"/>
                </a:cubicBezTo>
                <a:cubicBezTo>
                  <a:pt x="864" y="129"/>
                  <a:pt x="866" y="129"/>
                  <a:pt x="866" y="131"/>
                </a:cubicBezTo>
                <a:cubicBezTo>
                  <a:pt x="864" y="130"/>
                  <a:pt x="863" y="129"/>
                  <a:pt x="863" y="128"/>
                </a:cubicBezTo>
                <a:cubicBezTo>
                  <a:pt x="860" y="128"/>
                  <a:pt x="860" y="125"/>
                  <a:pt x="858" y="125"/>
                </a:cubicBezTo>
                <a:cubicBezTo>
                  <a:pt x="859" y="124"/>
                  <a:pt x="857" y="123"/>
                  <a:pt x="856" y="122"/>
                </a:cubicBezTo>
                <a:cubicBezTo>
                  <a:pt x="856" y="122"/>
                  <a:pt x="856" y="121"/>
                  <a:pt x="856" y="120"/>
                </a:cubicBezTo>
                <a:cubicBezTo>
                  <a:pt x="855" y="119"/>
                  <a:pt x="853" y="118"/>
                  <a:pt x="853" y="116"/>
                </a:cubicBezTo>
                <a:cubicBezTo>
                  <a:pt x="851" y="116"/>
                  <a:pt x="851" y="117"/>
                  <a:pt x="850" y="116"/>
                </a:cubicBezTo>
                <a:cubicBezTo>
                  <a:pt x="850" y="113"/>
                  <a:pt x="851" y="113"/>
                  <a:pt x="851" y="111"/>
                </a:cubicBezTo>
                <a:cubicBezTo>
                  <a:pt x="852" y="111"/>
                  <a:pt x="852" y="111"/>
                  <a:pt x="852" y="111"/>
                </a:cubicBezTo>
                <a:cubicBezTo>
                  <a:pt x="853" y="112"/>
                  <a:pt x="854" y="114"/>
                  <a:pt x="854" y="116"/>
                </a:cubicBezTo>
                <a:cubicBezTo>
                  <a:pt x="856" y="117"/>
                  <a:pt x="856" y="117"/>
                  <a:pt x="856" y="117"/>
                </a:cubicBezTo>
                <a:cubicBezTo>
                  <a:pt x="858" y="120"/>
                  <a:pt x="858" y="123"/>
                  <a:pt x="862" y="124"/>
                </a:cubicBezTo>
                <a:close/>
                <a:moveTo>
                  <a:pt x="800" y="50"/>
                </a:moveTo>
                <a:cubicBezTo>
                  <a:pt x="800" y="51"/>
                  <a:pt x="801" y="52"/>
                  <a:pt x="802" y="53"/>
                </a:cubicBezTo>
                <a:cubicBezTo>
                  <a:pt x="803" y="53"/>
                  <a:pt x="803" y="53"/>
                  <a:pt x="803" y="54"/>
                </a:cubicBezTo>
                <a:cubicBezTo>
                  <a:pt x="805" y="54"/>
                  <a:pt x="805" y="53"/>
                  <a:pt x="806" y="53"/>
                </a:cubicBezTo>
                <a:cubicBezTo>
                  <a:pt x="807" y="55"/>
                  <a:pt x="809" y="55"/>
                  <a:pt x="810" y="55"/>
                </a:cubicBezTo>
                <a:cubicBezTo>
                  <a:pt x="810" y="55"/>
                  <a:pt x="810" y="56"/>
                  <a:pt x="811" y="56"/>
                </a:cubicBezTo>
                <a:cubicBezTo>
                  <a:pt x="812" y="57"/>
                  <a:pt x="811" y="57"/>
                  <a:pt x="813" y="57"/>
                </a:cubicBezTo>
                <a:cubicBezTo>
                  <a:pt x="814" y="58"/>
                  <a:pt x="815" y="59"/>
                  <a:pt x="815" y="60"/>
                </a:cubicBezTo>
                <a:cubicBezTo>
                  <a:pt x="816" y="60"/>
                  <a:pt x="816" y="60"/>
                  <a:pt x="817" y="60"/>
                </a:cubicBezTo>
                <a:cubicBezTo>
                  <a:pt x="819" y="64"/>
                  <a:pt x="823" y="65"/>
                  <a:pt x="824" y="68"/>
                </a:cubicBezTo>
                <a:cubicBezTo>
                  <a:pt x="826" y="69"/>
                  <a:pt x="827" y="69"/>
                  <a:pt x="828" y="71"/>
                </a:cubicBezTo>
                <a:cubicBezTo>
                  <a:pt x="831" y="72"/>
                  <a:pt x="831" y="72"/>
                  <a:pt x="831" y="72"/>
                </a:cubicBezTo>
                <a:cubicBezTo>
                  <a:pt x="831" y="74"/>
                  <a:pt x="834" y="74"/>
                  <a:pt x="835" y="76"/>
                </a:cubicBezTo>
                <a:cubicBezTo>
                  <a:pt x="838" y="77"/>
                  <a:pt x="838" y="77"/>
                  <a:pt x="838" y="77"/>
                </a:cubicBezTo>
                <a:cubicBezTo>
                  <a:pt x="838" y="79"/>
                  <a:pt x="840" y="80"/>
                  <a:pt x="841" y="81"/>
                </a:cubicBezTo>
                <a:cubicBezTo>
                  <a:pt x="842" y="81"/>
                  <a:pt x="841" y="81"/>
                  <a:pt x="842" y="82"/>
                </a:cubicBezTo>
                <a:cubicBezTo>
                  <a:pt x="843" y="82"/>
                  <a:pt x="843" y="83"/>
                  <a:pt x="844" y="83"/>
                </a:cubicBezTo>
                <a:cubicBezTo>
                  <a:pt x="845" y="83"/>
                  <a:pt x="845" y="85"/>
                  <a:pt x="845" y="85"/>
                </a:cubicBezTo>
                <a:cubicBezTo>
                  <a:pt x="846" y="85"/>
                  <a:pt x="847" y="86"/>
                  <a:pt x="847" y="86"/>
                </a:cubicBezTo>
                <a:cubicBezTo>
                  <a:pt x="848" y="86"/>
                  <a:pt x="849" y="87"/>
                  <a:pt x="850" y="88"/>
                </a:cubicBezTo>
                <a:cubicBezTo>
                  <a:pt x="852" y="92"/>
                  <a:pt x="855" y="93"/>
                  <a:pt x="859" y="95"/>
                </a:cubicBezTo>
                <a:cubicBezTo>
                  <a:pt x="858" y="97"/>
                  <a:pt x="856" y="95"/>
                  <a:pt x="855" y="95"/>
                </a:cubicBezTo>
                <a:cubicBezTo>
                  <a:pt x="854" y="95"/>
                  <a:pt x="852" y="94"/>
                  <a:pt x="853" y="92"/>
                </a:cubicBezTo>
                <a:cubicBezTo>
                  <a:pt x="848" y="91"/>
                  <a:pt x="848" y="86"/>
                  <a:pt x="842" y="85"/>
                </a:cubicBezTo>
                <a:cubicBezTo>
                  <a:pt x="842" y="84"/>
                  <a:pt x="841" y="84"/>
                  <a:pt x="841" y="82"/>
                </a:cubicBezTo>
                <a:cubicBezTo>
                  <a:pt x="839" y="83"/>
                  <a:pt x="839" y="80"/>
                  <a:pt x="838" y="80"/>
                </a:cubicBezTo>
                <a:cubicBezTo>
                  <a:pt x="837" y="79"/>
                  <a:pt x="836" y="79"/>
                  <a:pt x="836" y="77"/>
                </a:cubicBezTo>
                <a:cubicBezTo>
                  <a:pt x="835" y="78"/>
                  <a:pt x="834" y="77"/>
                  <a:pt x="834" y="78"/>
                </a:cubicBezTo>
                <a:cubicBezTo>
                  <a:pt x="833" y="77"/>
                  <a:pt x="832" y="77"/>
                  <a:pt x="832" y="75"/>
                </a:cubicBezTo>
                <a:cubicBezTo>
                  <a:pt x="831" y="74"/>
                  <a:pt x="831" y="74"/>
                  <a:pt x="830" y="74"/>
                </a:cubicBezTo>
                <a:cubicBezTo>
                  <a:pt x="830" y="73"/>
                  <a:pt x="830" y="72"/>
                  <a:pt x="829" y="73"/>
                </a:cubicBezTo>
                <a:cubicBezTo>
                  <a:pt x="829" y="73"/>
                  <a:pt x="828" y="74"/>
                  <a:pt x="828" y="73"/>
                </a:cubicBezTo>
                <a:cubicBezTo>
                  <a:pt x="828" y="72"/>
                  <a:pt x="828" y="73"/>
                  <a:pt x="826" y="73"/>
                </a:cubicBezTo>
                <a:cubicBezTo>
                  <a:pt x="826" y="72"/>
                  <a:pt x="826" y="71"/>
                  <a:pt x="826" y="70"/>
                </a:cubicBezTo>
                <a:cubicBezTo>
                  <a:pt x="824" y="70"/>
                  <a:pt x="823" y="69"/>
                  <a:pt x="822" y="68"/>
                </a:cubicBezTo>
                <a:cubicBezTo>
                  <a:pt x="821" y="67"/>
                  <a:pt x="818" y="66"/>
                  <a:pt x="817" y="65"/>
                </a:cubicBezTo>
                <a:cubicBezTo>
                  <a:pt x="817" y="65"/>
                  <a:pt x="816" y="64"/>
                  <a:pt x="816" y="64"/>
                </a:cubicBezTo>
                <a:cubicBezTo>
                  <a:pt x="815" y="63"/>
                  <a:pt x="815" y="63"/>
                  <a:pt x="814" y="63"/>
                </a:cubicBezTo>
                <a:cubicBezTo>
                  <a:pt x="814" y="62"/>
                  <a:pt x="814" y="62"/>
                  <a:pt x="813" y="61"/>
                </a:cubicBezTo>
                <a:cubicBezTo>
                  <a:pt x="813" y="61"/>
                  <a:pt x="812" y="61"/>
                  <a:pt x="812" y="60"/>
                </a:cubicBezTo>
                <a:cubicBezTo>
                  <a:pt x="810" y="60"/>
                  <a:pt x="810" y="58"/>
                  <a:pt x="809" y="59"/>
                </a:cubicBezTo>
                <a:cubicBezTo>
                  <a:pt x="809" y="56"/>
                  <a:pt x="805" y="57"/>
                  <a:pt x="806" y="55"/>
                </a:cubicBezTo>
                <a:cubicBezTo>
                  <a:pt x="804" y="54"/>
                  <a:pt x="804" y="56"/>
                  <a:pt x="803" y="56"/>
                </a:cubicBezTo>
                <a:cubicBezTo>
                  <a:pt x="802" y="55"/>
                  <a:pt x="802" y="54"/>
                  <a:pt x="802" y="53"/>
                </a:cubicBezTo>
                <a:cubicBezTo>
                  <a:pt x="800" y="55"/>
                  <a:pt x="800" y="51"/>
                  <a:pt x="797" y="50"/>
                </a:cubicBezTo>
                <a:cubicBezTo>
                  <a:pt x="797" y="49"/>
                  <a:pt x="799" y="50"/>
                  <a:pt x="800" y="50"/>
                </a:cubicBezTo>
                <a:close/>
                <a:moveTo>
                  <a:pt x="781" y="49"/>
                </a:moveTo>
                <a:cubicBezTo>
                  <a:pt x="784" y="50"/>
                  <a:pt x="785" y="52"/>
                  <a:pt x="789" y="52"/>
                </a:cubicBezTo>
                <a:cubicBezTo>
                  <a:pt x="788" y="54"/>
                  <a:pt x="789" y="54"/>
                  <a:pt x="789" y="55"/>
                </a:cubicBezTo>
                <a:cubicBezTo>
                  <a:pt x="791" y="55"/>
                  <a:pt x="793" y="56"/>
                  <a:pt x="794" y="58"/>
                </a:cubicBezTo>
                <a:cubicBezTo>
                  <a:pt x="795" y="60"/>
                  <a:pt x="793" y="58"/>
                  <a:pt x="793" y="58"/>
                </a:cubicBezTo>
                <a:cubicBezTo>
                  <a:pt x="791" y="57"/>
                  <a:pt x="790" y="56"/>
                  <a:pt x="788" y="55"/>
                </a:cubicBezTo>
                <a:cubicBezTo>
                  <a:pt x="787" y="55"/>
                  <a:pt x="786" y="54"/>
                  <a:pt x="785" y="53"/>
                </a:cubicBezTo>
                <a:cubicBezTo>
                  <a:pt x="784" y="52"/>
                  <a:pt x="783" y="51"/>
                  <a:pt x="781" y="50"/>
                </a:cubicBezTo>
                <a:cubicBezTo>
                  <a:pt x="780" y="50"/>
                  <a:pt x="780" y="50"/>
                  <a:pt x="780" y="50"/>
                </a:cubicBezTo>
                <a:cubicBezTo>
                  <a:pt x="780" y="49"/>
                  <a:pt x="781" y="49"/>
                  <a:pt x="781" y="49"/>
                </a:cubicBezTo>
                <a:close/>
                <a:moveTo>
                  <a:pt x="405" y="537"/>
                </a:moveTo>
                <a:cubicBezTo>
                  <a:pt x="407" y="537"/>
                  <a:pt x="409" y="538"/>
                  <a:pt x="411" y="537"/>
                </a:cubicBezTo>
                <a:cubicBezTo>
                  <a:pt x="412" y="535"/>
                  <a:pt x="410" y="535"/>
                  <a:pt x="410" y="534"/>
                </a:cubicBezTo>
                <a:cubicBezTo>
                  <a:pt x="407" y="534"/>
                  <a:pt x="404" y="534"/>
                  <a:pt x="405" y="537"/>
                </a:cubicBezTo>
                <a:close/>
                <a:moveTo>
                  <a:pt x="405" y="530"/>
                </a:moveTo>
                <a:cubicBezTo>
                  <a:pt x="405" y="532"/>
                  <a:pt x="405" y="532"/>
                  <a:pt x="405" y="532"/>
                </a:cubicBezTo>
                <a:cubicBezTo>
                  <a:pt x="407" y="532"/>
                  <a:pt x="407" y="532"/>
                  <a:pt x="407" y="532"/>
                </a:cubicBezTo>
                <a:cubicBezTo>
                  <a:pt x="407" y="531"/>
                  <a:pt x="407" y="530"/>
                  <a:pt x="405" y="530"/>
                </a:cubicBezTo>
                <a:close/>
                <a:moveTo>
                  <a:pt x="408" y="530"/>
                </a:moveTo>
                <a:cubicBezTo>
                  <a:pt x="407" y="532"/>
                  <a:pt x="407" y="532"/>
                  <a:pt x="407" y="532"/>
                </a:cubicBezTo>
                <a:cubicBezTo>
                  <a:pt x="409" y="532"/>
                  <a:pt x="409" y="532"/>
                  <a:pt x="409" y="532"/>
                </a:cubicBezTo>
                <a:cubicBezTo>
                  <a:pt x="409" y="530"/>
                  <a:pt x="409" y="530"/>
                  <a:pt x="408" y="530"/>
                </a:cubicBezTo>
                <a:close/>
                <a:moveTo>
                  <a:pt x="403" y="528"/>
                </a:moveTo>
                <a:cubicBezTo>
                  <a:pt x="403" y="529"/>
                  <a:pt x="402" y="529"/>
                  <a:pt x="403" y="530"/>
                </a:cubicBezTo>
                <a:cubicBezTo>
                  <a:pt x="404" y="530"/>
                  <a:pt x="404" y="530"/>
                  <a:pt x="404" y="530"/>
                </a:cubicBezTo>
                <a:cubicBezTo>
                  <a:pt x="404" y="529"/>
                  <a:pt x="404" y="528"/>
                  <a:pt x="403" y="528"/>
                </a:cubicBezTo>
                <a:close/>
                <a:moveTo>
                  <a:pt x="432" y="529"/>
                </a:moveTo>
                <a:cubicBezTo>
                  <a:pt x="430" y="529"/>
                  <a:pt x="430" y="529"/>
                  <a:pt x="430" y="529"/>
                </a:cubicBezTo>
                <a:cubicBezTo>
                  <a:pt x="430" y="530"/>
                  <a:pt x="431" y="530"/>
                  <a:pt x="430" y="532"/>
                </a:cubicBezTo>
                <a:cubicBezTo>
                  <a:pt x="434" y="532"/>
                  <a:pt x="432" y="531"/>
                  <a:pt x="432" y="529"/>
                </a:cubicBezTo>
                <a:close/>
                <a:moveTo>
                  <a:pt x="437" y="528"/>
                </a:moveTo>
                <a:cubicBezTo>
                  <a:pt x="437" y="528"/>
                  <a:pt x="437" y="529"/>
                  <a:pt x="436" y="529"/>
                </a:cubicBezTo>
                <a:cubicBezTo>
                  <a:pt x="436" y="528"/>
                  <a:pt x="435" y="528"/>
                  <a:pt x="434" y="528"/>
                </a:cubicBezTo>
                <a:cubicBezTo>
                  <a:pt x="434" y="532"/>
                  <a:pt x="440" y="529"/>
                  <a:pt x="437" y="528"/>
                </a:cubicBezTo>
                <a:close/>
                <a:moveTo>
                  <a:pt x="413" y="535"/>
                </a:moveTo>
                <a:cubicBezTo>
                  <a:pt x="414" y="536"/>
                  <a:pt x="417" y="534"/>
                  <a:pt x="417" y="532"/>
                </a:cubicBezTo>
                <a:cubicBezTo>
                  <a:pt x="416" y="532"/>
                  <a:pt x="415" y="531"/>
                  <a:pt x="415" y="529"/>
                </a:cubicBezTo>
                <a:cubicBezTo>
                  <a:pt x="415" y="529"/>
                  <a:pt x="414" y="529"/>
                  <a:pt x="414" y="530"/>
                </a:cubicBezTo>
                <a:cubicBezTo>
                  <a:pt x="414" y="531"/>
                  <a:pt x="414" y="533"/>
                  <a:pt x="415" y="534"/>
                </a:cubicBezTo>
                <a:cubicBezTo>
                  <a:pt x="414" y="534"/>
                  <a:pt x="412" y="533"/>
                  <a:pt x="413" y="535"/>
                </a:cubicBezTo>
                <a:close/>
                <a:moveTo>
                  <a:pt x="401" y="531"/>
                </a:moveTo>
                <a:cubicBezTo>
                  <a:pt x="400" y="533"/>
                  <a:pt x="402" y="534"/>
                  <a:pt x="403" y="534"/>
                </a:cubicBezTo>
                <a:cubicBezTo>
                  <a:pt x="403" y="532"/>
                  <a:pt x="403" y="531"/>
                  <a:pt x="401" y="531"/>
                </a:cubicBezTo>
                <a:close/>
                <a:moveTo>
                  <a:pt x="422" y="528"/>
                </a:moveTo>
                <a:cubicBezTo>
                  <a:pt x="422" y="531"/>
                  <a:pt x="423" y="530"/>
                  <a:pt x="424" y="531"/>
                </a:cubicBezTo>
                <a:cubicBezTo>
                  <a:pt x="424" y="531"/>
                  <a:pt x="424" y="532"/>
                  <a:pt x="424" y="533"/>
                </a:cubicBezTo>
                <a:cubicBezTo>
                  <a:pt x="425" y="533"/>
                  <a:pt x="426" y="532"/>
                  <a:pt x="427" y="533"/>
                </a:cubicBezTo>
                <a:cubicBezTo>
                  <a:pt x="427" y="532"/>
                  <a:pt x="427" y="530"/>
                  <a:pt x="429" y="530"/>
                </a:cubicBezTo>
                <a:cubicBezTo>
                  <a:pt x="429" y="529"/>
                  <a:pt x="429" y="526"/>
                  <a:pt x="428" y="526"/>
                </a:cubicBezTo>
                <a:cubicBezTo>
                  <a:pt x="427" y="529"/>
                  <a:pt x="425" y="530"/>
                  <a:pt x="422" y="528"/>
                </a:cubicBezTo>
                <a:close/>
                <a:moveTo>
                  <a:pt x="419" y="534"/>
                </a:moveTo>
                <a:cubicBezTo>
                  <a:pt x="420" y="533"/>
                  <a:pt x="420" y="531"/>
                  <a:pt x="418" y="531"/>
                </a:cubicBezTo>
                <a:cubicBezTo>
                  <a:pt x="418" y="533"/>
                  <a:pt x="419" y="533"/>
                  <a:pt x="419" y="534"/>
                </a:cubicBezTo>
                <a:close/>
                <a:moveTo>
                  <a:pt x="265" y="628"/>
                </a:moveTo>
                <a:cubicBezTo>
                  <a:pt x="267" y="629"/>
                  <a:pt x="269" y="626"/>
                  <a:pt x="269" y="624"/>
                </a:cubicBezTo>
                <a:cubicBezTo>
                  <a:pt x="268" y="623"/>
                  <a:pt x="268" y="623"/>
                  <a:pt x="268" y="623"/>
                </a:cubicBezTo>
                <a:cubicBezTo>
                  <a:pt x="268" y="626"/>
                  <a:pt x="265" y="625"/>
                  <a:pt x="265" y="628"/>
                </a:cubicBezTo>
                <a:close/>
                <a:moveTo>
                  <a:pt x="250" y="655"/>
                </a:moveTo>
                <a:cubicBezTo>
                  <a:pt x="250" y="656"/>
                  <a:pt x="250" y="656"/>
                  <a:pt x="251" y="657"/>
                </a:cubicBezTo>
                <a:cubicBezTo>
                  <a:pt x="251" y="656"/>
                  <a:pt x="251" y="655"/>
                  <a:pt x="250" y="655"/>
                </a:cubicBezTo>
                <a:close/>
                <a:moveTo>
                  <a:pt x="294" y="596"/>
                </a:moveTo>
                <a:cubicBezTo>
                  <a:pt x="294" y="594"/>
                  <a:pt x="295" y="594"/>
                  <a:pt x="296" y="593"/>
                </a:cubicBezTo>
                <a:cubicBezTo>
                  <a:pt x="296" y="593"/>
                  <a:pt x="296" y="592"/>
                  <a:pt x="296" y="592"/>
                </a:cubicBezTo>
                <a:cubicBezTo>
                  <a:pt x="296" y="592"/>
                  <a:pt x="297" y="592"/>
                  <a:pt x="297" y="592"/>
                </a:cubicBezTo>
                <a:cubicBezTo>
                  <a:pt x="297" y="592"/>
                  <a:pt x="297" y="591"/>
                  <a:pt x="298" y="590"/>
                </a:cubicBezTo>
                <a:cubicBezTo>
                  <a:pt x="296" y="589"/>
                  <a:pt x="296" y="591"/>
                  <a:pt x="295" y="591"/>
                </a:cubicBezTo>
                <a:cubicBezTo>
                  <a:pt x="295" y="592"/>
                  <a:pt x="294" y="592"/>
                  <a:pt x="294" y="592"/>
                </a:cubicBezTo>
                <a:cubicBezTo>
                  <a:pt x="293" y="593"/>
                  <a:pt x="293" y="594"/>
                  <a:pt x="293" y="595"/>
                </a:cubicBezTo>
                <a:cubicBezTo>
                  <a:pt x="293" y="595"/>
                  <a:pt x="292" y="595"/>
                  <a:pt x="292" y="595"/>
                </a:cubicBezTo>
                <a:cubicBezTo>
                  <a:pt x="292" y="595"/>
                  <a:pt x="292" y="595"/>
                  <a:pt x="292" y="596"/>
                </a:cubicBezTo>
                <a:cubicBezTo>
                  <a:pt x="292" y="596"/>
                  <a:pt x="292" y="596"/>
                  <a:pt x="291" y="596"/>
                </a:cubicBezTo>
                <a:cubicBezTo>
                  <a:pt x="291" y="597"/>
                  <a:pt x="291" y="598"/>
                  <a:pt x="291" y="599"/>
                </a:cubicBezTo>
                <a:cubicBezTo>
                  <a:pt x="291" y="599"/>
                  <a:pt x="290" y="599"/>
                  <a:pt x="289" y="599"/>
                </a:cubicBezTo>
                <a:cubicBezTo>
                  <a:pt x="289" y="600"/>
                  <a:pt x="290" y="600"/>
                  <a:pt x="290" y="600"/>
                </a:cubicBezTo>
                <a:cubicBezTo>
                  <a:pt x="291" y="601"/>
                  <a:pt x="291" y="599"/>
                  <a:pt x="292" y="599"/>
                </a:cubicBezTo>
                <a:cubicBezTo>
                  <a:pt x="292" y="599"/>
                  <a:pt x="293" y="599"/>
                  <a:pt x="293" y="599"/>
                </a:cubicBezTo>
                <a:cubicBezTo>
                  <a:pt x="293" y="599"/>
                  <a:pt x="293" y="599"/>
                  <a:pt x="293" y="599"/>
                </a:cubicBezTo>
                <a:cubicBezTo>
                  <a:pt x="294" y="599"/>
                  <a:pt x="294" y="598"/>
                  <a:pt x="294" y="598"/>
                </a:cubicBezTo>
                <a:cubicBezTo>
                  <a:pt x="294" y="597"/>
                  <a:pt x="294" y="597"/>
                  <a:pt x="294" y="596"/>
                </a:cubicBezTo>
                <a:close/>
                <a:moveTo>
                  <a:pt x="397" y="535"/>
                </a:moveTo>
                <a:cubicBezTo>
                  <a:pt x="397" y="535"/>
                  <a:pt x="398" y="535"/>
                  <a:pt x="398" y="535"/>
                </a:cubicBezTo>
                <a:cubicBezTo>
                  <a:pt x="398" y="535"/>
                  <a:pt x="398" y="535"/>
                  <a:pt x="398" y="535"/>
                </a:cubicBezTo>
                <a:cubicBezTo>
                  <a:pt x="398" y="535"/>
                  <a:pt x="398" y="535"/>
                  <a:pt x="399" y="535"/>
                </a:cubicBezTo>
                <a:cubicBezTo>
                  <a:pt x="399" y="535"/>
                  <a:pt x="399" y="534"/>
                  <a:pt x="399" y="534"/>
                </a:cubicBezTo>
                <a:cubicBezTo>
                  <a:pt x="399" y="534"/>
                  <a:pt x="399" y="533"/>
                  <a:pt x="399" y="533"/>
                </a:cubicBezTo>
                <a:cubicBezTo>
                  <a:pt x="399" y="533"/>
                  <a:pt x="399" y="533"/>
                  <a:pt x="399" y="533"/>
                </a:cubicBezTo>
                <a:cubicBezTo>
                  <a:pt x="399" y="533"/>
                  <a:pt x="398" y="533"/>
                  <a:pt x="398" y="533"/>
                </a:cubicBezTo>
                <a:cubicBezTo>
                  <a:pt x="398" y="533"/>
                  <a:pt x="398" y="533"/>
                  <a:pt x="397" y="533"/>
                </a:cubicBezTo>
                <a:cubicBezTo>
                  <a:pt x="397" y="534"/>
                  <a:pt x="397" y="534"/>
                  <a:pt x="397" y="534"/>
                </a:cubicBezTo>
                <a:cubicBezTo>
                  <a:pt x="397" y="534"/>
                  <a:pt x="397" y="534"/>
                  <a:pt x="396" y="534"/>
                </a:cubicBezTo>
                <a:cubicBezTo>
                  <a:pt x="396" y="535"/>
                  <a:pt x="396" y="534"/>
                  <a:pt x="396" y="534"/>
                </a:cubicBezTo>
                <a:cubicBezTo>
                  <a:pt x="395" y="534"/>
                  <a:pt x="394" y="535"/>
                  <a:pt x="394" y="535"/>
                </a:cubicBezTo>
                <a:cubicBezTo>
                  <a:pt x="394" y="535"/>
                  <a:pt x="392" y="534"/>
                  <a:pt x="392" y="536"/>
                </a:cubicBezTo>
                <a:cubicBezTo>
                  <a:pt x="393" y="536"/>
                  <a:pt x="394" y="536"/>
                  <a:pt x="395" y="536"/>
                </a:cubicBezTo>
                <a:cubicBezTo>
                  <a:pt x="395" y="536"/>
                  <a:pt x="395" y="536"/>
                  <a:pt x="395" y="536"/>
                </a:cubicBezTo>
                <a:cubicBezTo>
                  <a:pt x="396" y="535"/>
                  <a:pt x="397" y="535"/>
                  <a:pt x="397" y="535"/>
                </a:cubicBezTo>
                <a:cubicBezTo>
                  <a:pt x="397" y="535"/>
                  <a:pt x="397" y="535"/>
                  <a:pt x="397" y="535"/>
                </a:cubicBezTo>
                <a:close/>
                <a:moveTo>
                  <a:pt x="253" y="647"/>
                </a:moveTo>
                <a:cubicBezTo>
                  <a:pt x="253" y="647"/>
                  <a:pt x="253" y="647"/>
                  <a:pt x="253" y="646"/>
                </a:cubicBezTo>
                <a:cubicBezTo>
                  <a:pt x="253" y="646"/>
                  <a:pt x="253" y="646"/>
                  <a:pt x="253" y="646"/>
                </a:cubicBezTo>
                <a:cubicBezTo>
                  <a:pt x="253" y="646"/>
                  <a:pt x="253" y="646"/>
                  <a:pt x="253" y="646"/>
                </a:cubicBezTo>
                <a:cubicBezTo>
                  <a:pt x="253" y="646"/>
                  <a:pt x="253" y="645"/>
                  <a:pt x="254" y="644"/>
                </a:cubicBezTo>
                <a:cubicBezTo>
                  <a:pt x="255" y="644"/>
                  <a:pt x="254" y="642"/>
                  <a:pt x="253" y="643"/>
                </a:cubicBezTo>
                <a:cubicBezTo>
                  <a:pt x="253" y="643"/>
                  <a:pt x="252" y="643"/>
                  <a:pt x="252" y="644"/>
                </a:cubicBezTo>
                <a:cubicBezTo>
                  <a:pt x="251" y="644"/>
                  <a:pt x="251" y="648"/>
                  <a:pt x="253" y="647"/>
                </a:cubicBezTo>
                <a:close/>
                <a:moveTo>
                  <a:pt x="255" y="641"/>
                </a:moveTo>
                <a:cubicBezTo>
                  <a:pt x="255" y="642"/>
                  <a:pt x="255" y="642"/>
                  <a:pt x="256" y="642"/>
                </a:cubicBezTo>
                <a:cubicBezTo>
                  <a:pt x="256" y="642"/>
                  <a:pt x="256" y="642"/>
                  <a:pt x="256" y="642"/>
                </a:cubicBezTo>
                <a:cubicBezTo>
                  <a:pt x="257" y="641"/>
                  <a:pt x="257" y="639"/>
                  <a:pt x="258" y="638"/>
                </a:cubicBezTo>
                <a:cubicBezTo>
                  <a:pt x="258" y="638"/>
                  <a:pt x="258" y="638"/>
                  <a:pt x="258" y="638"/>
                </a:cubicBezTo>
                <a:cubicBezTo>
                  <a:pt x="258" y="638"/>
                  <a:pt x="258" y="638"/>
                  <a:pt x="258" y="638"/>
                </a:cubicBezTo>
                <a:cubicBezTo>
                  <a:pt x="258" y="638"/>
                  <a:pt x="258" y="638"/>
                  <a:pt x="258" y="638"/>
                </a:cubicBezTo>
                <a:cubicBezTo>
                  <a:pt x="258" y="637"/>
                  <a:pt x="259" y="637"/>
                  <a:pt x="259" y="637"/>
                </a:cubicBezTo>
                <a:cubicBezTo>
                  <a:pt x="259" y="636"/>
                  <a:pt x="260" y="634"/>
                  <a:pt x="258" y="635"/>
                </a:cubicBezTo>
                <a:cubicBezTo>
                  <a:pt x="258" y="637"/>
                  <a:pt x="256" y="637"/>
                  <a:pt x="256" y="638"/>
                </a:cubicBezTo>
                <a:cubicBezTo>
                  <a:pt x="256" y="638"/>
                  <a:pt x="256" y="639"/>
                  <a:pt x="256" y="640"/>
                </a:cubicBezTo>
                <a:cubicBezTo>
                  <a:pt x="256" y="640"/>
                  <a:pt x="255" y="640"/>
                  <a:pt x="255" y="641"/>
                </a:cubicBezTo>
                <a:close/>
                <a:moveTo>
                  <a:pt x="363" y="546"/>
                </a:moveTo>
                <a:cubicBezTo>
                  <a:pt x="364" y="547"/>
                  <a:pt x="365" y="547"/>
                  <a:pt x="366" y="547"/>
                </a:cubicBezTo>
                <a:cubicBezTo>
                  <a:pt x="366" y="547"/>
                  <a:pt x="366" y="547"/>
                  <a:pt x="367" y="547"/>
                </a:cubicBezTo>
                <a:cubicBezTo>
                  <a:pt x="367" y="547"/>
                  <a:pt x="367" y="546"/>
                  <a:pt x="367" y="546"/>
                </a:cubicBezTo>
                <a:cubicBezTo>
                  <a:pt x="367" y="545"/>
                  <a:pt x="365" y="544"/>
                  <a:pt x="365" y="543"/>
                </a:cubicBezTo>
                <a:cubicBezTo>
                  <a:pt x="365" y="543"/>
                  <a:pt x="364" y="543"/>
                  <a:pt x="364" y="543"/>
                </a:cubicBezTo>
                <a:cubicBezTo>
                  <a:pt x="365" y="544"/>
                  <a:pt x="363" y="545"/>
                  <a:pt x="363" y="546"/>
                </a:cubicBezTo>
                <a:close/>
                <a:moveTo>
                  <a:pt x="280" y="612"/>
                </a:moveTo>
                <a:cubicBezTo>
                  <a:pt x="279" y="612"/>
                  <a:pt x="277" y="613"/>
                  <a:pt x="275" y="613"/>
                </a:cubicBezTo>
                <a:cubicBezTo>
                  <a:pt x="274" y="614"/>
                  <a:pt x="274" y="615"/>
                  <a:pt x="274" y="616"/>
                </a:cubicBezTo>
                <a:cubicBezTo>
                  <a:pt x="273" y="617"/>
                  <a:pt x="272" y="617"/>
                  <a:pt x="272" y="619"/>
                </a:cubicBezTo>
                <a:cubicBezTo>
                  <a:pt x="274" y="620"/>
                  <a:pt x="274" y="618"/>
                  <a:pt x="275" y="617"/>
                </a:cubicBezTo>
                <a:cubicBezTo>
                  <a:pt x="276" y="617"/>
                  <a:pt x="276" y="616"/>
                  <a:pt x="277" y="616"/>
                </a:cubicBezTo>
                <a:cubicBezTo>
                  <a:pt x="277" y="616"/>
                  <a:pt x="278" y="615"/>
                  <a:pt x="279" y="615"/>
                </a:cubicBezTo>
                <a:cubicBezTo>
                  <a:pt x="280" y="613"/>
                  <a:pt x="283" y="614"/>
                  <a:pt x="283" y="610"/>
                </a:cubicBezTo>
                <a:cubicBezTo>
                  <a:pt x="281" y="610"/>
                  <a:pt x="281" y="610"/>
                  <a:pt x="281" y="610"/>
                </a:cubicBezTo>
                <a:cubicBezTo>
                  <a:pt x="281" y="611"/>
                  <a:pt x="280" y="611"/>
                  <a:pt x="280" y="612"/>
                </a:cubicBezTo>
                <a:close/>
                <a:moveTo>
                  <a:pt x="1103" y="860"/>
                </a:moveTo>
                <a:cubicBezTo>
                  <a:pt x="1102" y="861"/>
                  <a:pt x="1101" y="862"/>
                  <a:pt x="1101" y="863"/>
                </a:cubicBezTo>
                <a:cubicBezTo>
                  <a:pt x="1100" y="863"/>
                  <a:pt x="1099" y="865"/>
                  <a:pt x="1099" y="866"/>
                </a:cubicBezTo>
                <a:cubicBezTo>
                  <a:pt x="1099" y="866"/>
                  <a:pt x="1098" y="867"/>
                  <a:pt x="1098" y="867"/>
                </a:cubicBezTo>
                <a:cubicBezTo>
                  <a:pt x="1098" y="867"/>
                  <a:pt x="1098" y="866"/>
                  <a:pt x="1098" y="866"/>
                </a:cubicBezTo>
                <a:cubicBezTo>
                  <a:pt x="1098" y="866"/>
                  <a:pt x="1098" y="865"/>
                  <a:pt x="1099" y="865"/>
                </a:cubicBezTo>
                <a:cubicBezTo>
                  <a:pt x="1099" y="865"/>
                  <a:pt x="1099" y="864"/>
                  <a:pt x="1099" y="864"/>
                </a:cubicBezTo>
                <a:cubicBezTo>
                  <a:pt x="1099" y="864"/>
                  <a:pt x="1099" y="863"/>
                  <a:pt x="1099" y="863"/>
                </a:cubicBezTo>
                <a:cubicBezTo>
                  <a:pt x="1098" y="862"/>
                  <a:pt x="1100" y="862"/>
                  <a:pt x="1100" y="862"/>
                </a:cubicBezTo>
                <a:cubicBezTo>
                  <a:pt x="1100" y="862"/>
                  <a:pt x="1100" y="861"/>
                  <a:pt x="1099" y="861"/>
                </a:cubicBezTo>
                <a:cubicBezTo>
                  <a:pt x="1097" y="861"/>
                  <a:pt x="1098" y="863"/>
                  <a:pt x="1097" y="864"/>
                </a:cubicBezTo>
                <a:cubicBezTo>
                  <a:pt x="1096" y="864"/>
                  <a:pt x="1096" y="864"/>
                  <a:pt x="1095" y="864"/>
                </a:cubicBezTo>
                <a:cubicBezTo>
                  <a:pt x="1095" y="865"/>
                  <a:pt x="1095" y="866"/>
                  <a:pt x="1095" y="866"/>
                </a:cubicBezTo>
                <a:cubicBezTo>
                  <a:pt x="1093" y="866"/>
                  <a:pt x="1093" y="867"/>
                  <a:pt x="1092" y="868"/>
                </a:cubicBezTo>
                <a:cubicBezTo>
                  <a:pt x="1092" y="868"/>
                  <a:pt x="1091" y="868"/>
                  <a:pt x="1091" y="868"/>
                </a:cubicBezTo>
                <a:cubicBezTo>
                  <a:pt x="1091" y="868"/>
                  <a:pt x="1091" y="869"/>
                  <a:pt x="1091" y="869"/>
                </a:cubicBezTo>
                <a:cubicBezTo>
                  <a:pt x="1091" y="869"/>
                  <a:pt x="1090" y="869"/>
                  <a:pt x="1090" y="869"/>
                </a:cubicBezTo>
                <a:cubicBezTo>
                  <a:pt x="1089" y="869"/>
                  <a:pt x="1088" y="871"/>
                  <a:pt x="1088" y="871"/>
                </a:cubicBezTo>
                <a:cubicBezTo>
                  <a:pt x="1088" y="871"/>
                  <a:pt x="1087" y="871"/>
                  <a:pt x="1087" y="872"/>
                </a:cubicBezTo>
                <a:cubicBezTo>
                  <a:pt x="1086" y="872"/>
                  <a:pt x="1086" y="873"/>
                  <a:pt x="1085" y="873"/>
                </a:cubicBezTo>
                <a:cubicBezTo>
                  <a:pt x="1085" y="873"/>
                  <a:pt x="1085" y="873"/>
                  <a:pt x="1085" y="874"/>
                </a:cubicBezTo>
                <a:cubicBezTo>
                  <a:pt x="1083" y="875"/>
                  <a:pt x="1083" y="876"/>
                  <a:pt x="1082" y="877"/>
                </a:cubicBezTo>
                <a:cubicBezTo>
                  <a:pt x="1081" y="877"/>
                  <a:pt x="1080" y="877"/>
                  <a:pt x="1080" y="878"/>
                </a:cubicBezTo>
                <a:cubicBezTo>
                  <a:pt x="1080" y="878"/>
                  <a:pt x="1080" y="878"/>
                  <a:pt x="1080" y="879"/>
                </a:cubicBezTo>
                <a:cubicBezTo>
                  <a:pt x="1079" y="879"/>
                  <a:pt x="1078" y="880"/>
                  <a:pt x="1078" y="880"/>
                </a:cubicBezTo>
                <a:cubicBezTo>
                  <a:pt x="1078" y="880"/>
                  <a:pt x="1078" y="881"/>
                  <a:pt x="1077" y="881"/>
                </a:cubicBezTo>
                <a:cubicBezTo>
                  <a:pt x="1077" y="882"/>
                  <a:pt x="1076" y="881"/>
                  <a:pt x="1076" y="882"/>
                </a:cubicBezTo>
                <a:cubicBezTo>
                  <a:pt x="1075" y="883"/>
                  <a:pt x="1074" y="884"/>
                  <a:pt x="1074" y="884"/>
                </a:cubicBezTo>
                <a:cubicBezTo>
                  <a:pt x="1073" y="884"/>
                  <a:pt x="1074" y="884"/>
                  <a:pt x="1073" y="884"/>
                </a:cubicBezTo>
                <a:cubicBezTo>
                  <a:pt x="1073" y="884"/>
                  <a:pt x="1073" y="884"/>
                  <a:pt x="1072" y="885"/>
                </a:cubicBezTo>
                <a:cubicBezTo>
                  <a:pt x="1072" y="885"/>
                  <a:pt x="1071" y="886"/>
                  <a:pt x="1071" y="886"/>
                </a:cubicBezTo>
                <a:cubicBezTo>
                  <a:pt x="1071" y="886"/>
                  <a:pt x="1070" y="886"/>
                  <a:pt x="1070" y="886"/>
                </a:cubicBezTo>
                <a:cubicBezTo>
                  <a:pt x="1070" y="887"/>
                  <a:pt x="1070" y="887"/>
                  <a:pt x="1069" y="887"/>
                </a:cubicBezTo>
                <a:cubicBezTo>
                  <a:pt x="1069" y="888"/>
                  <a:pt x="1069" y="888"/>
                  <a:pt x="1068" y="889"/>
                </a:cubicBezTo>
                <a:cubicBezTo>
                  <a:pt x="1067" y="889"/>
                  <a:pt x="1066" y="889"/>
                  <a:pt x="1066" y="890"/>
                </a:cubicBezTo>
                <a:cubicBezTo>
                  <a:pt x="1065" y="890"/>
                  <a:pt x="1065" y="892"/>
                  <a:pt x="1064" y="892"/>
                </a:cubicBezTo>
                <a:cubicBezTo>
                  <a:pt x="1064" y="892"/>
                  <a:pt x="1063" y="892"/>
                  <a:pt x="1063" y="893"/>
                </a:cubicBezTo>
                <a:cubicBezTo>
                  <a:pt x="1063" y="893"/>
                  <a:pt x="1063" y="893"/>
                  <a:pt x="1063" y="893"/>
                </a:cubicBezTo>
                <a:cubicBezTo>
                  <a:pt x="1063" y="893"/>
                  <a:pt x="1062" y="893"/>
                  <a:pt x="1062" y="893"/>
                </a:cubicBezTo>
                <a:cubicBezTo>
                  <a:pt x="1062" y="893"/>
                  <a:pt x="1062" y="893"/>
                  <a:pt x="1062" y="893"/>
                </a:cubicBezTo>
                <a:cubicBezTo>
                  <a:pt x="1062" y="894"/>
                  <a:pt x="1062" y="893"/>
                  <a:pt x="1061" y="894"/>
                </a:cubicBezTo>
                <a:cubicBezTo>
                  <a:pt x="1061" y="894"/>
                  <a:pt x="1061" y="894"/>
                  <a:pt x="1061" y="894"/>
                </a:cubicBezTo>
                <a:cubicBezTo>
                  <a:pt x="1061" y="895"/>
                  <a:pt x="1060" y="895"/>
                  <a:pt x="1060" y="895"/>
                </a:cubicBezTo>
                <a:cubicBezTo>
                  <a:pt x="1059" y="895"/>
                  <a:pt x="1059" y="896"/>
                  <a:pt x="1059" y="896"/>
                </a:cubicBezTo>
                <a:cubicBezTo>
                  <a:pt x="1058" y="896"/>
                  <a:pt x="1058" y="896"/>
                  <a:pt x="1058" y="896"/>
                </a:cubicBezTo>
                <a:cubicBezTo>
                  <a:pt x="1058" y="896"/>
                  <a:pt x="1058" y="897"/>
                  <a:pt x="1058" y="897"/>
                </a:cubicBezTo>
                <a:cubicBezTo>
                  <a:pt x="1057" y="897"/>
                  <a:pt x="1057" y="897"/>
                  <a:pt x="1056" y="897"/>
                </a:cubicBezTo>
                <a:cubicBezTo>
                  <a:pt x="1054" y="899"/>
                  <a:pt x="1052" y="901"/>
                  <a:pt x="1049" y="902"/>
                </a:cubicBezTo>
                <a:cubicBezTo>
                  <a:pt x="1049" y="903"/>
                  <a:pt x="1047" y="904"/>
                  <a:pt x="1046" y="905"/>
                </a:cubicBezTo>
                <a:cubicBezTo>
                  <a:pt x="1046" y="905"/>
                  <a:pt x="1046" y="905"/>
                  <a:pt x="1045" y="906"/>
                </a:cubicBezTo>
                <a:cubicBezTo>
                  <a:pt x="1044" y="906"/>
                  <a:pt x="1043" y="906"/>
                  <a:pt x="1043" y="907"/>
                </a:cubicBezTo>
                <a:cubicBezTo>
                  <a:pt x="1043" y="907"/>
                  <a:pt x="1042" y="907"/>
                  <a:pt x="1042" y="907"/>
                </a:cubicBezTo>
                <a:cubicBezTo>
                  <a:pt x="1042" y="907"/>
                  <a:pt x="1042" y="907"/>
                  <a:pt x="1041" y="908"/>
                </a:cubicBezTo>
                <a:cubicBezTo>
                  <a:pt x="1041" y="908"/>
                  <a:pt x="1040" y="908"/>
                  <a:pt x="1039" y="909"/>
                </a:cubicBezTo>
                <a:cubicBezTo>
                  <a:pt x="1039" y="909"/>
                  <a:pt x="1039" y="909"/>
                  <a:pt x="1039" y="910"/>
                </a:cubicBezTo>
                <a:cubicBezTo>
                  <a:pt x="1038" y="910"/>
                  <a:pt x="1038" y="910"/>
                  <a:pt x="1037" y="910"/>
                </a:cubicBezTo>
                <a:cubicBezTo>
                  <a:pt x="1037" y="911"/>
                  <a:pt x="1036" y="911"/>
                  <a:pt x="1035" y="911"/>
                </a:cubicBezTo>
                <a:cubicBezTo>
                  <a:pt x="1035" y="911"/>
                  <a:pt x="1035" y="911"/>
                  <a:pt x="1035" y="911"/>
                </a:cubicBezTo>
                <a:cubicBezTo>
                  <a:pt x="1035" y="911"/>
                  <a:pt x="1034" y="911"/>
                  <a:pt x="1034" y="911"/>
                </a:cubicBezTo>
                <a:cubicBezTo>
                  <a:pt x="1034" y="912"/>
                  <a:pt x="1034" y="912"/>
                  <a:pt x="1033" y="912"/>
                </a:cubicBezTo>
                <a:cubicBezTo>
                  <a:pt x="1033" y="913"/>
                  <a:pt x="1033" y="912"/>
                  <a:pt x="1032" y="913"/>
                </a:cubicBezTo>
                <a:cubicBezTo>
                  <a:pt x="1032" y="913"/>
                  <a:pt x="1032" y="913"/>
                  <a:pt x="1031" y="913"/>
                </a:cubicBezTo>
                <a:cubicBezTo>
                  <a:pt x="1031" y="914"/>
                  <a:pt x="1029" y="914"/>
                  <a:pt x="1029" y="914"/>
                </a:cubicBezTo>
                <a:cubicBezTo>
                  <a:pt x="1029" y="914"/>
                  <a:pt x="1029" y="915"/>
                  <a:pt x="1029" y="915"/>
                </a:cubicBezTo>
                <a:cubicBezTo>
                  <a:pt x="1029" y="915"/>
                  <a:pt x="1028" y="915"/>
                  <a:pt x="1028" y="915"/>
                </a:cubicBezTo>
                <a:cubicBezTo>
                  <a:pt x="1028" y="915"/>
                  <a:pt x="1028" y="915"/>
                  <a:pt x="1028" y="915"/>
                </a:cubicBezTo>
                <a:cubicBezTo>
                  <a:pt x="1028" y="915"/>
                  <a:pt x="1027" y="915"/>
                  <a:pt x="1027" y="915"/>
                </a:cubicBezTo>
                <a:cubicBezTo>
                  <a:pt x="1027" y="915"/>
                  <a:pt x="1027" y="916"/>
                  <a:pt x="1027" y="916"/>
                </a:cubicBezTo>
                <a:cubicBezTo>
                  <a:pt x="1027" y="916"/>
                  <a:pt x="1026" y="916"/>
                  <a:pt x="1026" y="916"/>
                </a:cubicBezTo>
                <a:cubicBezTo>
                  <a:pt x="1026" y="916"/>
                  <a:pt x="1026" y="916"/>
                  <a:pt x="1025" y="917"/>
                </a:cubicBezTo>
                <a:cubicBezTo>
                  <a:pt x="1025" y="917"/>
                  <a:pt x="1024" y="917"/>
                  <a:pt x="1023" y="918"/>
                </a:cubicBezTo>
                <a:cubicBezTo>
                  <a:pt x="1023" y="918"/>
                  <a:pt x="1023" y="918"/>
                  <a:pt x="1023" y="918"/>
                </a:cubicBezTo>
                <a:cubicBezTo>
                  <a:pt x="1023" y="918"/>
                  <a:pt x="1022" y="918"/>
                  <a:pt x="1022" y="918"/>
                </a:cubicBezTo>
                <a:cubicBezTo>
                  <a:pt x="1022" y="918"/>
                  <a:pt x="1022" y="919"/>
                  <a:pt x="1021" y="919"/>
                </a:cubicBezTo>
                <a:cubicBezTo>
                  <a:pt x="1021" y="919"/>
                  <a:pt x="1020" y="920"/>
                  <a:pt x="1019" y="920"/>
                </a:cubicBezTo>
                <a:cubicBezTo>
                  <a:pt x="1019" y="920"/>
                  <a:pt x="1019" y="920"/>
                  <a:pt x="1019" y="920"/>
                </a:cubicBezTo>
                <a:cubicBezTo>
                  <a:pt x="1019" y="921"/>
                  <a:pt x="1017" y="920"/>
                  <a:pt x="1017" y="921"/>
                </a:cubicBezTo>
                <a:cubicBezTo>
                  <a:pt x="1017" y="921"/>
                  <a:pt x="1016" y="921"/>
                  <a:pt x="1015" y="922"/>
                </a:cubicBezTo>
                <a:cubicBezTo>
                  <a:pt x="1014" y="923"/>
                  <a:pt x="1014" y="923"/>
                  <a:pt x="1013" y="924"/>
                </a:cubicBezTo>
                <a:cubicBezTo>
                  <a:pt x="1011" y="923"/>
                  <a:pt x="1010" y="925"/>
                  <a:pt x="1008" y="925"/>
                </a:cubicBezTo>
                <a:cubicBezTo>
                  <a:pt x="1007" y="926"/>
                  <a:pt x="1007" y="925"/>
                  <a:pt x="1006" y="925"/>
                </a:cubicBezTo>
                <a:cubicBezTo>
                  <a:pt x="1006" y="926"/>
                  <a:pt x="1006" y="925"/>
                  <a:pt x="1005" y="926"/>
                </a:cubicBezTo>
                <a:cubicBezTo>
                  <a:pt x="1005" y="926"/>
                  <a:pt x="1005" y="926"/>
                  <a:pt x="1005" y="927"/>
                </a:cubicBezTo>
                <a:cubicBezTo>
                  <a:pt x="1004" y="927"/>
                  <a:pt x="1004" y="927"/>
                  <a:pt x="1003" y="927"/>
                </a:cubicBezTo>
                <a:cubicBezTo>
                  <a:pt x="1003" y="927"/>
                  <a:pt x="1003" y="927"/>
                  <a:pt x="1002" y="928"/>
                </a:cubicBezTo>
                <a:cubicBezTo>
                  <a:pt x="1001" y="928"/>
                  <a:pt x="1000" y="928"/>
                  <a:pt x="999" y="928"/>
                </a:cubicBezTo>
                <a:cubicBezTo>
                  <a:pt x="998" y="929"/>
                  <a:pt x="998" y="929"/>
                  <a:pt x="998" y="930"/>
                </a:cubicBezTo>
                <a:cubicBezTo>
                  <a:pt x="997" y="930"/>
                  <a:pt x="997" y="930"/>
                  <a:pt x="997" y="930"/>
                </a:cubicBezTo>
                <a:cubicBezTo>
                  <a:pt x="996" y="930"/>
                  <a:pt x="995" y="930"/>
                  <a:pt x="995" y="930"/>
                </a:cubicBezTo>
                <a:cubicBezTo>
                  <a:pt x="994" y="931"/>
                  <a:pt x="993" y="932"/>
                  <a:pt x="992" y="932"/>
                </a:cubicBezTo>
                <a:cubicBezTo>
                  <a:pt x="991" y="932"/>
                  <a:pt x="990" y="932"/>
                  <a:pt x="989" y="933"/>
                </a:cubicBezTo>
                <a:cubicBezTo>
                  <a:pt x="989" y="933"/>
                  <a:pt x="989" y="933"/>
                  <a:pt x="989" y="933"/>
                </a:cubicBezTo>
                <a:cubicBezTo>
                  <a:pt x="988" y="934"/>
                  <a:pt x="987" y="934"/>
                  <a:pt x="986" y="934"/>
                </a:cubicBezTo>
                <a:cubicBezTo>
                  <a:pt x="986" y="934"/>
                  <a:pt x="986" y="933"/>
                  <a:pt x="985" y="934"/>
                </a:cubicBezTo>
                <a:cubicBezTo>
                  <a:pt x="984" y="934"/>
                  <a:pt x="983" y="934"/>
                  <a:pt x="982" y="935"/>
                </a:cubicBezTo>
                <a:cubicBezTo>
                  <a:pt x="981" y="935"/>
                  <a:pt x="979" y="936"/>
                  <a:pt x="978" y="936"/>
                </a:cubicBezTo>
                <a:cubicBezTo>
                  <a:pt x="977" y="936"/>
                  <a:pt x="976" y="936"/>
                  <a:pt x="975" y="937"/>
                </a:cubicBezTo>
                <a:cubicBezTo>
                  <a:pt x="972" y="938"/>
                  <a:pt x="967" y="940"/>
                  <a:pt x="963" y="940"/>
                </a:cubicBezTo>
                <a:cubicBezTo>
                  <a:pt x="962" y="940"/>
                  <a:pt x="960" y="940"/>
                  <a:pt x="959" y="940"/>
                </a:cubicBezTo>
                <a:cubicBezTo>
                  <a:pt x="959" y="941"/>
                  <a:pt x="959" y="941"/>
                  <a:pt x="959" y="941"/>
                </a:cubicBezTo>
                <a:cubicBezTo>
                  <a:pt x="909" y="951"/>
                  <a:pt x="849" y="950"/>
                  <a:pt x="813" y="939"/>
                </a:cubicBezTo>
                <a:cubicBezTo>
                  <a:pt x="795" y="933"/>
                  <a:pt x="775" y="927"/>
                  <a:pt x="759" y="916"/>
                </a:cubicBezTo>
                <a:cubicBezTo>
                  <a:pt x="745" y="906"/>
                  <a:pt x="732" y="891"/>
                  <a:pt x="732" y="873"/>
                </a:cubicBezTo>
                <a:cubicBezTo>
                  <a:pt x="732" y="858"/>
                  <a:pt x="740" y="839"/>
                  <a:pt x="754" y="834"/>
                </a:cubicBezTo>
                <a:cubicBezTo>
                  <a:pt x="762" y="831"/>
                  <a:pt x="770" y="830"/>
                  <a:pt x="777" y="833"/>
                </a:cubicBezTo>
                <a:cubicBezTo>
                  <a:pt x="781" y="835"/>
                  <a:pt x="784" y="837"/>
                  <a:pt x="786" y="840"/>
                </a:cubicBezTo>
                <a:cubicBezTo>
                  <a:pt x="787" y="843"/>
                  <a:pt x="787" y="849"/>
                  <a:pt x="787" y="849"/>
                </a:cubicBezTo>
                <a:cubicBezTo>
                  <a:pt x="787" y="849"/>
                  <a:pt x="785" y="846"/>
                  <a:pt x="779" y="845"/>
                </a:cubicBezTo>
                <a:cubicBezTo>
                  <a:pt x="772" y="843"/>
                  <a:pt x="769" y="844"/>
                  <a:pt x="766" y="845"/>
                </a:cubicBezTo>
                <a:cubicBezTo>
                  <a:pt x="759" y="848"/>
                  <a:pt x="758" y="850"/>
                  <a:pt x="756" y="855"/>
                </a:cubicBezTo>
                <a:cubicBezTo>
                  <a:pt x="749" y="874"/>
                  <a:pt x="758" y="887"/>
                  <a:pt x="773" y="894"/>
                </a:cubicBezTo>
                <a:cubicBezTo>
                  <a:pt x="802" y="906"/>
                  <a:pt x="833" y="880"/>
                  <a:pt x="839" y="852"/>
                </a:cubicBezTo>
                <a:cubicBezTo>
                  <a:pt x="841" y="839"/>
                  <a:pt x="842" y="826"/>
                  <a:pt x="838" y="814"/>
                </a:cubicBezTo>
                <a:cubicBezTo>
                  <a:pt x="833" y="797"/>
                  <a:pt x="822" y="779"/>
                  <a:pt x="806" y="771"/>
                </a:cubicBezTo>
                <a:cubicBezTo>
                  <a:pt x="789" y="763"/>
                  <a:pt x="772" y="762"/>
                  <a:pt x="757" y="774"/>
                </a:cubicBezTo>
                <a:cubicBezTo>
                  <a:pt x="760" y="771"/>
                  <a:pt x="756" y="760"/>
                  <a:pt x="755" y="758"/>
                </a:cubicBezTo>
                <a:cubicBezTo>
                  <a:pt x="735" y="725"/>
                  <a:pt x="680" y="724"/>
                  <a:pt x="653" y="747"/>
                </a:cubicBezTo>
                <a:cubicBezTo>
                  <a:pt x="633" y="765"/>
                  <a:pt x="623" y="792"/>
                  <a:pt x="630" y="819"/>
                </a:cubicBezTo>
                <a:cubicBezTo>
                  <a:pt x="631" y="823"/>
                  <a:pt x="628" y="822"/>
                  <a:pt x="617" y="829"/>
                </a:cubicBezTo>
                <a:cubicBezTo>
                  <a:pt x="595" y="845"/>
                  <a:pt x="600" y="878"/>
                  <a:pt x="611" y="899"/>
                </a:cubicBezTo>
                <a:cubicBezTo>
                  <a:pt x="622" y="919"/>
                  <a:pt x="640" y="935"/>
                  <a:pt x="660" y="946"/>
                </a:cubicBezTo>
                <a:cubicBezTo>
                  <a:pt x="701" y="968"/>
                  <a:pt x="748" y="978"/>
                  <a:pt x="794" y="984"/>
                </a:cubicBezTo>
                <a:cubicBezTo>
                  <a:pt x="827" y="989"/>
                  <a:pt x="861" y="990"/>
                  <a:pt x="894" y="985"/>
                </a:cubicBezTo>
                <a:cubicBezTo>
                  <a:pt x="905" y="984"/>
                  <a:pt x="917" y="981"/>
                  <a:pt x="929" y="978"/>
                </a:cubicBezTo>
                <a:cubicBezTo>
                  <a:pt x="944" y="975"/>
                  <a:pt x="958" y="970"/>
                  <a:pt x="972" y="966"/>
                </a:cubicBezTo>
                <a:cubicBezTo>
                  <a:pt x="973" y="965"/>
                  <a:pt x="974" y="965"/>
                  <a:pt x="975" y="964"/>
                </a:cubicBezTo>
                <a:cubicBezTo>
                  <a:pt x="976" y="964"/>
                  <a:pt x="976" y="964"/>
                  <a:pt x="977" y="964"/>
                </a:cubicBezTo>
                <a:cubicBezTo>
                  <a:pt x="976" y="964"/>
                  <a:pt x="976" y="965"/>
                  <a:pt x="975" y="965"/>
                </a:cubicBezTo>
                <a:cubicBezTo>
                  <a:pt x="974" y="965"/>
                  <a:pt x="974" y="965"/>
                  <a:pt x="973" y="966"/>
                </a:cubicBezTo>
                <a:cubicBezTo>
                  <a:pt x="973" y="966"/>
                  <a:pt x="972" y="966"/>
                  <a:pt x="972" y="966"/>
                </a:cubicBezTo>
                <a:cubicBezTo>
                  <a:pt x="970" y="967"/>
                  <a:pt x="969" y="967"/>
                  <a:pt x="968" y="968"/>
                </a:cubicBezTo>
                <a:cubicBezTo>
                  <a:pt x="968" y="968"/>
                  <a:pt x="967" y="968"/>
                  <a:pt x="967" y="969"/>
                </a:cubicBezTo>
                <a:cubicBezTo>
                  <a:pt x="965" y="969"/>
                  <a:pt x="964" y="969"/>
                  <a:pt x="963" y="970"/>
                </a:cubicBezTo>
                <a:cubicBezTo>
                  <a:pt x="962" y="970"/>
                  <a:pt x="961" y="971"/>
                  <a:pt x="960" y="971"/>
                </a:cubicBezTo>
                <a:cubicBezTo>
                  <a:pt x="960" y="971"/>
                  <a:pt x="959" y="972"/>
                  <a:pt x="959" y="972"/>
                </a:cubicBezTo>
                <a:cubicBezTo>
                  <a:pt x="958" y="972"/>
                  <a:pt x="957" y="972"/>
                  <a:pt x="957" y="972"/>
                </a:cubicBezTo>
                <a:cubicBezTo>
                  <a:pt x="956" y="972"/>
                  <a:pt x="956" y="973"/>
                  <a:pt x="955" y="973"/>
                </a:cubicBezTo>
                <a:cubicBezTo>
                  <a:pt x="955" y="973"/>
                  <a:pt x="954" y="973"/>
                  <a:pt x="953" y="974"/>
                </a:cubicBezTo>
                <a:cubicBezTo>
                  <a:pt x="953" y="974"/>
                  <a:pt x="952" y="974"/>
                  <a:pt x="952" y="974"/>
                </a:cubicBezTo>
                <a:cubicBezTo>
                  <a:pt x="951" y="975"/>
                  <a:pt x="951" y="975"/>
                  <a:pt x="950" y="975"/>
                </a:cubicBezTo>
                <a:cubicBezTo>
                  <a:pt x="950" y="975"/>
                  <a:pt x="949" y="976"/>
                  <a:pt x="949" y="976"/>
                </a:cubicBezTo>
                <a:cubicBezTo>
                  <a:pt x="948" y="976"/>
                  <a:pt x="947" y="976"/>
                  <a:pt x="947" y="976"/>
                </a:cubicBezTo>
                <a:cubicBezTo>
                  <a:pt x="946" y="976"/>
                  <a:pt x="946" y="977"/>
                  <a:pt x="945" y="977"/>
                </a:cubicBezTo>
                <a:cubicBezTo>
                  <a:pt x="945" y="977"/>
                  <a:pt x="944" y="977"/>
                  <a:pt x="943" y="977"/>
                </a:cubicBezTo>
                <a:cubicBezTo>
                  <a:pt x="943" y="977"/>
                  <a:pt x="942" y="978"/>
                  <a:pt x="942" y="978"/>
                </a:cubicBezTo>
                <a:cubicBezTo>
                  <a:pt x="941" y="978"/>
                  <a:pt x="940" y="978"/>
                  <a:pt x="940" y="979"/>
                </a:cubicBezTo>
                <a:cubicBezTo>
                  <a:pt x="940" y="979"/>
                  <a:pt x="939" y="979"/>
                  <a:pt x="938" y="979"/>
                </a:cubicBezTo>
                <a:cubicBezTo>
                  <a:pt x="938" y="980"/>
                  <a:pt x="937" y="980"/>
                  <a:pt x="937" y="980"/>
                </a:cubicBezTo>
                <a:cubicBezTo>
                  <a:pt x="936" y="980"/>
                  <a:pt x="936" y="981"/>
                  <a:pt x="935" y="981"/>
                </a:cubicBezTo>
                <a:cubicBezTo>
                  <a:pt x="934" y="981"/>
                  <a:pt x="932" y="981"/>
                  <a:pt x="931" y="981"/>
                </a:cubicBezTo>
                <a:cubicBezTo>
                  <a:pt x="931" y="982"/>
                  <a:pt x="930" y="982"/>
                  <a:pt x="930" y="982"/>
                </a:cubicBezTo>
                <a:cubicBezTo>
                  <a:pt x="929" y="983"/>
                  <a:pt x="928" y="982"/>
                  <a:pt x="928" y="983"/>
                </a:cubicBezTo>
                <a:cubicBezTo>
                  <a:pt x="927" y="983"/>
                  <a:pt x="926" y="983"/>
                  <a:pt x="925" y="984"/>
                </a:cubicBezTo>
                <a:cubicBezTo>
                  <a:pt x="924" y="984"/>
                  <a:pt x="923" y="984"/>
                  <a:pt x="923" y="984"/>
                </a:cubicBezTo>
                <a:cubicBezTo>
                  <a:pt x="922" y="984"/>
                  <a:pt x="922" y="985"/>
                  <a:pt x="921" y="985"/>
                </a:cubicBezTo>
                <a:cubicBezTo>
                  <a:pt x="919" y="986"/>
                  <a:pt x="917" y="986"/>
                  <a:pt x="915" y="986"/>
                </a:cubicBezTo>
                <a:cubicBezTo>
                  <a:pt x="915" y="986"/>
                  <a:pt x="914" y="987"/>
                  <a:pt x="914" y="987"/>
                </a:cubicBezTo>
                <a:cubicBezTo>
                  <a:pt x="913" y="987"/>
                  <a:pt x="911" y="988"/>
                  <a:pt x="910" y="988"/>
                </a:cubicBezTo>
                <a:cubicBezTo>
                  <a:pt x="910" y="988"/>
                  <a:pt x="909" y="989"/>
                  <a:pt x="909" y="989"/>
                </a:cubicBezTo>
                <a:cubicBezTo>
                  <a:pt x="908" y="989"/>
                  <a:pt x="908" y="989"/>
                  <a:pt x="908" y="989"/>
                </a:cubicBezTo>
                <a:cubicBezTo>
                  <a:pt x="907" y="989"/>
                  <a:pt x="907" y="989"/>
                  <a:pt x="907" y="989"/>
                </a:cubicBezTo>
                <a:cubicBezTo>
                  <a:pt x="906" y="989"/>
                  <a:pt x="904" y="989"/>
                  <a:pt x="903" y="990"/>
                </a:cubicBezTo>
                <a:cubicBezTo>
                  <a:pt x="903" y="990"/>
                  <a:pt x="902" y="991"/>
                  <a:pt x="902" y="991"/>
                </a:cubicBezTo>
                <a:cubicBezTo>
                  <a:pt x="901" y="991"/>
                  <a:pt x="901" y="991"/>
                  <a:pt x="900" y="991"/>
                </a:cubicBezTo>
                <a:cubicBezTo>
                  <a:pt x="900" y="991"/>
                  <a:pt x="900" y="991"/>
                  <a:pt x="900" y="991"/>
                </a:cubicBezTo>
                <a:cubicBezTo>
                  <a:pt x="895" y="992"/>
                  <a:pt x="889" y="991"/>
                  <a:pt x="885" y="992"/>
                </a:cubicBezTo>
                <a:cubicBezTo>
                  <a:pt x="884" y="992"/>
                  <a:pt x="884" y="993"/>
                  <a:pt x="884" y="993"/>
                </a:cubicBezTo>
                <a:cubicBezTo>
                  <a:pt x="883" y="993"/>
                  <a:pt x="883" y="992"/>
                  <a:pt x="883" y="993"/>
                </a:cubicBezTo>
                <a:cubicBezTo>
                  <a:pt x="882" y="993"/>
                  <a:pt x="882" y="993"/>
                  <a:pt x="881" y="993"/>
                </a:cubicBezTo>
                <a:cubicBezTo>
                  <a:pt x="881" y="994"/>
                  <a:pt x="880" y="993"/>
                  <a:pt x="880" y="993"/>
                </a:cubicBezTo>
                <a:cubicBezTo>
                  <a:pt x="880" y="993"/>
                  <a:pt x="880" y="994"/>
                  <a:pt x="879" y="994"/>
                </a:cubicBezTo>
                <a:cubicBezTo>
                  <a:pt x="876" y="995"/>
                  <a:pt x="873" y="995"/>
                  <a:pt x="870" y="996"/>
                </a:cubicBezTo>
                <a:cubicBezTo>
                  <a:pt x="865" y="997"/>
                  <a:pt x="809" y="995"/>
                  <a:pt x="769" y="991"/>
                </a:cubicBezTo>
                <a:cubicBezTo>
                  <a:pt x="730" y="987"/>
                  <a:pt x="667" y="969"/>
                  <a:pt x="665" y="969"/>
                </a:cubicBezTo>
                <a:cubicBezTo>
                  <a:pt x="665" y="969"/>
                  <a:pt x="663" y="968"/>
                  <a:pt x="663" y="968"/>
                </a:cubicBezTo>
                <a:cubicBezTo>
                  <a:pt x="661" y="967"/>
                  <a:pt x="659" y="968"/>
                  <a:pt x="657" y="967"/>
                </a:cubicBezTo>
                <a:cubicBezTo>
                  <a:pt x="657" y="967"/>
                  <a:pt x="654" y="966"/>
                  <a:pt x="652" y="966"/>
                </a:cubicBezTo>
                <a:cubicBezTo>
                  <a:pt x="651" y="966"/>
                  <a:pt x="651" y="966"/>
                  <a:pt x="651" y="966"/>
                </a:cubicBezTo>
                <a:cubicBezTo>
                  <a:pt x="650" y="966"/>
                  <a:pt x="650" y="966"/>
                  <a:pt x="650" y="966"/>
                </a:cubicBezTo>
                <a:cubicBezTo>
                  <a:pt x="649" y="965"/>
                  <a:pt x="648" y="966"/>
                  <a:pt x="647" y="965"/>
                </a:cubicBezTo>
                <a:cubicBezTo>
                  <a:pt x="646" y="965"/>
                  <a:pt x="646" y="965"/>
                  <a:pt x="645" y="964"/>
                </a:cubicBezTo>
                <a:cubicBezTo>
                  <a:pt x="644" y="964"/>
                  <a:pt x="643" y="964"/>
                  <a:pt x="642" y="964"/>
                </a:cubicBezTo>
                <a:cubicBezTo>
                  <a:pt x="640" y="964"/>
                  <a:pt x="639" y="964"/>
                  <a:pt x="637" y="964"/>
                </a:cubicBezTo>
                <a:cubicBezTo>
                  <a:pt x="636" y="964"/>
                  <a:pt x="635" y="964"/>
                  <a:pt x="635" y="964"/>
                </a:cubicBezTo>
                <a:cubicBezTo>
                  <a:pt x="634" y="964"/>
                  <a:pt x="634" y="964"/>
                  <a:pt x="633" y="964"/>
                </a:cubicBezTo>
                <a:cubicBezTo>
                  <a:pt x="632" y="964"/>
                  <a:pt x="632" y="963"/>
                  <a:pt x="631" y="963"/>
                </a:cubicBezTo>
                <a:cubicBezTo>
                  <a:pt x="627" y="962"/>
                  <a:pt x="628" y="962"/>
                  <a:pt x="625" y="961"/>
                </a:cubicBezTo>
                <a:cubicBezTo>
                  <a:pt x="623" y="961"/>
                  <a:pt x="622" y="960"/>
                  <a:pt x="621" y="960"/>
                </a:cubicBezTo>
                <a:cubicBezTo>
                  <a:pt x="618" y="960"/>
                  <a:pt x="615" y="960"/>
                  <a:pt x="612" y="959"/>
                </a:cubicBezTo>
                <a:cubicBezTo>
                  <a:pt x="611" y="960"/>
                  <a:pt x="608" y="959"/>
                  <a:pt x="607" y="960"/>
                </a:cubicBezTo>
                <a:cubicBezTo>
                  <a:pt x="605" y="959"/>
                  <a:pt x="605" y="958"/>
                  <a:pt x="603" y="958"/>
                </a:cubicBezTo>
                <a:cubicBezTo>
                  <a:pt x="601" y="958"/>
                  <a:pt x="601" y="960"/>
                  <a:pt x="599" y="959"/>
                </a:cubicBezTo>
                <a:cubicBezTo>
                  <a:pt x="595" y="959"/>
                  <a:pt x="591" y="958"/>
                  <a:pt x="589" y="958"/>
                </a:cubicBezTo>
                <a:cubicBezTo>
                  <a:pt x="588" y="958"/>
                  <a:pt x="588" y="958"/>
                  <a:pt x="587" y="958"/>
                </a:cubicBezTo>
                <a:cubicBezTo>
                  <a:pt x="586" y="959"/>
                  <a:pt x="585" y="959"/>
                  <a:pt x="585" y="959"/>
                </a:cubicBezTo>
                <a:cubicBezTo>
                  <a:pt x="584" y="959"/>
                  <a:pt x="584" y="959"/>
                  <a:pt x="584" y="959"/>
                </a:cubicBezTo>
                <a:cubicBezTo>
                  <a:pt x="583" y="959"/>
                  <a:pt x="580" y="959"/>
                  <a:pt x="579" y="960"/>
                </a:cubicBezTo>
                <a:cubicBezTo>
                  <a:pt x="578" y="960"/>
                  <a:pt x="577" y="960"/>
                  <a:pt x="576" y="960"/>
                </a:cubicBezTo>
                <a:cubicBezTo>
                  <a:pt x="574" y="960"/>
                  <a:pt x="573" y="962"/>
                  <a:pt x="572" y="961"/>
                </a:cubicBezTo>
                <a:cubicBezTo>
                  <a:pt x="571" y="963"/>
                  <a:pt x="573" y="963"/>
                  <a:pt x="572" y="964"/>
                </a:cubicBezTo>
                <a:cubicBezTo>
                  <a:pt x="570" y="964"/>
                  <a:pt x="568" y="964"/>
                  <a:pt x="567" y="964"/>
                </a:cubicBezTo>
                <a:cubicBezTo>
                  <a:pt x="565" y="966"/>
                  <a:pt x="562" y="965"/>
                  <a:pt x="559" y="965"/>
                </a:cubicBezTo>
                <a:cubicBezTo>
                  <a:pt x="559" y="965"/>
                  <a:pt x="559" y="966"/>
                  <a:pt x="559" y="966"/>
                </a:cubicBezTo>
                <a:cubicBezTo>
                  <a:pt x="559" y="966"/>
                  <a:pt x="558" y="965"/>
                  <a:pt x="558" y="965"/>
                </a:cubicBezTo>
                <a:cubicBezTo>
                  <a:pt x="558" y="965"/>
                  <a:pt x="557" y="966"/>
                  <a:pt x="557" y="966"/>
                </a:cubicBezTo>
                <a:cubicBezTo>
                  <a:pt x="556" y="966"/>
                  <a:pt x="555" y="966"/>
                  <a:pt x="554" y="966"/>
                </a:cubicBezTo>
                <a:cubicBezTo>
                  <a:pt x="554" y="966"/>
                  <a:pt x="554" y="966"/>
                  <a:pt x="554" y="966"/>
                </a:cubicBezTo>
                <a:cubicBezTo>
                  <a:pt x="553" y="967"/>
                  <a:pt x="551" y="966"/>
                  <a:pt x="551" y="966"/>
                </a:cubicBezTo>
                <a:cubicBezTo>
                  <a:pt x="549" y="967"/>
                  <a:pt x="548" y="968"/>
                  <a:pt x="546" y="968"/>
                </a:cubicBezTo>
                <a:cubicBezTo>
                  <a:pt x="542" y="970"/>
                  <a:pt x="539" y="971"/>
                  <a:pt x="536" y="973"/>
                </a:cubicBezTo>
                <a:cubicBezTo>
                  <a:pt x="534" y="973"/>
                  <a:pt x="533" y="975"/>
                  <a:pt x="531" y="975"/>
                </a:cubicBezTo>
                <a:cubicBezTo>
                  <a:pt x="530" y="977"/>
                  <a:pt x="528" y="978"/>
                  <a:pt x="525" y="979"/>
                </a:cubicBezTo>
                <a:cubicBezTo>
                  <a:pt x="525" y="980"/>
                  <a:pt x="523" y="980"/>
                  <a:pt x="523" y="982"/>
                </a:cubicBezTo>
                <a:cubicBezTo>
                  <a:pt x="521" y="982"/>
                  <a:pt x="519" y="984"/>
                  <a:pt x="518" y="982"/>
                </a:cubicBezTo>
                <a:cubicBezTo>
                  <a:pt x="518" y="980"/>
                  <a:pt x="520" y="981"/>
                  <a:pt x="521" y="979"/>
                </a:cubicBezTo>
                <a:cubicBezTo>
                  <a:pt x="522" y="978"/>
                  <a:pt x="523" y="977"/>
                  <a:pt x="523" y="976"/>
                </a:cubicBezTo>
                <a:cubicBezTo>
                  <a:pt x="526" y="976"/>
                  <a:pt x="527" y="974"/>
                  <a:pt x="528" y="973"/>
                </a:cubicBezTo>
                <a:cubicBezTo>
                  <a:pt x="529" y="973"/>
                  <a:pt x="530" y="973"/>
                  <a:pt x="530" y="973"/>
                </a:cubicBezTo>
                <a:cubicBezTo>
                  <a:pt x="531" y="972"/>
                  <a:pt x="531" y="971"/>
                  <a:pt x="531" y="971"/>
                </a:cubicBezTo>
                <a:cubicBezTo>
                  <a:pt x="533" y="970"/>
                  <a:pt x="536" y="970"/>
                  <a:pt x="537" y="969"/>
                </a:cubicBezTo>
                <a:cubicBezTo>
                  <a:pt x="539" y="970"/>
                  <a:pt x="539" y="968"/>
                  <a:pt x="540" y="969"/>
                </a:cubicBezTo>
                <a:cubicBezTo>
                  <a:pt x="542" y="968"/>
                  <a:pt x="543" y="966"/>
                  <a:pt x="544" y="966"/>
                </a:cubicBezTo>
                <a:cubicBezTo>
                  <a:pt x="545" y="966"/>
                  <a:pt x="546" y="966"/>
                  <a:pt x="547" y="966"/>
                </a:cubicBezTo>
                <a:cubicBezTo>
                  <a:pt x="547" y="966"/>
                  <a:pt x="547" y="965"/>
                  <a:pt x="547" y="965"/>
                </a:cubicBezTo>
                <a:cubicBezTo>
                  <a:pt x="548" y="965"/>
                  <a:pt x="549" y="965"/>
                  <a:pt x="549" y="965"/>
                </a:cubicBezTo>
                <a:cubicBezTo>
                  <a:pt x="550" y="965"/>
                  <a:pt x="550" y="964"/>
                  <a:pt x="551" y="964"/>
                </a:cubicBezTo>
                <a:cubicBezTo>
                  <a:pt x="552" y="964"/>
                  <a:pt x="552" y="964"/>
                  <a:pt x="553" y="964"/>
                </a:cubicBezTo>
                <a:cubicBezTo>
                  <a:pt x="553" y="964"/>
                  <a:pt x="554" y="964"/>
                  <a:pt x="554" y="964"/>
                </a:cubicBezTo>
                <a:cubicBezTo>
                  <a:pt x="555" y="963"/>
                  <a:pt x="556" y="964"/>
                  <a:pt x="556" y="963"/>
                </a:cubicBezTo>
                <a:cubicBezTo>
                  <a:pt x="557" y="963"/>
                  <a:pt x="557" y="963"/>
                  <a:pt x="558" y="963"/>
                </a:cubicBezTo>
                <a:cubicBezTo>
                  <a:pt x="559" y="963"/>
                  <a:pt x="559" y="963"/>
                  <a:pt x="560" y="963"/>
                </a:cubicBezTo>
                <a:cubicBezTo>
                  <a:pt x="561" y="963"/>
                  <a:pt x="562" y="962"/>
                  <a:pt x="564" y="961"/>
                </a:cubicBezTo>
                <a:cubicBezTo>
                  <a:pt x="566" y="962"/>
                  <a:pt x="568" y="962"/>
                  <a:pt x="568" y="960"/>
                </a:cubicBezTo>
                <a:cubicBezTo>
                  <a:pt x="567" y="960"/>
                  <a:pt x="567" y="961"/>
                  <a:pt x="566" y="961"/>
                </a:cubicBezTo>
                <a:cubicBezTo>
                  <a:pt x="564" y="961"/>
                  <a:pt x="563" y="960"/>
                  <a:pt x="562" y="961"/>
                </a:cubicBezTo>
                <a:cubicBezTo>
                  <a:pt x="561" y="961"/>
                  <a:pt x="561" y="961"/>
                  <a:pt x="560" y="961"/>
                </a:cubicBezTo>
                <a:cubicBezTo>
                  <a:pt x="560" y="961"/>
                  <a:pt x="559" y="961"/>
                  <a:pt x="559" y="961"/>
                </a:cubicBezTo>
                <a:cubicBezTo>
                  <a:pt x="558" y="961"/>
                  <a:pt x="557" y="962"/>
                  <a:pt x="556" y="962"/>
                </a:cubicBezTo>
                <a:cubicBezTo>
                  <a:pt x="555" y="962"/>
                  <a:pt x="554" y="961"/>
                  <a:pt x="553" y="962"/>
                </a:cubicBezTo>
                <a:cubicBezTo>
                  <a:pt x="551" y="962"/>
                  <a:pt x="550" y="963"/>
                  <a:pt x="549" y="963"/>
                </a:cubicBezTo>
                <a:cubicBezTo>
                  <a:pt x="546" y="963"/>
                  <a:pt x="545" y="964"/>
                  <a:pt x="543" y="964"/>
                </a:cubicBezTo>
                <a:cubicBezTo>
                  <a:pt x="541" y="965"/>
                  <a:pt x="541" y="966"/>
                  <a:pt x="539" y="966"/>
                </a:cubicBezTo>
                <a:cubicBezTo>
                  <a:pt x="537" y="966"/>
                  <a:pt x="536" y="967"/>
                  <a:pt x="534" y="967"/>
                </a:cubicBezTo>
                <a:cubicBezTo>
                  <a:pt x="533" y="968"/>
                  <a:pt x="532" y="969"/>
                  <a:pt x="531" y="970"/>
                </a:cubicBezTo>
                <a:cubicBezTo>
                  <a:pt x="530" y="969"/>
                  <a:pt x="529" y="970"/>
                  <a:pt x="529" y="970"/>
                </a:cubicBezTo>
                <a:cubicBezTo>
                  <a:pt x="528" y="970"/>
                  <a:pt x="527" y="971"/>
                  <a:pt x="526" y="970"/>
                </a:cubicBezTo>
                <a:cubicBezTo>
                  <a:pt x="524" y="973"/>
                  <a:pt x="522" y="974"/>
                  <a:pt x="518" y="975"/>
                </a:cubicBezTo>
                <a:cubicBezTo>
                  <a:pt x="518" y="977"/>
                  <a:pt x="517" y="977"/>
                  <a:pt x="517" y="978"/>
                </a:cubicBezTo>
                <a:cubicBezTo>
                  <a:pt x="515" y="978"/>
                  <a:pt x="513" y="979"/>
                  <a:pt x="512" y="979"/>
                </a:cubicBezTo>
                <a:cubicBezTo>
                  <a:pt x="511" y="983"/>
                  <a:pt x="508" y="983"/>
                  <a:pt x="509" y="985"/>
                </a:cubicBezTo>
                <a:cubicBezTo>
                  <a:pt x="507" y="985"/>
                  <a:pt x="507" y="986"/>
                  <a:pt x="505" y="987"/>
                </a:cubicBezTo>
                <a:cubicBezTo>
                  <a:pt x="505" y="989"/>
                  <a:pt x="503" y="990"/>
                  <a:pt x="502" y="991"/>
                </a:cubicBezTo>
                <a:cubicBezTo>
                  <a:pt x="495" y="997"/>
                  <a:pt x="495" y="1007"/>
                  <a:pt x="495" y="1009"/>
                </a:cubicBezTo>
                <a:cubicBezTo>
                  <a:pt x="494" y="1009"/>
                  <a:pt x="494" y="1012"/>
                  <a:pt x="494" y="1013"/>
                </a:cubicBezTo>
                <a:cubicBezTo>
                  <a:pt x="495" y="1014"/>
                  <a:pt x="495" y="1015"/>
                  <a:pt x="495" y="1015"/>
                </a:cubicBezTo>
                <a:cubicBezTo>
                  <a:pt x="495" y="1016"/>
                  <a:pt x="496" y="1019"/>
                  <a:pt x="496" y="1020"/>
                </a:cubicBezTo>
                <a:cubicBezTo>
                  <a:pt x="498" y="1025"/>
                  <a:pt x="498" y="1025"/>
                  <a:pt x="498" y="1025"/>
                </a:cubicBezTo>
                <a:cubicBezTo>
                  <a:pt x="467" y="1031"/>
                  <a:pt x="440" y="1057"/>
                  <a:pt x="452" y="1107"/>
                </a:cubicBezTo>
                <a:cubicBezTo>
                  <a:pt x="466" y="1164"/>
                  <a:pt x="521" y="1151"/>
                  <a:pt x="521" y="1151"/>
                </a:cubicBezTo>
                <a:cubicBezTo>
                  <a:pt x="520" y="1152"/>
                  <a:pt x="523" y="1159"/>
                  <a:pt x="523" y="1161"/>
                </a:cubicBezTo>
                <a:cubicBezTo>
                  <a:pt x="524" y="1167"/>
                  <a:pt x="526" y="1173"/>
                  <a:pt x="530" y="1178"/>
                </a:cubicBezTo>
                <a:cubicBezTo>
                  <a:pt x="542" y="1195"/>
                  <a:pt x="565" y="1201"/>
                  <a:pt x="584" y="1201"/>
                </a:cubicBezTo>
                <a:cubicBezTo>
                  <a:pt x="594" y="1201"/>
                  <a:pt x="605" y="1201"/>
                  <a:pt x="615" y="1198"/>
                </a:cubicBezTo>
                <a:cubicBezTo>
                  <a:pt x="640" y="1193"/>
                  <a:pt x="664" y="1177"/>
                  <a:pt x="673" y="1152"/>
                </a:cubicBezTo>
                <a:cubicBezTo>
                  <a:pt x="683" y="1127"/>
                  <a:pt x="677" y="1094"/>
                  <a:pt x="652" y="1082"/>
                </a:cubicBezTo>
                <a:cubicBezTo>
                  <a:pt x="647" y="1079"/>
                  <a:pt x="642" y="1078"/>
                  <a:pt x="637" y="1077"/>
                </a:cubicBezTo>
                <a:cubicBezTo>
                  <a:pt x="621" y="1076"/>
                  <a:pt x="601" y="1088"/>
                  <a:pt x="595" y="1103"/>
                </a:cubicBezTo>
                <a:cubicBezTo>
                  <a:pt x="592" y="1111"/>
                  <a:pt x="592" y="1121"/>
                  <a:pt x="598" y="1127"/>
                </a:cubicBezTo>
                <a:cubicBezTo>
                  <a:pt x="602" y="1131"/>
                  <a:pt x="607" y="1133"/>
                  <a:pt x="612" y="1133"/>
                </a:cubicBezTo>
                <a:cubicBezTo>
                  <a:pt x="615" y="1132"/>
                  <a:pt x="626" y="1131"/>
                  <a:pt x="628" y="1128"/>
                </a:cubicBezTo>
                <a:cubicBezTo>
                  <a:pt x="629" y="1128"/>
                  <a:pt x="629" y="1126"/>
                  <a:pt x="630" y="1128"/>
                </a:cubicBezTo>
                <a:cubicBezTo>
                  <a:pt x="631" y="1135"/>
                  <a:pt x="624" y="1144"/>
                  <a:pt x="619" y="1148"/>
                </a:cubicBezTo>
                <a:cubicBezTo>
                  <a:pt x="611" y="1153"/>
                  <a:pt x="599" y="1152"/>
                  <a:pt x="590" y="1149"/>
                </a:cubicBezTo>
                <a:cubicBezTo>
                  <a:pt x="585" y="1148"/>
                  <a:pt x="580" y="1145"/>
                  <a:pt x="577" y="1141"/>
                </a:cubicBezTo>
                <a:cubicBezTo>
                  <a:pt x="570" y="1135"/>
                  <a:pt x="568" y="1125"/>
                  <a:pt x="567" y="1116"/>
                </a:cubicBezTo>
                <a:cubicBezTo>
                  <a:pt x="566" y="1105"/>
                  <a:pt x="568" y="1094"/>
                  <a:pt x="572" y="1084"/>
                </a:cubicBezTo>
                <a:cubicBezTo>
                  <a:pt x="579" y="1065"/>
                  <a:pt x="595" y="1056"/>
                  <a:pt x="612" y="1050"/>
                </a:cubicBezTo>
                <a:cubicBezTo>
                  <a:pt x="626" y="1044"/>
                  <a:pt x="641" y="1043"/>
                  <a:pt x="655" y="1042"/>
                </a:cubicBezTo>
                <a:cubicBezTo>
                  <a:pt x="664" y="1042"/>
                  <a:pt x="672" y="1042"/>
                  <a:pt x="680" y="1042"/>
                </a:cubicBezTo>
                <a:cubicBezTo>
                  <a:pt x="694" y="1041"/>
                  <a:pt x="707" y="1042"/>
                  <a:pt x="721" y="1043"/>
                </a:cubicBezTo>
                <a:cubicBezTo>
                  <a:pt x="732" y="1044"/>
                  <a:pt x="744" y="1044"/>
                  <a:pt x="755" y="1045"/>
                </a:cubicBezTo>
                <a:cubicBezTo>
                  <a:pt x="775" y="1045"/>
                  <a:pt x="795" y="1044"/>
                  <a:pt x="815" y="1042"/>
                </a:cubicBezTo>
                <a:cubicBezTo>
                  <a:pt x="832" y="1040"/>
                  <a:pt x="850" y="1037"/>
                  <a:pt x="867" y="1034"/>
                </a:cubicBezTo>
                <a:cubicBezTo>
                  <a:pt x="885" y="1030"/>
                  <a:pt x="901" y="1025"/>
                  <a:pt x="917" y="1018"/>
                </a:cubicBezTo>
                <a:cubicBezTo>
                  <a:pt x="918" y="1018"/>
                  <a:pt x="918" y="1017"/>
                  <a:pt x="919" y="1018"/>
                </a:cubicBezTo>
                <a:cubicBezTo>
                  <a:pt x="920" y="1018"/>
                  <a:pt x="920" y="1017"/>
                  <a:pt x="921" y="1017"/>
                </a:cubicBezTo>
                <a:cubicBezTo>
                  <a:pt x="921" y="1017"/>
                  <a:pt x="921" y="1016"/>
                  <a:pt x="921" y="1016"/>
                </a:cubicBezTo>
                <a:cubicBezTo>
                  <a:pt x="923" y="1016"/>
                  <a:pt x="927" y="1015"/>
                  <a:pt x="928" y="1014"/>
                </a:cubicBezTo>
                <a:cubicBezTo>
                  <a:pt x="929" y="1014"/>
                  <a:pt x="930" y="1013"/>
                  <a:pt x="931" y="1013"/>
                </a:cubicBezTo>
                <a:cubicBezTo>
                  <a:pt x="931" y="1012"/>
                  <a:pt x="932" y="1012"/>
                  <a:pt x="932" y="1012"/>
                </a:cubicBezTo>
                <a:cubicBezTo>
                  <a:pt x="933" y="1012"/>
                  <a:pt x="935" y="1009"/>
                  <a:pt x="935" y="1010"/>
                </a:cubicBezTo>
                <a:cubicBezTo>
                  <a:pt x="935" y="1010"/>
                  <a:pt x="935" y="1011"/>
                  <a:pt x="935" y="1011"/>
                </a:cubicBezTo>
                <a:cubicBezTo>
                  <a:pt x="936" y="1011"/>
                  <a:pt x="938" y="1010"/>
                  <a:pt x="938" y="1010"/>
                </a:cubicBezTo>
                <a:cubicBezTo>
                  <a:pt x="939" y="1010"/>
                  <a:pt x="938" y="1010"/>
                  <a:pt x="939" y="1010"/>
                </a:cubicBezTo>
                <a:cubicBezTo>
                  <a:pt x="941" y="1009"/>
                  <a:pt x="941" y="1009"/>
                  <a:pt x="943" y="1008"/>
                </a:cubicBezTo>
                <a:cubicBezTo>
                  <a:pt x="944" y="1008"/>
                  <a:pt x="945" y="1007"/>
                  <a:pt x="946" y="1007"/>
                </a:cubicBezTo>
                <a:cubicBezTo>
                  <a:pt x="947" y="1006"/>
                  <a:pt x="949" y="1005"/>
                  <a:pt x="950" y="1005"/>
                </a:cubicBezTo>
                <a:cubicBezTo>
                  <a:pt x="952" y="1004"/>
                  <a:pt x="954" y="1003"/>
                  <a:pt x="955" y="1002"/>
                </a:cubicBezTo>
                <a:cubicBezTo>
                  <a:pt x="958" y="1001"/>
                  <a:pt x="961" y="1000"/>
                  <a:pt x="963" y="998"/>
                </a:cubicBezTo>
                <a:cubicBezTo>
                  <a:pt x="965" y="998"/>
                  <a:pt x="966" y="997"/>
                  <a:pt x="967" y="996"/>
                </a:cubicBezTo>
                <a:cubicBezTo>
                  <a:pt x="969" y="995"/>
                  <a:pt x="971" y="994"/>
                  <a:pt x="972" y="994"/>
                </a:cubicBezTo>
                <a:cubicBezTo>
                  <a:pt x="972" y="993"/>
                  <a:pt x="973" y="994"/>
                  <a:pt x="973" y="994"/>
                </a:cubicBezTo>
                <a:cubicBezTo>
                  <a:pt x="973" y="994"/>
                  <a:pt x="974" y="993"/>
                  <a:pt x="974" y="993"/>
                </a:cubicBezTo>
                <a:cubicBezTo>
                  <a:pt x="974" y="993"/>
                  <a:pt x="975" y="993"/>
                  <a:pt x="975" y="993"/>
                </a:cubicBezTo>
                <a:cubicBezTo>
                  <a:pt x="976" y="992"/>
                  <a:pt x="977" y="991"/>
                  <a:pt x="977" y="992"/>
                </a:cubicBezTo>
                <a:cubicBezTo>
                  <a:pt x="978" y="992"/>
                  <a:pt x="978" y="990"/>
                  <a:pt x="978" y="989"/>
                </a:cubicBezTo>
                <a:cubicBezTo>
                  <a:pt x="980" y="989"/>
                  <a:pt x="982" y="987"/>
                  <a:pt x="983" y="987"/>
                </a:cubicBezTo>
                <a:cubicBezTo>
                  <a:pt x="984" y="987"/>
                  <a:pt x="985" y="986"/>
                  <a:pt x="985" y="986"/>
                </a:cubicBezTo>
                <a:cubicBezTo>
                  <a:pt x="986" y="986"/>
                  <a:pt x="986" y="986"/>
                  <a:pt x="987" y="986"/>
                </a:cubicBezTo>
                <a:cubicBezTo>
                  <a:pt x="992" y="983"/>
                  <a:pt x="990" y="981"/>
                  <a:pt x="994" y="981"/>
                </a:cubicBezTo>
                <a:cubicBezTo>
                  <a:pt x="995" y="979"/>
                  <a:pt x="997" y="978"/>
                  <a:pt x="998" y="977"/>
                </a:cubicBezTo>
                <a:cubicBezTo>
                  <a:pt x="1004" y="974"/>
                  <a:pt x="1008" y="974"/>
                  <a:pt x="1013" y="971"/>
                </a:cubicBezTo>
                <a:cubicBezTo>
                  <a:pt x="1018" y="967"/>
                  <a:pt x="1022" y="962"/>
                  <a:pt x="1027" y="959"/>
                </a:cubicBezTo>
                <a:cubicBezTo>
                  <a:pt x="1031" y="956"/>
                  <a:pt x="1036" y="952"/>
                  <a:pt x="1040" y="949"/>
                </a:cubicBezTo>
                <a:cubicBezTo>
                  <a:pt x="1040" y="948"/>
                  <a:pt x="1040" y="948"/>
                  <a:pt x="1041" y="947"/>
                </a:cubicBezTo>
                <a:cubicBezTo>
                  <a:pt x="1042" y="946"/>
                  <a:pt x="1043" y="945"/>
                  <a:pt x="1044" y="944"/>
                </a:cubicBezTo>
                <a:cubicBezTo>
                  <a:pt x="1044" y="944"/>
                  <a:pt x="1045" y="944"/>
                  <a:pt x="1045" y="944"/>
                </a:cubicBezTo>
                <a:cubicBezTo>
                  <a:pt x="1046" y="943"/>
                  <a:pt x="1047" y="943"/>
                  <a:pt x="1047" y="942"/>
                </a:cubicBezTo>
                <a:cubicBezTo>
                  <a:pt x="1048" y="941"/>
                  <a:pt x="1049" y="940"/>
                  <a:pt x="1049" y="939"/>
                </a:cubicBezTo>
                <a:cubicBezTo>
                  <a:pt x="1050" y="938"/>
                  <a:pt x="1051" y="937"/>
                  <a:pt x="1051" y="937"/>
                </a:cubicBezTo>
                <a:cubicBezTo>
                  <a:pt x="1052" y="937"/>
                  <a:pt x="1051" y="936"/>
                  <a:pt x="1052" y="936"/>
                </a:cubicBezTo>
                <a:cubicBezTo>
                  <a:pt x="1052" y="936"/>
                  <a:pt x="1053" y="935"/>
                  <a:pt x="1053" y="935"/>
                </a:cubicBezTo>
                <a:cubicBezTo>
                  <a:pt x="1054" y="934"/>
                  <a:pt x="1055" y="934"/>
                  <a:pt x="1055" y="933"/>
                </a:cubicBezTo>
                <a:cubicBezTo>
                  <a:pt x="1056" y="932"/>
                  <a:pt x="1056" y="931"/>
                  <a:pt x="1057" y="931"/>
                </a:cubicBezTo>
                <a:cubicBezTo>
                  <a:pt x="1057" y="931"/>
                  <a:pt x="1057" y="930"/>
                  <a:pt x="1057" y="930"/>
                </a:cubicBezTo>
                <a:cubicBezTo>
                  <a:pt x="1058" y="929"/>
                  <a:pt x="1058" y="929"/>
                  <a:pt x="1059" y="929"/>
                </a:cubicBezTo>
                <a:cubicBezTo>
                  <a:pt x="1060" y="928"/>
                  <a:pt x="1062" y="926"/>
                  <a:pt x="1063" y="926"/>
                </a:cubicBezTo>
                <a:cubicBezTo>
                  <a:pt x="1064" y="925"/>
                  <a:pt x="1065" y="923"/>
                  <a:pt x="1065" y="921"/>
                </a:cubicBezTo>
                <a:cubicBezTo>
                  <a:pt x="1066" y="921"/>
                  <a:pt x="1067" y="919"/>
                  <a:pt x="1068" y="918"/>
                </a:cubicBezTo>
                <a:cubicBezTo>
                  <a:pt x="1069" y="917"/>
                  <a:pt x="1070" y="916"/>
                  <a:pt x="1071" y="915"/>
                </a:cubicBezTo>
                <a:cubicBezTo>
                  <a:pt x="1074" y="911"/>
                  <a:pt x="1076" y="906"/>
                  <a:pt x="1078" y="903"/>
                </a:cubicBezTo>
                <a:cubicBezTo>
                  <a:pt x="1078" y="902"/>
                  <a:pt x="1078" y="901"/>
                  <a:pt x="1079" y="901"/>
                </a:cubicBezTo>
                <a:cubicBezTo>
                  <a:pt x="1080" y="899"/>
                  <a:pt x="1082" y="897"/>
                  <a:pt x="1083" y="895"/>
                </a:cubicBezTo>
                <a:cubicBezTo>
                  <a:pt x="1083" y="895"/>
                  <a:pt x="1083" y="895"/>
                  <a:pt x="1083" y="895"/>
                </a:cubicBezTo>
                <a:cubicBezTo>
                  <a:pt x="1084" y="893"/>
                  <a:pt x="1085" y="892"/>
                  <a:pt x="1086" y="891"/>
                </a:cubicBezTo>
                <a:cubicBezTo>
                  <a:pt x="1086" y="890"/>
                  <a:pt x="1086" y="890"/>
                  <a:pt x="1086" y="890"/>
                </a:cubicBezTo>
                <a:cubicBezTo>
                  <a:pt x="1087" y="889"/>
                  <a:pt x="1087" y="889"/>
                  <a:pt x="1088" y="888"/>
                </a:cubicBezTo>
                <a:cubicBezTo>
                  <a:pt x="1088" y="887"/>
                  <a:pt x="1088" y="887"/>
                  <a:pt x="1088" y="887"/>
                </a:cubicBezTo>
                <a:cubicBezTo>
                  <a:pt x="1087" y="890"/>
                  <a:pt x="1085" y="893"/>
                  <a:pt x="1084" y="896"/>
                </a:cubicBezTo>
                <a:cubicBezTo>
                  <a:pt x="1077" y="909"/>
                  <a:pt x="1069" y="922"/>
                  <a:pt x="1060" y="934"/>
                </a:cubicBezTo>
                <a:cubicBezTo>
                  <a:pt x="1051" y="944"/>
                  <a:pt x="1041" y="953"/>
                  <a:pt x="1031" y="962"/>
                </a:cubicBezTo>
                <a:cubicBezTo>
                  <a:pt x="1026" y="968"/>
                  <a:pt x="1021" y="972"/>
                  <a:pt x="1016" y="977"/>
                </a:cubicBezTo>
                <a:cubicBezTo>
                  <a:pt x="976" y="1010"/>
                  <a:pt x="926" y="1030"/>
                  <a:pt x="876" y="1040"/>
                </a:cubicBezTo>
                <a:cubicBezTo>
                  <a:pt x="870" y="1041"/>
                  <a:pt x="864" y="1042"/>
                  <a:pt x="858" y="1043"/>
                </a:cubicBezTo>
                <a:cubicBezTo>
                  <a:pt x="837" y="1045"/>
                  <a:pt x="817" y="1046"/>
                  <a:pt x="796" y="1049"/>
                </a:cubicBezTo>
                <a:cubicBezTo>
                  <a:pt x="787" y="1050"/>
                  <a:pt x="778" y="1052"/>
                  <a:pt x="769" y="1054"/>
                </a:cubicBezTo>
                <a:cubicBezTo>
                  <a:pt x="759" y="1056"/>
                  <a:pt x="748" y="1060"/>
                  <a:pt x="740" y="1068"/>
                </a:cubicBezTo>
                <a:cubicBezTo>
                  <a:pt x="732" y="1076"/>
                  <a:pt x="732" y="1088"/>
                  <a:pt x="737" y="1098"/>
                </a:cubicBezTo>
                <a:cubicBezTo>
                  <a:pt x="737" y="1099"/>
                  <a:pt x="738" y="1099"/>
                  <a:pt x="739" y="1101"/>
                </a:cubicBezTo>
                <a:cubicBezTo>
                  <a:pt x="739" y="1101"/>
                  <a:pt x="708" y="1115"/>
                  <a:pt x="720" y="1146"/>
                </a:cubicBezTo>
                <a:cubicBezTo>
                  <a:pt x="732" y="1178"/>
                  <a:pt x="763" y="1167"/>
                  <a:pt x="774" y="1162"/>
                </a:cubicBezTo>
                <a:cubicBezTo>
                  <a:pt x="774" y="1162"/>
                  <a:pt x="786" y="1202"/>
                  <a:pt x="840" y="1176"/>
                </a:cubicBezTo>
                <a:cubicBezTo>
                  <a:pt x="846" y="1173"/>
                  <a:pt x="852" y="1169"/>
                  <a:pt x="857" y="1165"/>
                </a:cubicBezTo>
                <a:cubicBezTo>
                  <a:pt x="876" y="1150"/>
                  <a:pt x="884" y="1118"/>
                  <a:pt x="863" y="1101"/>
                </a:cubicBezTo>
                <a:cubicBezTo>
                  <a:pt x="849" y="1089"/>
                  <a:pt x="820" y="1095"/>
                  <a:pt x="815" y="1115"/>
                </a:cubicBezTo>
                <a:cubicBezTo>
                  <a:pt x="812" y="1123"/>
                  <a:pt x="814" y="1134"/>
                  <a:pt x="822" y="1137"/>
                </a:cubicBezTo>
                <a:cubicBezTo>
                  <a:pt x="829" y="1141"/>
                  <a:pt x="833" y="1141"/>
                  <a:pt x="839" y="1138"/>
                </a:cubicBezTo>
                <a:cubicBezTo>
                  <a:pt x="839" y="1138"/>
                  <a:pt x="815" y="1163"/>
                  <a:pt x="796" y="1141"/>
                </a:cubicBezTo>
                <a:cubicBezTo>
                  <a:pt x="788" y="1132"/>
                  <a:pt x="790" y="1120"/>
                  <a:pt x="796" y="1111"/>
                </a:cubicBezTo>
                <a:cubicBezTo>
                  <a:pt x="806" y="1093"/>
                  <a:pt x="826" y="1084"/>
                  <a:pt x="845" y="1078"/>
                </a:cubicBezTo>
                <a:cubicBezTo>
                  <a:pt x="862" y="1073"/>
                  <a:pt x="879" y="1070"/>
                  <a:pt x="896" y="1065"/>
                </a:cubicBezTo>
                <a:cubicBezTo>
                  <a:pt x="908" y="1062"/>
                  <a:pt x="920" y="1057"/>
                  <a:pt x="931" y="1052"/>
                </a:cubicBezTo>
                <a:cubicBezTo>
                  <a:pt x="965" y="1036"/>
                  <a:pt x="999" y="1015"/>
                  <a:pt x="1026" y="989"/>
                </a:cubicBezTo>
                <a:cubicBezTo>
                  <a:pt x="1035" y="980"/>
                  <a:pt x="1043" y="971"/>
                  <a:pt x="1051" y="961"/>
                </a:cubicBezTo>
                <a:cubicBezTo>
                  <a:pt x="1058" y="950"/>
                  <a:pt x="1065" y="939"/>
                  <a:pt x="1071" y="928"/>
                </a:cubicBezTo>
                <a:cubicBezTo>
                  <a:pt x="1078" y="916"/>
                  <a:pt x="1083" y="904"/>
                  <a:pt x="1088" y="892"/>
                </a:cubicBezTo>
                <a:cubicBezTo>
                  <a:pt x="1090" y="887"/>
                  <a:pt x="1091" y="884"/>
                  <a:pt x="1092" y="881"/>
                </a:cubicBezTo>
                <a:cubicBezTo>
                  <a:pt x="1092" y="881"/>
                  <a:pt x="1092" y="881"/>
                  <a:pt x="1092" y="881"/>
                </a:cubicBezTo>
                <a:cubicBezTo>
                  <a:pt x="1093" y="881"/>
                  <a:pt x="1093" y="881"/>
                  <a:pt x="1093" y="880"/>
                </a:cubicBezTo>
                <a:cubicBezTo>
                  <a:pt x="1093" y="880"/>
                  <a:pt x="1093" y="880"/>
                  <a:pt x="1093" y="880"/>
                </a:cubicBezTo>
                <a:cubicBezTo>
                  <a:pt x="1093" y="879"/>
                  <a:pt x="1094" y="879"/>
                  <a:pt x="1094" y="877"/>
                </a:cubicBezTo>
                <a:cubicBezTo>
                  <a:pt x="1094" y="877"/>
                  <a:pt x="1095" y="877"/>
                  <a:pt x="1095" y="877"/>
                </a:cubicBezTo>
                <a:cubicBezTo>
                  <a:pt x="1095" y="876"/>
                  <a:pt x="1096" y="874"/>
                  <a:pt x="1096" y="873"/>
                </a:cubicBezTo>
                <a:cubicBezTo>
                  <a:pt x="1096" y="873"/>
                  <a:pt x="1097" y="873"/>
                  <a:pt x="1097" y="873"/>
                </a:cubicBezTo>
                <a:cubicBezTo>
                  <a:pt x="1100" y="867"/>
                  <a:pt x="1102" y="863"/>
                  <a:pt x="1105" y="858"/>
                </a:cubicBezTo>
                <a:cubicBezTo>
                  <a:pt x="1104" y="857"/>
                  <a:pt x="1103" y="859"/>
                  <a:pt x="1103" y="860"/>
                </a:cubicBezTo>
                <a:close/>
                <a:moveTo>
                  <a:pt x="723" y="738"/>
                </a:moveTo>
                <a:cubicBezTo>
                  <a:pt x="723" y="738"/>
                  <a:pt x="724" y="739"/>
                  <a:pt x="724" y="739"/>
                </a:cubicBezTo>
                <a:cubicBezTo>
                  <a:pt x="725" y="739"/>
                  <a:pt x="725" y="739"/>
                  <a:pt x="725" y="739"/>
                </a:cubicBezTo>
                <a:cubicBezTo>
                  <a:pt x="726" y="738"/>
                  <a:pt x="728" y="739"/>
                  <a:pt x="728" y="739"/>
                </a:cubicBezTo>
                <a:cubicBezTo>
                  <a:pt x="728" y="739"/>
                  <a:pt x="729" y="740"/>
                  <a:pt x="730" y="741"/>
                </a:cubicBezTo>
                <a:cubicBezTo>
                  <a:pt x="729" y="741"/>
                  <a:pt x="727" y="741"/>
                  <a:pt x="727" y="741"/>
                </a:cubicBezTo>
                <a:cubicBezTo>
                  <a:pt x="727" y="741"/>
                  <a:pt x="722" y="740"/>
                  <a:pt x="722" y="739"/>
                </a:cubicBezTo>
                <a:cubicBezTo>
                  <a:pt x="722" y="738"/>
                  <a:pt x="723" y="738"/>
                  <a:pt x="723" y="738"/>
                </a:cubicBezTo>
                <a:close/>
                <a:moveTo>
                  <a:pt x="726" y="743"/>
                </a:moveTo>
                <a:cubicBezTo>
                  <a:pt x="726" y="743"/>
                  <a:pt x="727" y="743"/>
                  <a:pt x="727" y="743"/>
                </a:cubicBezTo>
                <a:cubicBezTo>
                  <a:pt x="727" y="743"/>
                  <a:pt x="729" y="745"/>
                  <a:pt x="730" y="745"/>
                </a:cubicBezTo>
                <a:cubicBezTo>
                  <a:pt x="732" y="745"/>
                  <a:pt x="737" y="745"/>
                  <a:pt x="739" y="746"/>
                </a:cubicBezTo>
                <a:cubicBezTo>
                  <a:pt x="740" y="747"/>
                  <a:pt x="742" y="749"/>
                  <a:pt x="743" y="751"/>
                </a:cubicBezTo>
                <a:cubicBezTo>
                  <a:pt x="745" y="751"/>
                  <a:pt x="745" y="751"/>
                  <a:pt x="746" y="751"/>
                </a:cubicBezTo>
                <a:cubicBezTo>
                  <a:pt x="747" y="754"/>
                  <a:pt x="750" y="754"/>
                  <a:pt x="751" y="755"/>
                </a:cubicBezTo>
                <a:cubicBezTo>
                  <a:pt x="751" y="756"/>
                  <a:pt x="751" y="757"/>
                  <a:pt x="751" y="757"/>
                </a:cubicBezTo>
                <a:cubicBezTo>
                  <a:pt x="751" y="758"/>
                  <a:pt x="754" y="762"/>
                  <a:pt x="754" y="762"/>
                </a:cubicBezTo>
                <a:cubicBezTo>
                  <a:pt x="754" y="762"/>
                  <a:pt x="750" y="759"/>
                  <a:pt x="749" y="757"/>
                </a:cubicBezTo>
                <a:cubicBezTo>
                  <a:pt x="749" y="757"/>
                  <a:pt x="747" y="757"/>
                  <a:pt x="747" y="756"/>
                </a:cubicBezTo>
                <a:cubicBezTo>
                  <a:pt x="747" y="755"/>
                  <a:pt x="746" y="754"/>
                  <a:pt x="746" y="753"/>
                </a:cubicBezTo>
                <a:cubicBezTo>
                  <a:pt x="746" y="753"/>
                  <a:pt x="740" y="752"/>
                  <a:pt x="739" y="751"/>
                </a:cubicBezTo>
                <a:cubicBezTo>
                  <a:pt x="739" y="751"/>
                  <a:pt x="735" y="747"/>
                  <a:pt x="734" y="746"/>
                </a:cubicBezTo>
                <a:cubicBezTo>
                  <a:pt x="734" y="746"/>
                  <a:pt x="732" y="746"/>
                  <a:pt x="732" y="746"/>
                </a:cubicBezTo>
                <a:cubicBezTo>
                  <a:pt x="731" y="746"/>
                  <a:pt x="730" y="746"/>
                  <a:pt x="729" y="746"/>
                </a:cubicBezTo>
                <a:cubicBezTo>
                  <a:pt x="728" y="746"/>
                  <a:pt x="727" y="745"/>
                  <a:pt x="727" y="744"/>
                </a:cubicBezTo>
                <a:cubicBezTo>
                  <a:pt x="724" y="744"/>
                  <a:pt x="721" y="744"/>
                  <a:pt x="720" y="743"/>
                </a:cubicBezTo>
                <a:cubicBezTo>
                  <a:pt x="720" y="742"/>
                  <a:pt x="721" y="742"/>
                  <a:pt x="721" y="742"/>
                </a:cubicBezTo>
                <a:cubicBezTo>
                  <a:pt x="723" y="742"/>
                  <a:pt x="724" y="743"/>
                  <a:pt x="726" y="743"/>
                </a:cubicBezTo>
                <a:close/>
                <a:moveTo>
                  <a:pt x="705" y="733"/>
                </a:moveTo>
                <a:cubicBezTo>
                  <a:pt x="705" y="733"/>
                  <a:pt x="706" y="734"/>
                  <a:pt x="707" y="734"/>
                </a:cubicBezTo>
                <a:cubicBezTo>
                  <a:pt x="707" y="734"/>
                  <a:pt x="708" y="734"/>
                  <a:pt x="708" y="734"/>
                </a:cubicBezTo>
                <a:cubicBezTo>
                  <a:pt x="708" y="734"/>
                  <a:pt x="708" y="734"/>
                  <a:pt x="708" y="734"/>
                </a:cubicBezTo>
                <a:cubicBezTo>
                  <a:pt x="709" y="734"/>
                  <a:pt x="710" y="735"/>
                  <a:pt x="711" y="735"/>
                </a:cubicBezTo>
                <a:cubicBezTo>
                  <a:pt x="711" y="735"/>
                  <a:pt x="712" y="735"/>
                  <a:pt x="712" y="735"/>
                </a:cubicBezTo>
                <a:cubicBezTo>
                  <a:pt x="712" y="735"/>
                  <a:pt x="713" y="736"/>
                  <a:pt x="713" y="736"/>
                </a:cubicBezTo>
                <a:cubicBezTo>
                  <a:pt x="714" y="736"/>
                  <a:pt x="715" y="736"/>
                  <a:pt x="716" y="736"/>
                </a:cubicBezTo>
                <a:cubicBezTo>
                  <a:pt x="716" y="736"/>
                  <a:pt x="718" y="737"/>
                  <a:pt x="718" y="738"/>
                </a:cubicBezTo>
                <a:cubicBezTo>
                  <a:pt x="718" y="738"/>
                  <a:pt x="718" y="738"/>
                  <a:pt x="718" y="738"/>
                </a:cubicBezTo>
                <a:cubicBezTo>
                  <a:pt x="718" y="738"/>
                  <a:pt x="719" y="737"/>
                  <a:pt x="719" y="737"/>
                </a:cubicBezTo>
                <a:cubicBezTo>
                  <a:pt x="719" y="737"/>
                  <a:pt x="719" y="738"/>
                  <a:pt x="719" y="739"/>
                </a:cubicBezTo>
                <a:cubicBezTo>
                  <a:pt x="720" y="739"/>
                  <a:pt x="721" y="739"/>
                  <a:pt x="721" y="739"/>
                </a:cubicBezTo>
                <a:cubicBezTo>
                  <a:pt x="721" y="740"/>
                  <a:pt x="720" y="740"/>
                  <a:pt x="720" y="740"/>
                </a:cubicBezTo>
                <a:cubicBezTo>
                  <a:pt x="720" y="740"/>
                  <a:pt x="718" y="738"/>
                  <a:pt x="717" y="738"/>
                </a:cubicBezTo>
                <a:cubicBezTo>
                  <a:pt x="716" y="737"/>
                  <a:pt x="713" y="737"/>
                  <a:pt x="711" y="737"/>
                </a:cubicBezTo>
                <a:cubicBezTo>
                  <a:pt x="711" y="736"/>
                  <a:pt x="711" y="737"/>
                  <a:pt x="710" y="736"/>
                </a:cubicBezTo>
                <a:cubicBezTo>
                  <a:pt x="709" y="736"/>
                  <a:pt x="708" y="736"/>
                  <a:pt x="707" y="735"/>
                </a:cubicBezTo>
                <a:cubicBezTo>
                  <a:pt x="707" y="735"/>
                  <a:pt x="706" y="735"/>
                  <a:pt x="705" y="735"/>
                </a:cubicBezTo>
                <a:cubicBezTo>
                  <a:pt x="705" y="735"/>
                  <a:pt x="704" y="735"/>
                  <a:pt x="704" y="734"/>
                </a:cubicBezTo>
                <a:cubicBezTo>
                  <a:pt x="704" y="734"/>
                  <a:pt x="705" y="733"/>
                  <a:pt x="705" y="733"/>
                </a:cubicBezTo>
                <a:close/>
                <a:moveTo>
                  <a:pt x="655" y="754"/>
                </a:moveTo>
                <a:cubicBezTo>
                  <a:pt x="655" y="754"/>
                  <a:pt x="654" y="755"/>
                  <a:pt x="653" y="755"/>
                </a:cubicBezTo>
                <a:cubicBezTo>
                  <a:pt x="652" y="755"/>
                  <a:pt x="651" y="755"/>
                  <a:pt x="651" y="755"/>
                </a:cubicBezTo>
                <a:cubicBezTo>
                  <a:pt x="651" y="755"/>
                  <a:pt x="650" y="757"/>
                  <a:pt x="649" y="757"/>
                </a:cubicBezTo>
                <a:cubicBezTo>
                  <a:pt x="649" y="758"/>
                  <a:pt x="649" y="757"/>
                  <a:pt x="648" y="758"/>
                </a:cubicBezTo>
                <a:cubicBezTo>
                  <a:pt x="648" y="758"/>
                  <a:pt x="648" y="758"/>
                  <a:pt x="648" y="758"/>
                </a:cubicBezTo>
                <a:cubicBezTo>
                  <a:pt x="647" y="758"/>
                  <a:pt x="647" y="759"/>
                  <a:pt x="647" y="759"/>
                </a:cubicBezTo>
                <a:cubicBezTo>
                  <a:pt x="646" y="759"/>
                  <a:pt x="645" y="761"/>
                  <a:pt x="644" y="761"/>
                </a:cubicBezTo>
                <a:cubicBezTo>
                  <a:pt x="643" y="762"/>
                  <a:pt x="643" y="762"/>
                  <a:pt x="643" y="762"/>
                </a:cubicBezTo>
                <a:cubicBezTo>
                  <a:pt x="642" y="763"/>
                  <a:pt x="641" y="764"/>
                  <a:pt x="641" y="763"/>
                </a:cubicBezTo>
                <a:cubicBezTo>
                  <a:pt x="641" y="763"/>
                  <a:pt x="642" y="761"/>
                  <a:pt x="643" y="761"/>
                </a:cubicBezTo>
                <a:cubicBezTo>
                  <a:pt x="643" y="761"/>
                  <a:pt x="644" y="760"/>
                  <a:pt x="644" y="760"/>
                </a:cubicBezTo>
                <a:cubicBezTo>
                  <a:pt x="644" y="760"/>
                  <a:pt x="644" y="760"/>
                  <a:pt x="644" y="760"/>
                </a:cubicBezTo>
                <a:cubicBezTo>
                  <a:pt x="644" y="760"/>
                  <a:pt x="644" y="760"/>
                  <a:pt x="644" y="760"/>
                </a:cubicBezTo>
                <a:cubicBezTo>
                  <a:pt x="644" y="759"/>
                  <a:pt x="645" y="760"/>
                  <a:pt x="645" y="760"/>
                </a:cubicBezTo>
                <a:cubicBezTo>
                  <a:pt x="645" y="759"/>
                  <a:pt x="645" y="759"/>
                  <a:pt x="645" y="759"/>
                </a:cubicBezTo>
                <a:cubicBezTo>
                  <a:pt x="645" y="759"/>
                  <a:pt x="645" y="759"/>
                  <a:pt x="645" y="759"/>
                </a:cubicBezTo>
                <a:cubicBezTo>
                  <a:pt x="646" y="759"/>
                  <a:pt x="646" y="758"/>
                  <a:pt x="646" y="758"/>
                </a:cubicBezTo>
                <a:cubicBezTo>
                  <a:pt x="646" y="758"/>
                  <a:pt x="647" y="758"/>
                  <a:pt x="647" y="758"/>
                </a:cubicBezTo>
                <a:cubicBezTo>
                  <a:pt x="647" y="758"/>
                  <a:pt x="647" y="758"/>
                  <a:pt x="647" y="757"/>
                </a:cubicBezTo>
                <a:cubicBezTo>
                  <a:pt x="648" y="757"/>
                  <a:pt x="648" y="757"/>
                  <a:pt x="648" y="757"/>
                </a:cubicBezTo>
                <a:cubicBezTo>
                  <a:pt x="649" y="757"/>
                  <a:pt x="649" y="756"/>
                  <a:pt x="649" y="756"/>
                </a:cubicBezTo>
                <a:cubicBezTo>
                  <a:pt x="650" y="755"/>
                  <a:pt x="652" y="753"/>
                  <a:pt x="652" y="753"/>
                </a:cubicBezTo>
                <a:cubicBezTo>
                  <a:pt x="652" y="753"/>
                  <a:pt x="655" y="751"/>
                  <a:pt x="655" y="751"/>
                </a:cubicBezTo>
                <a:cubicBezTo>
                  <a:pt x="656" y="751"/>
                  <a:pt x="659" y="747"/>
                  <a:pt x="660" y="746"/>
                </a:cubicBezTo>
                <a:cubicBezTo>
                  <a:pt x="661" y="746"/>
                  <a:pt x="661" y="746"/>
                  <a:pt x="662" y="747"/>
                </a:cubicBezTo>
                <a:cubicBezTo>
                  <a:pt x="659" y="748"/>
                  <a:pt x="656" y="753"/>
                  <a:pt x="655" y="754"/>
                </a:cubicBezTo>
                <a:close/>
                <a:moveTo>
                  <a:pt x="682" y="738"/>
                </a:moveTo>
                <a:cubicBezTo>
                  <a:pt x="681" y="739"/>
                  <a:pt x="681" y="739"/>
                  <a:pt x="680" y="740"/>
                </a:cubicBezTo>
                <a:cubicBezTo>
                  <a:pt x="680" y="740"/>
                  <a:pt x="680" y="740"/>
                  <a:pt x="679" y="740"/>
                </a:cubicBezTo>
                <a:cubicBezTo>
                  <a:pt x="679" y="740"/>
                  <a:pt x="678" y="741"/>
                  <a:pt x="678" y="741"/>
                </a:cubicBezTo>
                <a:cubicBezTo>
                  <a:pt x="677" y="741"/>
                  <a:pt x="676" y="741"/>
                  <a:pt x="676" y="742"/>
                </a:cubicBezTo>
                <a:cubicBezTo>
                  <a:pt x="675" y="742"/>
                  <a:pt x="674" y="742"/>
                  <a:pt x="674" y="742"/>
                </a:cubicBezTo>
                <a:cubicBezTo>
                  <a:pt x="674" y="742"/>
                  <a:pt x="673" y="743"/>
                  <a:pt x="673" y="743"/>
                </a:cubicBezTo>
                <a:cubicBezTo>
                  <a:pt x="673" y="744"/>
                  <a:pt x="672" y="743"/>
                  <a:pt x="672" y="743"/>
                </a:cubicBezTo>
                <a:cubicBezTo>
                  <a:pt x="671" y="743"/>
                  <a:pt x="671" y="744"/>
                  <a:pt x="670" y="744"/>
                </a:cubicBezTo>
                <a:cubicBezTo>
                  <a:pt x="669" y="744"/>
                  <a:pt x="668" y="745"/>
                  <a:pt x="668" y="744"/>
                </a:cubicBezTo>
                <a:cubicBezTo>
                  <a:pt x="668" y="744"/>
                  <a:pt x="669" y="744"/>
                  <a:pt x="669" y="744"/>
                </a:cubicBezTo>
                <a:cubicBezTo>
                  <a:pt x="669" y="744"/>
                  <a:pt x="669" y="743"/>
                  <a:pt x="670" y="743"/>
                </a:cubicBezTo>
                <a:cubicBezTo>
                  <a:pt x="670" y="743"/>
                  <a:pt x="670" y="743"/>
                  <a:pt x="671" y="743"/>
                </a:cubicBezTo>
                <a:cubicBezTo>
                  <a:pt x="671" y="743"/>
                  <a:pt x="672" y="742"/>
                  <a:pt x="673" y="742"/>
                </a:cubicBezTo>
                <a:cubicBezTo>
                  <a:pt x="673" y="742"/>
                  <a:pt x="673" y="741"/>
                  <a:pt x="673" y="741"/>
                </a:cubicBezTo>
                <a:cubicBezTo>
                  <a:pt x="673" y="741"/>
                  <a:pt x="675" y="740"/>
                  <a:pt x="675" y="740"/>
                </a:cubicBezTo>
                <a:cubicBezTo>
                  <a:pt x="676" y="739"/>
                  <a:pt x="676" y="740"/>
                  <a:pt x="677" y="740"/>
                </a:cubicBezTo>
                <a:cubicBezTo>
                  <a:pt x="678" y="740"/>
                  <a:pt x="679" y="739"/>
                  <a:pt x="680" y="739"/>
                </a:cubicBezTo>
                <a:cubicBezTo>
                  <a:pt x="680" y="739"/>
                  <a:pt x="680" y="738"/>
                  <a:pt x="680" y="738"/>
                </a:cubicBezTo>
                <a:cubicBezTo>
                  <a:pt x="681" y="738"/>
                  <a:pt x="682" y="737"/>
                  <a:pt x="682" y="737"/>
                </a:cubicBezTo>
                <a:cubicBezTo>
                  <a:pt x="682" y="737"/>
                  <a:pt x="684" y="736"/>
                  <a:pt x="684" y="737"/>
                </a:cubicBezTo>
                <a:cubicBezTo>
                  <a:pt x="683" y="738"/>
                  <a:pt x="683" y="738"/>
                  <a:pt x="682" y="738"/>
                </a:cubicBezTo>
                <a:close/>
                <a:moveTo>
                  <a:pt x="694" y="737"/>
                </a:moveTo>
                <a:cubicBezTo>
                  <a:pt x="693" y="737"/>
                  <a:pt x="694" y="737"/>
                  <a:pt x="693" y="737"/>
                </a:cubicBezTo>
                <a:cubicBezTo>
                  <a:pt x="693" y="737"/>
                  <a:pt x="692" y="737"/>
                  <a:pt x="692" y="737"/>
                </a:cubicBezTo>
                <a:cubicBezTo>
                  <a:pt x="692" y="737"/>
                  <a:pt x="691" y="737"/>
                  <a:pt x="691" y="737"/>
                </a:cubicBezTo>
                <a:cubicBezTo>
                  <a:pt x="691" y="737"/>
                  <a:pt x="691" y="737"/>
                  <a:pt x="691" y="737"/>
                </a:cubicBezTo>
                <a:cubicBezTo>
                  <a:pt x="691" y="737"/>
                  <a:pt x="690" y="737"/>
                  <a:pt x="690" y="737"/>
                </a:cubicBezTo>
                <a:cubicBezTo>
                  <a:pt x="690" y="737"/>
                  <a:pt x="689" y="738"/>
                  <a:pt x="689" y="738"/>
                </a:cubicBezTo>
                <a:cubicBezTo>
                  <a:pt x="688" y="738"/>
                  <a:pt x="688" y="737"/>
                  <a:pt x="688" y="738"/>
                </a:cubicBezTo>
                <a:cubicBezTo>
                  <a:pt x="687" y="738"/>
                  <a:pt x="686" y="738"/>
                  <a:pt x="685" y="738"/>
                </a:cubicBezTo>
                <a:cubicBezTo>
                  <a:pt x="685" y="738"/>
                  <a:pt x="687" y="737"/>
                  <a:pt x="688" y="737"/>
                </a:cubicBezTo>
                <a:cubicBezTo>
                  <a:pt x="689" y="737"/>
                  <a:pt x="691" y="735"/>
                  <a:pt x="691" y="735"/>
                </a:cubicBezTo>
                <a:cubicBezTo>
                  <a:pt x="692" y="735"/>
                  <a:pt x="692" y="735"/>
                  <a:pt x="692" y="735"/>
                </a:cubicBezTo>
                <a:cubicBezTo>
                  <a:pt x="693" y="735"/>
                  <a:pt x="693" y="735"/>
                  <a:pt x="693" y="735"/>
                </a:cubicBezTo>
                <a:cubicBezTo>
                  <a:pt x="694" y="734"/>
                  <a:pt x="694" y="735"/>
                  <a:pt x="695" y="735"/>
                </a:cubicBezTo>
                <a:cubicBezTo>
                  <a:pt x="695" y="735"/>
                  <a:pt x="696" y="734"/>
                  <a:pt x="696" y="734"/>
                </a:cubicBezTo>
                <a:cubicBezTo>
                  <a:pt x="697" y="734"/>
                  <a:pt x="700" y="734"/>
                  <a:pt x="702" y="735"/>
                </a:cubicBezTo>
                <a:cubicBezTo>
                  <a:pt x="702" y="736"/>
                  <a:pt x="701" y="736"/>
                  <a:pt x="701" y="736"/>
                </a:cubicBezTo>
                <a:cubicBezTo>
                  <a:pt x="700" y="736"/>
                  <a:pt x="698" y="735"/>
                  <a:pt x="697" y="736"/>
                </a:cubicBezTo>
                <a:cubicBezTo>
                  <a:pt x="697" y="736"/>
                  <a:pt x="697" y="736"/>
                  <a:pt x="696" y="736"/>
                </a:cubicBezTo>
                <a:cubicBezTo>
                  <a:pt x="695" y="736"/>
                  <a:pt x="695" y="736"/>
                  <a:pt x="694" y="737"/>
                </a:cubicBezTo>
                <a:close/>
                <a:moveTo>
                  <a:pt x="696" y="866"/>
                </a:moveTo>
                <a:cubicBezTo>
                  <a:pt x="696" y="866"/>
                  <a:pt x="693" y="826"/>
                  <a:pt x="725" y="816"/>
                </a:cubicBezTo>
                <a:cubicBezTo>
                  <a:pt x="734" y="813"/>
                  <a:pt x="744" y="819"/>
                  <a:pt x="744" y="819"/>
                </a:cubicBezTo>
                <a:cubicBezTo>
                  <a:pt x="723" y="817"/>
                  <a:pt x="712" y="842"/>
                  <a:pt x="712" y="842"/>
                </a:cubicBezTo>
                <a:cubicBezTo>
                  <a:pt x="692" y="883"/>
                  <a:pt x="740" y="955"/>
                  <a:pt x="819" y="966"/>
                </a:cubicBezTo>
                <a:cubicBezTo>
                  <a:pt x="819" y="966"/>
                  <a:pt x="707" y="956"/>
                  <a:pt x="696" y="866"/>
                </a:cubicBezTo>
                <a:close/>
                <a:moveTo>
                  <a:pt x="506" y="1012"/>
                </a:moveTo>
                <a:cubicBezTo>
                  <a:pt x="505" y="1011"/>
                  <a:pt x="503" y="1008"/>
                  <a:pt x="505" y="1007"/>
                </a:cubicBezTo>
                <a:cubicBezTo>
                  <a:pt x="508" y="1008"/>
                  <a:pt x="505" y="1009"/>
                  <a:pt x="506" y="1012"/>
                </a:cubicBezTo>
                <a:close/>
                <a:moveTo>
                  <a:pt x="512" y="1009"/>
                </a:moveTo>
                <a:cubicBezTo>
                  <a:pt x="513" y="1011"/>
                  <a:pt x="512" y="1012"/>
                  <a:pt x="512" y="1014"/>
                </a:cubicBezTo>
                <a:cubicBezTo>
                  <a:pt x="511" y="1015"/>
                  <a:pt x="512" y="1016"/>
                  <a:pt x="511" y="1016"/>
                </a:cubicBezTo>
                <a:cubicBezTo>
                  <a:pt x="509" y="1016"/>
                  <a:pt x="511" y="1017"/>
                  <a:pt x="509" y="1018"/>
                </a:cubicBezTo>
                <a:cubicBezTo>
                  <a:pt x="506" y="1017"/>
                  <a:pt x="510" y="1015"/>
                  <a:pt x="509" y="1014"/>
                </a:cubicBezTo>
                <a:cubicBezTo>
                  <a:pt x="509" y="1013"/>
                  <a:pt x="510" y="1013"/>
                  <a:pt x="510" y="1012"/>
                </a:cubicBezTo>
                <a:cubicBezTo>
                  <a:pt x="510" y="1012"/>
                  <a:pt x="509" y="1012"/>
                  <a:pt x="509" y="1011"/>
                </a:cubicBezTo>
                <a:cubicBezTo>
                  <a:pt x="509" y="1010"/>
                  <a:pt x="510" y="1010"/>
                  <a:pt x="511" y="1010"/>
                </a:cubicBezTo>
                <a:cubicBezTo>
                  <a:pt x="511" y="1009"/>
                  <a:pt x="511" y="1008"/>
                  <a:pt x="512" y="1007"/>
                </a:cubicBezTo>
                <a:cubicBezTo>
                  <a:pt x="513" y="1007"/>
                  <a:pt x="513" y="1008"/>
                  <a:pt x="514" y="1008"/>
                </a:cubicBezTo>
                <a:cubicBezTo>
                  <a:pt x="514" y="1009"/>
                  <a:pt x="513" y="1009"/>
                  <a:pt x="512" y="1009"/>
                </a:cubicBezTo>
                <a:close/>
                <a:moveTo>
                  <a:pt x="516" y="990"/>
                </a:moveTo>
                <a:cubicBezTo>
                  <a:pt x="514" y="989"/>
                  <a:pt x="514" y="992"/>
                  <a:pt x="512" y="992"/>
                </a:cubicBezTo>
                <a:cubicBezTo>
                  <a:pt x="511" y="994"/>
                  <a:pt x="513" y="994"/>
                  <a:pt x="513" y="995"/>
                </a:cubicBezTo>
                <a:cubicBezTo>
                  <a:pt x="514" y="996"/>
                  <a:pt x="513" y="996"/>
                  <a:pt x="514" y="996"/>
                </a:cubicBezTo>
                <a:cubicBezTo>
                  <a:pt x="513" y="997"/>
                  <a:pt x="512" y="999"/>
                  <a:pt x="511" y="1000"/>
                </a:cubicBezTo>
                <a:cubicBezTo>
                  <a:pt x="512" y="1001"/>
                  <a:pt x="513" y="1000"/>
                  <a:pt x="514" y="1000"/>
                </a:cubicBezTo>
                <a:cubicBezTo>
                  <a:pt x="515" y="1000"/>
                  <a:pt x="515" y="998"/>
                  <a:pt x="517" y="999"/>
                </a:cubicBezTo>
                <a:cubicBezTo>
                  <a:pt x="517" y="1000"/>
                  <a:pt x="518" y="1001"/>
                  <a:pt x="516" y="1000"/>
                </a:cubicBezTo>
                <a:cubicBezTo>
                  <a:pt x="515" y="1002"/>
                  <a:pt x="516" y="1002"/>
                  <a:pt x="515" y="1003"/>
                </a:cubicBezTo>
                <a:cubicBezTo>
                  <a:pt x="514" y="1003"/>
                  <a:pt x="513" y="1002"/>
                  <a:pt x="513" y="1002"/>
                </a:cubicBezTo>
                <a:cubicBezTo>
                  <a:pt x="511" y="1001"/>
                  <a:pt x="511" y="1004"/>
                  <a:pt x="510" y="1004"/>
                </a:cubicBezTo>
                <a:cubicBezTo>
                  <a:pt x="510" y="1004"/>
                  <a:pt x="509" y="1004"/>
                  <a:pt x="509" y="1005"/>
                </a:cubicBezTo>
                <a:cubicBezTo>
                  <a:pt x="508" y="1006"/>
                  <a:pt x="510" y="1007"/>
                  <a:pt x="507" y="1007"/>
                </a:cubicBezTo>
                <a:cubicBezTo>
                  <a:pt x="506" y="1007"/>
                  <a:pt x="506" y="1005"/>
                  <a:pt x="505" y="1006"/>
                </a:cubicBezTo>
                <a:cubicBezTo>
                  <a:pt x="504" y="1006"/>
                  <a:pt x="504" y="1005"/>
                  <a:pt x="505" y="1005"/>
                </a:cubicBezTo>
                <a:cubicBezTo>
                  <a:pt x="505" y="1003"/>
                  <a:pt x="504" y="1003"/>
                  <a:pt x="506" y="1002"/>
                </a:cubicBezTo>
                <a:cubicBezTo>
                  <a:pt x="505" y="1000"/>
                  <a:pt x="504" y="1002"/>
                  <a:pt x="502" y="1001"/>
                </a:cubicBezTo>
                <a:cubicBezTo>
                  <a:pt x="504" y="999"/>
                  <a:pt x="508" y="997"/>
                  <a:pt x="508" y="994"/>
                </a:cubicBezTo>
                <a:cubicBezTo>
                  <a:pt x="509" y="992"/>
                  <a:pt x="511" y="992"/>
                  <a:pt x="512" y="991"/>
                </a:cubicBezTo>
                <a:cubicBezTo>
                  <a:pt x="513" y="989"/>
                  <a:pt x="512" y="988"/>
                  <a:pt x="513" y="987"/>
                </a:cubicBezTo>
                <a:cubicBezTo>
                  <a:pt x="513" y="987"/>
                  <a:pt x="514" y="987"/>
                  <a:pt x="514" y="987"/>
                </a:cubicBezTo>
                <a:cubicBezTo>
                  <a:pt x="515" y="986"/>
                  <a:pt x="514" y="985"/>
                  <a:pt x="515" y="984"/>
                </a:cubicBezTo>
                <a:cubicBezTo>
                  <a:pt x="517" y="984"/>
                  <a:pt x="517" y="985"/>
                  <a:pt x="518" y="985"/>
                </a:cubicBezTo>
                <a:cubicBezTo>
                  <a:pt x="517" y="987"/>
                  <a:pt x="516" y="988"/>
                  <a:pt x="516" y="990"/>
                </a:cubicBezTo>
                <a:close/>
                <a:moveTo>
                  <a:pt x="894" y="1000"/>
                </a:moveTo>
                <a:cubicBezTo>
                  <a:pt x="898" y="1001"/>
                  <a:pt x="900" y="998"/>
                  <a:pt x="902" y="999"/>
                </a:cubicBezTo>
                <a:cubicBezTo>
                  <a:pt x="901" y="1001"/>
                  <a:pt x="896" y="1000"/>
                  <a:pt x="894" y="1002"/>
                </a:cubicBezTo>
                <a:cubicBezTo>
                  <a:pt x="894" y="1002"/>
                  <a:pt x="894" y="1000"/>
                  <a:pt x="894" y="1000"/>
                </a:cubicBezTo>
                <a:close/>
                <a:moveTo>
                  <a:pt x="887" y="1003"/>
                </a:moveTo>
                <a:cubicBezTo>
                  <a:pt x="887" y="1004"/>
                  <a:pt x="886" y="1004"/>
                  <a:pt x="886" y="1005"/>
                </a:cubicBezTo>
                <a:cubicBezTo>
                  <a:pt x="884" y="1004"/>
                  <a:pt x="886" y="1003"/>
                  <a:pt x="887" y="1003"/>
                </a:cubicBezTo>
                <a:close/>
                <a:moveTo>
                  <a:pt x="840" y="998"/>
                </a:moveTo>
                <a:cubicBezTo>
                  <a:pt x="841" y="997"/>
                  <a:pt x="842" y="998"/>
                  <a:pt x="842" y="998"/>
                </a:cubicBezTo>
                <a:cubicBezTo>
                  <a:pt x="843" y="998"/>
                  <a:pt x="843" y="997"/>
                  <a:pt x="844" y="998"/>
                </a:cubicBezTo>
                <a:cubicBezTo>
                  <a:pt x="844" y="998"/>
                  <a:pt x="844" y="998"/>
                  <a:pt x="844" y="998"/>
                </a:cubicBezTo>
                <a:cubicBezTo>
                  <a:pt x="844" y="998"/>
                  <a:pt x="845" y="998"/>
                  <a:pt x="845" y="998"/>
                </a:cubicBezTo>
                <a:cubicBezTo>
                  <a:pt x="846" y="998"/>
                  <a:pt x="847" y="998"/>
                  <a:pt x="848" y="998"/>
                </a:cubicBezTo>
                <a:cubicBezTo>
                  <a:pt x="848" y="998"/>
                  <a:pt x="849" y="998"/>
                  <a:pt x="850" y="998"/>
                </a:cubicBezTo>
                <a:cubicBezTo>
                  <a:pt x="850" y="999"/>
                  <a:pt x="851" y="998"/>
                  <a:pt x="851" y="999"/>
                </a:cubicBezTo>
                <a:cubicBezTo>
                  <a:pt x="853" y="999"/>
                  <a:pt x="853" y="999"/>
                  <a:pt x="854" y="998"/>
                </a:cubicBezTo>
                <a:cubicBezTo>
                  <a:pt x="855" y="999"/>
                  <a:pt x="855" y="999"/>
                  <a:pt x="855" y="999"/>
                </a:cubicBezTo>
                <a:cubicBezTo>
                  <a:pt x="856" y="999"/>
                  <a:pt x="855" y="999"/>
                  <a:pt x="856" y="999"/>
                </a:cubicBezTo>
                <a:cubicBezTo>
                  <a:pt x="856" y="999"/>
                  <a:pt x="856" y="999"/>
                  <a:pt x="856" y="999"/>
                </a:cubicBezTo>
                <a:cubicBezTo>
                  <a:pt x="857" y="1000"/>
                  <a:pt x="857" y="1000"/>
                  <a:pt x="858" y="1000"/>
                </a:cubicBezTo>
                <a:cubicBezTo>
                  <a:pt x="859" y="1000"/>
                  <a:pt x="858" y="999"/>
                  <a:pt x="858" y="999"/>
                </a:cubicBezTo>
                <a:cubicBezTo>
                  <a:pt x="859" y="999"/>
                  <a:pt x="859" y="998"/>
                  <a:pt x="859" y="998"/>
                </a:cubicBezTo>
                <a:cubicBezTo>
                  <a:pt x="859" y="998"/>
                  <a:pt x="859" y="998"/>
                  <a:pt x="858" y="998"/>
                </a:cubicBezTo>
                <a:cubicBezTo>
                  <a:pt x="858" y="997"/>
                  <a:pt x="860" y="997"/>
                  <a:pt x="860" y="997"/>
                </a:cubicBezTo>
                <a:cubicBezTo>
                  <a:pt x="860" y="997"/>
                  <a:pt x="861" y="997"/>
                  <a:pt x="861" y="997"/>
                </a:cubicBezTo>
                <a:cubicBezTo>
                  <a:pt x="862" y="997"/>
                  <a:pt x="864" y="997"/>
                  <a:pt x="866" y="997"/>
                </a:cubicBezTo>
                <a:cubicBezTo>
                  <a:pt x="866" y="997"/>
                  <a:pt x="866" y="997"/>
                  <a:pt x="866" y="997"/>
                </a:cubicBezTo>
                <a:cubicBezTo>
                  <a:pt x="866" y="997"/>
                  <a:pt x="866" y="997"/>
                  <a:pt x="867" y="997"/>
                </a:cubicBezTo>
                <a:cubicBezTo>
                  <a:pt x="868" y="997"/>
                  <a:pt x="868" y="997"/>
                  <a:pt x="869" y="997"/>
                </a:cubicBezTo>
                <a:cubicBezTo>
                  <a:pt x="870" y="998"/>
                  <a:pt x="871" y="998"/>
                  <a:pt x="871" y="998"/>
                </a:cubicBezTo>
                <a:cubicBezTo>
                  <a:pt x="871" y="999"/>
                  <a:pt x="870" y="999"/>
                  <a:pt x="870" y="999"/>
                </a:cubicBezTo>
                <a:cubicBezTo>
                  <a:pt x="869" y="998"/>
                  <a:pt x="869" y="998"/>
                  <a:pt x="869" y="999"/>
                </a:cubicBezTo>
                <a:cubicBezTo>
                  <a:pt x="868" y="999"/>
                  <a:pt x="869" y="999"/>
                  <a:pt x="867" y="999"/>
                </a:cubicBezTo>
                <a:cubicBezTo>
                  <a:pt x="867" y="999"/>
                  <a:pt x="867" y="999"/>
                  <a:pt x="867" y="999"/>
                </a:cubicBezTo>
                <a:cubicBezTo>
                  <a:pt x="866" y="999"/>
                  <a:pt x="866" y="999"/>
                  <a:pt x="865" y="999"/>
                </a:cubicBezTo>
                <a:cubicBezTo>
                  <a:pt x="865" y="999"/>
                  <a:pt x="864" y="999"/>
                  <a:pt x="863" y="999"/>
                </a:cubicBezTo>
                <a:cubicBezTo>
                  <a:pt x="863" y="998"/>
                  <a:pt x="862" y="998"/>
                  <a:pt x="862" y="998"/>
                </a:cubicBezTo>
                <a:cubicBezTo>
                  <a:pt x="861" y="998"/>
                  <a:pt x="860" y="998"/>
                  <a:pt x="859" y="998"/>
                </a:cubicBezTo>
                <a:cubicBezTo>
                  <a:pt x="860" y="998"/>
                  <a:pt x="859" y="999"/>
                  <a:pt x="860" y="999"/>
                </a:cubicBezTo>
                <a:cubicBezTo>
                  <a:pt x="860" y="999"/>
                  <a:pt x="861" y="1000"/>
                  <a:pt x="860" y="1000"/>
                </a:cubicBezTo>
                <a:cubicBezTo>
                  <a:pt x="860" y="1000"/>
                  <a:pt x="860" y="1000"/>
                  <a:pt x="860" y="1000"/>
                </a:cubicBezTo>
                <a:cubicBezTo>
                  <a:pt x="859" y="1000"/>
                  <a:pt x="859" y="1001"/>
                  <a:pt x="859" y="1001"/>
                </a:cubicBezTo>
                <a:cubicBezTo>
                  <a:pt x="859" y="1001"/>
                  <a:pt x="858" y="1001"/>
                  <a:pt x="858" y="1001"/>
                </a:cubicBezTo>
                <a:cubicBezTo>
                  <a:pt x="858" y="1001"/>
                  <a:pt x="857" y="1001"/>
                  <a:pt x="857" y="1001"/>
                </a:cubicBezTo>
                <a:cubicBezTo>
                  <a:pt x="857" y="1001"/>
                  <a:pt x="857" y="1000"/>
                  <a:pt x="857" y="1000"/>
                </a:cubicBezTo>
                <a:cubicBezTo>
                  <a:pt x="856" y="1000"/>
                  <a:pt x="856" y="1001"/>
                  <a:pt x="856" y="1001"/>
                </a:cubicBezTo>
                <a:cubicBezTo>
                  <a:pt x="855" y="1001"/>
                  <a:pt x="854" y="1001"/>
                  <a:pt x="853" y="1000"/>
                </a:cubicBezTo>
                <a:cubicBezTo>
                  <a:pt x="853" y="1000"/>
                  <a:pt x="852" y="1000"/>
                  <a:pt x="852" y="1000"/>
                </a:cubicBezTo>
                <a:cubicBezTo>
                  <a:pt x="852" y="1000"/>
                  <a:pt x="851" y="1000"/>
                  <a:pt x="851" y="1000"/>
                </a:cubicBezTo>
                <a:cubicBezTo>
                  <a:pt x="850" y="1000"/>
                  <a:pt x="850" y="1000"/>
                  <a:pt x="849" y="1000"/>
                </a:cubicBezTo>
                <a:cubicBezTo>
                  <a:pt x="849" y="1000"/>
                  <a:pt x="849" y="1000"/>
                  <a:pt x="848" y="1000"/>
                </a:cubicBezTo>
                <a:cubicBezTo>
                  <a:pt x="848" y="1000"/>
                  <a:pt x="848" y="999"/>
                  <a:pt x="848" y="999"/>
                </a:cubicBezTo>
                <a:cubicBezTo>
                  <a:pt x="847" y="999"/>
                  <a:pt x="847" y="999"/>
                  <a:pt x="846" y="999"/>
                </a:cubicBezTo>
                <a:cubicBezTo>
                  <a:pt x="846" y="999"/>
                  <a:pt x="846" y="999"/>
                  <a:pt x="846" y="999"/>
                </a:cubicBezTo>
                <a:cubicBezTo>
                  <a:pt x="846" y="999"/>
                  <a:pt x="846" y="999"/>
                  <a:pt x="845" y="999"/>
                </a:cubicBezTo>
                <a:cubicBezTo>
                  <a:pt x="845" y="999"/>
                  <a:pt x="845" y="999"/>
                  <a:pt x="845" y="999"/>
                </a:cubicBezTo>
                <a:cubicBezTo>
                  <a:pt x="845" y="999"/>
                  <a:pt x="844" y="999"/>
                  <a:pt x="844" y="999"/>
                </a:cubicBezTo>
                <a:cubicBezTo>
                  <a:pt x="844" y="999"/>
                  <a:pt x="844" y="999"/>
                  <a:pt x="844" y="999"/>
                </a:cubicBezTo>
                <a:cubicBezTo>
                  <a:pt x="843" y="999"/>
                  <a:pt x="842" y="999"/>
                  <a:pt x="841" y="999"/>
                </a:cubicBezTo>
                <a:cubicBezTo>
                  <a:pt x="841" y="999"/>
                  <a:pt x="841" y="999"/>
                  <a:pt x="841" y="999"/>
                </a:cubicBezTo>
                <a:cubicBezTo>
                  <a:pt x="841" y="999"/>
                  <a:pt x="840" y="998"/>
                  <a:pt x="840" y="998"/>
                </a:cubicBezTo>
                <a:cubicBezTo>
                  <a:pt x="840" y="998"/>
                  <a:pt x="840" y="998"/>
                  <a:pt x="840" y="998"/>
                </a:cubicBezTo>
                <a:close/>
                <a:moveTo>
                  <a:pt x="618" y="967"/>
                </a:moveTo>
                <a:cubicBezTo>
                  <a:pt x="617" y="968"/>
                  <a:pt x="616" y="969"/>
                  <a:pt x="616" y="971"/>
                </a:cubicBezTo>
                <a:cubicBezTo>
                  <a:pt x="614" y="970"/>
                  <a:pt x="614" y="969"/>
                  <a:pt x="612" y="970"/>
                </a:cubicBezTo>
                <a:cubicBezTo>
                  <a:pt x="610" y="970"/>
                  <a:pt x="611" y="970"/>
                  <a:pt x="608" y="970"/>
                </a:cubicBezTo>
                <a:cubicBezTo>
                  <a:pt x="608" y="969"/>
                  <a:pt x="606" y="969"/>
                  <a:pt x="607" y="968"/>
                </a:cubicBezTo>
                <a:cubicBezTo>
                  <a:pt x="609" y="967"/>
                  <a:pt x="610" y="968"/>
                  <a:pt x="611" y="969"/>
                </a:cubicBezTo>
                <a:cubicBezTo>
                  <a:pt x="614" y="969"/>
                  <a:pt x="615" y="968"/>
                  <a:pt x="617" y="967"/>
                </a:cubicBezTo>
                <a:cubicBezTo>
                  <a:pt x="618" y="967"/>
                  <a:pt x="617" y="967"/>
                  <a:pt x="618" y="967"/>
                </a:cubicBezTo>
                <a:close/>
                <a:moveTo>
                  <a:pt x="597" y="960"/>
                </a:moveTo>
                <a:cubicBezTo>
                  <a:pt x="597" y="961"/>
                  <a:pt x="597" y="962"/>
                  <a:pt x="598" y="962"/>
                </a:cubicBezTo>
                <a:cubicBezTo>
                  <a:pt x="597" y="963"/>
                  <a:pt x="600" y="964"/>
                  <a:pt x="598" y="964"/>
                </a:cubicBezTo>
                <a:cubicBezTo>
                  <a:pt x="600" y="966"/>
                  <a:pt x="600" y="963"/>
                  <a:pt x="602" y="962"/>
                </a:cubicBezTo>
                <a:cubicBezTo>
                  <a:pt x="603" y="962"/>
                  <a:pt x="602" y="963"/>
                  <a:pt x="603" y="963"/>
                </a:cubicBezTo>
                <a:cubicBezTo>
                  <a:pt x="604" y="964"/>
                  <a:pt x="604" y="963"/>
                  <a:pt x="605" y="963"/>
                </a:cubicBezTo>
                <a:cubicBezTo>
                  <a:pt x="606" y="964"/>
                  <a:pt x="606" y="964"/>
                  <a:pt x="606" y="964"/>
                </a:cubicBezTo>
                <a:cubicBezTo>
                  <a:pt x="607" y="964"/>
                  <a:pt x="607" y="964"/>
                  <a:pt x="608" y="964"/>
                </a:cubicBezTo>
                <a:cubicBezTo>
                  <a:pt x="610" y="964"/>
                  <a:pt x="611" y="964"/>
                  <a:pt x="613" y="965"/>
                </a:cubicBezTo>
                <a:cubicBezTo>
                  <a:pt x="612" y="967"/>
                  <a:pt x="608" y="964"/>
                  <a:pt x="607" y="966"/>
                </a:cubicBezTo>
                <a:cubicBezTo>
                  <a:pt x="607" y="966"/>
                  <a:pt x="606" y="966"/>
                  <a:pt x="605" y="966"/>
                </a:cubicBezTo>
                <a:cubicBezTo>
                  <a:pt x="605" y="966"/>
                  <a:pt x="604" y="966"/>
                  <a:pt x="603" y="966"/>
                </a:cubicBezTo>
                <a:cubicBezTo>
                  <a:pt x="603" y="966"/>
                  <a:pt x="603" y="966"/>
                  <a:pt x="603" y="966"/>
                </a:cubicBezTo>
                <a:cubicBezTo>
                  <a:pt x="601" y="967"/>
                  <a:pt x="599" y="966"/>
                  <a:pt x="598" y="966"/>
                </a:cubicBezTo>
                <a:cubicBezTo>
                  <a:pt x="597" y="966"/>
                  <a:pt x="597" y="965"/>
                  <a:pt x="596" y="965"/>
                </a:cubicBezTo>
                <a:cubicBezTo>
                  <a:pt x="596" y="964"/>
                  <a:pt x="595" y="964"/>
                  <a:pt x="595" y="964"/>
                </a:cubicBezTo>
                <a:cubicBezTo>
                  <a:pt x="595" y="963"/>
                  <a:pt x="595" y="963"/>
                  <a:pt x="595" y="963"/>
                </a:cubicBezTo>
                <a:cubicBezTo>
                  <a:pt x="595" y="962"/>
                  <a:pt x="596" y="961"/>
                  <a:pt x="597" y="960"/>
                </a:cubicBezTo>
                <a:close/>
                <a:moveTo>
                  <a:pt x="590" y="961"/>
                </a:moveTo>
                <a:cubicBezTo>
                  <a:pt x="592" y="961"/>
                  <a:pt x="591" y="963"/>
                  <a:pt x="590" y="965"/>
                </a:cubicBezTo>
                <a:cubicBezTo>
                  <a:pt x="590" y="966"/>
                  <a:pt x="591" y="966"/>
                  <a:pt x="591" y="967"/>
                </a:cubicBezTo>
                <a:cubicBezTo>
                  <a:pt x="589" y="966"/>
                  <a:pt x="588" y="967"/>
                  <a:pt x="586" y="967"/>
                </a:cubicBezTo>
                <a:cubicBezTo>
                  <a:pt x="587" y="965"/>
                  <a:pt x="588" y="964"/>
                  <a:pt x="589" y="963"/>
                </a:cubicBezTo>
                <a:cubicBezTo>
                  <a:pt x="589" y="962"/>
                  <a:pt x="589" y="962"/>
                  <a:pt x="588" y="962"/>
                </a:cubicBezTo>
                <a:cubicBezTo>
                  <a:pt x="589" y="962"/>
                  <a:pt x="590" y="961"/>
                  <a:pt x="590" y="961"/>
                </a:cubicBezTo>
                <a:close/>
                <a:moveTo>
                  <a:pt x="588" y="961"/>
                </a:moveTo>
                <a:cubicBezTo>
                  <a:pt x="588" y="962"/>
                  <a:pt x="586" y="963"/>
                  <a:pt x="584" y="962"/>
                </a:cubicBezTo>
                <a:cubicBezTo>
                  <a:pt x="586" y="962"/>
                  <a:pt x="586" y="960"/>
                  <a:pt x="588" y="961"/>
                </a:cubicBezTo>
                <a:close/>
                <a:moveTo>
                  <a:pt x="583" y="962"/>
                </a:moveTo>
                <a:cubicBezTo>
                  <a:pt x="583" y="964"/>
                  <a:pt x="581" y="963"/>
                  <a:pt x="581" y="964"/>
                </a:cubicBezTo>
                <a:cubicBezTo>
                  <a:pt x="579" y="963"/>
                  <a:pt x="581" y="961"/>
                  <a:pt x="583" y="962"/>
                </a:cubicBezTo>
                <a:close/>
                <a:moveTo>
                  <a:pt x="547" y="976"/>
                </a:moveTo>
                <a:cubicBezTo>
                  <a:pt x="546" y="976"/>
                  <a:pt x="545" y="978"/>
                  <a:pt x="544" y="979"/>
                </a:cubicBezTo>
                <a:cubicBezTo>
                  <a:pt x="543" y="978"/>
                  <a:pt x="544" y="978"/>
                  <a:pt x="544" y="977"/>
                </a:cubicBezTo>
                <a:cubicBezTo>
                  <a:pt x="541" y="978"/>
                  <a:pt x="540" y="979"/>
                  <a:pt x="540" y="982"/>
                </a:cubicBezTo>
                <a:cubicBezTo>
                  <a:pt x="539" y="982"/>
                  <a:pt x="539" y="981"/>
                  <a:pt x="538" y="981"/>
                </a:cubicBezTo>
                <a:cubicBezTo>
                  <a:pt x="538" y="983"/>
                  <a:pt x="537" y="983"/>
                  <a:pt x="537" y="984"/>
                </a:cubicBezTo>
                <a:cubicBezTo>
                  <a:pt x="537" y="986"/>
                  <a:pt x="539" y="987"/>
                  <a:pt x="539" y="988"/>
                </a:cubicBezTo>
                <a:cubicBezTo>
                  <a:pt x="537" y="988"/>
                  <a:pt x="537" y="989"/>
                  <a:pt x="537" y="989"/>
                </a:cubicBezTo>
                <a:cubicBezTo>
                  <a:pt x="536" y="989"/>
                  <a:pt x="535" y="989"/>
                  <a:pt x="534" y="989"/>
                </a:cubicBezTo>
                <a:cubicBezTo>
                  <a:pt x="534" y="989"/>
                  <a:pt x="533" y="990"/>
                  <a:pt x="533" y="990"/>
                </a:cubicBezTo>
                <a:cubicBezTo>
                  <a:pt x="532" y="990"/>
                  <a:pt x="530" y="989"/>
                  <a:pt x="529" y="989"/>
                </a:cubicBezTo>
                <a:cubicBezTo>
                  <a:pt x="528" y="989"/>
                  <a:pt x="528" y="988"/>
                  <a:pt x="526" y="988"/>
                </a:cubicBezTo>
                <a:cubicBezTo>
                  <a:pt x="525" y="990"/>
                  <a:pt x="529" y="989"/>
                  <a:pt x="528" y="991"/>
                </a:cubicBezTo>
                <a:cubicBezTo>
                  <a:pt x="525" y="990"/>
                  <a:pt x="523" y="990"/>
                  <a:pt x="523" y="993"/>
                </a:cubicBezTo>
                <a:cubicBezTo>
                  <a:pt x="522" y="993"/>
                  <a:pt x="521" y="993"/>
                  <a:pt x="521" y="993"/>
                </a:cubicBezTo>
                <a:cubicBezTo>
                  <a:pt x="519" y="993"/>
                  <a:pt x="521" y="990"/>
                  <a:pt x="523" y="991"/>
                </a:cubicBezTo>
                <a:cubicBezTo>
                  <a:pt x="524" y="989"/>
                  <a:pt x="522" y="989"/>
                  <a:pt x="523" y="987"/>
                </a:cubicBezTo>
                <a:cubicBezTo>
                  <a:pt x="525" y="987"/>
                  <a:pt x="528" y="987"/>
                  <a:pt x="528" y="984"/>
                </a:cubicBezTo>
                <a:cubicBezTo>
                  <a:pt x="530" y="984"/>
                  <a:pt x="528" y="986"/>
                  <a:pt x="530" y="987"/>
                </a:cubicBezTo>
                <a:cubicBezTo>
                  <a:pt x="532" y="986"/>
                  <a:pt x="533" y="985"/>
                  <a:pt x="534" y="984"/>
                </a:cubicBezTo>
                <a:cubicBezTo>
                  <a:pt x="533" y="982"/>
                  <a:pt x="535" y="982"/>
                  <a:pt x="536" y="979"/>
                </a:cubicBezTo>
                <a:cubicBezTo>
                  <a:pt x="538" y="980"/>
                  <a:pt x="539" y="979"/>
                  <a:pt x="540" y="977"/>
                </a:cubicBezTo>
                <a:cubicBezTo>
                  <a:pt x="541" y="976"/>
                  <a:pt x="543" y="976"/>
                  <a:pt x="544" y="975"/>
                </a:cubicBezTo>
                <a:cubicBezTo>
                  <a:pt x="546" y="976"/>
                  <a:pt x="547" y="976"/>
                  <a:pt x="548" y="976"/>
                </a:cubicBezTo>
                <a:cubicBezTo>
                  <a:pt x="550" y="975"/>
                  <a:pt x="551" y="974"/>
                  <a:pt x="552" y="973"/>
                </a:cubicBezTo>
                <a:cubicBezTo>
                  <a:pt x="554" y="974"/>
                  <a:pt x="554" y="973"/>
                  <a:pt x="555" y="973"/>
                </a:cubicBezTo>
                <a:cubicBezTo>
                  <a:pt x="557" y="974"/>
                  <a:pt x="559" y="973"/>
                  <a:pt x="560" y="972"/>
                </a:cubicBezTo>
                <a:cubicBezTo>
                  <a:pt x="562" y="972"/>
                  <a:pt x="561" y="973"/>
                  <a:pt x="563" y="973"/>
                </a:cubicBezTo>
                <a:cubicBezTo>
                  <a:pt x="564" y="973"/>
                  <a:pt x="562" y="972"/>
                  <a:pt x="563" y="971"/>
                </a:cubicBezTo>
                <a:cubicBezTo>
                  <a:pt x="565" y="972"/>
                  <a:pt x="567" y="971"/>
                  <a:pt x="568" y="970"/>
                </a:cubicBezTo>
                <a:cubicBezTo>
                  <a:pt x="569" y="970"/>
                  <a:pt x="568" y="971"/>
                  <a:pt x="569" y="971"/>
                </a:cubicBezTo>
                <a:cubicBezTo>
                  <a:pt x="571" y="971"/>
                  <a:pt x="570" y="970"/>
                  <a:pt x="572" y="970"/>
                </a:cubicBezTo>
                <a:cubicBezTo>
                  <a:pt x="572" y="970"/>
                  <a:pt x="573" y="970"/>
                  <a:pt x="573" y="970"/>
                </a:cubicBezTo>
                <a:cubicBezTo>
                  <a:pt x="574" y="972"/>
                  <a:pt x="575" y="970"/>
                  <a:pt x="576" y="972"/>
                </a:cubicBezTo>
                <a:cubicBezTo>
                  <a:pt x="576" y="972"/>
                  <a:pt x="577" y="973"/>
                  <a:pt x="576" y="974"/>
                </a:cubicBezTo>
                <a:cubicBezTo>
                  <a:pt x="574" y="973"/>
                  <a:pt x="573" y="974"/>
                  <a:pt x="572" y="974"/>
                </a:cubicBezTo>
                <a:cubicBezTo>
                  <a:pt x="571" y="976"/>
                  <a:pt x="574" y="975"/>
                  <a:pt x="573" y="977"/>
                </a:cubicBezTo>
                <a:cubicBezTo>
                  <a:pt x="571" y="977"/>
                  <a:pt x="571" y="974"/>
                  <a:pt x="569" y="976"/>
                </a:cubicBezTo>
                <a:cubicBezTo>
                  <a:pt x="567" y="975"/>
                  <a:pt x="569" y="974"/>
                  <a:pt x="567" y="974"/>
                </a:cubicBezTo>
                <a:cubicBezTo>
                  <a:pt x="566" y="974"/>
                  <a:pt x="566" y="974"/>
                  <a:pt x="566" y="975"/>
                </a:cubicBezTo>
                <a:cubicBezTo>
                  <a:pt x="564" y="975"/>
                  <a:pt x="562" y="975"/>
                  <a:pt x="561" y="976"/>
                </a:cubicBezTo>
                <a:cubicBezTo>
                  <a:pt x="560" y="976"/>
                  <a:pt x="559" y="976"/>
                  <a:pt x="558" y="976"/>
                </a:cubicBezTo>
                <a:cubicBezTo>
                  <a:pt x="558" y="977"/>
                  <a:pt x="558" y="977"/>
                  <a:pt x="559" y="978"/>
                </a:cubicBezTo>
                <a:cubicBezTo>
                  <a:pt x="558" y="978"/>
                  <a:pt x="557" y="978"/>
                  <a:pt x="556" y="979"/>
                </a:cubicBezTo>
                <a:cubicBezTo>
                  <a:pt x="555" y="979"/>
                  <a:pt x="556" y="977"/>
                  <a:pt x="556" y="976"/>
                </a:cubicBezTo>
                <a:cubicBezTo>
                  <a:pt x="555" y="977"/>
                  <a:pt x="553" y="976"/>
                  <a:pt x="553" y="976"/>
                </a:cubicBezTo>
                <a:cubicBezTo>
                  <a:pt x="551" y="976"/>
                  <a:pt x="549" y="976"/>
                  <a:pt x="548" y="977"/>
                </a:cubicBezTo>
                <a:cubicBezTo>
                  <a:pt x="547" y="977"/>
                  <a:pt x="547" y="977"/>
                  <a:pt x="547" y="976"/>
                </a:cubicBezTo>
                <a:close/>
                <a:moveTo>
                  <a:pt x="556" y="1099"/>
                </a:moveTo>
                <a:cubicBezTo>
                  <a:pt x="556" y="1099"/>
                  <a:pt x="502" y="996"/>
                  <a:pt x="672" y="1001"/>
                </a:cubicBezTo>
                <a:cubicBezTo>
                  <a:pt x="702" y="1002"/>
                  <a:pt x="743" y="1011"/>
                  <a:pt x="773" y="1017"/>
                </a:cubicBezTo>
                <a:cubicBezTo>
                  <a:pt x="526" y="984"/>
                  <a:pt x="554" y="1086"/>
                  <a:pt x="556" y="1099"/>
                </a:cubicBezTo>
                <a:close/>
                <a:moveTo>
                  <a:pt x="880" y="1011"/>
                </a:moveTo>
                <a:cubicBezTo>
                  <a:pt x="880" y="1011"/>
                  <a:pt x="879" y="1011"/>
                  <a:pt x="879" y="1011"/>
                </a:cubicBezTo>
                <a:cubicBezTo>
                  <a:pt x="878" y="1011"/>
                  <a:pt x="877" y="1012"/>
                  <a:pt x="877" y="1012"/>
                </a:cubicBezTo>
                <a:cubicBezTo>
                  <a:pt x="876" y="1012"/>
                  <a:pt x="876" y="1012"/>
                  <a:pt x="875" y="1012"/>
                </a:cubicBezTo>
                <a:cubicBezTo>
                  <a:pt x="875" y="1012"/>
                  <a:pt x="873" y="1013"/>
                  <a:pt x="873" y="1013"/>
                </a:cubicBezTo>
                <a:cubicBezTo>
                  <a:pt x="872" y="1013"/>
                  <a:pt x="870" y="1013"/>
                  <a:pt x="869" y="1013"/>
                </a:cubicBezTo>
                <a:cubicBezTo>
                  <a:pt x="868" y="1014"/>
                  <a:pt x="868" y="1014"/>
                  <a:pt x="867" y="1014"/>
                </a:cubicBezTo>
                <a:cubicBezTo>
                  <a:pt x="866" y="1014"/>
                  <a:pt x="867" y="1014"/>
                  <a:pt x="866" y="1014"/>
                </a:cubicBezTo>
                <a:cubicBezTo>
                  <a:pt x="865" y="1014"/>
                  <a:pt x="865" y="1014"/>
                  <a:pt x="864" y="1015"/>
                </a:cubicBezTo>
                <a:cubicBezTo>
                  <a:pt x="863" y="1015"/>
                  <a:pt x="863" y="1015"/>
                  <a:pt x="862" y="1015"/>
                </a:cubicBezTo>
                <a:cubicBezTo>
                  <a:pt x="861" y="1016"/>
                  <a:pt x="860" y="1015"/>
                  <a:pt x="859" y="1016"/>
                </a:cubicBezTo>
                <a:cubicBezTo>
                  <a:pt x="857" y="1016"/>
                  <a:pt x="856" y="1016"/>
                  <a:pt x="855" y="1016"/>
                </a:cubicBezTo>
                <a:cubicBezTo>
                  <a:pt x="855" y="1016"/>
                  <a:pt x="855" y="1016"/>
                  <a:pt x="855" y="1016"/>
                </a:cubicBezTo>
                <a:cubicBezTo>
                  <a:pt x="857" y="1016"/>
                  <a:pt x="859" y="1016"/>
                  <a:pt x="860" y="1018"/>
                </a:cubicBezTo>
                <a:cubicBezTo>
                  <a:pt x="858" y="1020"/>
                  <a:pt x="858" y="1021"/>
                  <a:pt x="856" y="1019"/>
                </a:cubicBezTo>
                <a:cubicBezTo>
                  <a:pt x="855" y="1019"/>
                  <a:pt x="855" y="1017"/>
                  <a:pt x="854" y="1019"/>
                </a:cubicBezTo>
                <a:cubicBezTo>
                  <a:pt x="853" y="1020"/>
                  <a:pt x="854" y="1020"/>
                  <a:pt x="851" y="1019"/>
                </a:cubicBezTo>
                <a:cubicBezTo>
                  <a:pt x="850" y="1019"/>
                  <a:pt x="849" y="1020"/>
                  <a:pt x="849" y="1020"/>
                </a:cubicBezTo>
                <a:cubicBezTo>
                  <a:pt x="848" y="1020"/>
                  <a:pt x="847" y="1020"/>
                  <a:pt x="845" y="1020"/>
                </a:cubicBezTo>
                <a:cubicBezTo>
                  <a:pt x="844" y="1020"/>
                  <a:pt x="842" y="1019"/>
                  <a:pt x="840" y="1020"/>
                </a:cubicBezTo>
                <a:cubicBezTo>
                  <a:pt x="839" y="1019"/>
                  <a:pt x="838" y="1018"/>
                  <a:pt x="837" y="1017"/>
                </a:cubicBezTo>
                <a:cubicBezTo>
                  <a:pt x="834" y="1018"/>
                  <a:pt x="833" y="1018"/>
                  <a:pt x="831" y="1018"/>
                </a:cubicBezTo>
                <a:cubicBezTo>
                  <a:pt x="831" y="1019"/>
                  <a:pt x="831" y="1019"/>
                  <a:pt x="832" y="1020"/>
                </a:cubicBezTo>
                <a:cubicBezTo>
                  <a:pt x="832" y="1019"/>
                  <a:pt x="832" y="1019"/>
                  <a:pt x="833" y="1019"/>
                </a:cubicBezTo>
                <a:cubicBezTo>
                  <a:pt x="834" y="1020"/>
                  <a:pt x="833" y="1020"/>
                  <a:pt x="832" y="1020"/>
                </a:cubicBezTo>
                <a:cubicBezTo>
                  <a:pt x="833" y="1021"/>
                  <a:pt x="834" y="1022"/>
                  <a:pt x="834" y="1023"/>
                </a:cubicBezTo>
                <a:cubicBezTo>
                  <a:pt x="833" y="1023"/>
                  <a:pt x="832" y="1023"/>
                  <a:pt x="832" y="1023"/>
                </a:cubicBezTo>
                <a:cubicBezTo>
                  <a:pt x="831" y="1023"/>
                  <a:pt x="831" y="1026"/>
                  <a:pt x="831" y="1026"/>
                </a:cubicBezTo>
                <a:cubicBezTo>
                  <a:pt x="830" y="1026"/>
                  <a:pt x="829" y="1025"/>
                  <a:pt x="828" y="1025"/>
                </a:cubicBezTo>
                <a:cubicBezTo>
                  <a:pt x="827" y="1025"/>
                  <a:pt x="827" y="1025"/>
                  <a:pt x="826" y="1025"/>
                </a:cubicBezTo>
                <a:cubicBezTo>
                  <a:pt x="826" y="1025"/>
                  <a:pt x="825" y="1024"/>
                  <a:pt x="825" y="1024"/>
                </a:cubicBezTo>
                <a:cubicBezTo>
                  <a:pt x="824" y="1024"/>
                  <a:pt x="824" y="1026"/>
                  <a:pt x="823" y="1026"/>
                </a:cubicBezTo>
                <a:cubicBezTo>
                  <a:pt x="821" y="1025"/>
                  <a:pt x="819" y="1025"/>
                  <a:pt x="817" y="1025"/>
                </a:cubicBezTo>
                <a:cubicBezTo>
                  <a:pt x="816" y="1025"/>
                  <a:pt x="815" y="1025"/>
                  <a:pt x="814" y="1025"/>
                </a:cubicBezTo>
                <a:cubicBezTo>
                  <a:pt x="813" y="1024"/>
                  <a:pt x="812" y="1024"/>
                  <a:pt x="811" y="1024"/>
                </a:cubicBezTo>
                <a:cubicBezTo>
                  <a:pt x="810" y="1024"/>
                  <a:pt x="808" y="1024"/>
                  <a:pt x="807" y="1025"/>
                </a:cubicBezTo>
                <a:cubicBezTo>
                  <a:pt x="806" y="1024"/>
                  <a:pt x="805" y="1024"/>
                  <a:pt x="805" y="1024"/>
                </a:cubicBezTo>
                <a:cubicBezTo>
                  <a:pt x="804" y="1023"/>
                  <a:pt x="804" y="1023"/>
                  <a:pt x="803" y="1023"/>
                </a:cubicBezTo>
                <a:cubicBezTo>
                  <a:pt x="803" y="1022"/>
                  <a:pt x="801" y="1023"/>
                  <a:pt x="800" y="1023"/>
                </a:cubicBezTo>
                <a:cubicBezTo>
                  <a:pt x="800" y="1023"/>
                  <a:pt x="799" y="1023"/>
                  <a:pt x="799" y="1023"/>
                </a:cubicBezTo>
                <a:cubicBezTo>
                  <a:pt x="799" y="1022"/>
                  <a:pt x="798" y="1023"/>
                  <a:pt x="797" y="1023"/>
                </a:cubicBezTo>
                <a:cubicBezTo>
                  <a:pt x="797" y="1023"/>
                  <a:pt x="797" y="1022"/>
                  <a:pt x="797" y="1022"/>
                </a:cubicBezTo>
                <a:cubicBezTo>
                  <a:pt x="796" y="1022"/>
                  <a:pt x="795" y="1023"/>
                  <a:pt x="795" y="1023"/>
                </a:cubicBezTo>
                <a:cubicBezTo>
                  <a:pt x="794" y="1023"/>
                  <a:pt x="794" y="1022"/>
                  <a:pt x="794" y="1022"/>
                </a:cubicBezTo>
                <a:cubicBezTo>
                  <a:pt x="793" y="1022"/>
                  <a:pt x="790" y="1022"/>
                  <a:pt x="788" y="1023"/>
                </a:cubicBezTo>
                <a:cubicBezTo>
                  <a:pt x="788" y="1022"/>
                  <a:pt x="787" y="1022"/>
                  <a:pt x="787" y="1022"/>
                </a:cubicBezTo>
                <a:cubicBezTo>
                  <a:pt x="786" y="1021"/>
                  <a:pt x="786" y="1021"/>
                  <a:pt x="785" y="1020"/>
                </a:cubicBezTo>
                <a:cubicBezTo>
                  <a:pt x="785" y="1020"/>
                  <a:pt x="785" y="1020"/>
                  <a:pt x="785" y="1019"/>
                </a:cubicBezTo>
                <a:cubicBezTo>
                  <a:pt x="785" y="1019"/>
                  <a:pt x="785" y="1019"/>
                  <a:pt x="785" y="1019"/>
                </a:cubicBezTo>
                <a:cubicBezTo>
                  <a:pt x="785" y="1019"/>
                  <a:pt x="785" y="1019"/>
                  <a:pt x="785" y="1019"/>
                </a:cubicBezTo>
                <a:cubicBezTo>
                  <a:pt x="787" y="1017"/>
                  <a:pt x="789" y="1019"/>
                  <a:pt x="790" y="1019"/>
                </a:cubicBezTo>
                <a:cubicBezTo>
                  <a:pt x="791" y="1019"/>
                  <a:pt x="793" y="1018"/>
                  <a:pt x="794" y="1018"/>
                </a:cubicBezTo>
                <a:cubicBezTo>
                  <a:pt x="794" y="1018"/>
                  <a:pt x="794" y="1019"/>
                  <a:pt x="794" y="1019"/>
                </a:cubicBezTo>
                <a:cubicBezTo>
                  <a:pt x="795" y="1019"/>
                  <a:pt x="797" y="1019"/>
                  <a:pt x="798" y="1020"/>
                </a:cubicBezTo>
                <a:cubicBezTo>
                  <a:pt x="798" y="1020"/>
                  <a:pt x="801" y="1019"/>
                  <a:pt x="803" y="1019"/>
                </a:cubicBezTo>
                <a:cubicBezTo>
                  <a:pt x="804" y="1019"/>
                  <a:pt x="806" y="1019"/>
                  <a:pt x="807" y="1019"/>
                </a:cubicBezTo>
                <a:cubicBezTo>
                  <a:pt x="808" y="1020"/>
                  <a:pt x="811" y="1020"/>
                  <a:pt x="811" y="1021"/>
                </a:cubicBezTo>
                <a:cubicBezTo>
                  <a:pt x="813" y="1021"/>
                  <a:pt x="814" y="1021"/>
                  <a:pt x="815" y="1020"/>
                </a:cubicBezTo>
                <a:cubicBezTo>
                  <a:pt x="817" y="1021"/>
                  <a:pt x="817" y="1021"/>
                  <a:pt x="817" y="1021"/>
                </a:cubicBezTo>
                <a:cubicBezTo>
                  <a:pt x="818" y="1020"/>
                  <a:pt x="819" y="1020"/>
                  <a:pt x="819" y="1020"/>
                </a:cubicBezTo>
                <a:cubicBezTo>
                  <a:pt x="820" y="1020"/>
                  <a:pt x="821" y="1021"/>
                  <a:pt x="822" y="1021"/>
                </a:cubicBezTo>
                <a:cubicBezTo>
                  <a:pt x="822" y="1021"/>
                  <a:pt x="822" y="1021"/>
                  <a:pt x="822" y="1021"/>
                </a:cubicBezTo>
                <a:cubicBezTo>
                  <a:pt x="823" y="1021"/>
                  <a:pt x="824" y="1021"/>
                  <a:pt x="824" y="1021"/>
                </a:cubicBezTo>
                <a:cubicBezTo>
                  <a:pt x="825" y="1022"/>
                  <a:pt x="827" y="1023"/>
                  <a:pt x="828" y="1023"/>
                </a:cubicBezTo>
                <a:cubicBezTo>
                  <a:pt x="830" y="1023"/>
                  <a:pt x="827" y="1022"/>
                  <a:pt x="829" y="1021"/>
                </a:cubicBezTo>
                <a:cubicBezTo>
                  <a:pt x="829" y="1021"/>
                  <a:pt x="829" y="1021"/>
                  <a:pt x="829" y="1021"/>
                </a:cubicBezTo>
                <a:cubicBezTo>
                  <a:pt x="827" y="1021"/>
                  <a:pt x="821" y="1020"/>
                  <a:pt x="819" y="1020"/>
                </a:cubicBezTo>
                <a:cubicBezTo>
                  <a:pt x="820" y="1018"/>
                  <a:pt x="828" y="1020"/>
                  <a:pt x="829" y="1020"/>
                </a:cubicBezTo>
                <a:cubicBezTo>
                  <a:pt x="829" y="1020"/>
                  <a:pt x="830" y="1020"/>
                  <a:pt x="830" y="1020"/>
                </a:cubicBezTo>
                <a:cubicBezTo>
                  <a:pt x="830" y="1019"/>
                  <a:pt x="830" y="1019"/>
                  <a:pt x="831" y="1018"/>
                </a:cubicBezTo>
                <a:cubicBezTo>
                  <a:pt x="830" y="1018"/>
                  <a:pt x="829" y="1018"/>
                  <a:pt x="828" y="1018"/>
                </a:cubicBezTo>
                <a:cubicBezTo>
                  <a:pt x="828" y="1017"/>
                  <a:pt x="832" y="1015"/>
                  <a:pt x="832" y="1016"/>
                </a:cubicBezTo>
                <a:cubicBezTo>
                  <a:pt x="833" y="1016"/>
                  <a:pt x="834" y="1016"/>
                  <a:pt x="835" y="1016"/>
                </a:cubicBezTo>
                <a:cubicBezTo>
                  <a:pt x="838" y="1016"/>
                  <a:pt x="843" y="1015"/>
                  <a:pt x="846" y="1015"/>
                </a:cubicBezTo>
                <a:cubicBezTo>
                  <a:pt x="847" y="1015"/>
                  <a:pt x="847" y="1015"/>
                  <a:pt x="847" y="1015"/>
                </a:cubicBezTo>
                <a:cubicBezTo>
                  <a:pt x="848" y="1015"/>
                  <a:pt x="848" y="1016"/>
                  <a:pt x="848" y="1016"/>
                </a:cubicBezTo>
                <a:cubicBezTo>
                  <a:pt x="849" y="1016"/>
                  <a:pt x="850" y="1015"/>
                  <a:pt x="850" y="1015"/>
                </a:cubicBezTo>
                <a:cubicBezTo>
                  <a:pt x="852" y="1015"/>
                  <a:pt x="853" y="1015"/>
                  <a:pt x="855" y="1015"/>
                </a:cubicBezTo>
                <a:cubicBezTo>
                  <a:pt x="857" y="1014"/>
                  <a:pt x="859" y="1014"/>
                  <a:pt x="860" y="1013"/>
                </a:cubicBezTo>
                <a:cubicBezTo>
                  <a:pt x="861" y="1013"/>
                  <a:pt x="862" y="1013"/>
                  <a:pt x="863" y="1012"/>
                </a:cubicBezTo>
                <a:cubicBezTo>
                  <a:pt x="865" y="1012"/>
                  <a:pt x="865" y="1013"/>
                  <a:pt x="867" y="1013"/>
                </a:cubicBezTo>
                <a:cubicBezTo>
                  <a:pt x="869" y="1013"/>
                  <a:pt x="871" y="1011"/>
                  <a:pt x="872" y="1010"/>
                </a:cubicBezTo>
                <a:cubicBezTo>
                  <a:pt x="873" y="1011"/>
                  <a:pt x="875" y="1010"/>
                  <a:pt x="876" y="1010"/>
                </a:cubicBezTo>
                <a:cubicBezTo>
                  <a:pt x="877" y="1010"/>
                  <a:pt x="879" y="1011"/>
                  <a:pt x="880" y="1010"/>
                </a:cubicBezTo>
                <a:cubicBezTo>
                  <a:pt x="880" y="1007"/>
                  <a:pt x="882" y="1009"/>
                  <a:pt x="885" y="1009"/>
                </a:cubicBezTo>
                <a:cubicBezTo>
                  <a:pt x="884" y="1011"/>
                  <a:pt x="882" y="1010"/>
                  <a:pt x="880" y="1011"/>
                </a:cubicBezTo>
                <a:close/>
                <a:moveTo>
                  <a:pt x="889" y="1009"/>
                </a:moveTo>
                <a:cubicBezTo>
                  <a:pt x="886" y="1009"/>
                  <a:pt x="886" y="1009"/>
                  <a:pt x="886" y="1009"/>
                </a:cubicBezTo>
                <a:cubicBezTo>
                  <a:pt x="887" y="1008"/>
                  <a:pt x="887" y="1008"/>
                  <a:pt x="887" y="1008"/>
                </a:cubicBezTo>
                <a:cubicBezTo>
                  <a:pt x="889" y="1008"/>
                  <a:pt x="889" y="1008"/>
                  <a:pt x="889" y="1008"/>
                </a:cubicBezTo>
                <a:lnTo>
                  <a:pt x="889" y="1009"/>
                </a:lnTo>
                <a:close/>
                <a:moveTo>
                  <a:pt x="890" y="1008"/>
                </a:moveTo>
                <a:cubicBezTo>
                  <a:pt x="890" y="1007"/>
                  <a:pt x="892" y="1008"/>
                  <a:pt x="892" y="1007"/>
                </a:cubicBezTo>
                <a:cubicBezTo>
                  <a:pt x="893" y="1007"/>
                  <a:pt x="890" y="1009"/>
                  <a:pt x="890" y="1008"/>
                </a:cubicBezTo>
                <a:close/>
                <a:moveTo>
                  <a:pt x="894" y="1007"/>
                </a:moveTo>
                <a:cubicBezTo>
                  <a:pt x="896" y="1005"/>
                  <a:pt x="899" y="1005"/>
                  <a:pt x="902" y="1004"/>
                </a:cubicBezTo>
                <a:cubicBezTo>
                  <a:pt x="900" y="1006"/>
                  <a:pt x="897" y="1007"/>
                  <a:pt x="894" y="1007"/>
                </a:cubicBezTo>
                <a:close/>
                <a:moveTo>
                  <a:pt x="901" y="1003"/>
                </a:moveTo>
                <a:cubicBezTo>
                  <a:pt x="898" y="1005"/>
                  <a:pt x="893" y="1005"/>
                  <a:pt x="889" y="1007"/>
                </a:cubicBezTo>
                <a:cubicBezTo>
                  <a:pt x="888" y="1007"/>
                  <a:pt x="886" y="1006"/>
                  <a:pt x="885" y="1007"/>
                </a:cubicBezTo>
                <a:cubicBezTo>
                  <a:pt x="885" y="1007"/>
                  <a:pt x="885" y="1007"/>
                  <a:pt x="885" y="1007"/>
                </a:cubicBezTo>
                <a:cubicBezTo>
                  <a:pt x="884" y="1007"/>
                  <a:pt x="884" y="1007"/>
                  <a:pt x="883" y="1007"/>
                </a:cubicBezTo>
                <a:cubicBezTo>
                  <a:pt x="883" y="1007"/>
                  <a:pt x="880" y="1007"/>
                  <a:pt x="878" y="1008"/>
                </a:cubicBezTo>
                <a:cubicBezTo>
                  <a:pt x="879" y="1007"/>
                  <a:pt x="880" y="1007"/>
                  <a:pt x="880" y="1007"/>
                </a:cubicBezTo>
                <a:cubicBezTo>
                  <a:pt x="882" y="1007"/>
                  <a:pt x="884" y="1006"/>
                  <a:pt x="886" y="1006"/>
                </a:cubicBezTo>
                <a:cubicBezTo>
                  <a:pt x="887" y="1005"/>
                  <a:pt x="888" y="1005"/>
                  <a:pt x="888" y="1004"/>
                </a:cubicBezTo>
                <a:cubicBezTo>
                  <a:pt x="889" y="1004"/>
                  <a:pt x="890" y="1004"/>
                  <a:pt x="891" y="1004"/>
                </a:cubicBezTo>
                <a:cubicBezTo>
                  <a:pt x="891" y="1004"/>
                  <a:pt x="892" y="1003"/>
                  <a:pt x="892" y="1003"/>
                </a:cubicBezTo>
                <a:cubicBezTo>
                  <a:pt x="893" y="1003"/>
                  <a:pt x="895" y="1003"/>
                  <a:pt x="896" y="1003"/>
                </a:cubicBezTo>
                <a:cubicBezTo>
                  <a:pt x="899" y="1002"/>
                  <a:pt x="901" y="1001"/>
                  <a:pt x="904" y="1001"/>
                </a:cubicBezTo>
                <a:cubicBezTo>
                  <a:pt x="904" y="1003"/>
                  <a:pt x="903" y="1003"/>
                  <a:pt x="901" y="1003"/>
                </a:cubicBezTo>
                <a:close/>
                <a:moveTo>
                  <a:pt x="906" y="1001"/>
                </a:moveTo>
                <a:cubicBezTo>
                  <a:pt x="908" y="997"/>
                  <a:pt x="915" y="999"/>
                  <a:pt x="914" y="999"/>
                </a:cubicBezTo>
                <a:cubicBezTo>
                  <a:pt x="918" y="1001"/>
                  <a:pt x="907" y="1001"/>
                  <a:pt x="906" y="1001"/>
                </a:cubicBezTo>
                <a:close/>
                <a:moveTo>
                  <a:pt x="926" y="994"/>
                </a:moveTo>
                <a:cubicBezTo>
                  <a:pt x="926" y="994"/>
                  <a:pt x="924" y="994"/>
                  <a:pt x="924" y="994"/>
                </a:cubicBezTo>
                <a:cubicBezTo>
                  <a:pt x="923" y="995"/>
                  <a:pt x="924" y="995"/>
                  <a:pt x="923" y="995"/>
                </a:cubicBezTo>
                <a:cubicBezTo>
                  <a:pt x="923" y="996"/>
                  <a:pt x="922" y="995"/>
                  <a:pt x="922" y="995"/>
                </a:cubicBezTo>
                <a:cubicBezTo>
                  <a:pt x="922" y="995"/>
                  <a:pt x="922" y="996"/>
                  <a:pt x="922" y="996"/>
                </a:cubicBezTo>
                <a:cubicBezTo>
                  <a:pt x="922" y="996"/>
                  <a:pt x="921" y="996"/>
                  <a:pt x="921" y="996"/>
                </a:cubicBezTo>
                <a:cubicBezTo>
                  <a:pt x="921" y="996"/>
                  <a:pt x="920" y="997"/>
                  <a:pt x="919" y="996"/>
                </a:cubicBezTo>
                <a:cubicBezTo>
                  <a:pt x="920" y="994"/>
                  <a:pt x="923" y="995"/>
                  <a:pt x="924" y="993"/>
                </a:cubicBezTo>
                <a:cubicBezTo>
                  <a:pt x="925" y="993"/>
                  <a:pt x="927" y="993"/>
                  <a:pt x="926" y="994"/>
                </a:cubicBezTo>
                <a:close/>
                <a:moveTo>
                  <a:pt x="937" y="1010"/>
                </a:moveTo>
                <a:cubicBezTo>
                  <a:pt x="938" y="1009"/>
                  <a:pt x="938" y="1008"/>
                  <a:pt x="940" y="1008"/>
                </a:cubicBezTo>
                <a:cubicBezTo>
                  <a:pt x="939" y="1009"/>
                  <a:pt x="938" y="1010"/>
                  <a:pt x="937" y="1010"/>
                </a:cubicBezTo>
                <a:close/>
                <a:moveTo>
                  <a:pt x="942" y="1008"/>
                </a:moveTo>
                <a:cubicBezTo>
                  <a:pt x="940" y="1007"/>
                  <a:pt x="943" y="1007"/>
                  <a:pt x="943" y="1006"/>
                </a:cubicBezTo>
                <a:cubicBezTo>
                  <a:pt x="945" y="1007"/>
                  <a:pt x="942" y="1007"/>
                  <a:pt x="942" y="1008"/>
                </a:cubicBezTo>
                <a:close/>
                <a:moveTo>
                  <a:pt x="945" y="1005"/>
                </a:moveTo>
                <a:cubicBezTo>
                  <a:pt x="946" y="1005"/>
                  <a:pt x="946" y="1004"/>
                  <a:pt x="947" y="1004"/>
                </a:cubicBezTo>
                <a:cubicBezTo>
                  <a:pt x="949" y="1004"/>
                  <a:pt x="949" y="1002"/>
                  <a:pt x="951" y="1003"/>
                </a:cubicBezTo>
                <a:cubicBezTo>
                  <a:pt x="949" y="1004"/>
                  <a:pt x="948" y="1005"/>
                  <a:pt x="945" y="1005"/>
                </a:cubicBezTo>
                <a:close/>
                <a:moveTo>
                  <a:pt x="950" y="981"/>
                </a:moveTo>
                <a:cubicBezTo>
                  <a:pt x="949" y="981"/>
                  <a:pt x="949" y="980"/>
                  <a:pt x="948" y="981"/>
                </a:cubicBezTo>
                <a:cubicBezTo>
                  <a:pt x="948" y="983"/>
                  <a:pt x="948" y="982"/>
                  <a:pt x="946" y="982"/>
                </a:cubicBezTo>
                <a:cubicBezTo>
                  <a:pt x="945" y="982"/>
                  <a:pt x="945" y="983"/>
                  <a:pt x="945" y="983"/>
                </a:cubicBezTo>
                <a:cubicBezTo>
                  <a:pt x="944" y="983"/>
                  <a:pt x="943" y="983"/>
                  <a:pt x="942" y="983"/>
                </a:cubicBezTo>
                <a:cubicBezTo>
                  <a:pt x="941" y="984"/>
                  <a:pt x="939" y="984"/>
                  <a:pt x="938" y="985"/>
                </a:cubicBezTo>
                <a:cubicBezTo>
                  <a:pt x="937" y="984"/>
                  <a:pt x="936" y="984"/>
                  <a:pt x="935" y="983"/>
                </a:cubicBezTo>
                <a:cubicBezTo>
                  <a:pt x="933" y="984"/>
                  <a:pt x="932" y="985"/>
                  <a:pt x="931" y="985"/>
                </a:cubicBezTo>
                <a:cubicBezTo>
                  <a:pt x="931" y="986"/>
                  <a:pt x="931" y="986"/>
                  <a:pt x="932" y="986"/>
                </a:cubicBezTo>
                <a:cubicBezTo>
                  <a:pt x="933" y="987"/>
                  <a:pt x="934" y="987"/>
                  <a:pt x="934" y="988"/>
                </a:cubicBezTo>
                <a:cubicBezTo>
                  <a:pt x="933" y="988"/>
                  <a:pt x="933" y="989"/>
                  <a:pt x="932" y="989"/>
                </a:cubicBezTo>
                <a:cubicBezTo>
                  <a:pt x="932" y="989"/>
                  <a:pt x="933" y="990"/>
                  <a:pt x="932" y="990"/>
                </a:cubicBezTo>
                <a:cubicBezTo>
                  <a:pt x="932" y="990"/>
                  <a:pt x="930" y="991"/>
                  <a:pt x="930" y="991"/>
                </a:cubicBezTo>
                <a:cubicBezTo>
                  <a:pt x="929" y="991"/>
                  <a:pt x="929" y="991"/>
                  <a:pt x="928" y="991"/>
                </a:cubicBezTo>
                <a:cubicBezTo>
                  <a:pt x="928" y="991"/>
                  <a:pt x="928" y="991"/>
                  <a:pt x="928" y="991"/>
                </a:cubicBezTo>
                <a:cubicBezTo>
                  <a:pt x="927" y="991"/>
                  <a:pt x="927" y="992"/>
                  <a:pt x="926" y="992"/>
                </a:cubicBezTo>
                <a:cubicBezTo>
                  <a:pt x="924" y="993"/>
                  <a:pt x="923" y="993"/>
                  <a:pt x="921" y="993"/>
                </a:cubicBezTo>
                <a:cubicBezTo>
                  <a:pt x="920" y="993"/>
                  <a:pt x="920" y="993"/>
                  <a:pt x="919" y="994"/>
                </a:cubicBezTo>
                <a:cubicBezTo>
                  <a:pt x="918" y="994"/>
                  <a:pt x="917" y="993"/>
                  <a:pt x="917" y="993"/>
                </a:cubicBezTo>
                <a:cubicBezTo>
                  <a:pt x="916" y="994"/>
                  <a:pt x="915" y="995"/>
                  <a:pt x="913" y="995"/>
                </a:cubicBezTo>
                <a:cubicBezTo>
                  <a:pt x="913" y="995"/>
                  <a:pt x="912" y="995"/>
                  <a:pt x="912" y="995"/>
                </a:cubicBezTo>
                <a:cubicBezTo>
                  <a:pt x="911" y="995"/>
                  <a:pt x="911" y="994"/>
                  <a:pt x="911" y="994"/>
                </a:cubicBezTo>
                <a:cubicBezTo>
                  <a:pt x="910" y="994"/>
                  <a:pt x="909" y="995"/>
                  <a:pt x="908" y="995"/>
                </a:cubicBezTo>
                <a:cubicBezTo>
                  <a:pt x="908" y="995"/>
                  <a:pt x="908" y="995"/>
                  <a:pt x="907" y="995"/>
                </a:cubicBezTo>
                <a:cubicBezTo>
                  <a:pt x="907" y="995"/>
                  <a:pt x="906" y="995"/>
                  <a:pt x="906" y="995"/>
                </a:cubicBezTo>
                <a:cubicBezTo>
                  <a:pt x="906" y="996"/>
                  <a:pt x="906" y="995"/>
                  <a:pt x="905" y="995"/>
                </a:cubicBezTo>
                <a:cubicBezTo>
                  <a:pt x="905" y="995"/>
                  <a:pt x="904" y="996"/>
                  <a:pt x="904" y="996"/>
                </a:cubicBezTo>
                <a:cubicBezTo>
                  <a:pt x="904" y="996"/>
                  <a:pt x="904" y="996"/>
                  <a:pt x="903" y="996"/>
                </a:cubicBezTo>
                <a:cubicBezTo>
                  <a:pt x="902" y="996"/>
                  <a:pt x="901" y="996"/>
                  <a:pt x="899" y="997"/>
                </a:cubicBezTo>
                <a:cubicBezTo>
                  <a:pt x="899" y="997"/>
                  <a:pt x="898" y="997"/>
                  <a:pt x="898" y="997"/>
                </a:cubicBezTo>
                <a:cubicBezTo>
                  <a:pt x="897" y="997"/>
                  <a:pt x="897" y="996"/>
                  <a:pt x="896" y="996"/>
                </a:cubicBezTo>
                <a:cubicBezTo>
                  <a:pt x="896" y="995"/>
                  <a:pt x="896" y="995"/>
                  <a:pt x="896" y="995"/>
                </a:cubicBezTo>
                <a:cubicBezTo>
                  <a:pt x="897" y="994"/>
                  <a:pt x="899" y="994"/>
                  <a:pt x="900" y="994"/>
                </a:cubicBezTo>
                <a:cubicBezTo>
                  <a:pt x="901" y="994"/>
                  <a:pt x="902" y="993"/>
                  <a:pt x="902" y="993"/>
                </a:cubicBezTo>
                <a:cubicBezTo>
                  <a:pt x="903" y="993"/>
                  <a:pt x="903" y="993"/>
                  <a:pt x="903" y="993"/>
                </a:cubicBezTo>
                <a:cubicBezTo>
                  <a:pt x="903" y="993"/>
                  <a:pt x="905" y="993"/>
                  <a:pt x="906" y="993"/>
                </a:cubicBezTo>
                <a:cubicBezTo>
                  <a:pt x="906" y="993"/>
                  <a:pt x="908" y="992"/>
                  <a:pt x="909" y="991"/>
                </a:cubicBezTo>
                <a:cubicBezTo>
                  <a:pt x="910" y="991"/>
                  <a:pt x="912" y="991"/>
                  <a:pt x="913" y="990"/>
                </a:cubicBezTo>
                <a:cubicBezTo>
                  <a:pt x="914" y="992"/>
                  <a:pt x="916" y="990"/>
                  <a:pt x="917" y="992"/>
                </a:cubicBezTo>
                <a:cubicBezTo>
                  <a:pt x="919" y="991"/>
                  <a:pt x="920" y="990"/>
                  <a:pt x="922" y="989"/>
                </a:cubicBezTo>
                <a:cubicBezTo>
                  <a:pt x="923" y="989"/>
                  <a:pt x="924" y="989"/>
                  <a:pt x="924" y="989"/>
                </a:cubicBezTo>
                <a:cubicBezTo>
                  <a:pt x="924" y="989"/>
                  <a:pt x="924" y="989"/>
                  <a:pt x="925" y="989"/>
                </a:cubicBezTo>
                <a:cubicBezTo>
                  <a:pt x="925" y="989"/>
                  <a:pt x="926" y="989"/>
                  <a:pt x="926" y="989"/>
                </a:cubicBezTo>
                <a:cubicBezTo>
                  <a:pt x="927" y="989"/>
                  <a:pt x="928" y="990"/>
                  <a:pt x="930" y="990"/>
                </a:cubicBezTo>
                <a:cubicBezTo>
                  <a:pt x="931" y="989"/>
                  <a:pt x="929" y="988"/>
                  <a:pt x="930" y="988"/>
                </a:cubicBezTo>
                <a:cubicBezTo>
                  <a:pt x="930" y="988"/>
                  <a:pt x="930" y="986"/>
                  <a:pt x="931" y="985"/>
                </a:cubicBezTo>
                <a:cubicBezTo>
                  <a:pt x="930" y="986"/>
                  <a:pt x="929" y="986"/>
                  <a:pt x="929" y="986"/>
                </a:cubicBezTo>
                <a:cubicBezTo>
                  <a:pt x="928" y="985"/>
                  <a:pt x="931" y="983"/>
                  <a:pt x="931" y="983"/>
                </a:cubicBezTo>
                <a:cubicBezTo>
                  <a:pt x="932" y="983"/>
                  <a:pt x="933" y="983"/>
                  <a:pt x="933" y="983"/>
                </a:cubicBezTo>
                <a:cubicBezTo>
                  <a:pt x="936" y="982"/>
                  <a:pt x="939" y="980"/>
                  <a:pt x="942" y="980"/>
                </a:cubicBezTo>
                <a:cubicBezTo>
                  <a:pt x="942" y="980"/>
                  <a:pt x="942" y="979"/>
                  <a:pt x="943" y="979"/>
                </a:cubicBezTo>
                <a:cubicBezTo>
                  <a:pt x="943" y="980"/>
                  <a:pt x="943" y="980"/>
                  <a:pt x="944" y="980"/>
                </a:cubicBezTo>
                <a:cubicBezTo>
                  <a:pt x="945" y="980"/>
                  <a:pt x="947" y="979"/>
                  <a:pt x="949" y="979"/>
                </a:cubicBezTo>
                <a:cubicBezTo>
                  <a:pt x="950" y="979"/>
                  <a:pt x="952" y="978"/>
                  <a:pt x="953" y="980"/>
                </a:cubicBezTo>
                <a:cubicBezTo>
                  <a:pt x="952" y="981"/>
                  <a:pt x="951" y="982"/>
                  <a:pt x="950" y="981"/>
                </a:cubicBezTo>
                <a:close/>
                <a:moveTo>
                  <a:pt x="984" y="962"/>
                </a:moveTo>
                <a:cubicBezTo>
                  <a:pt x="983" y="963"/>
                  <a:pt x="983" y="962"/>
                  <a:pt x="982" y="962"/>
                </a:cubicBezTo>
                <a:cubicBezTo>
                  <a:pt x="982" y="962"/>
                  <a:pt x="982" y="962"/>
                  <a:pt x="983" y="962"/>
                </a:cubicBezTo>
                <a:cubicBezTo>
                  <a:pt x="983" y="962"/>
                  <a:pt x="984" y="962"/>
                  <a:pt x="985" y="961"/>
                </a:cubicBezTo>
                <a:cubicBezTo>
                  <a:pt x="985" y="962"/>
                  <a:pt x="985" y="962"/>
                  <a:pt x="984" y="962"/>
                </a:cubicBezTo>
                <a:close/>
                <a:moveTo>
                  <a:pt x="991" y="960"/>
                </a:moveTo>
                <a:cubicBezTo>
                  <a:pt x="991" y="960"/>
                  <a:pt x="989" y="961"/>
                  <a:pt x="987" y="961"/>
                </a:cubicBezTo>
                <a:cubicBezTo>
                  <a:pt x="988" y="960"/>
                  <a:pt x="988" y="960"/>
                  <a:pt x="989" y="960"/>
                </a:cubicBezTo>
                <a:cubicBezTo>
                  <a:pt x="991" y="960"/>
                  <a:pt x="992" y="959"/>
                  <a:pt x="992" y="959"/>
                </a:cubicBezTo>
                <a:cubicBezTo>
                  <a:pt x="992" y="959"/>
                  <a:pt x="993" y="959"/>
                  <a:pt x="993" y="959"/>
                </a:cubicBezTo>
                <a:cubicBezTo>
                  <a:pt x="993" y="959"/>
                  <a:pt x="993" y="959"/>
                  <a:pt x="993" y="959"/>
                </a:cubicBezTo>
                <a:cubicBezTo>
                  <a:pt x="993" y="958"/>
                  <a:pt x="993" y="958"/>
                  <a:pt x="994" y="958"/>
                </a:cubicBezTo>
                <a:cubicBezTo>
                  <a:pt x="993" y="959"/>
                  <a:pt x="992" y="960"/>
                  <a:pt x="991" y="960"/>
                </a:cubicBezTo>
                <a:close/>
                <a:moveTo>
                  <a:pt x="995" y="958"/>
                </a:moveTo>
                <a:cubicBezTo>
                  <a:pt x="995" y="958"/>
                  <a:pt x="995" y="957"/>
                  <a:pt x="995" y="957"/>
                </a:cubicBezTo>
                <a:cubicBezTo>
                  <a:pt x="995" y="957"/>
                  <a:pt x="995" y="958"/>
                  <a:pt x="995" y="958"/>
                </a:cubicBezTo>
                <a:close/>
                <a:moveTo>
                  <a:pt x="1003" y="953"/>
                </a:moveTo>
                <a:cubicBezTo>
                  <a:pt x="1002" y="954"/>
                  <a:pt x="1001" y="954"/>
                  <a:pt x="1000" y="955"/>
                </a:cubicBezTo>
                <a:cubicBezTo>
                  <a:pt x="999" y="955"/>
                  <a:pt x="999" y="955"/>
                  <a:pt x="1000" y="954"/>
                </a:cubicBezTo>
                <a:cubicBezTo>
                  <a:pt x="1002" y="954"/>
                  <a:pt x="1003" y="953"/>
                  <a:pt x="1004" y="952"/>
                </a:cubicBezTo>
                <a:cubicBezTo>
                  <a:pt x="1004" y="953"/>
                  <a:pt x="1004" y="953"/>
                  <a:pt x="1003" y="953"/>
                </a:cubicBezTo>
                <a:close/>
                <a:moveTo>
                  <a:pt x="1006" y="949"/>
                </a:moveTo>
                <a:cubicBezTo>
                  <a:pt x="1005" y="949"/>
                  <a:pt x="1005" y="949"/>
                  <a:pt x="1004" y="949"/>
                </a:cubicBezTo>
                <a:cubicBezTo>
                  <a:pt x="1004" y="949"/>
                  <a:pt x="1004" y="950"/>
                  <a:pt x="1004" y="950"/>
                </a:cubicBezTo>
                <a:cubicBezTo>
                  <a:pt x="1003" y="950"/>
                  <a:pt x="1002" y="950"/>
                  <a:pt x="1002" y="951"/>
                </a:cubicBezTo>
                <a:cubicBezTo>
                  <a:pt x="1001" y="951"/>
                  <a:pt x="1001" y="951"/>
                  <a:pt x="1001" y="952"/>
                </a:cubicBezTo>
                <a:cubicBezTo>
                  <a:pt x="1000" y="952"/>
                  <a:pt x="1000" y="952"/>
                  <a:pt x="999" y="952"/>
                </a:cubicBezTo>
                <a:cubicBezTo>
                  <a:pt x="998" y="952"/>
                  <a:pt x="995" y="954"/>
                  <a:pt x="993" y="953"/>
                </a:cubicBezTo>
                <a:cubicBezTo>
                  <a:pt x="992" y="953"/>
                  <a:pt x="992" y="953"/>
                  <a:pt x="991" y="954"/>
                </a:cubicBezTo>
                <a:cubicBezTo>
                  <a:pt x="991" y="954"/>
                  <a:pt x="990" y="954"/>
                  <a:pt x="989" y="954"/>
                </a:cubicBezTo>
                <a:cubicBezTo>
                  <a:pt x="988" y="955"/>
                  <a:pt x="987" y="956"/>
                  <a:pt x="986" y="957"/>
                </a:cubicBezTo>
                <a:cubicBezTo>
                  <a:pt x="984" y="957"/>
                  <a:pt x="983" y="957"/>
                  <a:pt x="982" y="956"/>
                </a:cubicBezTo>
                <a:cubicBezTo>
                  <a:pt x="983" y="956"/>
                  <a:pt x="984" y="956"/>
                  <a:pt x="984" y="955"/>
                </a:cubicBezTo>
                <a:cubicBezTo>
                  <a:pt x="985" y="955"/>
                  <a:pt x="985" y="954"/>
                  <a:pt x="986" y="954"/>
                </a:cubicBezTo>
                <a:cubicBezTo>
                  <a:pt x="987" y="954"/>
                  <a:pt x="987" y="953"/>
                  <a:pt x="988" y="953"/>
                </a:cubicBezTo>
                <a:cubicBezTo>
                  <a:pt x="988" y="952"/>
                  <a:pt x="989" y="953"/>
                  <a:pt x="989" y="953"/>
                </a:cubicBezTo>
                <a:cubicBezTo>
                  <a:pt x="990" y="952"/>
                  <a:pt x="992" y="952"/>
                  <a:pt x="992" y="951"/>
                </a:cubicBezTo>
                <a:cubicBezTo>
                  <a:pt x="992" y="951"/>
                  <a:pt x="994" y="950"/>
                  <a:pt x="995" y="951"/>
                </a:cubicBezTo>
                <a:cubicBezTo>
                  <a:pt x="997" y="950"/>
                  <a:pt x="999" y="951"/>
                  <a:pt x="1002" y="950"/>
                </a:cubicBezTo>
                <a:cubicBezTo>
                  <a:pt x="1002" y="950"/>
                  <a:pt x="1003" y="949"/>
                  <a:pt x="1002" y="949"/>
                </a:cubicBezTo>
                <a:cubicBezTo>
                  <a:pt x="1005" y="949"/>
                  <a:pt x="1005" y="946"/>
                  <a:pt x="1007" y="947"/>
                </a:cubicBezTo>
                <a:cubicBezTo>
                  <a:pt x="1007" y="947"/>
                  <a:pt x="1006" y="948"/>
                  <a:pt x="1006" y="949"/>
                </a:cubicBezTo>
                <a:close/>
                <a:moveTo>
                  <a:pt x="1004" y="934"/>
                </a:moveTo>
                <a:cubicBezTo>
                  <a:pt x="1003" y="935"/>
                  <a:pt x="1003" y="936"/>
                  <a:pt x="1003" y="936"/>
                </a:cubicBezTo>
                <a:cubicBezTo>
                  <a:pt x="1000" y="936"/>
                  <a:pt x="998" y="937"/>
                  <a:pt x="997" y="939"/>
                </a:cubicBezTo>
                <a:cubicBezTo>
                  <a:pt x="995" y="938"/>
                  <a:pt x="994" y="939"/>
                  <a:pt x="993" y="940"/>
                </a:cubicBezTo>
                <a:cubicBezTo>
                  <a:pt x="991" y="939"/>
                  <a:pt x="994" y="939"/>
                  <a:pt x="994" y="938"/>
                </a:cubicBezTo>
                <a:cubicBezTo>
                  <a:pt x="995" y="937"/>
                  <a:pt x="996" y="936"/>
                  <a:pt x="997" y="936"/>
                </a:cubicBezTo>
                <a:cubicBezTo>
                  <a:pt x="998" y="935"/>
                  <a:pt x="998" y="936"/>
                  <a:pt x="999" y="936"/>
                </a:cubicBezTo>
                <a:cubicBezTo>
                  <a:pt x="999" y="936"/>
                  <a:pt x="999" y="935"/>
                  <a:pt x="999" y="935"/>
                </a:cubicBezTo>
                <a:cubicBezTo>
                  <a:pt x="1001" y="935"/>
                  <a:pt x="1001" y="934"/>
                  <a:pt x="1003" y="934"/>
                </a:cubicBezTo>
                <a:cubicBezTo>
                  <a:pt x="1004" y="934"/>
                  <a:pt x="1004" y="932"/>
                  <a:pt x="1004" y="932"/>
                </a:cubicBezTo>
                <a:cubicBezTo>
                  <a:pt x="1006" y="932"/>
                  <a:pt x="1007" y="933"/>
                  <a:pt x="1007" y="934"/>
                </a:cubicBezTo>
                <a:cubicBezTo>
                  <a:pt x="1006" y="933"/>
                  <a:pt x="1005" y="935"/>
                  <a:pt x="1004" y="934"/>
                </a:cubicBezTo>
                <a:close/>
                <a:moveTo>
                  <a:pt x="1010" y="930"/>
                </a:moveTo>
                <a:cubicBezTo>
                  <a:pt x="1010" y="930"/>
                  <a:pt x="1009" y="929"/>
                  <a:pt x="1010" y="929"/>
                </a:cubicBezTo>
                <a:cubicBezTo>
                  <a:pt x="1010" y="929"/>
                  <a:pt x="1011" y="929"/>
                  <a:pt x="1011" y="928"/>
                </a:cubicBezTo>
                <a:cubicBezTo>
                  <a:pt x="1012" y="928"/>
                  <a:pt x="1012" y="928"/>
                  <a:pt x="1013" y="928"/>
                </a:cubicBezTo>
                <a:cubicBezTo>
                  <a:pt x="1013" y="929"/>
                  <a:pt x="1012" y="929"/>
                  <a:pt x="1012" y="930"/>
                </a:cubicBezTo>
                <a:cubicBezTo>
                  <a:pt x="1011" y="930"/>
                  <a:pt x="1010" y="930"/>
                  <a:pt x="1010" y="932"/>
                </a:cubicBezTo>
                <a:cubicBezTo>
                  <a:pt x="1009" y="932"/>
                  <a:pt x="1009" y="931"/>
                  <a:pt x="1008" y="931"/>
                </a:cubicBezTo>
                <a:cubicBezTo>
                  <a:pt x="1008" y="930"/>
                  <a:pt x="1009" y="930"/>
                  <a:pt x="1010" y="930"/>
                </a:cubicBezTo>
                <a:close/>
                <a:moveTo>
                  <a:pt x="1014" y="944"/>
                </a:moveTo>
                <a:cubicBezTo>
                  <a:pt x="1013" y="945"/>
                  <a:pt x="1012" y="947"/>
                  <a:pt x="1010" y="947"/>
                </a:cubicBezTo>
                <a:cubicBezTo>
                  <a:pt x="1009" y="947"/>
                  <a:pt x="1009" y="946"/>
                  <a:pt x="1008" y="946"/>
                </a:cubicBezTo>
                <a:cubicBezTo>
                  <a:pt x="1008" y="945"/>
                  <a:pt x="1011" y="946"/>
                  <a:pt x="1011" y="944"/>
                </a:cubicBezTo>
                <a:cubicBezTo>
                  <a:pt x="1011" y="944"/>
                  <a:pt x="1011" y="944"/>
                  <a:pt x="1011" y="943"/>
                </a:cubicBezTo>
                <a:cubicBezTo>
                  <a:pt x="1013" y="944"/>
                  <a:pt x="1014" y="944"/>
                  <a:pt x="1016" y="943"/>
                </a:cubicBezTo>
                <a:cubicBezTo>
                  <a:pt x="1016" y="944"/>
                  <a:pt x="1015" y="944"/>
                  <a:pt x="1014" y="944"/>
                </a:cubicBezTo>
                <a:close/>
                <a:moveTo>
                  <a:pt x="1049" y="905"/>
                </a:moveTo>
                <a:cubicBezTo>
                  <a:pt x="1051" y="904"/>
                  <a:pt x="1052" y="904"/>
                  <a:pt x="1053" y="902"/>
                </a:cubicBezTo>
                <a:cubicBezTo>
                  <a:pt x="1055" y="902"/>
                  <a:pt x="1055" y="901"/>
                  <a:pt x="1056" y="900"/>
                </a:cubicBezTo>
                <a:cubicBezTo>
                  <a:pt x="1056" y="900"/>
                  <a:pt x="1057" y="900"/>
                  <a:pt x="1057" y="900"/>
                </a:cubicBezTo>
                <a:cubicBezTo>
                  <a:pt x="1057" y="899"/>
                  <a:pt x="1058" y="899"/>
                  <a:pt x="1058" y="899"/>
                </a:cubicBezTo>
                <a:cubicBezTo>
                  <a:pt x="1059" y="898"/>
                  <a:pt x="1060" y="898"/>
                  <a:pt x="1061" y="897"/>
                </a:cubicBezTo>
                <a:cubicBezTo>
                  <a:pt x="1062" y="898"/>
                  <a:pt x="1059" y="898"/>
                  <a:pt x="1058" y="899"/>
                </a:cubicBezTo>
                <a:cubicBezTo>
                  <a:pt x="1058" y="899"/>
                  <a:pt x="1058" y="900"/>
                  <a:pt x="1057" y="901"/>
                </a:cubicBezTo>
                <a:cubicBezTo>
                  <a:pt x="1056" y="901"/>
                  <a:pt x="1056" y="902"/>
                  <a:pt x="1055" y="903"/>
                </a:cubicBezTo>
                <a:cubicBezTo>
                  <a:pt x="1055" y="903"/>
                  <a:pt x="1053" y="903"/>
                  <a:pt x="1054" y="904"/>
                </a:cubicBezTo>
                <a:cubicBezTo>
                  <a:pt x="1053" y="905"/>
                  <a:pt x="1052" y="904"/>
                  <a:pt x="1052" y="905"/>
                </a:cubicBezTo>
                <a:cubicBezTo>
                  <a:pt x="1051" y="905"/>
                  <a:pt x="1052" y="906"/>
                  <a:pt x="1051" y="906"/>
                </a:cubicBezTo>
                <a:cubicBezTo>
                  <a:pt x="1050" y="906"/>
                  <a:pt x="1050" y="906"/>
                  <a:pt x="1049" y="907"/>
                </a:cubicBezTo>
                <a:cubicBezTo>
                  <a:pt x="1049" y="907"/>
                  <a:pt x="1050" y="907"/>
                  <a:pt x="1049" y="907"/>
                </a:cubicBezTo>
                <a:cubicBezTo>
                  <a:pt x="1049" y="908"/>
                  <a:pt x="1048" y="907"/>
                  <a:pt x="1049" y="908"/>
                </a:cubicBezTo>
                <a:cubicBezTo>
                  <a:pt x="1048" y="908"/>
                  <a:pt x="1047" y="908"/>
                  <a:pt x="1047" y="908"/>
                </a:cubicBezTo>
                <a:cubicBezTo>
                  <a:pt x="1047" y="907"/>
                  <a:pt x="1048" y="906"/>
                  <a:pt x="1049" y="905"/>
                </a:cubicBezTo>
                <a:close/>
                <a:moveTo>
                  <a:pt x="1042" y="915"/>
                </a:moveTo>
                <a:cubicBezTo>
                  <a:pt x="1042" y="915"/>
                  <a:pt x="1042" y="916"/>
                  <a:pt x="1040" y="916"/>
                </a:cubicBezTo>
                <a:cubicBezTo>
                  <a:pt x="1040" y="916"/>
                  <a:pt x="1040" y="915"/>
                  <a:pt x="1040" y="915"/>
                </a:cubicBezTo>
                <a:cubicBezTo>
                  <a:pt x="1040" y="915"/>
                  <a:pt x="1041" y="914"/>
                  <a:pt x="1042" y="915"/>
                </a:cubicBezTo>
                <a:close/>
                <a:moveTo>
                  <a:pt x="1020" y="924"/>
                </a:moveTo>
                <a:cubicBezTo>
                  <a:pt x="1021" y="923"/>
                  <a:pt x="1022" y="923"/>
                  <a:pt x="1022" y="922"/>
                </a:cubicBezTo>
                <a:cubicBezTo>
                  <a:pt x="1023" y="922"/>
                  <a:pt x="1025" y="922"/>
                  <a:pt x="1025" y="921"/>
                </a:cubicBezTo>
                <a:cubicBezTo>
                  <a:pt x="1026" y="921"/>
                  <a:pt x="1026" y="920"/>
                  <a:pt x="1026" y="920"/>
                </a:cubicBezTo>
                <a:cubicBezTo>
                  <a:pt x="1026" y="920"/>
                  <a:pt x="1027" y="920"/>
                  <a:pt x="1027" y="920"/>
                </a:cubicBezTo>
                <a:cubicBezTo>
                  <a:pt x="1028" y="920"/>
                  <a:pt x="1028" y="919"/>
                  <a:pt x="1028" y="919"/>
                </a:cubicBezTo>
                <a:cubicBezTo>
                  <a:pt x="1029" y="919"/>
                  <a:pt x="1029" y="919"/>
                  <a:pt x="1030" y="919"/>
                </a:cubicBezTo>
                <a:cubicBezTo>
                  <a:pt x="1031" y="918"/>
                  <a:pt x="1030" y="918"/>
                  <a:pt x="1032" y="917"/>
                </a:cubicBezTo>
                <a:cubicBezTo>
                  <a:pt x="1033" y="917"/>
                  <a:pt x="1033" y="915"/>
                  <a:pt x="1033" y="915"/>
                </a:cubicBezTo>
                <a:cubicBezTo>
                  <a:pt x="1034" y="915"/>
                  <a:pt x="1036" y="915"/>
                  <a:pt x="1036" y="914"/>
                </a:cubicBezTo>
                <a:cubicBezTo>
                  <a:pt x="1038" y="914"/>
                  <a:pt x="1036" y="915"/>
                  <a:pt x="1036" y="915"/>
                </a:cubicBezTo>
                <a:cubicBezTo>
                  <a:pt x="1036" y="916"/>
                  <a:pt x="1035" y="916"/>
                  <a:pt x="1034" y="917"/>
                </a:cubicBezTo>
                <a:cubicBezTo>
                  <a:pt x="1034" y="917"/>
                  <a:pt x="1033" y="917"/>
                  <a:pt x="1033" y="917"/>
                </a:cubicBezTo>
                <a:cubicBezTo>
                  <a:pt x="1033" y="918"/>
                  <a:pt x="1031" y="918"/>
                  <a:pt x="1031" y="919"/>
                </a:cubicBezTo>
                <a:cubicBezTo>
                  <a:pt x="1030" y="920"/>
                  <a:pt x="1029" y="920"/>
                  <a:pt x="1028" y="921"/>
                </a:cubicBezTo>
                <a:cubicBezTo>
                  <a:pt x="1028" y="922"/>
                  <a:pt x="1030" y="921"/>
                  <a:pt x="1030" y="924"/>
                </a:cubicBezTo>
                <a:cubicBezTo>
                  <a:pt x="1029" y="924"/>
                  <a:pt x="1029" y="924"/>
                  <a:pt x="1029" y="924"/>
                </a:cubicBezTo>
                <a:cubicBezTo>
                  <a:pt x="1028" y="923"/>
                  <a:pt x="1027" y="923"/>
                  <a:pt x="1026" y="923"/>
                </a:cubicBezTo>
                <a:cubicBezTo>
                  <a:pt x="1025" y="923"/>
                  <a:pt x="1026" y="923"/>
                  <a:pt x="1025" y="923"/>
                </a:cubicBezTo>
                <a:cubicBezTo>
                  <a:pt x="1025" y="923"/>
                  <a:pt x="1024" y="922"/>
                  <a:pt x="1024" y="922"/>
                </a:cubicBezTo>
                <a:cubicBezTo>
                  <a:pt x="1023" y="923"/>
                  <a:pt x="1024" y="923"/>
                  <a:pt x="1024" y="924"/>
                </a:cubicBezTo>
                <a:cubicBezTo>
                  <a:pt x="1023" y="924"/>
                  <a:pt x="1022" y="926"/>
                  <a:pt x="1021" y="926"/>
                </a:cubicBezTo>
                <a:cubicBezTo>
                  <a:pt x="1019" y="926"/>
                  <a:pt x="1019" y="925"/>
                  <a:pt x="1018" y="925"/>
                </a:cubicBezTo>
                <a:cubicBezTo>
                  <a:pt x="1018" y="924"/>
                  <a:pt x="1020" y="923"/>
                  <a:pt x="1020" y="924"/>
                </a:cubicBezTo>
                <a:close/>
                <a:moveTo>
                  <a:pt x="1034" y="922"/>
                </a:moveTo>
                <a:cubicBezTo>
                  <a:pt x="1033" y="922"/>
                  <a:pt x="1032" y="922"/>
                  <a:pt x="1031" y="922"/>
                </a:cubicBezTo>
                <a:cubicBezTo>
                  <a:pt x="1031" y="921"/>
                  <a:pt x="1033" y="921"/>
                  <a:pt x="1033" y="920"/>
                </a:cubicBezTo>
                <a:cubicBezTo>
                  <a:pt x="1035" y="920"/>
                  <a:pt x="1035" y="919"/>
                  <a:pt x="1037" y="918"/>
                </a:cubicBezTo>
                <a:cubicBezTo>
                  <a:pt x="1038" y="920"/>
                  <a:pt x="1035" y="919"/>
                  <a:pt x="1035" y="920"/>
                </a:cubicBezTo>
                <a:cubicBezTo>
                  <a:pt x="1035" y="921"/>
                  <a:pt x="1034" y="921"/>
                  <a:pt x="1034" y="922"/>
                </a:cubicBezTo>
                <a:close/>
                <a:moveTo>
                  <a:pt x="1026" y="926"/>
                </a:moveTo>
                <a:cubicBezTo>
                  <a:pt x="1025" y="927"/>
                  <a:pt x="1024" y="928"/>
                  <a:pt x="1023" y="928"/>
                </a:cubicBezTo>
                <a:cubicBezTo>
                  <a:pt x="1022" y="926"/>
                  <a:pt x="1024" y="926"/>
                  <a:pt x="1026" y="926"/>
                </a:cubicBezTo>
                <a:close/>
                <a:moveTo>
                  <a:pt x="1052" y="916"/>
                </a:moveTo>
                <a:cubicBezTo>
                  <a:pt x="1052" y="917"/>
                  <a:pt x="1051" y="917"/>
                  <a:pt x="1051" y="918"/>
                </a:cubicBezTo>
                <a:cubicBezTo>
                  <a:pt x="1051" y="918"/>
                  <a:pt x="1051" y="918"/>
                  <a:pt x="1051" y="918"/>
                </a:cubicBezTo>
                <a:cubicBezTo>
                  <a:pt x="1050" y="919"/>
                  <a:pt x="1049" y="920"/>
                  <a:pt x="1048" y="921"/>
                </a:cubicBezTo>
                <a:cubicBezTo>
                  <a:pt x="1047" y="921"/>
                  <a:pt x="1047" y="920"/>
                  <a:pt x="1046" y="921"/>
                </a:cubicBezTo>
                <a:cubicBezTo>
                  <a:pt x="1046" y="921"/>
                  <a:pt x="1046" y="922"/>
                  <a:pt x="1045" y="922"/>
                </a:cubicBezTo>
                <a:cubicBezTo>
                  <a:pt x="1045" y="922"/>
                  <a:pt x="1045" y="922"/>
                  <a:pt x="1045" y="922"/>
                </a:cubicBezTo>
                <a:cubicBezTo>
                  <a:pt x="1044" y="922"/>
                  <a:pt x="1043" y="923"/>
                  <a:pt x="1043" y="924"/>
                </a:cubicBezTo>
                <a:cubicBezTo>
                  <a:pt x="1043" y="924"/>
                  <a:pt x="1043" y="924"/>
                  <a:pt x="1043" y="924"/>
                </a:cubicBezTo>
                <a:cubicBezTo>
                  <a:pt x="1042" y="925"/>
                  <a:pt x="1041" y="925"/>
                  <a:pt x="1041" y="926"/>
                </a:cubicBezTo>
                <a:cubicBezTo>
                  <a:pt x="1041" y="926"/>
                  <a:pt x="1041" y="927"/>
                  <a:pt x="1041" y="927"/>
                </a:cubicBezTo>
                <a:cubicBezTo>
                  <a:pt x="1040" y="927"/>
                  <a:pt x="1040" y="927"/>
                  <a:pt x="1040" y="927"/>
                </a:cubicBezTo>
                <a:cubicBezTo>
                  <a:pt x="1040" y="927"/>
                  <a:pt x="1039" y="927"/>
                  <a:pt x="1039" y="927"/>
                </a:cubicBezTo>
                <a:cubicBezTo>
                  <a:pt x="1039" y="927"/>
                  <a:pt x="1039" y="927"/>
                  <a:pt x="1039" y="927"/>
                </a:cubicBezTo>
                <a:cubicBezTo>
                  <a:pt x="1038" y="927"/>
                  <a:pt x="1039" y="928"/>
                  <a:pt x="1038" y="928"/>
                </a:cubicBezTo>
                <a:cubicBezTo>
                  <a:pt x="1038" y="928"/>
                  <a:pt x="1038" y="928"/>
                  <a:pt x="1038" y="929"/>
                </a:cubicBezTo>
                <a:cubicBezTo>
                  <a:pt x="1037" y="929"/>
                  <a:pt x="1037" y="929"/>
                  <a:pt x="1037" y="929"/>
                </a:cubicBezTo>
                <a:cubicBezTo>
                  <a:pt x="1037" y="929"/>
                  <a:pt x="1037" y="929"/>
                  <a:pt x="1037" y="929"/>
                </a:cubicBezTo>
                <a:cubicBezTo>
                  <a:pt x="1037" y="929"/>
                  <a:pt x="1036" y="929"/>
                  <a:pt x="1036" y="929"/>
                </a:cubicBezTo>
                <a:cubicBezTo>
                  <a:pt x="1035" y="929"/>
                  <a:pt x="1035" y="930"/>
                  <a:pt x="1035" y="931"/>
                </a:cubicBezTo>
                <a:cubicBezTo>
                  <a:pt x="1035" y="931"/>
                  <a:pt x="1035" y="931"/>
                  <a:pt x="1035" y="931"/>
                </a:cubicBezTo>
                <a:cubicBezTo>
                  <a:pt x="1035" y="931"/>
                  <a:pt x="1034" y="931"/>
                  <a:pt x="1034" y="931"/>
                </a:cubicBezTo>
                <a:cubicBezTo>
                  <a:pt x="1032" y="933"/>
                  <a:pt x="1030" y="933"/>
                  <a:pt x="1029" y="935"/>
                </a:cubicBezTo>
                <a:cubicBezTo>
                  <a:pt x="1028" y="935"/>
                  <a:pt x="1028" y="936"/>
                  <a:pt x="1027" y="936"/>
                </a:cubicBezTo>
                <a:cubicBezTo>
                  <a:pt x="1026" y="936"/>
                  <a:pt x="1026" y="937"/>
                  <a:pt x="1026" y="937"/>
                </a:cubicBezTo>
                <a:cubicBezTo>
                  <a:pt x="1025" y="937"/>
                  <a:pt x="1025" y="938"/>
                  <a:pt x="1025" y="938"/>
                </a:cubicBezTo>
                <a:cubicBezTo>
                  <a:pt x="1024" y="938"/>
                  <a:pt x="1024" y="938"/>
                  <a:pt x="1023" y="938"/>
                </a:cubicBezTo>
                <a:cubicBezTo>
                  <a:pt x="1023" y="938"/>
                  <a:pt x="1023" y="939"/>
                  <a:pt x="1022" y="939"/>
                </a:cubicBezTo>
                <a:cubicBezTo>
                  <a:pt x="1022" y="939"/>
                  <a:pt x="1022" y="940"/>
                  <a:pt x="1022" y="940"/>
                </a:cubicBezTo>
                <a:cubicBezTo>
                  <a:pt x="1021" y="940"/>
                  <a:pt x="1021" y="940"/>
                  <a:pt x="1020" y="941"/>
                </a:cubicBezTo>
                <a:cubicBezTo>
                  <a:pt x="1020" y="941"/>
                  <a:pt x="1019" y="942"/>
                  <a:pt x="1018" y="942"/>
                </a:cubicBezTo>
                <a:cubicBezTo>
                  <a:pt x="1017" y="942"/>
                  <a:pt x="1018" y="941"/>
                  <a:pt x="1018" y="941"/>
                </a:cubicBezTo>
                <a:cubicBezTo>
                  <a:pt x="1019" y="940"/>
                  <a:pt x="1019" y="939"/>
                  <a:pt x="1021" y="939"/>
                </a:cubicBezTo>
                <a:cubicBezTo>
                  <a:pt x="1021" y="938"/>
                  <a:pt x="1021" y="938"/>
                  <a:pt x="1021" y="937"/>
                </a:cubicBezTo>
                <a:cubicBezTo>
                  <a:pt x="1023" y="938"/>
                  <a:pt x="1023" y="936"/>
                  <a:pt x="1024" y="936"/>
                </a:cubicBezTo>
                <a:cubicBezTo>
                  <a:pt x="1024" y="936"/>
                  <a:pt x="1025" y="936"/>
                  <a:pt x="1026" y="936"/>
                </a:cubicBezTo>
                <a:cubicBezTo>
                  <a:pt x="1027" y="935"/>
                  <a:pt x="1028" y="933"/>
                  <a:pt x="1029" y="932"/>
                </a:cubicBezTo>
                <a:cubicBezTo>
                  <a:pt x="1031" y="933"/>
                  <a:pt x="1031" y="931"/>
                  <a:pt x="1033" y="931"/>
                </a:cubicBezTo>
                <a:cubicBezTo>
                  <a:pt x="1033" y="930"/>
                  <a:pt x="1032" y="930"/>
                  <a:pt x="1033" y="929"/>
                </a:cubicBezTo>
                <a:cubicBezTo>
                  <a:pt x="1033" y="929"/>
                  <a:pt x="1033" y="930"/>
                  <a:pt x="1034" y="930"/>
                </a:cubicBezTo>
                <a:cubicBezTo>
                  <a:pt x="1035" y="929"/>
                  <a:pt x="1035" y="928"/>
                  <a:pt x="1036" y="927"/>
                </a:cubicBezTo>
                <a:cubicBezTo>
                  <a:pt x="1037" y="927"/>
                  <a:pt x="1038" y="926"/>
                  <a:pt x="1040" y="926"/>
                </a:cubicBezTo>
                <a:cubicBezTo>
                  <a:pt x="1040" y="926"/>
                  <a:pt x="1039" y="925"/>
                  <a:pt x="1039" y="925"/>
                </a:cubicBezTo>
                <a:cubicBezTo>
                  <a:pt x="1039" y="925"/>
                  <a:pt x="1041" y="925"/>
                  <a:pt x="1040" y="923"/>
                </a:cubicBezTo>
                <a:cubicBezTo>
                  <a:pt x="1041" y="923"/>
                  <a:pt x="1042" y="923"/>
                  <a:pt x="1043" y="923"/>
                </a:cubicBezTo>
                <a:cubicBezTo>
                  <a:pt x="1043" y="922"/>
                  <a:pt x="1041" y="922"/>
                  <a:pt x="1042" y="921"/>
                </a:cubicBezTo>
                <a:cubicBezTo>
                  <a:pt x="1044" y="921"/>
                  <a:pt x="1044" y="920"/>
                  <a:pt x="1045" y="920"/>
                </a:cubicBezTo>
                <a:cubicBezTo>
                  <a:pt x="1046" y="920"/>
                  <a:pt x="1046" y="919"/>
                  <a:pt x="1047" y="919"/>
                </a:cubicBezTo>
                <a:cubicBezTo>
                  <a:pt x="1049" y="918"/>
                  <a:pt x="1049" y="917"/>
                  <a:pt x="1051" y="917"/>
                </a:cubicBezTo>
                <a:cubicBezTo>
                  <a:pt x="1051" y="916"/>
                  <a:pt x="1051" y="916"/>
                  <a:pt x="1050" y="915"/>
                </a:cubicBezTo>
                <a:cubicBezTo>
                  <a:pt x="1052" y="915"/>
                  <a:pt x="1053" y="916"/>
                  <a:pt x="1052" y="914"/>
                </a:cubicBezTo>
                <a:cubicBezTo>
                  <a:pt x="1053" y="914"/>
                  <a:pt x="1053" y="914"/>
                  <a:pt x="1054" y="914"/>
                </a:cubicBezTo>
                <a:cubicBezTo>
                  <a:pt x="1055" y="914"/>
                  <a:pt x="1054" y="912"/>
                  <a:pt x="1056" y="912"/>
                </a:cubicBezTo>
                <a:cubicBezTo>
                  <a:pt x="1056" y="914"/>
                  <a:pt x="1054" y="915"/>
                  <a:pt x="1052" y="916"/>
                </a:cubicBezTo>
                <a:close/>
                <a:moveTo>
                  <a:pt x="1062" y="909"/>
                </a:moveTo>
                <a:cubicBezTo>
                  <a:pt x="1060" y="908"/>
                  <a:pt x="1058" y="913"/>
                  <a:pt x="1055" y="911"/>
                </a:cubicBezTo>
                <a:cubicBezTo>
                  <a:pt x="1056" y="910"/>
                  <a:pt x="1057" y="910"/>
                  <a:pt x="1058" y="909"/>
                </a:cubicBezTo>
                <a:cubicBezTo>
                  <a:pt x="1058" y="908"/>
                  <a:pt x="1060" y="908"/>
                  <a:pt x="1061" y="908"/>
                </a:cubicBezTo>
                <a:cubicBezTo>
                  <a:pt x="1061" y="908"/>
                  <a:pt x="1062" y="908"/>
                  <a:pt x="1062" y="908"/>
                </a:cubicBezTo>
                <a:cubicBezTo>
                  <a:pt x="1062" y="908"/>
                  <a:pt x="1062" y="908"/>
                  <a:pt x="1062" y="909"/>
                </a:cubicBezTo>
                <a:close/>
                <a:moveTo>
                  <a:pt x="1085" y="883"/>
                </a:moveTo>
                <a:cubicBezTo>
                  <a:pt x="1085" y="883"/>
                  <a:pt x="1085" y="883"/>
                  <a:pt x="1085" y="883"/>
                </a:cubicBezTo>
                <a:cubicBezTo>
                  <a:pt x="1085" y="883"/>
                  <a:pt x="1085" y="883"/>
                  <a:pt x="1085" y="883"/>
                </a:cubicBezTo>
                <a:cubicBezTo>
                  <a:pt x="1085" y="883"/>
                  <a:pt x="1085" y="883"/>
                  <a:pt x="1085" y="883"/>
                </a:cubicBezTo>
                <a:close/>
                <a:moveTo>
                  <a:pt x="1086" y="882"/>
                </a:moveTo>
                <a:cubicBezTo>
                  <a:pt x="1086" y="882"/>
                  <a:pt x="1086" y="882"/>
                  <a:pt x="1086" y="881"/>
                </a:cubicBezTo>
                <a:cubicBezTo>
                  <a:pt x="1087" y="881"/>
                  <a:pt x="1087" y="881"/>
                  <a:pt x="1087" y="881"/>
                </a:cubicBezTo>
                <a:cubicBezTo>
                  <a:pt x="1087" y="881"/>
                  <a:pt x="1087" y="882"/>
                  <a:pt x="1086" y="882"/>
                </a:cubicBezTo>
                <a:close/>
                <a:moveTo>
                  <a:pt x="1091" y="876"/>
                </a:moveTo>
                <a:cubicBezTo>
                  <a:pt x="1091" y="877"/>
                  <a:pt x="1090" y="877"/>
                  <a:pt x="1090" y="877"/>
                </a:cubicBezTo>
                <a:cubicBezTo>
                  <a:pt x="1090" y="877"/>
                  <a:pt x="1091" y="876"/>
                  <a:pt x="1091" y="875"/>
                </a:cubicBezTo>
                <a:cubicBezTo>
                  <a:pt x="1091" y="875"/>
                  <a:pt x="1091" y="875"/>
                  <a:pt x="1091" y="875"/>
                </a:cubicBezTo>
                <a:lnTo>
                  <a:pt x="1091" y="876"/>
                </a:lnTo>
                <a:close/>
                <a:moveTo>
                  <a:pt x="1094" y="872"/>
                </a:moveTo>
                <a:cubicBezTo>
                  <a:pt x="1094" y="872"/>
                  <a:pt x="1094" y="872"/>
                  <a:pt x="1094" y="872"/>
                </a:cubicBezTo>
                <a:cubicBezTo>
                  <a:pt x="1094" y="872"/>
                  <a:pt x="1094" y="872"/>
                  <a:pt x="1094" y="871"/>
                </a:cubicBezTo>
                <a:cubicBezTo>
                  <a:pt x="1094" y="871"/>
                  <a:pt x="1094" y="871"/>
                  <a:pt x="1094" y="871"/>
                </a:cubicBezTo>
                <a:cubicBezTo>
                  <a:pt x="1094" y="871"/>
                  <a:pt x="1094" y="871"/>
                  <a:pt x="1094" y="871"/>
                </a:cubicBezTo>
                <a:cubicBezTo>
                  <a:pt x="1094" y="871"/>
                  <a:pt x="1095" y="871"/>
                  <a:pt x="1095" y="871"/>
                </a:cubicBezTo>
                <a:cubicBezTo>
                  <a:pt x="1095" y="871"/>
                  <a:pt x="1095" y="872"/>
                  <a:pt x="1094" y="872"/>
                </a:cubicBezTo>
                <a:close/>
                <a:moveTo>
                  <a:pt x="1095" y="871"/>
                </a:moveTo>
                <a:cubicBezTo>
                  <a:pt x="1096" y="871"/>
                  <a:pt x="1096" y="871"/>
                  <a:pt x="1096" y="871"/>
                </a:cubicBezTo>
                <a:cubicBezTo>
                  <a:pt x="1096" y="871"/>
                  <a:pt x="1096" y="871"/>
                  <a:pt x="1096" y="871"/>
                </a:cubicBezTo>
                <a:cubicBezTo>
                  <a:pt x="1096" y="871"/>
                  <a:pt x="1096" y="871"/>
                  <a:pt x="1095" y="871"/>
                </a:cubicBezTo>
                <a:close/>
                <a:moveTo>
                  <a:pt x="1096" y="870"/>
                </a:moveTo>
                <a:cubicBezTo>
                  <a:pt x="1096" y="869"/>
                  <a:pt x="1096" y="869"/>
                  <a:pt x="1096" y="869"/>
                </a:cubicBezTo>
                <a:cubicBezTo>
                  <a:pt x="1096" y="869"/>
                  <a:pt x="1096" y="869"/>
                  <a:pt x="1096" y="869"/>
                </a:cubicBezTo>
                <a:cubicBezTo>
                  <a:pt x="1096" y="869"/>
                  <a:pt x="1096" y="869"/>
                  <a:pt x="1097" y="870"/>
                </a:cubicBezTo>
                <a:cubicBezTo>
                  <a:pt x="1096" y="870"/>
                  <a:pt x="1096" y="870"/>
                  <a:pt x="1096" y="870"/>
                </a:cubicBezTo>
                <a:close/>
                <a:moveTo>
                  <a:pt x="132" y="891"/>
                </a:moveTo>
                <a:cubicBezTo>
                  <a:pt x="118" y="852"/>
                  <a:pt x="110" y="812"/>
                  <a:pt x="111" y="771"/>
                </a:cubicBezTo>
                <a:cubicBezTo>
                  <a:pt x="112" y="759"/>
                  <a:pt x="113" y="748"/>
                  <a:pt x="114" y="736"/>
                </a:cubicBezTo>
                <a:cubicBezTo>
                  <a:pt x="115" y="733"/>
                  <a:pt x="115" y="731"/>
                  <a:pt x="116" y="728"/>
                </a:cubicBezTo>
                <a:cubicBezTo>
                  <a:pt x="117" y="718"/>
                  <a:pt x="119" y="710"/>
                  <a:pt x="122" y="701"/>
                </a:cubicBezTo>
                <a:cubicBezTo>
                  <a:pt x="126" y="690"/>
                  <a:pt x="132" y="683"/>
                  <a:pt x="132" y="671"/>
                </a:cubicBezTo>
                <a:cubicBezTo>
                  <a:pt x="132" y="665"/>
                  <a:pt x="131" y="659"/>
                  <a:pt x="127" y="654"/>
                </a:cubicBezTo>
                <a:cubicBezTo>
                  <a:pt x="119" y="644"/>
                  <a:pt x="107" y="646"/>
                  <a:pt x="106" y="647"/>
                </a:cubicBezTo>
                <a:cubicBezTo>
                  <a:pt x="107" y="645"/>
                  <a:pt x="109" y="643"/>
                  <a:pt x="110" y="636"/>
                </a:cubicBezTo>
                <a:cubicBezTo>
                  <a:pt x="114" y="602"/>
                  <a:pt x="74" y="599"/>
                  <a:pt x="55" y="616"/>
                </a:cubicBezTo>
                <a:cubicBezTo>
                  <a:pt x="52" y="620"/>
                  <a:pt x="48" y="624"/>
                  <a:pt x="47" y="629"/>
                </a:cubicBezTo>
                <a:cubicBezTo>
                  <a:pt x="46" y="633"/>
                  <a:pt x="45" y="641"/>
                  <a:pt x="47" y="644"/>
                </a:cubicBezTo>
                <a:cubicBezTo>
                  <a:pt x="38" y="639"/>
                  <a:pt x="32" y="644"/>
                  <a:pt x="27" y="647"/>
                </a:cubicBezTo>
                <a:cubicBezTo>
                  <a:pt x="0" y="662"/>
                  <a:pt x="8" y="714"/>
                  <a:pt x="33" y="728"/>
                </a:cubicBezTo>
                <a:cubicBezTo>
                  <a:pt x="80" y="755"/>
                  <a:pt x="101" y="669"/>
                  <a:pt x="54" y="680"/>
                </a:cubicBezTo>
                <a:cubicBezTo>
                  <a:pt x="47" y="682"/>
                  <a:pt x="44" y="691"/>
                  <a:pt x="45" y="699"/>
                </a:cubicBezTo>
                <a:cubicBezTo>
                  <a:pt x="44" y="698"/>
                  <a:pt x="39" y="691"/>
                  <a:pt x="42" y="682"/>
                </a:cubicBezTo>
                <a:cubicBezTo>
                  <a:pt x="46" y="670"/>
                  <a:pt x="57" y="665"/>
                  <a:pt x="68" y="667"/>
                </a:cubicBezTo>
                <a:cubicBezTo>
                  <a:pt x="90" y="673"/>
                  <a:pt x="88" y="695"/>
                  <a:pt x="85" y="713"/>
                </a:cubicBezTo>
                <a:cubicBezTo>
                  <a:pt x="81" y="743"/>
                  <a:pt x="78" y="775"/>
                  <a:pt x="84" y="806"/>
                </a:cubicBezTo>
                <a:cubicBezTo>
                  <a:pt x="91" y="847"/>
                  <a:pt x="105" y="885"/>
                  <a:pt x="125" y="922"/>
                </a:cubicBezTo>
                <a:cubicBezTo>
                  <a:pt x="135" y="942"/>
                  <a:pt x="146" y="962"/>
                  <a:pt x="158" y="981"/>
                </a:cubicBezTo>
                <a:cubicBezTo>
                  <a:pt x="165" y="992"/>
                  <a:pt x="172" y="1003"/>
                  <a:pt x="179" y="1013"/>
                </a:cubicBezTo>
                <a:cubicBezTo>
                  <a:pt x="188" y="1025"/>
                  <a:pt x="195" y="1029"/>
                  <a:pt x="205" y="1040"/>
                </a:cubicBezTo>
                <a:cubicBezTo>
                  <a:pt x="217" y="1051"/>
                  <a:pt x="217" y="1051"/>
                  <a:pt x="217" y="1051"/>
                </a:cubicBezTo>
                <a:cubicBezTo>
                  <a:pt x="199" y="1023"/>
                  <a:pt x="181" y="996"/>
                  <a:pt x="165" y="966"/>
                </a:cubicBezTo>
                <a:cubicBezTo>
                  <a:pt x="152" y="942"/>
                  <a:pt x="141" y="917"/>
                  <a:pt x="132" y="891"/>
                </a:cubicBezTo>
                <a:close/>
                <a:moveTo>
                  <a:pt x="154" y="969"/>
                </a:moveTo>
                <a:cubicBezTo>
                  <a:pt x="154" y="969"/>
                  <a:pt x="153" y="969"/>
                  <a:pt x="153" y="968"/>
                </a:cubicBezTo>
                <a:cubicBezTo>
                  <a:pt x="153" y="968"/>
                  <a:pt x="153" y="968"/>
                  <a:pt x="153" y="968"/>
                </a:cubicBezTo>
                <a:cubicBezTo>
                  <a:pt x="153" y="967"/>
                  <a:pt x="153" y="967"/>
                  <a:pt x="153" y="967"/>
                </a:cubicBezTo>
                <a:cubicBezTo>
                  <a:pt x="153" y="967"/>
                  <a:pt x="153" y="967"/>
                  <a:pt x="153" y="967"/>
                </a:cubicBezTo>
                <a:cubicBezTo>
                  <a:pt x="153" y="966"/>
                  <a:pt x="153" y="966"/>
                  <a:pt x="153" y="965"/>
                </a:cubicBezTo>
                <a:cubicBezTo>
                  <a:pt x="152" y="965"/>
                  <a:pt x="152" y="965"/>
                  <a:pt x="152" y="964"/>
                </a:cubicBezTo>
                <a:cubicBezTo>
                  <a:pt x="152" y="964"/>
                  <a:pt x="151" y="963"/>
                  <a:pt x="151" y="963"/>
                </a:cubicBezTo>
                <a:cubicBezTo>
                  <a:pt x="151" y="962"/>
                  <a:pt x="151" y="962"/>
                  <a:pt x="150" y="961"/>
                </a:cubicBezTo>
                <a:cubicBezTo>
                  <a:pt x="150" y="961"/>
                  <a:pt x="150" y="960"/>
                  <a:pt x="149" y="960"/>
                </a:cubicBezTo>
                <a:cubicBezTo>
                  <a:pt x="149" y="959"/>
                  <a:pt x="149" y="959"/>
                  <a:pt x="149" y="958"/>
                </a:cubicBezTo>
                <a:cubicBezTo>
                  <a:pt x="149" y="958"/>
                  <a:pt x="149" y="957"/>
                  <a:pt x="149" y="957"/>
                </a:cubicBezTo>
                <a:cubicBezTo>
                  <a:pt x="148" y="957"/>
                  <a:pt x="148" y="956"/>
                  <a:pt x="148" y="956"/>
                </a:cubicBezTo>
                <a:cubicBezTo>
                  <a:pt x="148" y="956"/>
                  <a:pt x="148" y="955"/>
                  <a:pt x="147" y="955"/>
                </a:cubicBezTo>
                <a:cubicBezTo>
                  <a:pt x="147" y="955"/>
                  <a:pt x="147" y="955"/>
                  <a:pt x="147" y="954"/>
                </a:cubicBezTo>
                <a:cubicBezTo>
                  <a:pt x="146" y="954"/>
                  <a:pt x="146" y="953"/>
                  <a:pt x="146" y="952"/>
                </a:cubicBezTo>
                <a:cubicBezTo>
                  <a:pt x="146" y="952"/>
                  <a:pt x="146" y="951"/>
                  <a:pt x="146" y="950"/>
                </a:cubicBezTo>
                <a:cubicBezTo>
                  <a:pt x="146" y="950"/>
                  <a:pt x="145" y="949"/>
                  <a:pt x="145" y="949"/>
                </a:cubicBezTo>
                <a:cubicBezTo>
                  <a:pt x="144" y="949"/>
                  <a:pt x="144" y="948"/>
                  <a:pt x="144" y="948"/>
                </a:cubicBezTo>
                <a:cubicBezTo>
                  <a:pt x="144" y="947"/>
                  <a:pt x="144" y="947"/>
                  <a:pt x="143" y="946"/>
                </a:cubicBezTo>
                <a:cubicBezTo>
                  <a:pt x="143" y="946"/>
                  <a:pt x="142" y="945"/>
                  <a:pt x="142" y="945"/>
                </a:cubicBezTo>
                <a:cubicBezTo>
                  <a:pt x="142" y="944"/>
                  <a:pt x="142" y="943"/>
                  <a:pt x="142" y="943"/>
                </a:cubicBezTo>
                <a:cubicBezTo>
                  <a:pt x="141" y="942"/>
                  <a:pt x="141" y="942"/>
                  <a:pt x="141" y="941"/>
                </a:cubicBezTo>
                <a:cubicBezTo>
                  <a:pt x="140" y="941"/>
                  <a:pt x="140" y="940"/>
                  <a:pt x="140" y="939"/>
                </a:cubicBezTo>
                <a:cubicBezTo>
                  <a:pt x="140" y="938"/>
                  <a:pt x="140" y="938"/>
                  <a:pt x="140" y="937"/>
                </a:cubicBezTo>
                <a:cubicBezTo>
                  <a:pt x="140" y="936"/>
                  <a:pt x="140" y="936"/>
                  <a:pt x="140" y="935"/>
                </a:cubicBezTo>
                <a:cubicBezTo>
                  <a:pt x="139" y="936"/>
                  <a:pt x="139" y="935"/>
                  <a:pt x="139" y="934"/>
                </a:cubicBezTo>
                <a:cubicBezTo>
                  <a:pt x="139" y="934"/>
                  <a:pt x="139" y="934"/>
                  <a:pt x="139" y="934"/>
                </a:cubicBezTo>
                <a:cubicBezTo>
                  <a:pt x="139" y="933"/>
                  <a:pt x="139" y="932"/>
                  <a:pt x="139" y="931"/>
                </a:cubicBezTo>
                <a:cubicBezTo>
                  <a:pt x="138" y="931"/>
                  <a:pt x="138" y="931"/>
                  <a:pt x="138" y="931"/>
                </a:cubicBezTo>
                <a:cubicBezTo>
                  <a:pt x="138" y="930"/>
                  <a:pt x="137" y="930"/>
                  <a:pt x="137" y="930"/>
                </a:cubicBezTo>
                <a:cubicBezTo>
                  <a:pt x="137" y="927"/>
                  <a:pt x="137" y="929"/>
                  <a:pt x="138" y="928"/>
                </a:cubicBezTo>
                <a:cubicBezTo>
                  <a:pt x="138" y="928"/>
                  <a:pt x="138" y="928"/>
                  <a:pt x="139" y="930"/>
                </a:cubicBezTo>
                <a:cubicBezTo>
                  <a:pt x="139" y="930"/>
                  <a:pt x="139" y="931"/>
                  <a:pt x="139" y="931"/>
                </a:cubicBezTo>
                <a:cubicBezTo>
                  <a:pt x="139" y="931"/>
                  <a:pt x="140" y="932"/>
                  <a:pt x="140" y="932"/>
                </a:cubicBezTo>
                <a:cubicBezTo>
                  <a:pt x="140" y="933"/>
                  <a:pt x="140" y="933"/>
                  <a:pt x="140" y="934"/>
                </a:cubicBezTo>
                <a:cubicBezTo>
                  <a:pt x="140" y="934"/>
                  <a:pt x="140" y="934"/>
                  <a:pt x="140" y="935"/>
                </a:cubicBezTo>
                <a:cubicBezTo>
                  <a:pt x="140" y="935"/>
                  <a:pt x="140" y="935"/>
                  <a:pt x="140" y="935"/>
                </a:cubicBezTo>
                <a:cubicBezTo>
                  <a:pt x="141" y="935"/>
                  <a:pt x="141" y="936"/>
                  <a:pt x="141" y="936"/>
                </a:cubicBezTo>
                <a:cubicBezTo>
                  <a:pt x="141" y="936"/>
                  <a:pt x="141" y="936"/>
                  <a:pt x="141" y="936"/>
                </a:cubicBezTo>
                <a:cubicBezTo>
                  <a:pt x="141" y="937"/>
                  <a:pt x="141" y="937"/>
                  <a:pt x="141" y="937"/>
                </a:cubicBezTo>
                <a:cubicBezTo>
                  <a:pt x="142" y="937"/>
                  <a:pt x="142" y="938"/>
                  <a:pt x="142" y="938"/>
                </a:cubicBezTo>
                <a:cubicBezTo>
                  <a:pt x="142" y="938"/>
                  <a:pt x="141" y="938"/>
                  <a:pt x="142" y="938"/>
                </a:cubicBezTo>
                <a:cubicBezTo>
                  <a:pt x="142" y="939"/>
                  <a:pt x="142" y="939"/>
                  <a:pt x="142" y="939"/>
                </a:cubicBezTo>
                <a:cubicBezTo>
                  <a:pt x="142" y="939"/>
                  <a:pt x="142" y="939"/>
                  <a:pt x="143" y="939"/>
                </a:cubicBezTo>
                <a:cubicBezTo>
                  <a:pt x="143" y="940"/>
                  <a:pt x="142" y="940"/>
                  <a:pt x="143" y="941"/>
                </a:cubicBezTo>
                <a:cubicBezTo>
                  <a:pt x="143" y="941"/>
                  <a:pt x="144" y="941"/>
                  <a:pt x="144" y="942"/>
                </a:cubicBezTo>
                <a:cubicBezTo>
                  <a:pt x="144" y="942"/>
                  <a:pt x="144" y="943"/>
                  <a:pt x="144" y="943"/>
                </a:cubicBezTo>
                <a:cubicBezTo>
                  <a:pt x="144" y="943"/>
                  <a:pt x="144" y="943"/>
                  <a:pt x="144" y="944"/>
                </a:cubicBezTo>
                <a:cubicBezTo>
                  <a:pt x="144" y="944"/>
                  <a:pt x="144" y="944"/>
                  <a:pt x="144" y="944"/>
                </a:cubicBezTo>
                <a:cubicBezTo>
                  <a:pt x="144" y="945"/>
                  <a:pt x="144" y="945"/>
                  <a:pt x="145" y="945"/>
                </a:cubicBezTo>
                <a:cubicBezTo>
                  <a:pt x="145" y="946"/>
                  <a:pt x="145" y="947"/>
                  <a:pt x="145" y="947"/>
                </a:cubicBezTo>
                <a:cubicBezTo>
                  <a:pt x="145" y="948"/>
                  <a:pt x="145" y="948"/>
                  <a:pt x="146" y="948"/>
                </a:cubicBezTo>
                <a:cubicBezTo>
                  <a:pt x="146" y="948"/>
                  <a:pt x="146" y="947"/>
                  <a:pt x="146" y="947"/>
                </a:cubicBezTo>
                <a:cubicBezTo>
                  <a:pt x="146" y="947"/>
                  <a:pt x="146" y="947"/>
                  <a:pt x="146" y="947"/>
                </a:cubicBezTo>
                <a:cubicBezTo>
                  <a:pt x="146" y="947"/>
                  <a:pt x="146" y="946"/>
                  <a:pt x="146" y="947"/>
                </a:cubicBezTo>
                <a:cubicBezTo>
                  <a:pt x="147" y="947"/>
                  <a:pt x="147" y="947"/>
                  <a:pt x="147" y="947"/>
                </a:cubicBezTo>
                <a:cubicBezTo>
                  <a:pt x="147" y="948"/>
                  <a:pt x="147" y="948"/>
                  <a:pt x="147" y="948"/>
                </a:cubicBezTo>
                <a:cubicBezTo>
                  <a:pt x="147" y="949"/>
                  <a:pt x="147" y="949"/>
                  <a:pt x="147" y="949"/>
                </a:cubicBezTo>
                <a:cubicBezTo>
                  <a:pt x="147" y="950"/>
                  <a:pt x="147" y="950"/>
                  <a:pt x="147" y="950"/>
                </a:cubicBezTo>
                <a:cubicBezTo>
                  <a:pt x="146" y="950"/>
                  <a:pt x="147" y="950"/>
                  <a:pt x="147" y="951"/>
                </a:cubicBezTo>
                <a:cubicBezTo>
                  <a:pt x="147" y="951"/>
                  <a:pt x="147" y="952"/>
                  <a:pt x="147" y="952"/>
                </a:cubicBezTo>
                <a:cubicBezTo>
                  <a:pt x="147" y="953"/>
                  <a:pt x="147" y="953"/>
                  <a:pt x="148" y="953"/>
                </a:cubicBezTo>
                <a:cubicBezTo>
                  <a:pt x="148" y="954"/>
                  <a:pt x="148" y="954"/>
                  <a:pt x="148" y="955"/>
                </a:cubicBezTo>
                <a:cubicBezTo>
                  <a:pt x="148" y="955"/>
                  <a:pt x="149" y="956"/>
                  <a:pt x="149" y="956"/>
                </a:cubicBezTo>
                <a:cubicBezTo>
                  <a:pt x="149" y="957"/>
                  <a:pt x="150" y="957"/>
                  <a:pt x="150" y="958"/>
                </a:cubicBezTo>
                <a:cubicBezTo>
                  <a:pt x="150" y="958"/>
                  <a:pt x="150" y="959"/>
                  <a:pt x="150" y="959"/>
                </a:cubicBezTo>
                <a:cubicBezTo>
                  <a:pt x="151" y="960"/>
                  <a:pt x="151" y="960"/>
                  <a:pt x="151" y="961"/>
                </a:cubicBezTo>
                <a:cubicBezTo>
                  <a:pt x="152" y="961"/>
                  <a:pt x="152" y="962"/>
                  <a:pt x="152" y="963"/>
                </a:cubicBezTo>
                <a:cubicBezTo>
                  <a:pt x="152" y="963"/>
                  <a:pt x="152" y="963"/>
                  <a:pt x="153" y="964"/>
                </a:cubicBezTo>
                <a:cubicBezTo>
                  <a:pt x="153" y="964"/>
                  <a:pt x="153" y="965"/>
                  <a:pt x="153" y="965"/>
                </a:cubicBezTo>
                <a:cubicBezTo>
                  <a:pt x="154" y="966"/>
                  <a:pt x="154" y="966"/>
                  <a:pt x="154" y="967"/>
                </a:cubicBezTo>
                <a:cubicBezTo>
                  <a:pt x="154" y="967"/>
                  <a:pt x="154" y="967"/>
                  <a:pt x="154" y="968"/>
                </a:cubicBezTo>
                <a:cubicBezTo>
                  <a:pt x="154" y="968"/>
                  <a:pt x="154" y="968"/>
                  <a:pt x="154" y="969"/>
                </a:cubicBezTo>
                <a:cubicBezTo>
                  <a:pt x="155" y="969"/>
                  <a:pt x="155" y="969"/>
                  <a:pt x="154" y="969"/>
                </a:cubicBezTo>
                <a:close/>
                <a:moveTo>
                  <a:pt x="158" y="976"/>
                </a:moveTo>
                <a:cubicBezTo>
                  <a:pt x="157" y="976"/>
                  <a:pt x="157" y="976"/>
                  <a:pt x="157" y="975"/>
                </a:cubicBezTo>
                <a:cubicBezTo>
                  <a:pt x="156" y="975"/>
                  <a:pt x="156" y="973"/>
                  <a:pt x="156" y="972"/>
                </a:cubicBezTo>
                <a:cubicBezTo>
                  <a:pt x="156" y="972"/>
                  <a:pt x="155" y="971"/>
                  <a:pt x="155" y="970"/>
                </a:cubicBezTo>
                <a:cubicBezTo>
                  <a:pt x="155" y="969"/>
                  <a:pt x="156" y="970"/>
                  <a:pt x="157" y="971"/>
                </a:cubicBezTo>
                <a:cubicBezTo>
                  <a:pt x="157" y="972"/>
                  <a:pt x="157" y="972"/>
                  <a:pt x="158" y="973"/>
                </a:cubicBezTo>
                <a:cubicBezTo>
                  <a:pt x="157" y="974"/>
                  <a:pt x="158" y="974"/>
                  <a:pt x="158" y="975"/>
                </a:cubicBezTo>
                <a:cubicBezTo>
                  <a:pt x="158" y="976"/>
                  <a:pt x="159" y="976"/>
                  <a:pt x="159" y="978"/>
                </a:cubicBezTo>
                <a:cubicBezTo>
                  <a:pt x="158" y="978"/>
                  <a:pt x="158" y="976"/>
                  <a:pt x="158" y="976"/>
                </a:cubicBezTo>
                <a:close/>
                <a:moveTo>
                  <a:pt x="163" y="985"/>
                </a:moveTo>
                <a:cubicBezTo>
                  <a:pt x="162" y="984"/>
                  <a:pt x="162" y="983"/>
                  <a:pt x="161" y="982"/>
                </a:cubicBezTo>
                <a:cubicBezTo>
                  <a:pt x="161" y="981"/>
                  <a:pt x="160" y="981"/>
                  <a:pt x="160" y="980"/>
                </a:cubicBezTo>
                <a:cubicBezTo>
                  <a:pt x="161" y="980"/>
                  <a:pt x="161" y="980"/>
                  <a:pt x="162" y="980"/>
                </a:cubicBezTo>
                <a:cubicBezTo>
                  <a:pt x="162" y="982"/>
                  <a:pt x="164" y="983"/>
                  <a:pt x="163" y="985"/>
                </a:cubicBezTo>
                <a:close/>
                <a:moveTo>
                  <a:pt x="186" y="1012"/>
                </a:moveTo>
                <a:cubicBezTo>
                  <a:pt x="186" y="1013"/>
                  <a:pt x="187" y="1013"/>
                  <a:pt x="187" y="1014"/>
                </a:cubicBezTo>
                <a:cubicBezTo>
                  <a:pt x="187" y="1014"/>
                  <a:pt x="188" y="1014"/>
                  <a:pt x="188" y="1015"/>
                </a:cubicBezTo>
                <a:cubicBezTo>
                  <a:pt x="189" y="1015"/>
                  <a:pt x="189" y="1016"/>
                  <a:pt x="189" y="1017"/>
                </a:cubicBezTo>
                <a:cubicBezTo>
                  <a:pt x="189" y="1017"/>
                  <a:pt x="189" y="1016"/>
                  <a:pt x="189" y="1016"/>
                </a:cubicBezTo>
                <a:cubicBezTo>
                  <a:pt x="190" y="1016"/>
                  <a:pt x="190" y="1017"/>
                  <a:pt x="191" y="1017"/>
                </a:cubicBezTo>
                <a:cubicBezTo>
                  <a:pt x="191" y="1018"/>
                  <a:pt x="192" y="1018"/>
                  <a:pt x="192" y="1019"/>
                </a:cubicBezTo>
                <a:cubicBezTo>
                  <a:pt x="194" y="1021"/>
                  <a:pt x="195" y="1023"/>
                  <a:pt x="196" y="1024"/>
                </a:cubicBezTo>
                <a:cubicBezTo>
                  <a:pt x="196" y="1025"/>
                  <a:pt x="197" y="1026"/>
                  <a:pt x="197" y="1025"/>
                </a:cubicBezTo>
                <a:cubicBezTo>
                  <a:pt x="196" y="1024"/>
                  <a:pt x="196" y="1024"/>
                  <a:pt x="196" y="1023"/>
                </a:cubicBezTo>
                <a:cubicBezTo>
                  <a:pt x="196" y="1024"/>
                  <a:pt x="197" y="1024"/>
                  <a:pt x="197" y="1024"/>
                </a:cubicBezTo>
                <a:cubicBezTo>
                  <a:pt x="197" y="1025"/>
                  <a:pt x="197" y="1025"/>
                  <a:pt x="198" y="1025"/>
                </a:cubicBezTo>
                <a:cubicBezTo>
                  <a:pt x="198" y="1026"/>
                  <a:pt x="198" y="1027"/>
                  <a:pt x="199" y="1028"/>
                </a:cubicBezTo>
                <a:cubicBezTo>
                  <a:pt x="199" y="1028"/>
                  <a:pt x="199" y="1028"/>
                  <a:pt x="200" y="1029"/>
                </a:cubicBezTo>
                <a:cubicBezTo>
                  <a:pt x="200" y="1029"/>
                  <a:pt x="200" y="1029"/>
                  <a:pt x="201" y="1030"/>
                </a:cubicBezTo>
                <a:cubicBezTo>
                  <a:pt x="202" y="1030"/>
                  <a:pt x="202" y="1031"/>
                  <a:pt x="203" y="1032"/>
                </a:cubicBezTo>
                <a:cubicBezTo>
                  <a:pt x="204" y="1033"/>
                  <a:pt x="205" y="1034"/>
                  <a:pt x="205" y="1034"/>
                </a:cubicBezTo>
                <a:cubicBezTo>
                  <a:pt x="206" y="1035"/>
                  <a:pt x="207" y="1036"/>
                  <a:pt x="208" y="1037"/>
                </a:cubicBezTo>
                <a:cubicBezTo>
                  <a:pt x="208" y="1037"/>
                  <a:pt x="209" y="1039"/>
                  <a:pt x="208" y="1038"/>
                </a:cubicBezTo>
                <a:cubicBezTo>
                  <a:pt x="207" y="1038"/>
                  <a:pt x="207" y="1036"/>
                  <a:pt x="206" y="1036"/>
                </a:cubicBezTo>
                <a:cubicBezTo>
                  <a:pt x="205" y="1035"/>
                  <a:pt x="204" y="1034"/>
                  <a:pt x="203" y="1033"/>
                </a:cubicBezTo>
                <a:cubicBezTo>
                  <a:pt x="202" y="1032"/>
                  <a:pt x="201" y="1031"/>
                  <a:pt x="201" y="1031"/>
                </a:cubicBezTo>
                <a:cubicBezTo>
                  <a:pt x="200" y="1030"/>
                  <a:pt x="199" y="1029"/>
                  <a:pt x="199" y="1029"/>
                </a:cubicBezTo>
                <a:cubicBezTo>
                  <a:pt x="198" y="1028"/>
                  <a:pt x="198" y="1027"/>
                  <a:pt x="198" y="1027"/>
                </a:cubicBezTo>
                <a:cubicBezTo>
                  <a:pt x="197" y="1027"/>
                  <a:pt x="197" y="1026"/>
                  <a:pt x="197" y="1026"/>
                </a:cubicBezTo>
                <a:cubicBezTo>
                  <a:pt x="196" y="1025"/>
                  <a:pt x="195" y="1025"/>
                  <a:pt x="195" y="1025"/>
                </a:cubicBezTo>
                <a:cubicBezTo>
                  <a:pt x="194" y="1024"/>
                  <a:pt x="194" y="1023"/>
                  <a:pt x="193" y="1022"/>
                </a:cubicBezTo>
                <a:cubicBezTo>
                  <a:pt x="191" y="1020"/>
                  <a:pt x="191" y="1020"/>
                  <a:pt x="191" y="1020"/>
                </a:cubicBezTo>
                <a:cubicBezTo>
                  <a:pt x="190" y="1019"/>
                  <a:pt x="190" y="1018"/>
                  <a:pt x="190" y="1018"/>
                </a:cubicBezTo>
                <a:cubicBezTo>
                  <a:pt x="190" y="1019"/>
                  <a:pt x="189" y="1018"/>
                  <a:pt x="189" y="1018"/>
                </a:cubicBezTo>
                <a:cubicBezTo>
                  <a:pt x="189" y="1017"/>
                  <a:pt x="189" y="1017"/>
                  <a:pt x="188" y="1016"/>
                </a:cubicBezTo>
                <a:cubicBezTo>
                  <a:pt x="188" y="1016"/>
                  <a:pt x="188" y="1015"/>
                  <a:pt x="187" y="1015"/>
                </a:cubicBezTo>
                <a:cubicBezTo>
                  <a:pt x="187" y="1015"/>
                  <a:pt x="187" y="1015"/>
                  <a:pt x="187" y="1015"/>
                </a:cubicBezTo>
                <a:cubicBezTo>
                  <a:pt x="186" y="1014"/>
                  <a:pt x="186" y="1013"/>
                  <a:pt x="185" y="1013"/>
                </a:cubicBezTo>
                <a:cubicBezTo>
                  <a:pt x="185" y="1012"/>
                  <a:pt x="185" y="1012"/>
                  <a:pt x="186" y="1012"/>
                </a:cubicBezTo>
                <a:close/>
                <a:moveTo>
                  <a:pt x="175" y="998"/>
                </a:moveTo>
                <a:cubicBezTo>
                  <a:pt x="175" y="998"/>
                  <a:pt x="175" y="997"/>
                  <a:pt x="176" y="998"/>
                </a:cubicBezTo>
                <a:cubicBezTo>
                  <a:pt x="176" y="999"/>
                  <a:pt x="179" y="1001"/>
                  <a:pt x="178" y="1002"/>
                </a:cubicBezTo>
                <a:cubicBezTo>
                  <a:pt x="176" y="1002"/>
                  <a:pt x="177" y="1000"/>
                  <a:pt x="176" y="999"/>
                </a:cubicBezTo>
                <a:cubicBezTo>
                  <a:pt x="175" y="999"/>
                  <a:pt x="174" y="999"/>
                  <a:pt x="175" y="998"/>
                </a:cubicBezTo>
                <a:close/>
                <a:moveTo>
                  <a:pt x="170" y="989"/>
                </a:moveTo>
                <a:cubicBezTo>
                  <a:pt x="170" y="990"/>
                  <a:pt x="171" y="990"/>
                  <a:pt x="171" y="991"/>
                </a:cubicBezTo>
                <a:cubicBezTo>
                  <a:pt x="171" y="992"/>
                  <a:pt x="172" y="992"/>
                  <a:pt x="172" y="993"/>
                </a:cubicBezTo>
                <a:cubicBezTo>
                  <a:pt x="172" y="994"/>
                  <a:pt x="174" y="994"/>
                  <a:pt x="174" y="996"/>
                </a:cubicBezTo>
                <a:cubicBezTo>
                  <a:pt x="173" y="995"/>
                  <a:pt x="172" y="994"/>
                  <a:pt x="172" y="994"/>
                </a:cubicBezTo>
                <a:cubicBezTo>
                  <a:pt x="171" y="994"/>
                  <a:pt x="171" y="993"/>
                  <a:pt x="171" y="993"/>
                </a:cubicBezTo>
                <a:cubicBezTo>
                  <a:pt x="170" y="992"/>
                  <a:pt x="170" y="991"/>
                  <a:pt x="170" y="990"/>
                </a:cubicBezTo>
                <a:cubicBezTo>
                  <a:pt x="170" y="990"/>
                  <a:pt x="169" y="989"/>
                  <a:pt x="169" y="988"/>
                </a:cubicBezTo>
                <a:cubicBezTo>
                  <a:pt x="169" y="987"/>
                  <a:pt x="170" y="988"/>
                  <a:pt x="170" y="989"/>
                </a:cubicBezTo>
                <a:close/>
                <a:moveTo>
                  <a:pt x="171" y="996"/>
                </a:moveTo>
                <a:cubicBezTo>
                  <a:pt x="171" y="996"/>
                  <a:pt x="171" y="997"/>
                  <a:pt x="172" y="997"/>
                </a:cubicBezTo>
                <a:cubicBezTo>
                  <a:pt x="172" y="998"/>
                  <a:pt x="172" y="998"/>
                  <a:pt x="173" y="998"/>
                </a:cubicBezTo>
                <a:cubicBezTo>
                  <a:pt x="173" y="999"/>
                  <a:pt x="173" y="1000"/>
                  <a:pt x="174" y="1001"/>
                </a:cubicBezTo>
                <a:cubicBezTo>
                  <a:pt x="174" y="1001"/>
                  <a:pt x="174" y="1000"/>
                  <a:pt x="174" y="1000"/>
                </a:cubicBezTo>
                <a:cubicBezTo>
                  <a:pt x="175" y="1000"/>
                  <a:pt x="175" y="1001"/>
                  <a:pt x="176" y="1001"/>
                </a:cubicBezTo>
                <a:cubicBezTo>
                  <a:pt x="176" y="1002"/>
                  <a:pt x="176" y="1002"/>
                  <a:pt x="177" y="1003"/>
                </a:cubicBezTo>
                <a:cubicBezTo>
                  <a:pt x="178" y="1005"/>
                  <a:pt x="179" y="1007"/>
                  <a:pt x="180" y="1009"/>
                </a:cubicBezTo>
                <a:cubicBezTo>
                  <a:pt x="180" y="1009"/>
                  <a:pt x="181" y="1010"/>
                  <a:pt x="181" y="1009"/>
                </a:cubicBezTo>
                <a:cubicBezTo>
                  <a:pt x="181" y="1009"/>
                  <a:pt x="180" y="1008"/>
                  <a:pt x="180" y="1008"/>
                </a:cubicBezTo>
                <a:cubicBezTo>
                  <a:pt x="181" y="1008"/>
                  <a:pt x="181" y="1009"/>
                  <a:pt x="181" y="1009"/>
                </a:cubicBezTo>
                <a:cubicBezTo>
                  <a:pt x="181" y="1009"/>
                  <a:pt x="182" y="1009"/>
                  <a:pt x="182" y="1010"/>
                </a:cubicBezTo>
                <a:cubicBezTo>
                  <a:pt x="182" y="1011"/>
                  <a:pt x="182" y="1011"/>
                  <a:pt x="183" y="1012"/>
                </a:cubicBezTo>
                <a:cubicBezTo>
                  <a:pt x="183" y="1013"/>
                  <a:pt x="183" y="1013"/>
                  <a:pt x="184" y="1013"/>
                </a:cubicBezTo>
                <a:cubicBezTo>
                  <a:pt x="184" y="1014"/>
                  <a:pt x="184" y="1014"/>
                  <a:pt x="185" y="1015"/>
                </a:cubicBezTo>
                <a:cubicBezTo>
                  <a:pt x="185" y="1015"/>
                  <a:pt x="186" y="1016"/>
                  <a:pt x="187" y="1017"/>
                </a:cubicBezTo>
                <a:cubicBezTo>
                  <a:pt x="187" y="1018"/>
                  <a:pt x="188" y="1019"/>
                  <a:pt x="189" y="1020"/>
                </a:cubicBezTo>
                <a:cubicBezTo>
                  <a:pt x="190" y="1020"/>
                  <a:pt x="190" y="1022"/>
                  <a:pt x="189" y="1021"/>
                </a:cubicBezTo>
                <a:cubicBezTo>
                  <a:pt x="188" y="1020"/>
                  <a:pt x="188" y="1019"/>
                  <a:pt x="187" y="1018"/>
                </a:cubicBezTo>
                <a:cubicBezTo>
                  <a:pt x="186" y="1017"/>
                  <a:pt x="185" y="1016"/>
                  <a:pt x="184" y="1015"/>
                </a:cubicBezTo>
                <a:cubicBezTo>
                  <a:pt x="184" y="1015"/>
                  <a:pt x="183" y="1014"/>
                  <a:pt x="183" y="1013"/>
                </a:cubicBezTo>
                <a:cubicBezTo>
                  <a:pt x="182" y="1013"/>
                  <a:pt x="182" y="1012"/>
                  <a:pt x="182" y="1011"/>
                </a:cubicBezTo>
                <a:cubicBezTo>
                  <a:pt x="181" y="1011"/>
                  <a:pt x="181" y="1011"/>
                  <a:pt x="181" y="1010"/>
                </a:cubicBezTo>
                <a:cubicBezTo>
                  <a:pt x="180" y="1010"/>
                  <a:pt x="179" y="1010"/>
                  <a:pt x="179" y="1009"/>
                </a:cubicBezTo>
                <a:cubicBezTo>
                  <a:pt x="178" y="1008"/>
                  <a:pt x="178" y="1007"/>
                  <a:pt x="178" y="1006"/>
                </a:cubicBezTo>
                <a:cubicBezTo>
                  <a:pt x="175" y="1004"/>
                  <a:pt x="175" y="1004"/>
                  <a:pt x="175" y="1004"/>
                </a:cubicBezTo>
                <a:cubicBezTo>
                  <a:pt x="175" y="1003"/>
                  <a:pt x="174" y="1002"/>
                  <a:pt x="174" y="1002"/>
                </a:cubicBezTo>
                <a:cubicBezTo>
                  <a:pt x="174" y="1003"/>
                  <a:pt x="174" y="1002"/>
                  <a:pt x="174" y="1001"/>
                </a:cubicBezTo>
                <a:cubicBezTo>
                  <a:pt x="173" y="1001"/>
                  <a:pt x="173" y="1000"/>
                  <a:pt x="173" y="1000"/>
                </a:cubicBezTo>
                <a:cubicBezTo>
                  <a:pt x="173" y="999"/>
                  <a:pt x="172" y="999"/>
                  <a:pt x="172" y="998"/>
                </a:cubicBezTo>
                <a:cubicBezTo>
                  <a:pt x="172" y="998"/>
                  <a:pt x="172" y="998"/>
                  <a:pt x="171" y="998"/>
                </a:cubicBezTo>
                <a:cubicBezTo>
                  <a:pt x="171" y="998"/>
                  <a:pt x="171" y="997"/>
                  <a:pt x="170" y="996"/>
                </a:cubicBezTo>
                <a:cubicBezTo>
                  <a:pt x="169" y="995"/>
                  <a:pt x="169" y="995"/>
                  <a:pt x="168" y="994"/>
                </a:cubicBezTo>
                <a:cubicBezTo>
                  <a:pt x="168" y="994"/>
                  <a:pt x="168" y="993"/>
                  <a:pt x="167" y="993"/>
                </a:cubicBezTo>
                <a:cubicBezTo>
                  <a:pt x="167" y="992"/>
                  <a:pt x="167" y="991"/>
                  <a:pt x="167" y="991"/>
                </a:cubicBezTo>
                <a:cubicBezTo>
                  <a:pt x="168" y="991"/>
                  <a:pt x="168" y="993"/>
                  <a:pt x="169" y="993"/>
                </a:cubicBezTo>
                <a:cubicBezTo>
                  <a:pt x="169" y="994"/>
                  <a:pt x="170" y="995"/>
                  <a:pt x="171" y="996"/>
                </a:cubicBezTo>
                <a:close/>
                <a:moveTo>
                  <a:pt x="166" y="982"/>
                </a:moveTo>
                <a:cubicBezTo>
                  <a:pt x="166" y="982"/>
                  <a:pt x="167" y="983"/>
                  <a:pt x="167" y="983"/>
                </a:cubicBezTo>
                <a:cubicBezTo>
                  <a:pt x="167" y="984"/>
                  <a:pt x="167" y="984"/>
                  <a:pt x="167" y="985"/>
                </a:cubicBezTo>
                <a:cubicBezTo>
                  <a:pt x="168" y="985"/>
                  <a:pt x="168" y="986"/>
                  <a:pt x="168" y="986"/>
                </a:cubicBezTo>
                <a:cubicBezTo>
                  <a:pt x="168" y="986"/>
                  <a:pt x="168" y="986"/>
                  <a:pt x="168" y="987"/>
                </a:cubicBezTo>
                <a:cubicBezTo>
                  <a:pt x="168" y="987"/>
                  <a:pt x="168" y="987"/>
                  <a:pt x="168" y="987"/>
                </a:cubicBezTo>
                <a:cubicBezTo>
                  <a:pt x="168" y="987"/>
                  <a:pt x="167" y="987"/>
                  <a:pt x="167" y="987"/>
                </a:cubicBezTo>
                <a:cubicBezTo>
                  <a:pt x="167" y="986"/>
                  <a:pt x="167" y="986"/>
                  <a:pt x="167" y="986"/>
                </a:cubicBezTo>
                <a:cubicBezTo>
                  <a:pt x="167" y="986"/>
                  <a:pt x="167" y="985"/>
                  <a:pt x="167" y="985"/>
                </a:cubicBezTo>
                <a:cubicBezTo>
                  <a:pt x="167" y="985"/>
                  <a:pt x="166" y="985"/>
                  <a:pt x="166" y="985"/>
                </a:cubicBezTo>
                <a:cubicBezTo>
                  <a:pt x="166" y="984"/>
                  <a:pt x="166" y="984"/>
                  <a:pt x="166" y="984"/>
                </a:cubicBezTo>
                <a:cubicBezTo>
                  <a:pt x="166" y="983"/>
                  <a:pt x="165" y="983"/>
                  <a:pt x="165" y="982"/>
                </a:cubicBezTo>
                <a:cubicBezTo>
                  <a:pt x="165" y="982"/>
                  <a:pt x="165" y="982"/>
                  <a:pt x="164" y="981"/>
                </a:cubicBezTo>
                <a:cubicBezTo>
                  <a:pt x="164" y="981"/>
                  <a:pt x="164" y="980"/>
                  <a:pt x="164" y="980"/>
                </a:cubicBezTo>
                <a:cubicBezTo>
                  <a:pt x="163" y="979"/>
                  <a:pt x="163" y="979"/>
                  <a:pt x="163" y="978"/>
                </a:cubicBezTo>
                <a:cubicBezTo>
                  <a:pt x="163" y="978"/>
                  <a:pt x="162" y="977"/>
                  <a:pt x="162" y="977"/>
                </a:cubicBezTo>
                <a:cubicBezTo>
                  <a:pt x="162" y="976"/>
                  <a:pt x="162" y="976"/>
                  <a:pt x="162" y="976"/>
                </a:cubicBezTo>
                <a:cubicBezTo>
                  <a:pt x="161" y="976"/>
                  <a:pt x="161" y="975"/>
                  <a:pt x="161" y="975"/>
                </a:cubicBezTo>
                <a:cubicBezTo>
                  <a:pt x="161" y="974"/>
                  <a:pt x="160" y="974"/>
                  <a:pt x="160" y="974"/>
                </a:cubicBezTo>
                <a:cubicBezTo>
                  <a:pt x="160" y="974"/>
                  <a:pt x="160" y="974"/>
                  <a:pt x="160" y="973"/>
                </a:cubicBezTo>
                <a:cubicBezTo>
                  <a:pt x="159" y="973"/>
                  <a:pt x="159" y="972"/>
                  <a:pt x="159" y="971"/>
                </a:cubicBezTo>
                <a:cubicBezTo>
                  <a:pt x="159" y="971"/>
                  <a:pt x="158" y="970"/>
                  <a:pt x="158" y="969"/>
                </a:cubicBezTo>
                <a:cubicBezTo>
                  <a:pt x="158" y="969"/>
                  <a:pt x="158" y="968"/>
                  <a:pt x="158" y="968"/>
                </a:cubicBezTo>
                <a:cubicBezTo>
                  <a:pt x="157" y="968"/>
                  <a:pt x="157" y="967"/>
                  <a:pt x="157" y="967"/>
                </a:cubicBezTo>
                <a:cubicBezTo>
                  <a:pt x="157" y="966"/>
                  <a:pt x="156" y="966"/>
                  <a:pt x="156" y="965"/>
                </a:cubicBezTo>
                <a:cubicBezTo>
                  <a:pt x="155" y="965"/>
                  <a:pt x="155" y="965"/>
                  <a:pt x="154" y="964"/>
                </a:cubicBezTo>
                <a:cubicBezTo>
                  <a:pt x="154" y="963"/>
                  <a:pt x="154" y="963"/>
                  <a:pt x="154" y="962"/>
                </a:cubicBezTo>
                <a:cubicBezTo>
                  <a:pt x="154" y="961"/>
                  <a:pt x="153" y="961"/>
                  <a:pt x="153" y="961"/>
                </a:cubicBezTo>
                <a:cubicBezTo>
                  <a:pt x="153" y="960"/>
                  <a:pt x="152" y="959"/>
                  <a:pt x="152" y="958"/>
                </a:cubicBezTo>
                <a:cubicBezTo>
                  <a:pt x="152" y="958"/>
                  <a:pt x="152" y="957"/>
                  <a:pt x="152" y="956"/>
                </a:cubicBezTo>
                <a:cubicBezTo>
                  <a:pt x="151" y="956"/>
                  <a:pt x="152" y="955"/>
                  <a:pt x="151" y="955"/>
                </a:cubicBezTo>
                <a:cubicBezTo>
                  <a:pt x="151" y="955"/>
                  <a:pt x="151" y="954"/>
                  <a:pt x="151" y="954"/>
                </a:cubicBezTo>
                <a:cubicBezTo>
                  <a:pt x="151" y="953"/>
                  <a:pt x="150" y="954"/>
                  <a:pt x="150" y="953"/>
                </a:cubicBezTo>
                <a:cubicBezTo>
                  <a:pt x="150" y="952"/>
                  <a:pt x="151" y="951"/>
                  <a:pt x="150" y="951"/>
                </a:cubicBezTo>
                <a:cubicBezTo>
                  <a:pt x="150" y="950"/>
                  <a:pt x="150" y="950"/>
                  <a:pt x="149" y="950"/>
                </a:cubicBezTo>
                <a:cubicBezTo>
                  <a:pt x="149" y="950"/>
                  <a:pt x="149" y="950"/>
                  <a:pt x="149" y="950"/>
                </a:cubicBezTo>
                <a:cubicBezTo>
                  <a:pt x="148" y="947"/>
                  <a:pt x="149" y="948"/>
                  <a:pt x="149" y="948"/>
                </a:cubicBezTo>
                <a:cubicBezTo>
                  <a:pt x="149" y="948"/>
                  <a:pt x="149" y="948"/>
                  <a:pt x="150" y="949"/>
                </a:cubicBezTo>
                <a:cubicBezTo>
                  <a:pt x="150" y="949"/>
                  <a:pt x="151" y="950"/>
                  <a:pt x="151" y="950"/>
                </a:cubicBezTo>
                <a:cubicBezTo>
                  <a:pt x="151" y="951"/>
                  <a:pt x="151" y="951"/>
                  <a:pt x="152" y="952"/>
                </a:cubicBezTo>
                <a:cubicBezTo>
                  <a:pt x="152" y="952"/>
                  <a:pt x="152" y="953"/>
                  <a:pt x="152" y="953"/>
                </a:cubicBezTo>
                <a:cubicBezTo>
                  <a:pt x="152" y="953"/>
                  <a:pt x="152" y="954"/>
                  <a:pt x="152" y="954"/>
                </a:cubicBezTo>
                <a:cubicBezTo>
                  <a:pt x="152" y="954"/>
                  <a:pt x="152" y="954"/>
                  <a:pt x="152" y="955"/>
                </a:cubicBezTo>
                <a:cubicBezTo>
                  <a:pt x="152" y="955"/>
                  <a:pt x="153" y="955"/>
                  <a:pt x="153" y="955"/>
                </a:cubicBezTo>
                <a:cubicBezTo>
                  <a:pt x="153" y="955"/>
                  <a:pt x="153" y="955"/>
                  <a:pt x="153" y="956"/>
                </a:cubicBezTo>
                <a:cubicBezTo>
                  <a:pt x="153" y="956"/>
                  <a:pt x="153" y="956"/>
                  <a:pt x="153" y="956"/>
                </a:cubicBezTo>
                <a:cubicBezTo>
                  <a:pt x="153" y="957"/>
                  <a:pt x="153" y="957"/>
                  <a:pt x="154" y="957"/>
                </a:cubicBezTo>
                <a:cubicBezTo>
                  <a:pt x="154" y="957"/>
                  <a:pt x="153" y="958"/>
                  <a:pt x="154" y="958"/>
                </a:cubicBezTo>
                <a:cubicBezTo>
                  <a:pt x="154" y="958"/>
                  <a:pt x="154" y="958"/>
                  <a:pt x="154" y="958"/>
                </a:cubicBezTo>
                <a:cubicBezTo>
                  <a:pt x="154" y="958"/>
                  <a:pt x="154" y="958"/>
                  <a:pt x="155" y="959"/>
                </a:cubicBezTo>
                <a:cubicBezTo>
                  <a:pt x="155" y="959"/>
                  <a:pt x="155" y="959"/>
                  <a:pt x="155" y="960"/>
                </a:cubicBezTo>
                <a:cubicBezTo>
                  <a:pt x="155" y="960"/>
                  <a:pt x="156" y="961"/>
                  <a:pt x="156" y="961"/>
                </a:cubicBezTo>
                <a:cubicBezTo>
                  <a:pt x="156" y="961"/>
                  <a:pt x="156" y="962"/>
                  <a:pt x="156" y="962"/>
                </a:cubicBezTo>
                <a:cubicBezTo>
                  <a:pt x="156" y="962"/>
                  <a:pt x="156" y="962"/>
                  <a:pt x="156" y="963"/>
                </a:cubicBezTo>
                <a:cubicBezTo>
                  <a:pt x="156" y="963"/>
                  <a:pt x="156" y="963"/>
                  <a:pt x="156" y="963"/>
                </a:cubicBezTo>
                <a:cubicBezTo>
                  <a:pt x="156" y="964"/>
                  <a:pt x="157" y="964"/>
                  <a:pt x="157" y="964"/>
                </a:cubicBezTo>
                <a:cubicBezTo>
                  <a:pt x="157" y="965"/>
                  <a:pt x="157" y="966"/>
                  <a:pt x="157" y="966"/>
                </a:cubicBezTo>
                <a:cubicBezTo>
                  <a:pt x="157" y="967"/>
                  <a:pt x="158" y="967"/>
                  <a:pt x="158" y="967"/>
                </a:cubicBezTo>
                <a:cubicBezTo>
                  <a:pt x="158" y="967"/>
                  <a:pt x="158" y="966"/>
                  <a:pt x="158" y="966"/>
                </a:cubicBezTo>
                <a:cubicBezTo>
                  <a:pt x="158" y="965"/>
                  <a:pt x="158" y="965"/>
                  <a:pt x="159" y="965"/>
                </a:cubicBezTo>
                <a:cubicBezTo>
                  <a:pt x="159" y="965"/>
                  <a:pt x="159" y="965"/>
                  <a:pt x="159" y="965"/>
                </a:cubicBezTo>
                <a:cubicBezTo>
                  <a:pt x="159" y="965"/>
                  <a:pt x="159" y="966"/>
                  <a:pt x="159" y="966"/>
                </a:cubicBezTo>
                <a:cubicBezTo>
                  <a:pt x="159" y="967"/>
                  <a:pt x="159" y="967"/>
                  <a:pt x="159" y="967"/>
                </a:cubicBezTo>
                <a:cubicBezTo>
                  <a:pt x="160" y="967"/>
                  <a:pt x="160" y="968"/>
                  <a:pt x="160" y="968"/>
                </a:cubicBezTo>
                <a:cubicBezTo>
                  <a:pt x="160" y="968"/>
                  <a:pt x="159" y="968"/>
                  <a:pt x="159" y="969"/>
                </a:cubicBezTo>
                <a:cubicBezTo>
                  <a:pt x="159" y="969"/>
                  <a:pt x="159" y="969"/>
                  <a:pt x="159" y="969"/>
                </a:cubicBezTo>
                <a:cubicBezTo>
                  <a:pt x="159" y="970"/>
                  <a:pt x="160" y="970"/>
                  <a:pt x="160" y="971"/>
                </a:cubicBezTo>
                <a:cubicBezTo>
                  <a:pt x="160" y="971"/>
                  <a:pt x="160" y="972"/>
                  <a:pt x="161" y="972"/>
                </a:cubicBezTo>
                <a:cubicBezTo>
                  <a:pt x="161" y="973"/>
                  <a:pt x="161" y="973"/>
                  <a:pt x="161" y="973"/>
                </a:cubicBezTo>
                <a:cubicBezTo>
                  <a:pt x="161" y="974"/>
                  <a:pt x="162" y="974"/>
                  <a:pt x="162" y="975"/>
                </a:cubicBezTo>
                <a:cubicBezTo>
                  <a:pt x="162" y="975"/>
                  <a:pt x="163" y="976"/>
                  <a:pt x="163" y="976"/>
                </a:cubicBezTo>
                <a:cubicBezTo>
                  <a:pt x="163" y="977"/>
                  <a:pt x="163" y="977"/>
                  <a:pt x="164" y="978"/>
                </a:cubicBezTo>
                <a:cubicBezTo>
                  <a:pt x="164" y="978"/>
                  <a:pt x="164" y="979"/>
                  <a:pt x="165" y="979"/>
                </a:cubicBezTo>
                <a:cubicBezTo>
                  <a:pt x="165" y="980"/>
                  <a:pt x="165" y="980"/>
                  <a:pt x="165" y="981"/>
                </a:cubicBezTo>
                <a:cubicBezTo>
                  <a:pt x="165" y="981"/>
                  <a:pt x="166" y="982"/>
                  <a:pt x="166" y="982"/>
                </a:cubicBezTo>
                <a:close/>
                <a:moveTo>
                  <a:pt x="195" y="205"/>
                </a:moveTo>
                <a:cubicBezTo>
                  <a:pt x="195" y="205"/>
                  <a:pt x="195" y="206"/>
                  <a:pt x="195" y="206"/>
                </a:cubicBezTo>
                <a:cubicBezTo>
                  <a:pt x="195" y="207"/>
                  <a:pt x="195" y="208"/>
                  <a:pt x="195" y="208"/>
                </a:cubicBezTo>
                <a:cubicBezTo>
                  <a:pt x="196" y="208"/>
                  <a:pt x="196" y="208"/>
                  <a:pt x="196" y="207"/>
                </a:cubicBezTo>
                <a:cubicBezTo>
                  <a:pt x="196" y="208"/>
                  <a:pt x="197" y="208"/>
                  <a:pt x="197" y="208"/>
                </a:cubicBezTo>
                <a:cubicBezTo>
                  <a:pt x="197" y="209"/>
                  <a:pt x="197" y="209"/>
                  <a:pt x="198" y="209"/>
                </a:cubicBezTo>
                <a:cubicBezTo>
                  <a:pt x="197" y="210"/>
                  <a:pt x="197" y="210"/>
                  <a:pt x="196" y="211"/>
                </a:cubicBezTo>
                <a:cubicBezTo>
                  <a:pt x="195" y="212"/>
                  <a:pt x="195" y="213"/>
                  <a:pt x="194" y="212"/>
                </a:cubicBezTo>
                <a:cubicBezTo>
                  <a:pt x="195" y="214"/>
                  <a:pt x="195" y="215"/>
                  <a:pt x="193" y="216"/>
                </a:cubicBezTo>
                <a:cubicBezTo>
                  <a:pt x="193" y="217"/>
                  <a:pt x="194" y="217"/>
                  <a:pt x="194" y="217"/>
                </a:cubicBezTo>
                <a:cubicBezTo>
                  <a:pt x="195" y="220"/>
                  <a:pt x="192" y="216"/>
                  <a:pt x="193" y="220"/>
                </a:cubicBezTo>
                <a:cubicBezTo>
                  <a:pt x="192" y="220"/>
                  <a:pt x="191" y="220"/>
                  <a:pt x="190" y="221"/>
                </a:cubicBezTo>
                <a:cubicBezTo>
                  <a:pt x="190" y="222"/>
                  <a:pt x="191" y="223"/>
                  <a:pt x="192" y="224"/>
                </a:cubicBezTo>
                <a:cubicBezTo>
                  <a:pt x="189" y="224"/>
                  <a:pt x="190" y="227"/>
                  <a:pt x="188" y="227"/>
                </a:cubicBezTo>
                <a:cubicBezTo>
                  <a:pt x="188" y="229"/>
                  <a:pt x="188" y="231"/>
                  <a:pt x="188" y="232"/>
                </a:cubicBezTo>
                <a:cubicBezTo>
                  <a:pt x="187" y="232"/>
                  <a:pt x="187" y="234"/>
                  <a:pt x="187" y="234"/>
                </a:cubicBezTo>
                <a:cubicBezTo>
                  <a:pt x="186" y="235"/>
                  <a:pt x="185" y="235"/>
                  <a:pt x="185" y="236"/>
                </a:cubicBezTo>
                <a:cubicBezTo>
                  <a:pt x="185" y="238"/>
                  <a:pt x="186" y="238"/>
                  <a:pt x="186" y="240"/>
                </a:cubicBezTo>
                <a:cubicBezTo>
                  <a:pt x="184" y="240"/>
                  <a:pt x="185" y="242"/>
                  <a:pt x="183" y="242"/>
                </a:cubicBezTo>
                <a:cubicBezTo>
                  <a:pt x="183" y="245"/>
                  <a:pt x="182" y="246"/>
                  <a:pt x="182" y="248"/>
                </a:cubicBezTo>
                <a:cubicBezTo>
                  <a:pt x="181" y="248"/>
                  <a:pt x="181" y="249"/>
                  <a:pt x="181" y="249"/>
                </a:cubicBezTo>
                <a:cubicBezTo>
                  <a:pt x="180" y="249"/>
                  <a:pt x="180" y="249"/>
                  <a:pt x="180" y="249"/>
                </a:cubicBezTo>
                <a:cubicBezTo>
                  <a:pt x="179" y="249"/>
                  <a:pt x="180" y="250"/>
                  <a:pt x="180" y="251"/>
                </a:cubicBezTo>
                <a:cubicBezTo>
                  <a:pt x="179" y="254"/>
                  <a:pt x="182" y="253"/>
                  <a:pt x="182" y="255"/>
                </a:cubicBezTo>
                <a:cubicBezTo>
                  <a:pt x="180" y="255"/>
                  <a:pt x="180" y="257"/>
                  <a:pt x="178" y="258"/>
                </a:cubicBezTo>
                <a:cubicBezTo>
                  <a:pt x="178" y="259"/>
                  <a:pt x="179" y="260"/>
                  <a:pt x="179" y="261"/>
                </a:cubicBezTo>
                <a:cubicBezTo>
                  <a:pt x="178" y="261"/>
                  <a:pt x="177" y="261"/>
                  <a:pt x="178" y="262"/>
                </a:cubicBezTo>
                <a:cubicBezTo>
                  <a:pt x="178" y="263"/>
                  <a:pt x="179" y="263"/>
                  <a:pt x="179" y="265"/>
                </a:cubicBezTo>
                <a:cubicBezTo>
                  <a:pt x="178" y="264"/>
                  <a:pt x="178" y="265"/>
                  <a:pt x="178" y="265"/>
                </a:cubicBezTo>
                <a:cubicBezTo>
                  <a:pt x="177" y="266"/>
                  <a:pt x="176" y="267"/>
                  <a:pt x="176" y="268"/>
                </a:cubicBezTo>
                <a:cubicBezTo>
                  <a:pt x="175" y="268"/>
                  <a:pt x="175" y="269"/>
                  <a:pt x="175" y="269"/>
                </a:cubicBezTo>
                <a:cubicBezTo>
                  <a:pt x="174" y="272"/>
                  <a:pt x="174" y="273"/>
                  <a:pt x="174" y="276"/>
                </a:cubicBezTo>
                <a:cubicBezTo>
                  <a:pt x="174" y="277"/>
                  <a:pt x="174" y="277"/>
                  <a:pt x="173" y="277"/>
                </a:cubicBezTo>
                <a:cubicBezTo>
                  <a:pt x="173" y="278"/>
                  <a:pt x="173" y="277"/>
                  <a:pt x="173" y="278"/>
                </a:cubicBezTo>
                <a:cubicBezTo>
                  <a:pt x="173" y="279"/>
                  <a:pt x="173" y="279"/>
                  <a:pt x="172" y="280"/>
                </a:cubicBezTo>
                <a:cubicBezTo>
                  <a:pt x="172" y="281"/>
                  <a:pt x="172" y="282"/>
                  <a:pt x="172" y="284"/>
                </a:cubicBezTo>
                <a:cubicBezTo>
                  <a:pt x="170" y="284"/>
                  <a:pt x="171" y="286"/>
                  <a:pt x="170" y="286"/>
                </a:cubicBezTo>
                <a:cubicBezTo>
                  <a:pt x="169" y="282"/>
                  <a:pt x="171" y="278"/>
                  <a:pt x="171" y="273"/>
                </a:cubicBezTo>
                <a:cubicBezTo>
                  <a:pt x="172" y="272"/>
                  <a:pt x="173" y="271"/>
                  <a:pt x="174" y="271"/>
                </a:cubicBezTo>
                <a:cubicBezTo>
                  <a:pt x="174" y="268"/>
                  <a:pt x="176" y="267"/>
                  <a:pt x="176" y="264"/>
                </a:cubicBezTo>
                <a:cubicBezTo>
                  <a:pt x="177" y="262"/>
                  <a:pt x="175" y="263"/>
                  <a:pt x="175" y="262"/>
                </a:cubicBezTo>
                <a:cubicBezTo>
                  <a:pt x="176" y="262"/>
                  <a:pt x="176" y="260"/>
                  <a:pt x="177" y="260"/>
                </a:cubicBezTo>
                <a:cubicBezTo>
                  <a:pt x="177" y="255"/>
                  <a:pt x="179" y="251"/>
                  <a:pt x="179" y="246"/>
                </a:cubicBezTo>
                <a:cubicBezTo>
                  <a:pt x="180" y="246"/>
                  <a:pt x="180" y="245"/>
                  <a:pt x="180" y="244"/>
                </a:cubicBezTo>
                <a:cubicBezTo>
                  <a:pt x="182" y="244"/>
                  <a:pt x="183" y="243"/>
                  <a:pt x="183" y="241"/>
                </a:cubicBezTo>
                <a:cubicBezTo>
                  <a:pt x="183" y="240"/>
                  <a:pt x="181" y="241"/>
                  <a:pt x="181" y="240"/>
                </a:cubicBezTo>
                <a:cubicBezTo>
                  <a:pt x="182" y="240"/>
                  <a:pt x="183" y="239"/>
                  <a:pt x="183" y="237"/>
                </a:cubicBezTo>
                <a:cubicBezTo>
                  <a:pt x="184" y="237"/>
                  <a:pt x="184" y="236"/>
                  <a:pt x="185" y="236"/>
                </a:cubicBezTo>
                <a:cubicBezTo>
                  <a:pt x="185" y="233"/>
                  <a:pt x="188" y="230"/>
                  <a:pt x="186" y="226"/>
                </a:cubicBezTo>
                <a:cubicBezTo>
                  <a:pt x="188" y="227"/>
                  <a:pt x="187" y="224"/>
                  <a:pt x="188" y="224"/>
                </a:cubicBezTo>
                <a:cubicBezTo>
                  <a:pt x="188" y="223"/>
                  <a:pt x="188" y="223"/>
                  <a:pt x="189" y="222"/>
                </a:cubicBezTo>
                <a:cubicBezTo>
                  <a:pt x="189" y="221"/>
                  <a:pt x="189" y="220"/>
                  <a:pt x="190" y="219"/>
                </a:cubicBezTo>
                <a:cubicBezTo>
                  <a:pt x="190" y="218"/>
                  <a:pt x="191" y="218"/>
                  <a:pt x="191" y="217"/>
                </a:cubicBezTo>
                <a:cubicBezTo>
                  <a:pt x="192" y="216"/>
                  <a:pt x="192" y="216"/>
                  <a:pt x="192" y="215"/>
                </a:cubicBezTo>
                <a:cubicBezTo>
                  <a:pt x="190" y="214"/>
                  <a:pt x="189" y="216"/>
                  <a:pt x="189" y="218"/>
                </a:cubicBezTo>
                <a:cubicBezTo>
                  <a:pt x="188" y="218"/>
                  <a:pt x="189" y="219"/>
                  <a:pt x="189" y="219"/>
                </a:cubicBezTo>
                <a:cubicBezTo>
                  <a:pt x="188" y="220"/>
                  <a:pt x="187" y="221"/>
                  <a:pt x="187" y="221"/>
                </a:cubicBezTo>
                <a:cubicBezTo>
                  <a:pt x="187" y="222"/>
                  <a:pt x="187" y="223"/>
                  <a:pt x="187" y="224"/>
                </a:cubicBezTo>
                <a:cubicBezTo>
                  <a:pt x="185" y="224"/>
                  <a:pt x="186" y="225"/>
                  <a:pt x="185" y="225"/>
                </a:cubicBezTo>
                <a:cubicBezTo>
                  <a:pt x="185" y="228"/>
                  <a:pt x="185" y="227"/>
                  <a:pt x="184" y="229"/>
                </a:cubicBezTo>
                <a:cubicBezTo>
                  <a:pt x="183" y="230"/>
                  <a:pt x="183" y="231"/>
                  <a:pt x="183" y="232"/>
                </a:cubicBezTo>
                <a:cubicBezTo>
                  <a:pt x="183" y="232"/>
                  <a:pt x="182" y="232"/>
                  <a:pt x="182" y="232"/>
                </a:cubicBezTo>
                <a:cubicBezTo>
                  <a:pt x="182" y="232"/>
                  <a:pt x="182" y="232"/>
                  <a:pt x="182" y="233"/>
                </a:cubicBezTo>
                <a:cubicBezTo>
                  <a:pt x="182" y="233"/>
                  <a:pt x="182" y="233"/>
                  <a:pt x="182" y="233"/>
                </a:cubicBezTo>
                <a:cubicBezTo>
                  <a:pt x="182" y="233"/>
                  <a:pt x="182" y="234"/>
                  <a:pt x="182" y="234"/>
                </a:cubicBezTo>
                <a:cubicBezTo>
                  <a:pt x="181" y="235"/>
                  <a:pt x="181" y="235"/>
                  <a:pt x="181" y="236"/>
                </a:cubicBezTo>
                <a:cubicBezTo>
                  <a:pt x="180" y="238"/>
                  <a:pt x="181" y="238"/>
                  <a:pt x="181" y="239"/>
                </a:cubicBezTo>
                <a:cubicBezTo>
                  <a:pt x="181" y="239"/>
                  <a:pt x="180" y="240"/>
                  <a:pt x="180" y="240"/>
                </a:cubicBezTo>
                <a:cubicBezTo>
                  <a:pt x="180" y="241"/>
                  <a:pt x="180" y="242"/>
                  <a:pt x="180" y="243"/>
                </a:cubicBezTo>
                <a:cubicBezTo>
                  <a:pt x="179" y="243"/>
                  <a:pt x="179" y="245"/>
                  <a:pt x="178" y="246"/>
                </a:cubicBezTo>
                <a:cubicBezTo>
                  <a:pt x="178" y="248"/>
                  <a:pt x="178" y="249"/>
                  <a:pt x="178" y="250"/>
                </a:cubicBezTo>
                <a:cubicBezTo>
                  <a:pt x="177" y="249"/>
                  <a:pt x="178" y="248"/>
                  <a:pt x="176" y="248"/>
                </a:cubicBezTo>
                <a:cubicBezTo>
                  <a:pt x="175" y="249"/>
                  <a:pt x="176" y="250"/>
                  <a:pt x="176" y="252"/>
                </a:cubicBezTo>
                <a:cubicBezTo>
                  <a:pt x="175" y="253"/>
                  <a:pt x="173" y="254"/>
                  <a:pt x="175" y="255"/>
                </a:cubicBezTo>
                <a:cubicBezTo>
                  <a:pt x="175" y="254"/>
                  <a:pt x="176" y="254"/>
                  <a:pt x="176" y="254"/>
                </a:cubicBezTo>
                <a:cubicBezTo>
                  <a:pt x="176" y="253"/>
                  <a:pt x="176" y="252"/>
                  <a:pt x="176" y="252"/>
                </a:cubicBezTo>
                <a:cubicBezTo>
                  <a:pt x="176" y="251"/>
                  <a:pt x="177" y="251"/>
                  <a:pt x="178" y="251"/>
                </a:cubicBezTo>
                <a:cubicBezTo>
                  <a:pt x="177" y="252"/>
                  <a:pt x="177" y="252"/>
                  <a:pt x="177" y="252"/>
                </a:cubicBezTo>
                <a:cubicBezTo>
                  <a:pt x="177" y="252"/>
                  <a:pt x="177" y="253"/>
                  <a:pt x="177" y="253"/>
                </a:cubicBezTo>
                <a:cubicBezTo>
                  <a:pt x="176" y="255"/>
                  <a:pt x="176" y="258"/>
                  <a:pt x="175" y="260"/>
                </a:cubicBezTo>
                <a:cubicBezTo>
                  <a:pt x="174" y="260"/>
                  <a:pt x="175" y="261"/>
                  <a:pt x="175" y="261"/>
                </a:cubicBezTo>
                <a:cubicBezTo>
                  <a:pt x="174" y="262"/>
                  <a:pt x="172" y="262"/>
                  <a:pt x="173" y="264"/>
                </a:cubicBezTo>
                <a:cubicBezTo>
                  <a:pt x="172" y="266"/>
                  <a:pt x="174" y="264"/>
                  <a:pt x="174" y="266"/>
                </a:cubicBezTo>
                <a:cubicBezTo>
                  <a:pt x="172" y="266"/>
                  <a:pt x="172" y="267"/>
                  <a:pt x="171" y="268"/>
                </a:cubicBezTo>
                <a:cubicBezTo>
                  <a:pt x="171" y="269"/>
                  <a:pt x="171" y="269"/>
                  <a:pt x="171" y="270"/>
                </a:cubicBezTo>
                <a:cubicBezTo>
                  <a:pt x="170" y="270"/>
                  <a:pt x="170" y="270"/>
                  <a:pt x="170" y="270"/>
                </a:cubicBezTo>
                <a:cubicBezTo>
                  <a:pt x="169" y="270"/>
                  <a:pt x="170" y="271"/>
                  <a:pt x="169" y="271"/>
                </a:cubicBezTo>
                <a:cubicBezTo>
                  <a:pt x="169" y="272"/>
                  <a:pt x="170" y="272"/>
                  <a:pt x="170" y="273"/>
                </a:cubicBezTo>
                <a:cubicBezTo>
                  <a:pt x="169" y="275"/>
                  <a:pt x="169" y="276"/>
                  <a:pt x="169" y="278"/>
                </a:cubicBezTo>
                <a:cubicBezTo>
                  <a:pt x="169" y="279"/>
                  <a:pt x="168" y="281"/>
                  <a:pt x="168" y="282"/>
                </a:cubicBezTo>
                <a:cubicBezTo>
                  <a:pt x="168" y="283"/>
                  <a:pt x="168" y="285"/>
                  <a:pt x="168" y="286"/>
                </a:cubicBezTo>
                <a:cubicBezTo>
                  <a:pt x="168" y="287"/>
                  <a:pt x="167" y="288"/>
                  <a:pt x="167" y="288"/>
                </a:cubicBezTo>
                <a:cubicBezTo>
                  <a:pt x="167" y="289"/>
                  <a:pt x="167" y="290"/>
                  <a:pt x="166" y="291"/>
                </a:cubicBezTo>
                <a:cubicBezTo>
                  <a:pt x="166" y="295"/>
                  <a:pt x="166" y="298"/>
                  <a:pt x="165" y="302"/>
                </a:cubicBezTo>
                <a:cubicBezTo>
                  <a:pt x="165" y="303"/>
                  <a:pt x="165" y="303"/>
                  <a:pt x="165" y="304"/>
                </a:cubicBezTo>
                <a:cubicBezTo>
                  <a:pt x="165" y="305"/>
                  <a:pt x="165" y="306"/>
                  <a:pt x="165" y="307"/>
                </a:cubicBezTo>
                <a:cubicBezTo>
                  <a:pt x="165" y="307"/>
                  <a:pt x="164" y="308"/>
                  <a:pt x="164" y="308"/>
                </a:cubicBezTo>
                <a:cubicBezTo>
                  <a:pt x="164" y="308"/>
                  <a:pt x="164" y="309"/>
                  <a:pt x="164" y="309"/>
                </a:cubicBezTo>
                <a:cubicBezTo>
                  <a:pt x="164" y="309"/>
                  <a:pt x="164" y="309"/>
                  <a:pt x="164" y="309"/>
                </a:cubicBezTo>
                <a:cubicBezTo>
                  <a:pt x="164" y="310"/>
                  <a:pt x="163" y="311"/>
                  <a:pt x="164" y="311"/>
                </a:cubicBezTo>
                <a:cubicBezTo>
                  <a:pt x="165" y="312"/>
                  <a:pt x="165" y="313"/>
                  <a:pt x="165" y="313"/>
                </a:cubicBezTo>
                <a:cubicBezTo>
                  <a:pt x="165" y="316"/>
                  <a:pt x="165" y="319"/>
                  <a:pt x="165" y="321"/>
                </a:cubicBezTo>
                <a:cubicBezTo>
                  <a:pt x="165" y="322"/>
                  <a:pt x="164" y="323"/>
                  <a:pt x="164" y="323"/>
                </a:cubicBezTo>
                <a:cubicBezTo>
                  <a:pt x="164" y="324"/>
                  <a:pt x="165" y="324"/>
                  <a:pt x="165" y="326"/>
                </a:cubicBezTo>
                <a:cubicBezTo>
                  <a:pt x="165" y="328"/>
                  <a:pt x="165" y="329"/>
                  <a:pt x="165" y="331"/>
                </a:cubicBezTo>
                <a:cubicBezTo>
                  <a:pt x="165" y="333"/>
                  <a:pt x="165" y="336"/>
                  <a:pt x="166" y="338"/>
                </a:cubicBezTo>
                <a:cubicBezTo>
                  <a:pt x="169" y="371"/>
                  <a:pt x="186" y="398"/>
                  <a:pt x="214" y="416"/>
                </a:cubicBezTo>
                <a:cubicBezTo>
                  <a:pt x="244" y="435"/>
                  <a:pt x="280" y="436"/>
                  <a:pt x="311" y="420"/>
                </a:cubicBezTo>
                <a:cubicBezTo>
                  <a:pt x="330" y="410"/>
                  <a:pt x="345" y="396"/>
                  <a:pt x="357" y="378"/>
                </a:cubicBezTo>
                <a:cubicBezTo>
                  <a:pt x="367" y="364"/>
                  <a:pt x="377" y="343"/>
                  <a:pt x="372" y="325"/>
                </a:cubicBezTo>
                <a:cubicBezTo>
                  <a:pt x="370" y="315"/>
                  <a:pt x="365" y="307"/>
                  <a:pt x="357" y="303"/>
                </a:cubicBezTo>
                <a:cubicBezTo>
                  <a:pt x="355" y="302"/>
                  <a:pt x="352" y="302"/>
                  <a:pt x="350" y="301"/>
                </a:cubicBezTo>
                <a:cubicBezTo>
                  <a:pt x="360" y="287"/>
                  <a:pt x="358" y="269"/>
                  <a:pt x="347" y="257"/>
                </a:cubicBezTo>
                <a:cubicBezTo>
                  <a:pt x="334" y="244"/>
                  <a:pt x="313" y="239"/>
                  <a:pt x="298" y="250"/>
                </a:cubicBezTo>
                <a:cubicBezTo>
                  <a:pt x="297" y="251"/>
                  <a:pt x="287" y="260"/>
                  <a:pt x="287" y="260"/>
                </a:cubicBezTo>
                <a:cubicBezTo>
                  <a:pt x="274" y="251"/>
                  <a:pt x="258" y="258"/>
                  <a:pt x="249" y="269"/>
                </a:cubicBezTo>
                <a:cubicBezTo>
                  <a:pt x="240" y="280"/>
                  <a:pt x="236" y="298"/>
                  <a:pt x="239" y="313"/>
                </a:cubicBezTo>
                <a:cubicBezTo>
                  <a:pt x="242" y="329"/>
                  <a:pt x="252" y="342"/>
                  <a:pt x="270" y="342"/>
                </a:cubicBezTo>
                <a:cubicBezTo>
                  <a:pt x="286" y="343"/>
                  <a:pt x="300" y="316"/>
                  <a:pt x="286" y="307"/>
                </a:cubicBezTo>
                <a:cubicBezTo>
                  <a:pt x="277" y="300"/>
                  <a:pt x="272" y="307"/>
                  <a:pt x="272" y="307"/>
                </a:cubicBezTo>
                <a:cubicBezTo>
                  <a:pt x="273" y="297"/>
                  <a:pt x="286" y="299"/>
                  <a:pt x="286" y="299"/>
                </a:cubicBezTo>
                <a:cubicBezTo>
                  <a:pt x="320" y="302"/>
                  <a:pt x="301" y="343"/>
                  <a:pt x="301" y="343"/>
                </a:cubicBezTo>
                <a:cubicBezTo>
                  <a:pt x="301" y="344"/>
                  <a:pt x="299" y="346"/>
                  <a:pt x="298" y="347"/>
                </a:cubicBezTo>
                <a:cubicBezTo>
                  <a:pt x="298" y="347"/>
                  <a:pt x="298" y="348"/>
                  <a:pt x="297" y="348"/>
                </a:cubicBezTo>
                <a:cubicBezTo>
                  <a:pt x="297" y="349"/>
                  <a:pt x="297" y="349"/>
                  <a:pt x="297" y="350"/>
                </a:cubicBezTo>
                <a:cubicBezTo>
                  <a:pt x="297" y="350"/>
                  <a:pt x="296" y="351"/>
                  <a:pt x="296" y="351"/>
                </a:cubicBezTo>
                <a:cubicBezTo>
                  <a:pt x="295" y="353"/>
                  <a:pt x="294" y="354"/>
                  <a:pt x="293" y="355"/>
                </a:cubicBezTo>
                <a:cubicBezTo>
                  <a:pt x="292" y="356"/>
                  <a:pt x="292" y="355"/>
                  <a:pt x="291" y="356"/>
                </a:cubicBezTo>
                <a:cubicBezTo>
                  <a:pt x="290" y="357"/>
                  <a:pt x="290" y="359"/>
                  <a:pt x="289" y="359"/>
                </a:cubicBezTo>
                <a:cubicBezTo>
                  <a:pt x="289" y="359"/>
                  <a:pt x="289" y="358"/>
                  <a:pt x="288" y="358"/>
                </a:cubicBezTo>
                <a:cubicBezTo>
                  <a:pt x="288" y="359"/>
                  <a:pt x="287" y="359"/>
                  <a:pt x="286" y="359"/>
                </a:cubicBezTo>
                <a:cubicBezTo>
                  <a:pt x="286" y="359"/>
                  <a:pt x="286" y="360"/>
                  <a:pt x="286" y="360"/>
                </a:cubicBezTo>
                <a:cubicBezTo>
                  <a:pt x="286" y="360"/>
                  <a:pt x="285" y="360"/>
                  <a:pt x="284" y="361"/>
                </a:cubicBezTo>
                <a:cubicBezTo>
                  <a:pt x="284" y="361"/>
                  <a:pt x="284" y="361"/>
                  <a:pt x="284" y="361"/>
                </a:cubicBezTo>
                <a:cubicBezTo>
                  <a:pt x="284" y="361"/>
                  <a:pt x="283" y="361"/>
                  <a:pt x="283" y="362"/>
                </a:cubicBezTo>
                <a:cubicBezTo>
                  <a:pt x="283" y="362"/>
                  <a:pt x="282" y="362"/>
                  <a:pt x="282" y="363"/>
                </a:cubicBezTo>
                <a:cubicBezTo>
                  <a:pt x="281" y="363"/>
                  <a:pt x="281" y="363"/>
                  <a:pt x="280" y="363"/>
                </a:cubicBezTo>
                <a:cubicBezTo>
                  <a:pt x="280" y="363"/>
                  <a:pt x="279" y="364"/>
                  <a:pt x="279" y="364"/>
                </a:cubicBezTo>
                <a:cubicBezTo>
                  <a:pt x="278" y="365"/>
                  <a:pt x="278" y="364"/>
                  <a:pt x="277" y="365"/>
                </a:cubicBezTo>
                <a:cubicBezTo>
                  <a:pt x="276" y="365"/>
                  <a:pt x="276" y="366"/>
                  <a:pt x="275" y="366"/>
                </a:cubicBezTo>
                <a:cubicBezTo>
                  <a:pt x="274" y="366"/>
                  <a:pt x="274" y="366"/>
                  <a:pt x="274" y="366"/>
                </a:cubicBezTo>
                <a:cubicBezTo>
                  <a:pt x="273" y="367"/>
                  <a:pt x="271" y="367"/>
                  <a:pt x="270" y="367"/>
                </a:cubicBezTo>
                <a:cubicBezTo>
                  <a:pt x="269" y="367"/>
                  <a:pt x="267" y="368"/>
                  <a:pt x="266" y="368"/>
                </a:cubicBezTo>
                <a:cubicBezTo>
                  <a:pt x="262" y="368"/>
                  <a:pt x="256" y="368"/>
                  <a:pt x="254" y="367"/>
                </a:cubicBezTo>
                <a:cubicBezTo>
                  <a:pt x="254" y="367"/>
                  <a:pt x="253" y="367"/>
                  <a:pt x="252" y="367"/>
                </a:cubicBezTo>
                <a:cubicBezTo>
                  <a:pt x="250" y="367"/>
                  <a:pt x="248" y="366"/>
                  <a:pt x="246" y="366"/>
                </a:cubicBezTo>
                <a:cubicBezTo>
                  <a:pt x="214" y="356"/>
                  <a:pt x="205" y="322"/>
                  <a:pt x="206" y="291"/>
                </a:cubicBezTo>
                <a:cubicBezTo>
                  <a:pt x="208" y="243"/>
                  <a:pt x="229" y="193"/>
                  <a:pt x="262" y="158"/>
                </a:cubicBezTo>
                <a:cubicBezTo>
                  <a:pt x="265" y="156"/>
                  <a:pt x="267" y="152"/>
                  <a:pt x="270" y="150"/>
                </a:cubicBezTo>
                <a:cubicBezTo>
                  <a:pt x="270" y="150"/>
                  <a:pt x="271" y="149"/>
                  <a:pt x="272" y="148"/>
                </a:cubicBezTo>
                <a:cubicBezTo>
                  <a:pt x="272" y="148"/>
                  <a:pt x="272" y="147"/>
                  <a:pt x="273" y="146"/>
                </a:cubicBezTo>
                <a:cubicBezTo>
                  <a:pt x="273" y="146"/>
                  <a:pt x="275" y="146"/>
                  <a:pt x="274" y="145"/>
                </a:cubicBezTo>
                <a:cubicBezTo>
                  <a:pt x="274" y="144"/>
                  <a:pt x="271" y="145"/>
                  <a:pt x="272" y="143"/>
                </a:cubicBezTo>
                <a:cubicBezTo>
                  <a:pt x="273" y="143"/>
                  <a:pt x="273" y="143"/>
                  <a:pt x="274" y="143"/>
                </a:cubicBezTo>
                <a:cubicBezTo>
                  <a:pt x="274" y="142"/>
                  <a:pt x="275" y="142"/>
                  <a:pt x="275" y="142"/>
                </a:cubicBezTo>
                <a:cubicBezTo>
                  <a:pt x="277" y="141"/>
                  <a:pt x="278" y="140"/>
                  <a:pt x="278" y="139"/>
                </a:cubicBezTo>
                <a:cubicBezTo>
                  <a:pt x="278" y="139"/>
                  <a:pt x="279" y="139"/>
                  <a:pt x="279" y="139"/>
                </a:cubicBezTo>
                <a:cubicBezTo>
                  <a:pt x="280" y="138"/>
                  <a:pt x="279" y="137"/>
                  <a:pt x="280" y="137"/>
                </a:cubicBezTo>
                <a:cubicBezTo>
                  <a:pt x="282" y="136"/>
                  <a:pt x="283" y="134"/>
                  <a:pt x="285" y="133"/>
                </a:cubicBezTo>
                <a:cubicBezTo>
                  <a:pt x="284" y="131"/>
                  <a:pt x="286" y="131"/>
                  <a:pt x="286" y="130"/>
                </a:cubicBezTo>
                <a:cubicBezTo>
                  <a:pt x="287" y="129"/>
                  <a:pt x="286" y="128"/>
                  <a:pt x="287" y="128"/>
                </a:cubicBezTo>
                <a:cubicBezTo>
                  <a:pt x="288" y="128"/>
                  <a:pt x="288" y="127"/>
                  <a:pt x="289" y="127"/>
                </a:cubicBezTo>
                <a:cubicBezTo>
                  <a:pt x="290" y="126"/>
                  <a:pt x="292" y="125"/>
                  <a:pt x="293" y="124"/>
                </a:cubicBezTo>
                <a:cubicBezTo>
                  <a:pt x="293" y="124"/>
                  <a:pt x="294" y="123"/>
                  <a:pt x="294" y="122"/>
                </a:cubicBezTo>
                <a:cubicBezTo>
                  <a:pt x="292" y="122"/>
                  <a:pt x="291" y="122"/>
                  <a:pt x="290" y="123"/>
                </a:cubicBezTo>
                <a:cubicBezTo>
                  <a:pt x="290" y="123"/>
                  <a:pt x="289" y="122"/>
                  <a:pt x="289" y="123"/>
                </a:cubicBezTo>
                <a:cubicBezTo>
                  <a:pt x="289" y="123"/>
                  <a:pt x="289" y="123"/>
                  <a:pt x="289" y="124"/>
                </a:cubicBezTo>
                <a:cubicBezTo>
                  <a:pt x="288" y="125"/>
                  <a:pt x="286" y="125"/>
                  <a:pt x="286" y="127"/>
                </a:cubicBezTo>
                <a:cubicBezTo>
                  <a:pt x="286" y="127"/>
                  <a:pt x="285" y="128"/>
                  <a:pt x="285" y="128"/>
                </a:cubicBezTo>
                <a:cubicBezTo>
                  <a:pt x="284" y="128"/>
                  <a:pt x="283" y="129"/>
                  <a:pt x="282" y="130"/>
                </a:cubicBezTo>
                <a:cubicBezTo>
                  <a:pt x="282" y="131"/>
                  <a:pt x="281" y="132"/>
                  <a:pt x="280" y="134"/>
                </a:cubicBezTo>
                <a:cubicBezTo>
                  <a:pt x="279" y="135"/>
                  <a:pt x="277" y="136"/>
                  <a:pt x="276" y="137"/>
                </a:cubicBezTo>
                <a:cubicBezTo>
                  <a:pt x="275" y="137"/>
                  <a:pt x="275" y="139"/>
                  <a:pt x="274" y="137"/>
                </a:cubicBezTo>
                <a:cubicBezTo>
                  <a:pt x="276" y="136"/>
                  <a:pt x="278" y="135"/>
                  <a:pt x="279" y="133"/>
                </a:cubicBezTo>
                <a:cubicBezTo>
                  <a:pt x="279" y="133"/>
                  <a:pt x="279" y="132"/>
                  <a:pt x="279" y="131"/>
                </a:cubicBezTo>
                <a:cubicBezTo>
                  <a:pt x="280" y="130"/>
                  <a:pt x="282" y="130"/>
                  <a:pt x="282" y="128"/>
                </a:cubicBezTo>
                <a:cubicBezTo>
                  <a:pt x="282" y="128"/>
                  <a:pt x="283" y="128"/>
                  <a:pt x="283" y="127"/>
                </a:cubicBezTo>
                <a:cubicBezTo>
                  <a:pt x="283" y="127"/>
                  <a:pt x="283" y="126"/>
                  <a:pt x="284" y="126"/>
                </a:cubicBezTo>
                <a:cubicBezTo>
                  <a:pt x="285" y="126"/>
                  <a:pt x="284" y="124"/>
                  <a:pt x="286" y="125"/>
                </a:cubicBezTo>
                <a:cubicBezTo>
                  <a:pt x="287" y="122"/>
                  <a:pt x="289" y="120"/>
                  <a:pt x="292" y="119"/>
                </a:cubicBezTo>
                <a:cubicBezTo>
                  <a:pt x="293" y="120"/>
                  <a:pt x="292" y="121"/>
                  <a:pt x="294" y="120"/>
                </a:cubicBezTo>
                <a:cubicBezTo>
                  <a:pt x="295" y="121"/>
                  <a:pt x="296" y="119"/>
                  <a:pt x="297" y="118"/>
                </a:cubicBezTo>
                <a:cubicBezTo>
                  <a:pt x="297" y="118"/>
                  <a:pt x="298" y="118"/>
                  <a:pt x="298" y="117"/>
                </a:cubicBezTo>
                <a:cubicBezTo>
                  <a:pt x="299" y="117"/>
                  <a:pt x="298" y="116"/>
                  <a:pt x="299" y="115"/>
                </a:cubicBezTo>
                <a:cubicBezTo>
                  <a:pt x="297" y="116"/>
                  <a:pt x="296" y="117"/>
                  <a:pt x="296" y="114"/>
                </a:cubicBezTo>
                <a:cubicBezTo>
                  <a:pt x="296" y="113"/>
                  <a:pt x="299" y="115"/>
                  <a:pt x="299" y="113"/>
                </a:cubicBezTo>
                <a:cubicBezTo>
                  <a:pt x="297" y="113"/>
                  <a:pt x="299" y="112"/>
                  <a:pt x="299" y="110"/>
                </a:cubicBezTo>
                <a:cubicBezTo>
                  <a:pt x="300" y="110"/>
                  <a:pt x="301" y="110"/>
                  <a:pt x="302" y="109"/>
                </a:cubicBezTo>
                <a:cubicBezTo>
                  <a:pt x="302" y="107"/>
                  <a:pt x="305" y="107"/>
                  <a:pt x="305" y="108"/>
                </a:cubicBezTo>
                <a:cubicBezTo>
                  <a:pt x="304" y="108"/>
                  <a:pt x="305" y="109"/>
                  <a:pt x="304" y="109"/>
                </a:cubicBezTo>
                <a:cubicBezTo>
                  <a:pt x="304" y="110"/>
                  <a:pt x="303" y="110"/>
                  <a:pt x="303" y="110"/>
                </a:cubicBezTo>
                <a:cubicBezTo>
                  <a:pt x="302" y="110"/>
                  <a:pt x="302" y="111"/>
                  <a:pt x="302" y="111"/>
                </a:cubicBezTo>
                <a:cubicBezTo>
                  <a:pt x="301" y="111"/>
                  <a:pt x="301" y="111"/>
                  <a:pt x="301" y="113"/>
                </a:cubicBezTo>
                <a:cubicBezTo>
                  <a:pt x="303" y="115"/>
                  <a:pt x="304" y="111"/>
                  <a:pt x="305" y="110"/>
                </a:cubicBezTo>
                <a:cubicBezTo>
                  <a:pt x="306" y="109"/>
                  <a:pt x="307" y="107"/>
                  <a:pt x="308" y="106"/>
                </a:cubicBezTo>
                <a:cubicBezTo>
                  <a:pt x="308" y="105"/>
                  <a:pt x="306" y="105"/>
                  <a:pt x="306" y="105"/>
                </a:cubicBezTo>
                <a:cubicBezTo>
                  <a:pt x="307" y="104"/>
                  <a:pt x="308" y="102"/>
                  <a:pt x="308" y="105"/>
                </a:cubicBezTo>
                <a:cubicBezTo>
                  <a:pt x="309" y="105"/>
                  <a:pt x="309" y="104"/>
                  <a:pt x="310" y="104"/>
                </a:cubicBezTo>
                <a:cubicBezTo>
                  <a:pt x="310" y="103"/>
                  <a:pt x="308" y="104"/>
                  <a:pt x="308" y="103"/>
                </a:cubicBezTo>
                <a:cubicBezTo>
                  <a:pt x="309" y="101"/>
                  <a:pt x="311" y="101"/>
                  <a:pt x="313" y="100"/>
                </a:cubicBezTo>
                <a:cubicBezTo>
                  <a:pt x="314" y="99"/>
                  <a:pt x="314" y="98"/>
                  <a:pt x="315" y="98"/>
                </a:cubicBezTo>
                <a:cubicBezTo>
                  <a:pt x="315" y="97"/>
                  <a:pt x="316" y="96"/>
                  <a:pt x="316" y="95"/>
                </a:cubicBezTo>
                <a:cubicBezTo>
                  <a:pt x="317" y="95"/>
                  <a:pt x="317" y="95"/>
                  <a:pt x="318" y="95"/>
                </a:cubicBezTo>
                <a:cubicBezTo>
                  <a:pt x="318" y="94"/>
                  <a:pt x="318" y="93"/>
                  <a:pt x="319" y="93"/>
                </a:cubicBezTo>
                <a:cubicBezTo>
                  <a:pt x="321" y="93"/>
                  <a:pt x="322" y="91"/>
                  <a:pt x="323" y="90"/>
                </a:cubicBezTo>
                <a:cubicBezTo>
                  <a:pt x="324" y="89"/>
                  <a:pt x="325" y="88"/>
                  <a:pt x="327" y="88"/>
                </a:cubicBezTo>
                <a:cubicBezTo>
                  <a:pt x="327" y="88"/>
                  <a:pt x="327" y="87"/>
                  <a:pt x="327" y="87"/>
                </a:cubicBezTo>
                <a:cubicBezTo>
                  <a:pt x="327" y="87"/>
                  <a:pt x="328" y="87"/>
                  <a:pt x="329" y="87"/>
                </a:cubicBezTo>
                <a:cubicBezTo>
                  <a:pt x="329" y="85"/>
                  <a:pt x="330" y="84"/>
                  <a:pt x="331" y="83"/>
                </a:cubicBezTo>
                <a:cubicBezTo>
                  <a:pt x="331" y="83"/>
                  <a:pt x="332" y="83"/>
                  <a:pt x="332" y="83"/>
                </a:cubicBezTo>
                <a:cubicBezTo>
                  <a:pt x="332" y="83"/>
                  <a:pt x="332" y="82"/>
                  <a:pt x="332" y="82"/>
                </a:cubicBezTo>
                <a:cubicBezTo>
                  <a:pt x="332" y="82"/>
                  <a:pt x="333" y="82"/>
                  <a:pt x="333" y="82"/>
                </a:cubicBezTo>
                <a:cubicBezTo>
                  <a:pt x="333" y="82"/>
                  <a:pt x="334" y="81"/>
                  <a:pt x="335" y="80"/>
                </a:cubicBezTo>
                <a:cubicBezTo>
                  <a:pt x="335" y="80"/>
                  <a:pt x="336" y="80"/>
                  <a:pt x="336" y="80"/>
                </a:cubicBezTo>
                <a:cubicBezTo>
                  <a:pt x="337" y="80"/>
                  <a:pt x="337" y="79"/>
                  <a:pt x="338" y="79"/>
                </a:cubicBezTo>
                <a:cubicBezTo>
                  <a:pt x="339" y="78"/>
                  <a:pt x="339" y="78"/>
                  <a:pt x="340" y="77"/>
                </a:cubicBezTo>
                <a:cubicBezTo>
                  <a:pt x="341" y="76"/>
                  <a:pt x="342" y="75"/>
                  <a:pt x="343" y="75"/>
                </a:cubicBezTo>
                <a:cubicBezTo>
                  <a:pt x="343" y="75"/>
                  <a:pt x="343" y="75"/>
                  <a:pt x="343" y="75"/>
                </a:cubicBezTo>
                <a:cubicBezTo>
                  <a:pt x="344" y="74"/>
                  <a:pt x="345" y="74"/>
                  <a:pt x="346" y="73"/>
                </a:cubicBezTo>
                <a:cubicBezTo>
                  <a:pt x="346" y="72"/>
                  <a:pt x="346" y="73"/>
                  <a:pt x="346" y="72"/>
                </a:cubicBezTo>
                <a:cubicBezTo>
                  <a:pt x="348" y="71"/>
                  <a:pt x="349" y="71"/>
                  <a:pt x="351" y="70"/>
                </a:cubicBezTo>
                <a:cubicBezTo>
                  <a:pt x="353" y="69"/>
                  <a:pt x="355" y="67"/>
                  <a:pt x="357" y="67"/>
                </a:cubicBezTo>
                <a:cubicBezTo>
                  <a:pt x="358" y="65"/>
                  <a:pt x="359" y="65"/>
                  <a:pt x="360" y="64"/>
                </a:cubicBezTo>
                <a:cubicBezTo>
                  <a:pt x="360" y="64"/>
                  <a:pt x="360" y="64"/>
                  <a:pt x="360" y="64"/>
                </a:cubicBezTo>
                <a:cubicBezTo>
                  <a:pt x="362" y="63"/>
                  <a:pt x="362" y="63"/>
                  <a:pt x="362" y="63"/>
                </a:cubicBezTo>
                <a:cubicBezTo>
                  <a:pt x="363" y="62"/>
                  <a:pt x="364" y="62"/>
                  <a:pt x="364" y="61"/>
                </a:cubicBezTo>
                <a:cubicBezTo>
                  <a:pt x="366" y="61"/>
                  <a:pt x="366" y="61"/>
                  <a:pt x="367" y="61"/>
                </a:cubicBezTo>
                <a:cubicBezTo>
                  <a:pt x="369" y="58"/>
                  <a:pt x="373" y="57"/>
                  <a:pt x="376" y="55"/>
                </a:cubicBezTo>
                <a:cubicBezTo>
                  <a:pt x="376" y="54"/>
                  <a:pt x="377" y="53"/>
                  <a:pt x="378" y="53"/>
                </a:cubicBezTo>
                <a:cubicBezTo>
                  <a:pt x="379" y="52"/>
                  <a:pt x="380" y="51"/>
                  <a:pt x="380" y="50"/>
                </a:cubicBezTo>
                <a:cubicBezTo>
                  <a:pt x="375" y="50"/>
                  <a:pt x="374" y="53"/>
                  <a:pt x="370" y="55"/>
                </a:cubicBezTo>
                <a:cubicBezTo>
                  <a:pt x="370" y="54"/>
                  <a:pt x="372" y="53"/>
                  <a:pt x="370" y="53"/>
                </a:cubicBezTo>
                <a:cubicBezTo>
                  <a:pt x="370" y="54"/>
                  <a:pt x="367" y="53"/>
                  <a:pt x="367" y="55"/>
                </a:cubicBezTo>
                <a:cubicBezTo>
                  <a:pt x="368" y="56"/>
                  <a:pt x="369" y="54"/>
                  <a:pt x="369" y="55"/>
                </a:cubicBezTo>
                <a:cubicBezTo>
                  <a:pt x="368" y="56"/>
                  <a:pt x="368" y="57"/>
                  <a:pt x="366" y="56"/>
                </a:cubicBezTo>
                <a:cubicBezTo>
                  <a:pt x="365" y="54"/>
                  <a:pt x="368" y="54"/>
                  <a:pt x="367" y="52"/>
                </a:cubicBezTo>
                <a:cubicBezTo>
                  <a:pt x="366" y="52"/>
                  <a:pt x="366" y="53"/>
                  <a:pt x="365" y="54"/>
                </a:cubicBezTo>
                <a:cubicBezTo>
                  <a:pt x="364" y="54"/>
                  <a:pt x="365" y="54"/>
                  <a:pt x="364" y="54"/>
                </a:cubicBezTo>
                <a:cubicBezTo>
                  <a:pt x="364" y="54"/>
                  <a:pt x="363" y="54"/>
                  <a:pt x="362" y="55"/>
                </a:cubicBezTo>
                <a:cubicBezTo>
                  <a:pt x="362" y="55"/>
                  <a:pt x="362" y="56"/>
                  <a:pt x="361" y="56"/>
                </a:cubicBezTo>
                <a:cubicBezTo>
                  <a:pt x="360" y="56"/>
                  <a:pt x="360" y="56"/>
                  <a:pt x="359" y="57"/>
                </a:cubicBezTo>
                <a:cubicBezTo>
                  <a:pt x="362" y="57"/>
                  <a:pt x="359" y="58"/>
                  <a:pt x="360" y="60"/>
                </a:cubicBezTo>
                <a:cubicBezTo>
                  <a:pt x="360" y="60"/>
                  <a:pt x="359" y="60"/>
                  <a:pt x="359" y="61"/>
                </a:cubicBezTo>
                <a:cubicBezTo>
                  <a:pt x="357" y="61"/>
                  <a:pt x="357" y="63"/>
                  <a:pt x="355" y="63"/>
                </a:cubicBezTo>
                <a:cubicBezTo>
                  <a:pt x="354" y="63"/>
                  <a:pt x="355" y="62"/>
                  <a:pt x="354" y="62"/>
                </a:cubicBezTo>
                <a:cubicBezTo>
                  <a:pt x="353" y="63"/>
                  <a:pt x="352" y="62"/>
                  <a:pt x="351" y="62"/>
                </a:cubicBezTo>
                <a:cubicBezTo>
                  <a:pt x="350" y="63"/>
                  <a:pt x="350" y="63"/>
                  <a:pt x="349" y="63"/>
                </a:cubicBezTo>
                <a:cubicBezTo>
                  <a:pt x="348" y="64"/>
                  <a:pt x="348" y="64"/>
                  <a:pt x="347" y="65"/>
                </a:cubicBezTo>
                <a:cubicBezTo>
                  <a:pt x="346" y="65"/>
                  <a:pt x="346" y="65"/>
                  <a:pt x="345" y="65"/>
                </a:cubicBezTo>
                <a:cubicBezTo>
                  <a:pt x="345" y="65"/>
                  <a:pt x="344" y="66"/>
                  <a:pt x="344" y="66"/>
                </a:cubicBezTo>
                <a:cubicBezTo>
                  <a:pt x="343" y="67"/>
                  <a:pt x="343" y="67"/>
                  <a:pt x="342" y="68"/>
                </a:cubicBezTo>
                <a:cubicBezTo>
                  <a:pt x="341" y="68"/>
                  <a:pt x="340" y="68"/>
                  <a:pt x="340" y="69"/>
                </a:cubicBezTo>
                <a:cubicBezTo>
                  <a:pt x="340" y="70"/>
                  <a:pt x="339" y="70"/>
                  <a:pt x="338" y="70"/>
                </a:cubicBezTo>
                <a:cubicBezTo>
                  <a:pt x="338" y="73"/>
                  <a:pt x="337" y="75"/>
                  <a:pt x="334" y="75"/>
                </a:cubicBezTo>
                <a:cubicBezTo>
                  <a:pt x="334" y="73"/>
                  <a:pt x="336" y="74"/>
                  <a:pt x="336" y="72"/>
                </a:cubicBezTo>
                <a:cubicBezTo>
                  <a:pt x="334" y="72"/>
                  <a:pt x="332" y="73"/>
                  <a:pt x="332" y="74"/>
                </a:cubicBezTo>
                <a:cubicBezTo>
                  <a:pt x="331" y="74"/>
                  <a:pt x="331" y="74"/>
                  <a:pt x="331" y="74"/>
                </a:cubicBezTo>
                <a:cubicBezTo>
                  <a:pt x="330" y="75"/>
                  <a:pt x="329" y="75"/>
                  <a:pt x="329" y="76"/>
                </a:cubicBezTo>
                <a:cubicBezTo>
                  <a:pt x="328" y="76"/>
                  <a:pt x="328" y="76"/>
                  <a:pt x="328" y="76"/>
                </a:cubicBezTo>
                <a:cubicBezTo>
                  <a:pt x="327" y="76"/>
                  <a:pt x="326" y="77"/>
                  <a:pt x="326" y="77"/>
                </a:cubicBezTo>
                <a:cubicBezTo>
                  <a:pt x="326" y="77"/>
                  <a:pt x="326" y="77"/>
                  <a:pt x="325" y="78"/>
                </a:cubicBezTo>
                <a:cubicBezTo>
                  <a:pt x="325" y="78"/>
                  <a:pt x="324" y="78"/>
                  <a:pt x="324" y="78"/>
                </a:cubicBezTo>
                <a:cubicBezTo>
                  <a:pt x="323" y="79"/>
                  <a:pt x="322" y="80"/>
                  <a:pt x="321" y="81"/>
                </a:cubicBezTo>
                <a:cubicBezTo>
                  <a:pt x="319" y="81"/>
                  <a:pt x="319" y="83"/>
                  <a:pt x="316" y="83"/>
                </a:cubicBezTo>
                <a:cubicBezTo>
                  <a:pt x="314" y="86"/>
                  <a:pt x="310" y="87"/>
                  <a:pt x="308" y="90"/>
                </a:cubicBezTo>
                <a:cubicBezTo>
                  <a:pt x="307" y="90"/>
                  <a:pt x="306" y="90"/>
                  <a:pt x="305" y="91"/>
                </a:cubicBezTo>
                <a:cubicBezTo>
                  <a:pt x="304" y="91"/>
                  <a:pt x="304" y="92"/>
                  <a:pt x="303" y="92"/>
                </a:cubicBezTo>
                <a:cubicBezTo>
                  <a:pt x="303" y="93"/>
                  <a:pt x="303" y="93"/>
                  <a:pt x="302" y="93"/>
                </a:cubicBezTo>
                <a:cubicBezTo>
                  <a:pt x="302" y="94"/>
                  <a:pt x="302" y="93"/>
                  <a:pt x="301" y="93"/>
                </a:cubicBezTo>
                <a:cubicBezTo>
                  <a:pt x="301" y="94"/>
                  <a:pt x="301" y="95"/>
                  <a:pt x="300" y="96"/>
                </a:cubicBezTo>
                <a:cubicBezTo>
                  <a:pt x="300" y="96"/>
                  <a:pt x="299" y="96"/>
                  <a:pt x="299" y="96"/>
                </a:cubicBezTo>
                <a:cubicBezTo>
                  <a:pt x="299" y="97"/>
                  <a:pt x="298" y="97"/>
                  <a:pt x="297" y="98"/>
                </a:cubicBezTo>
                <a:cubicBezTo>
                  <a:pt x="296" y="98"/>
                  <a:pt x="296" y="99"/>
                  <a:pt x="295" y="100"/>
                </a:cubicBezTo>
                <a:cubicBezTo>
                  <a:pt x="294" y="100"/>
                  <a:pt x="294" y="100"/>
                  <a:pt x="293" y="100"/>
                </a:cubicBezTo>
                <a:cubicBezTo>
                  <a:pt x="293" y="100"/>
                  <a:pt x="293" y="101"/>
                  <a:pt x="292" y="101"/>
                </a:cubicBezTo>
                <a:cubicBezTo>
                  <a:pt x="292" y="102"/>
                  <a:pt x="291" y="103"/>
                  <a:pt x="290" y="103"/>
                </a:cubicBezTo>
                <a:cubicBezTo>
                  <a:pt x="288" y="104"/>
                  <a:pt x="288" y="105"/>
                  <a:pt x="286" y="104"/>
                </a:cubicBezTo>
                <a:cubicBezTo>
                  <a:pt x="286" y="106"/>
                  <a:pt x="285" y="107"/>
                  <a:pt x="283" y="107"/>
                </a:cubicBezTo>
                <a:cubicBezTo>
                  <a:pt x="282" y="108"/>
                  <a:pt x="283" y="109"/>
                  <a:pt x="281" y="109"/>
                </a:cubicBezTo>
                <a:cubicBezTo>
                  <a:pt x="280" y="109"/>
                  <a:pt x="280" y="110"/>
                  <a:pt x="279" y="111"/>
                </a:cubicBezTo>
                <a:cubicBezTo>
                  <a:pt x="279" y="111"/>
                  <a:pt x="278" y="111"/>
                  <a:pt x="278" y="111"/>
                </a:cubicBezTo>
                <a:cubicBezTo>
                  <a:pt x="277" y="112"/>
                  <a:pt x="277" y="112"/>
                  <a:pt x="277" y="112"/>
                </a:cubicBezTo>
                <a:cubicBezTo>
                  <a:pt x="277" y="112"/>
                  <a:pt x="276" y="111"/>
                  <a:pt x="275" y="112"/>
                </a:cubicBezTo>
                <a:cubicBezTo>
                  <a:pt x="275" y="114"/>
                  <a:pt x="274" y="114"/>
                  <a:pt x="274" y="114"/>
                </a:cubicBezTo>
                <a:cubicBezTo>
                  <a:pt x="273" y="114"/>
                  <a:pt x="273" y="115"/>
                  <a:pt x="273" y="115"/>
                </a:cubicBezTo>
                <a:cubicBezTo>
                  <a:pt x="271" y="116"/>
                  <a:pt x="270" y="117"/>
                  <a:pt x="269" y="117"/>
                </a:cubicBezTo>
                <a:cubicBezTo>
                  <a:pt x="270" y="119"/>
                  <a:pt x="269" y="120"/>
                  <a:pt x="268" y="121"/>
                </a:cubicBezTo>
                <a:cubicBezTo>
                  <a:pt x="267" y="121"/>
                  <a:pt x="267" y="121"/>
                  <a:pt x="266" y="121"/>
                </a:cubicBezTo>
                <a:cubicBezTo>
                  <a:pt x="266" y="121"/>
                  <a:pt x="266" y="122"/>
                  <a:pt x="266" y="122"/>
                </a:cubicBezTo>
                <a:cubicBezTo>
                  <a:pt x="265" y="122"/>
                  <a:pt x="265" y="123"/>
                  <a:pt x="265" y="123"/>
                </a:cubicBezTo>
                <a:cubicBezTo>
                  <a:pt x="264" y="123"/>
                  <a:pt x="264" y="122"/>
                  <a:pt x="264" y="122"/>
                </a:cubicBezTo>
                <a:cubicBezTo>
                  <a:pt x="264" y="124"/>
                  <a:pt x="262" y="124"/>
                  <a:pt x="262" y="125"/>
                </a:cubicBezTo>
                <a:cubicBezTo>
                  <a:pt x="261" y="126"/>
                  <a:pt x="260" y="127"/>
                  <a:pt x="259" y="127"/>
                </a:cubicBezTo>
                <a:cubicBezTo>
                  <a:pt x="259" y="129"/>
                  <a:pt x="257" y="129"/>
                  <a:pt x="257" y="130"/>
                </a:cubicBezTo>
                <a:cubicBezTo>
                  <a:pt x="256" y="130"/>
                  <a:pt x="255" y="131"/>
                  <a:pt x="254" y="131"/>
                </a:cubicBezTo>
                <a:cubicBezTo>
                  <a:pt x="254" y="132"/>
                  <a:pt x="256" y="133"/>
                  <a:pt x="254" y="133"/>
                </a:cubicBezTo>
                <a:cubicBezTo>
                  <a:pt x="253" y="133"/>
                  <a:pt x="253" y="134"/>
                  <a:pt x="253" y="134"/>
                </a:cubicBezTo>
                <a:cubicBezTo>
                  <a:pt x="252" y="134"/>
                  <a:pt x="252" y="133"/>
                  <a:pt x="251" y="133"/>
                </a:cubicBezTo>
                <a:cubicBezTo>
                  <a:pt x="251" y="135"/>
                  <a:pt x="251" y="136"/>
                  <a:pt x="251" y="137"/>
                </a:cubicBezTo>
                <a:cubicBezTo>
                  <a:pt x="250" y="138"/>
                  <a:pt x="250" y="139"/>
                  <a:pt x="249" y="139"/>
                </a:cubicBezTo>
                <a:cubicBezTo>
                  <a:pt x="248" y="139"/>
                  <a:pt x="249" y="136"/>
                  <a:pt x="248" y="137"/>
                </a:cubicBezTo>
                <a:cubicBezTo>
                  <a:pt x="248" y="137"/>
                  <a:pt x="248" y="138"/>
                  <a:pt x="248" y="139"/>
                </a:cubicBezTo>
                <a:cubicBezTo>
                  <a:pt x="247" y="140"/>
                  <a:pt x="246" y="141"/>
                  <a:pt x="245" y="142"/>
                </a:cubicBezTo>
                <a:cubicBezTo>
                  <a:pt x="244" y="143"/>
                  <a:pt x="242" y="143"/>
                  <a:pt x="241" y="144"/>
                </a:cubicBezTo>
                <a:cubicBezTo>
                  <a:pt x="241" y="145"/>
                  <a:pt x="241" y="145"/>
                  <a:pt x="241" y="146"/>
                </a:cubicBezTo>
                <a:cubicBezTo>
                  <a:pt x="240" y="147"/>
                  <a:pt x="239" y="147"/>
                  <a:pt x="240" y="148"/>
                </a:cubicBezTo>
                <a:cubicBezTo>
                  <a:pt x="243" y="148"/>
                  <a:pt x="244" y="142"/>
                  <a:pt x="247" y="142"/>
                </a:cubicBezTo>
                <a:cubicBezTo>
                  <a:pt x="248" y="142"/>
                  <a:pt x="248" y="141"/>
                  <a:pt x="249" y="141"/>
                </a:cubicBezTo>
                <a:cubicBezTo>
                  <a:pt x="249" y="141"/>
                  <a:pt x="250" y="141"/>
                  <a:pt x="250" y="141"/>
                </a:cubicBezTo>
                <a:cubicBezTo>
                  <a:pt x="251" y="140"/>
                  <a:pt x="252" y="138"/>
                  <a:pt x="252" y="138"/>
                </a:cubicBezTo>
                <a:cubicBezTo>
                  <a:pt x="252" y="138"/>
                  <a:pt x="253" y="138"/>
                  <a:pt x="254" y="138"/>
                </a:cubicBezTo>
                <a:cubicBezTo>
                  <a:pt x="254" y="137"/>
                  <a:pt x="254" y="136"/>
                  <a:pt x="254" y="136"/>
                </a:cubicBezTo>
                <a:cubicBezTo>
                  <a:pt x="255" y="135"/>
                  <a:pt x="255" y="134"/>
                  <a:pt x="256" y="133"/>
                </a:cubicBezTo>
                <a:cubicBezTo>
                  <a:pt x="256" y="133"/>
                  <a:pt x="256" y="133"/>
                  <a:pt x="256" y="133"/>
                </a:cubicBezTo>
                <a:cubicBezTo>
                  <a:pt x="256" y="132"/>
                  <a:pt x="256" y="132"/>
                  <a:pt x="257" y="132"/>
                </a:cubicBezTo>
                <a:cubicBezTo>
                  <a:pt x="257" y="132"/>
                  <a:pt x="258" y="132"/>
                  <a:pt x="259" y="132"/>
                </a:cubicBezTo>
                <a:cubicBezTo>
                  <a:pt x="260" y="130"/>
                  <a:pt x="261" y="129"/>
                  <a:pt x="263" y="128"/>
                </a:cubicBezTo>
                <a:cubicBezTo>
                  <a:pt x="264" y="126"/>
                  <a:pt x="265" y="124"/>
                  <a:pt x="267" y="123"/>
                </a:cubicBezTo>
                <a:cubicBezTo>
                  <a:pt x="267" y="123"/>
                  <a:pt x="268" y="123"/>
                  <a:pt x="268" y="122"/>
                </a:cubicBezTo>
                <a:cubicBezTo>
                  <a:pt x="268" y="122"/>
                  <a:pt x="269" y="122"/>
                  <a:pt x="269" y="121"/>
                </a:cubicBezTo>
                <a:cubicBezTo>
                  <a:pt x="270" y="120"/>
                  <a:pt x="272" y="119"/>
                  <a:pt x="273" y="118"/>
                </a:cubicBezTo>
                <a:cubicBezTo>
                  <a:pt x="274" y="117"/>
                  <a:pt x="274" y="117"/>
                  <a:pt x="275" y="116"/>
                </a:cubicBezTo>
                <a:cubicBezTo>
                  <a:pt x="276" y="116"/>
                  <a:pt x="276" y="115"/>
                  <a:pt x="277" y="115"/>
                </a:cubicBezTo>
                <a:cubicBezTo>
                  <a:pt x="277" y="115"/>
                  <a:pt x="278" y="114"/>
                  <a:pt x="278" y="115"/>
                </a:cubicBezTo>
                <a:cubicBezTo>
                  <a:pt x="278" y="118"/>
                  <a:pt x="275" y="118"/>
                  <a:pt x="274" y="119"/>
                </a:cubicBezTo>
                <a:cubicBezTo>
                  <a:pt x="274" y="120"/>
                  <a:pt x="274" y="120"/>
                  <a:pt x="273" y="120"/>
                </a:cubicBezTo>
                <a:cubicBezTo>
                  <a:pt x="272" y="121"/>
                  <a:pt x="273" y="122"/>
                  <a:pt x="273" y="123"/>
                </a:cubicBezTo>
                <a:cubicBezTo>
                  <a:pt x="270" y="124"/>
                  <a:pt x="269" y="127"/>
                  <a:pt x="266" y="128"/>
                </a:cubicBezTo>
                <a:cubicBezTo>
                  <a:pt x="265" y="130"/>
                  <a:pt x="263" y="130"/>
                  <a:pt x="262" y="132"/>
                </a:cubicBezTo>
                <a:cubicBezTo>
                  <a:pt x="261" y="132"/>
                  <a:pt x="261" y="133"/>
                  <a:pt x="260" y="133"/>
                </a:cubicBezTo>
                <a:cubicBezTo>
                  <a:pt x="260" y="135"/>
                  <a:pt x="259" y="135"/>
                  <a:pt x="258" y="137"/>
                </a:cubicBezTo>
                <a:cubicBezTo>
                  <a:pt x="255" y="136"/>
                  <a:pt x="257" y="140"/>
                  <a:pt x="254" y="139"/>
                </a:cubicBezTo>
                <a:cubicBezTo>
                  <a:pt x="254" y="142"/>
                  <a:pt x="252" y="142"/>
                  <a:pt x="252" y="143"/>
                </a:cubicBezTo>
                <a:cubicBezTo>
                  <a:pt x="250" y="143"/>
                  <a:pt x="251" y="144"/>
                  <a:pt x="249" y="144"/>
                </a:cubicBezTo>
                <a:cubicBezTo>
                  <a:pt x="248" y="146"/>
                  <a:pt x="246" y="147"/>
                  <a:pt x="245" y="149"/>
                </a:cubicBezTo>
                <a:cubicBezTo>
                  <a:pt x="243" y="150"/>
                  <a:pt x="242" y="151"/>
                  <a:pt x="241" y="152"/>
                </a:cubicBezTo>
                <a:cubicBezTo>
                  <a:pt x="241" y="153"/>
                  <a:pt x="240" y="153"/>
                  <a:pt x="240" y="153"/>
                </a:cubicBezTo>
                <a:cubicBezTo>
                  <a:pt x="240" y="155"/>
                  <a:pt x="238" y="155"/>
                  <a:pt x="239" y="156"/>
                </a:cubicBezTo>
                <a:cubicBezTo>
                  <a:pt x="238" y="157"/>
                  <a:pt x="237" y="157"/>
                  <a:pt x="237" y="158"/>
                </a:cubicBezTo>
                <a:cubicBezTo>
                  <a:pt x="237" y="160"/>
                  <a:pt x="239" y="157"/>
                  <a:pt x="239" y="159"/>
                </a:cubicBezTo>
                <a:cubicBezTo>
                  <a:pt x="237" y="160"/>
                  <a:pt x="238" y="160"/>
                  <a:pt x="238" y="161"/>
                </a:cubicBezTo>
                <a:cubicBezTo>
                  <a:pt x="237" y="161"/>
                  <a:pt x="237" y="160"/>
                  <a:pt x="237" y="160"/>
                </a:cubicBezTo>
                <a:cubicBezTo>
                  <a:pt x="236" y="160"/>
                  <a:pt x="237" y="162"/>
                  <a:pt x="236" y="162"/>
                </a:cubicBezTo>
                <a:cubicBezTo>
                  <a:pt x="236" y="161"/>
                  <a:pt x="234" y="161"/>
                  <a:pt x="234" y="161"/>
                </a:cubicBezTo>
                <a:cubicBezTo>
                  <a:pt x="233" y="163"/>
                  <a:pt x="236" y="161"/>
                  <a:pt x="235" y="164"/>
                </a:cubicBezTo>
                <a:cubicBezTo>
                  <a:pt x="234" y="163"/>
                  <a:pt x="234" y="164"/>
                  <a:pt x="234" y="165"/>
                </a:cubicBezTo>
                <a:cubicBezTo>
                  <a:pt x="232" y="166"/>
                  <a:pt x="233" y="163"/>
                  <a:pt x="231" y="164"/>
                </a:cubicBezTo>
                <a:cubicBezTo>
                  <a:pt x="230" y="165"/>
                  <a:pt x="227" y="167"/>
                  <a:pt x="229" y="170"/>
                </a:cubicBezTo>
                <a:cubicBezTo>
                  <a:pt x="230" y="170"/>
                  <a:pt x="228" y="171"/>
                  <a:pt x="228" y="171"/>
                </a:cubicBezTo>
                <a:cubicBezTo>
                  <a:pt x="227" y="170"/>
                  <a:pt x="229" y="169"/>
                  <a:pt x="227" y="169"/>
                </a:cubicBezTo>
                <a:cubicBezTo>
                  <a:pt x="227" y="170"/>
                  <a:pt x="226" y="171"/>
                  <a:pt x="226" y="171"/>
                </a:cubicBezTo>
                <a:cubicBezTo>
                  <a:pt x="226" y="172"/>
                  <a:pt x="225" y="172"/>
                  <a:pt x="225" y="172"/>
                </a:cubicBezTo>
                <a:cubicBezTo>
                  <a:pt x="225" y="172"/>
                  <a:pt x="224" y="173"/>
                  <a:pt x="224" y="173"/>
                </a:cubicBezTo>
                <a:cubicBezTo>
                  <a:pt x="223" y="174"/>
                  <a:pt x="222" y="176"/>
                  <a:pt x="221" y="177"/>
                </a:cubicBezTo>
                <a:cubicBezTo>
                  <a:pt x="221" y="177"/>
                  <a:pt x="220" y="177"/>
                  <a:pt x="219" y="177"/>
                </a:cubicBezTo>
                <a:cubicBezTo>
                  <a:pt x="219" y="179"/>
                  <a:pt x="218" y="180"/>
                  <a:pt x="218" y="182"/>
                </a:cubicBezTo>
                <a:cubicBezTo>
                  <a:pt x="216" y="182"/>
                  <a:pt x="217" y="182"/>
                  <a:pt x="217" y="184"/>
                </a:cubicBezTo>
                <a:cubicBezTo>
                  <a:pt x="217" y="184"/>
                  <a:pt x="215" y="184"/>
                  <a:pt x="215" y="184"/>
                </a:cubicBezTo>
                <a:cubicBezTo>
                  <a:pt x="215" y="184"/>
                  <a:pt x="216" y="186"/>
                  <a:pt x="216" y="186"/>
                </a:cubicBezTo>
                <a:cubicBezTo>
                  <a:pt x="215" y="186"/>
                  <a:pt x="215" y="185"/>
                  <a:pt x="214" y="185"/>
                </a:cubicBezTo>
                <a:cubicBezTo>
                  <a:pt x="214" y="186"/>
                  <a:pt x="214" y="188"/>
                  <a:pt x="214" y="189"/>
                </a:cubicBezTo>
                <a:cubicBezTo>
                  <a:pt x="214" y="189"/>
                  <a:pt x="213" y="189"/>
                  <a:pt x="212" y="189"/>
                </a:cubicBezTo>
                <a:cubicBezTo>
                  <a:pt x="211" y="189"/>
                  <a:pt x="212" y="190"/>
                  <a:pt x="211" y="190"/>
                </a:cubicBezTo>
                <a:cubicBezTo>
                  <a:pt x="211" y="188"/>
                  <a:pt x="211" y="187"/>
                  <a:pt x="211" y="186"/>
                </a:cubicBezTo>
                <a:cubicBezTo>
                  <a:pt x="212" y="185"/>
                  <a:pt x="213" y="184"/>
                  <a:pt x="213" y="182"/>
                </a:cubicBezTo>
                <a:cubicBezTo>
                  <a:pt x="211" y="182"/>
                  <a:pt x="211" y="184"/>
                  <a:pt x="211" y="184"/>
                </a:cubicBezTo>
                <a:cubicBezTo>
                  <a:pt x="211" y="185"/>
                  <a:pt x="209" y="186"/>
                  <a:pt x="209" y="187"/>
                </a:cubicBezTo>
                <a:cubicBezTo>
                  <a:pt x="209" y="187"/>
                  <a:pt x="208" y="187"/>
                  <a:pt x="208" y="187"/>
                </a:cubicBezTo>
                <a:cubicBezTo>
                  <a:pt x="208" y="188"/>
                  <a:pt x="209" y="189"/>
                  <a:pt x="208" y="190"/>
                </a:cubicBezTo>
                <a:cubicBezTo>
                  <a:pt x="209" y="190"/>
                  <a:pt x="210" y="191"/>
                  <a:pt x="210" y="192"/>
                </a:cubicBezTo>
                <a:cubicBezTo>
                  <a:pt x="210" y="193"/>
                  <a:pt x="209" y="193"/>
                  <a:pt x="209" y="194"/>
                </a:cubicBezTo>
                <a:cubicBezTo>
                  <a:pt x="209" y="194"/>
                  <a:pt x="210" y="194"/>
                  <a:pt x="210" y="195"/>
                </a:cubicBezTo>
                <a:cubicBezTo>
                  <a:pt x="210" y="195"/>
                  <a:pt x="209" y="195"/>
                  <a:pt x="209" y="195"/>
                </a:cubicBezTo>
                <a:cubicBezTo>
                  <a:pt x="209" y="196"/>
                  <a:pt x="208" y="196"/>
                  <a:pt x="207" y="196"/>
                </a:cubicBezTo>
                <a:cubicBezTo>
                  <a:pt x="206" y="194"/>
                  <a:pt x="209" y="192"/>
                  <a:pt x="206" y="190"/>
                </a:cubicBezTo>
                <a:cubicBezTo>
                  <a:pt x="206" y="191"/>
                  <a:pt x="205" y="192"/>
                  <a:pt x="205" y="192"/>
                </a:cubicBezTo>
                <a:cubicBezTo>
                  <a:pt x="204" y="193"/>
                  <a:pt x="205" y="193"/>
                  <a:pt x="204" y="193"/>
                </a:cubicBezTo>
                <a:cubicBezTo>
                  <a:pt x="203" y="194"/>
                  <a:pt x="203" y="195"/>
                  <a:pt x="202" y="196"/>
                </a:cubicBezTo>
                <a:cubicBezTo>
                  <a:pt x="202" y="196"/>
                  <a:pt x="202" y="197"/>
                  <a:pt x="202" y="197"/>
                </a:cubicBezTo>
                <a:cubicBezTo>
                  <a:pt x="201" y="197"/>
                  <a:pt x="201" y="199"/>
                  <a:pt x="200" y="199"/>
                </a:cubicBezTo>
                <a:cubicBezTo>
                  <a:pt x="200" y="200"/>
                  <a:pt x="200" y="200"/>
                  <a:pt x="199" y="200"/>
                </a:cubicBezTo>
                <a:cubicBezTo>
                  <a:pt x="199" y="200"/>
                  <a:pt x="199" y="200"/>
                  <a:pt x="198" y="200"/>
                </a:cubicBezTo>
                <a:cubicBezTo>
                  <a:pt x="198" y="201"/>
                  <a:pt x="199" y="201"/>
                  <a:pt x="199" y="202"/>
                </a:cubicBezTo>
                <a:cubicBezTo>
                  <a:pt x="199" y="202"/>
                  <a:pt x="198" y="202"/>
                  <a:pt x="199" y="203"/>
                </a:cubicBezTo>
                <a:cubicBezTo>
                  <a:pt x="199" y="203"/>
                  <a:pt x="199" y="203"/>
                  <a:pt x="199" y="203"/>
                </a:cubicBezTo>
                <a:cubicBezTo>
                  <a:pt x="199" y="204"/>
                  <a:pt x="199" y="204"/>
                  <a:pt x="198" y="205"/>
                </a:cubicBezTo>
                <a:cubicBezTo>
                  <a:pt x="198" y="206"/>
                  <a:pt x="198" y="207"/>
                  <a:pt x="197" y="207"/>
                </a:cubicBezTo>
                <a:cubicBezTo>
                  <a:pt x="197" y="207"/>
                  <a:pt x="196" y="207"/>
                  <a:pt x="196" y="207"/>
                </a:cubicBezTo>
                <a:cubicBezTo>
                  <a:pt x="197" y="206"/>
                  <a:pt x="197" y="206"/>
                  <a:pt x="197" y="206"/>
                </a:cubicBezTo>
                <a:cubicBezTo>
                  <a:pt x="197" y="205"/>
                  <a:pt x="199" y="203"/>
                  <a:pt x="197" y="203"/>
                </a:cubicBezTo>
                <a:cubicBezTo>
                  <a:pt x="196" y="203"/>
                  <a:pt x="196" y="204"/>
                  <a:pt x="196" y="205"/>
                </a:cubicBezTo>
                <a:cubicBezTo>
                  <a:pt x="195" y="205"/>
                  <a:pt x="195" y="205"/>
                  <a:pt x="195" y="205"/>
                </a:cubicBezTo>
                <a:close/>
                <a:moveTo>
                  <a:pt x="168" y="290"/>
                </a:moveTo>
                <a:cubicBezTo>
                  <a:pt x="169" y="290"/>
                  <a:pt x="169" y="291"/>
                  <a:pt x="169" y="291"/>
                </a:cubicBezTo>
                <a:cubicBezTo>
                  <a:pt x="170" y="293"/>
                  <a:pt x="169" y="292"/>
                  <a:pt x="169" y="294"/>
                </a:cubicBezTo>
                <a:cubicBezTo>
                  <a:pt x="168" y="294"/>
                  <a:pt x="168" y="292"/>
                  <a:pt x="168" y="290"/>
                </a:cubicBezTo>
                <a:close/>
                <a:moveTo>
                  <a:pt x="168" y="328"/>
                </a:moveTo>
                <a:cubicBezTo>
                  <a:pt x="166" y="327"/>
                  <a:pt x="167" y="322"/>
                  <a:pt x="166" y="319"/>
                </a:cubicBezTo>
                <a:cubicBezTo>
                  <a:pt x="167" y="319"/>
                  <a:pt x="168" y="319"/>
                  <a:pt x="168" y="319"/>
                </a:cubicBezTo>
                <a:cubicBezTo>
                  <a:pt x="169" y="318"/>
                  <a:pt x="169" y="320"/>
                  <a:pt x="169" y="321"/>
                </a:cubicBezTo>
                <a:cubicBezTo>
                  <a:pt x="168" y="321"/>
                  <a:pt x="168" y="321"/>
                  <a:pt x="167" y="321"/>
                </a:cubicBezTo>
                <a:cubicBezTo>
                  <a:pt x="167" y="324"/>
                  <a:pt x="168" y="325"/>
                  <a:pt x="168" y="328"/>
                </a:cubicBezTo>
                <a:close/>
                <a:moveTo>
                  <a:pt x="169" y="324"/>
                </a:moveTo>
                <a:cubicBezTo>
                  <a:pt x="170" y="324"/>
                  <a:pt x="168" y="327"/>
                  <a:pt x="170" y="327"/>
                </a:cubicBezTo>
                <a:cubicBezTo>
                  <a:pt x="168" y="329"/>
                  <a:pt x="170" y="331"/>
                  <a:pt x="170" y="334"/>
                </a:cubicBezTo>
                <a:cubicBezTo>
                  <a:pt x="168" y="333"/>
                  <a:pt x="169" y="328"/>
                  <a:pt x="169" y="324"/>
                </a:cubicBezTo>
                <a:close/>
                <a:moveTo>
                  <a:pt x="171" y="343"/>
                </a:moveTo>
                <a:cubicBezTo>
                  <a:pt x="170" y="344"/>
                  <a:pt x="170" y="340"/>
                  <a:pt x="170" y="339"/>
                </a:cubicBezTo>
                <a:cubicBezTo>
                  <a:pt x="171" y="338"/>
                  <a:pt x="170" y="342"/>
                  <a:pt x="171" y="343"/>
                </a:cubicBezTo>
                <a:close/>
                <a:moveTo>
                  <a:pt x="171" y="338"/>
                </a:moveTo>
                <a:cubicBezTo>
                  <a:pt x="169" y="339"/>
                  <a:pt x="170" y="337"/>
                  <a:pt x="170" y="336"/>
                </a:cubicBezTo>
                <a:cubicBezTo>
                  <a:pt x="170" y="336"/>
                  <a:pt x="171" y="337"/>
                  <a:pt x="171" y="338"/>
                </a:cubicBezTo>
                <a:close/>
                <a:moveTo>
                  <a:pt x="171" y="305"/>
                </a:moveTo>
                <a:cubicBezTo>
                  <a:pt x="170" y="305"/>
                  <a:pt x="171" y="303"/>
                  <a:pt x="170" y="303"/>
                </a:cubicBezTo>
                <a:cubicBezTo>
                  <a:pt x="168" y="304"/>
                  <a:pt x="170" y="305"/>
                  <a:pt x="170" y="306"/>
                </a:cubicBezTo>
                <a:cubicBezTo>
                  <a:pt x="168" y="307"/>
                  <a:pt x="169" y="313"/>
                  <a:pt x="168" y="316"/>
                </a:cubicBezTo>
                <a:cubicBezTo>
                  <a:pt x="166" y="316"/>
                  <a:pt x="167" y="314"/>
                  <a:pt x="167" y="313"/>
                </a:cubicBezTo>
                <a:cubicBezTo>
                  <a:pt x="167" y="309"/>
                  <a:pt x="168" y="307"/>
                  <a:pt x="168" y="303"/>
                </a:cubicBezTo>
                <a:cubicBezTo>
                  <a:pt x="168" y="303"/>
                  <a:pt x="169" y="302"/>
                  <a:pt x="169" y="301"/>
                </a:cubicBezTo>
                <a:cubicBezTo>
                  <a:pt x="169" y="301"/>
                  <a:pt x="169" y="300"/>
                  <a:pt x="169" y="300"/>
                </a:cubicBezTo>
                <a:cubicBezTo>
                  <a:pt x="169" y="300"/>
                  <a:pt x="170" y="300"/>
                  <a:pt x="169" y="300"/>
                </a:cubicBezTo>
                <a:cubicBezTo>
                  <a:pt x="171" y="300"/>
                  <a:pt x="171" y="303"/>
                  <a:pt x="171" y="305"/>
                </a:cubicBezTo>
                <a:close/>
                <a:moveTo>
                  <a:pt x="175" y="283"/>
                </a:moveTo>
                <a:cubicBezTo>
                  <a:pt x="175" y="283"/>
                  <a:pt x="175" y="284"/>
                  <a:pt x="175" y="285"/>
                </a:cubicBezTo>
                <a:cubicBezTo>
                  <a:pt x="175" y="285"/>
                  <a:pt x="174" y="285"/>
                  <a:pt x="174" y="286"/>
                </a:cubicBezTo>
                <a:cubicBezTo>
                  <a:pt x="172" y="285"/>
                  <a:pt x="174" y="284"/>
                  <a:pt x="174" y="283"/>
                </a:cubicBezTo>
                <a:cubicBezTo>
                  <a:pt x="175" y="281"/>
                  <a:pt x="174" y="280"/>
                  <a:pt x="175" y="279"/>
                </a:cubicBezTo>
                <a:cubicBezTo>
                  <a:pt x="176" y="279"/>
                  <a:pt x="176" y="280"/>
                  <a:pt x="176" y="280"/>
                </a:cubicBezTo>
                <a:cubicBezTo>
                  <a:pt x="177" y="282"/>
                  <a:pt x="175" y="282"/>
                  <a:pt x="175" y="283"/>
                </a:cubicBezTo>
                <a:close/>
                <a:moveTo>
                  <a:pt x="365" y="58"/>
                </a:moveTo>
                <a:cubicBezTo>
                  <a:pt x="365" y="59"/>
                  <a:pt x="363" y="59"/>
                  <a:pt x="362" y="59"/>
                </a:cubicBezTo>
                <a:cubicBezTo>
                  <a:pt x="362" y="58"/>
                  <a:pt x="363" y="58"/>
                  <a:pt x="365" y="58"/>
                </a:cubicBezTo>
                <a:close/>
                <a:moveTo>
                  <a:pt x="345" y="70"/>
                </a:moveTo>
                <a:cubicBezTo>
                  <a:pt x="345" y="70"/>
                  <a:pt x="346" y="69"/>
                  <a:pt x="346" y="69"/>
                </a:cubicBezTo>
                <a:cubicBezTo>
                  <a:pt x="346" y="68"/>
                  <a:pt x="347" y="69"/>
                  <a:pt x="348" y="68"/>
                </a:cubicBezTo>
                <a:cubicBezTo>
                  <a:pt x="348" y="68"/>
                  <a:pt x="348" y="67"/>
                  <a:pt x="348" y="67"/>
                </a:cubicBezTo>
                <a:cubicBezTo>
                  <a:pt x="349" y="66"/>
                  <a:pt x="351" y="65"/>
                  <a:pt x="352" y="64"/>
                </a:cubicBezTo>
                <a:cubicBezTo>
                  <a:pt x="353" y="64"/>
                  <a:pt x="353" y="64"/>
                  <a:pt x="353" y="65"/>
                </a:cubicBezTo>
                <a:cubicBezTo>
                  <a:pt x="353" y="67"/>
                  <a:pt x="351" y="67"/>
                  <a:pt x="349" y="68"/>
                </a:cubicBezTo>
                <a:cubicBezTo>
                  <a:pt x="348" y="69"/>
                  <a:pt x="347" y="70"/>
                  <a:pt x="346" y="70"/>
                </a:cubicBezTo>
                <a:cubicBezTo>
                  <a:pt x="346" y="71"/>
                  <a:pt x="345" y="70"/>
                  <a:pt x="345" y="71"/>
                </a:cubicBezTo>
                <a:cubicBezTo>
                  <a:pt x="344" y="71"/>
                  <a:pt x="345" y="70"/>
                  <a:pt x="345" y="70"/>
                </a:cubicBezTo>
                <a:close/>
                <a:moveTo>
                  <a:pt x="344" y="70"/>
                </a:moveTo>
                <a:cubicBezTo>
                  <a:pt x="344" y="72"/>
                  <a:pt x="343" y="71"/>
                  <a:pt x="342" y="72"/>
                </a:cubicBezTo>
                <a:cubicBezTo>
                  <a:pt x="341" y="73"/>
                  <a:pt x="341" y="74"/>
                  <a:pt x="339" y="73"/>
                </a:cubicBezTo>
                <a:cubicBezTo>
                  <a:pt x="340" y="72"/>
                  <a:pt x="341" y="70"/>
                  <a:pt x="344" y="70"/>
                </a:cubicBezTo>
                <a:close/>
                <a:moveTo>
                  <a:pt x="328" y="77"/>
                </a:moveTo>
                <a:cubicBezTo>
                  <a:pt x="329" y="77"/>
                  <a:pt x="329" y="77"/>
                  <a:pt x="329" y="76"/>
                </a:cubicBezTo>
                <a:cubicBezTo>
                  <a:pt x="330" y="77"/>
                  <a:pt x="332" y="76"/>
                  <a:pt x="331" y="78"/>
                </a:cubicBezTo>
                <a:cubicBezTo>
                  <a:pt x="331" y="80"/>
                  <a:pt x="328" y="79"/>
                  <a:pt x="328" y="77"/>
                </a:cubicBezTo>
                <a:close/>
                <a:moveTo>
                  <a:pt x="300" y="98"/>
                </a:moveTo>
                <a:cubicBezTo>
                  <a:pt x="301" y="99"/>
                  <a:pt x="299" y="103"/>
                  <a:pt x="298" y="101"/>
                </a:cubicBezTo>
                <a:cubicBezTo>
                  <a:pt x="296" y="100"/>
                  <a:pt x="300" y="99"/>
                  <a:pt x="300" y="98"/>
                </a:cubicBezTo>
                <a:close/>
                <a:moveTo>
                  <a:pt x="297" y="102"/>
                </a:moveTo>
                <a:cubicBezTo>
                  <a:pt x="297" y="103"/>
                  <a:pt x="294" y="104"/>
                  <a:pt x="292" y="104"/>
                </a:cubicBezTo>
                <a:cubicBezTo>
                  <a:pt x="292" y="102"/>
                  <a:pt x="296" y="101"/>
                  <a:pt x="297" y="102"/>
                </a:cubicBezTo>
                <a:close/>
                <a:moveTo>
                  <a:pt x="290" y="104"/>
                </a:moveTo>
                <a:cubicBezTo>
                  <a:pt x="291" y="105"/>
                  <a:pt x="291" y="104"/>
                  <a:pt x="291" y="104"/>
                </a:cubicBezTo>
                <a:cubicBezTo>
                  <a:pt x="292" y="104"/>
                  <a:pt x="292" y="105"/>
                  <a:pt x="292" y="105"/>
                </a:cubicBezTo>
                <a:cubicBezTo>
                  <a:pt x="292" y="107"/>
                  <a:pt x="289" y="106"/>
                  <a:pt x="290" y="104"/>
                </a:cubicBezTo>
                <a:close/>
                <a:moveTo>
                  <a:pt x="256" y="141"/>
                </a:moveTo>
                <a:cubicBezTo>
                  <a:pt x="258" y="141"/>
                  <a:pt x="254" y="147"/>
                  <a:pt x="253" y="146"/>
                </a:cubicBezTo>
                <a:cubicBezTo>
                  <a:pt x="252" y="145"/>
                  <a:pt x="255" y="140"/>
                  <a:pt x="256" y="141"/>
                </a:cubicBezTo>
                <a:close/>
                <a:moveTo>
                  <a:pt x="251" y="148"/>
                </a:moveTo>
                <a:cubicBezTo>
                  <a:pt x="251" y="148"/>
                  <a:pt x="251" y="148"/>
                  <a:pt x="251" y="149"/>
                </a:cubicBezTo>
                <a:cubicBezTo>
                  <a:pt x="239" y="157"/>
                  <a:pt x="250" y="145"/>
                  <a:pt x="251" y="148"/>
                </a:cubicBezTo>
                <a:close/>
                <a:moveTo>
                  <a:pt x="242" y="153"/>
                </a:moveTo>
                <a:cubicBezTo>
                  <a:pt x="243" y="154"/>
                  <a:pt x="245" y="153"/>
                  <a:pt x="245" y="154"/>
                </a:cubicBezTo>
                <a:cubicBezTo>
                  <a:pt x="246" y="153"/>
                  <a:pt x="243" y="157"/>
                  <a:pt x="241" y="156"/>
                </a:cubicBezTo>
                <a:cubicBezTo>
                  <a:pt x="240" y="154"/>
                  <a:pt x="242" y="155"/>
                  <a:pt x="242" y="153"/>
                </a:cubicBezTo>
                <a:close/>
                <a:moveTo>
                  <a:pt x="241" y="158"/>
                </a:moveTo>
                <a:cubicBezTo>
                  <a:pt x="243" y="159"/>
                  <a:pt x="239" y="165"/>
                  <a:pt x="238" y="164"/>
                </a:cubicBezTo>
                <a:cubicBezTo>
                  <a:pt x="238" y="163"/>
                  <a:pt x="241" y="159"/>
                  <a:pt x="241" y="158"/>
                </a:cubicBezTo>
                <a:close/>
                <a:moveTo>
                  <a:pt x="189" y="238"/>
                </a:moveTo>
                <a:cubicBezTo>
                  <a:pt x="189" y="238"/>
                  <a:pt x="189" y="240"/>
                  <a:pt x="188" y="240"/>
                </a:cubicBezTo>
                <a:cubicBezTo>
                  <a:pt x="186" y="241"/>
                  <a:pt x="188" y="236"/>
                  <a:pt x="189" y="235"/>
                </a:cubicBezTo>
                <a:cubicBezTo>
                  <a:pt x="191" y="235"/>
                  <a:pt x="189" y="237"/>
                  <a:pt x="189" y="238"/>
                </a:cubicBezTo>
                <a:close/>
                <a:moveTo>
                  <a:pt x="192" y="231"/>
                </a:moveTo>
                <a:cubicBezTo>
                  <a:pt x="192" y="231"/>
                  <a:pt x="191" y="232"/>
                  <a:pt x="191" y="232"/>
                </a:cubicBezTo>
                <a:cubicBezTo>
                  <a:pt x="191" y="233"/>
                  <a:pt x="192" y="235"/>
                  <a:pt x="190" y="235"/>
                </a:cubicBezTo>
                <a:cubicBezTo>
                  <a:pt x="189" y="233"/>
                  <a:pt x="190" y="233"/>
                  <a:pt x="190" y="231"/>
                </a:cubicBezTo>
                <a:cubicBezTo>
                  <a:pt x="192" y="231"/>
                  <a:pt x="191" y="229"/>
                  <a:pt x="193" y="229"/>
                </a:cubicBezTo>
                <a:cubicBezTo>
                  <a:pt x="193" y="230"/>
                  <a:pt x="192" y="231"/>
                  <a:pt x="192" y="231"/>
                </a:cubicBezTo>
                <a:close/>
                <a:moveTo>
                  <a:pt x="204" y="197"/>
                </a:moveTo>
                <a:cubicBezTo>
                  <a:pt x="206" y="197"/>
                  <a:pt x="206" y="200"/>
                  <a:pt x="205" y="201"/>
                </a:cubicBezTo>
                <a:cubicBezTo>
                  <a:pt x="203" y="200"/>
                  <a:pt x="205" y="199"/>
                  <a:pt x="204" y="197"/>
                </a:cubicBezTo>
                <a:close/>
                <a:moveTo>
                  <a:pt x="200" y="209"/>
                </a:moveTo>
                <a:cubicBezTo>
                  <a:pt x="199" y="206"/>
                  <a:pt x="200" y="205"/>
                  <a:pt x="201" y="204"/>
                </a:cubicBezTo>
                <a:cubicBezTo>
                  <a:pt x="202" y="204"/>
                  <a:pt x="202" y="203"/>
                  <a:pt x="202" y="201"/>
                </a:cubicBezTo>
                <a:cubicBezTo>
                  <a:pt x="203" y="202"/>
                  <a:pt x="203" y="203"/>
                  <a:pt x="203" y="205"/>
                </a:cubicBezTo>
                <a:cubicBezTo>
                  <a:pt x="203" y="205"/>
                  <a:pt x="201" y="205"/>
                  <a:pt x="201" y="206"/>
                </a:cubicBezTo>
                <a:cubicBezTo>
                  <a:pt x="201" y="207"/>
                  <a:pt x="200" y="207"/>
                  <a:pt x="200" y="207"/>
                </a:cubicBezTo>
                <a:cubicBezTo>
                  <a:pt x="200" y="209"/>
                  <a:pt x="202" y="208"/>
                  <a:pt x="201" y="210"/>
                </a:cubicBezTo>
                <a:cubicBezTo>
                  <a:pt x="201" y="210"/>
                  <a:pt x="200" y="210"/>
                  <a:pt x="200" y="211"/>
                </a:cubicBezTo>
                <a:cubicBezTo>
                  <a:pt x="200" y="211"/>
                  <a:pt x="200" y="212"/>
                  <a:pt x="199" y="212"/>
                </a:cubicBezTo>
                <a:cubicBezTo>
                  <a:pt x="198" y="210"/>
                  <a:pt x="200" y="211"/>
                  <a:pt x="200" y="209"/>
                </a:cubicBezTo>
                <a:close/>
                <a:moveTo>
                  <a:pt x="198" y="214"/>
                </a:moveTo>
                <a:cubicBezTo>
                  <a:pt x="199" y="214"/>
                  <a:pt x="199" y="215"/>
                  <a:pt x="199" y="215"/>
                </a:cubicBezTo>
                <a:cubicBezTo>
                  <a:pt x="199" y="216"/>
                  <a:pt x="198" y="216"/>
                  <a:pt x="198" y="216"/>
                </a:cubicBezTo>
                <a:cubicBezTo>
                  <a:pt x="197" y="217"/>
                  <a:pt x="197" y="220"/>
                  <a:pt x="196" y="220"/>
                </a:cubicBezTo>
                <a:cubicBezTo>
                  <a:pt x="196" y="221"/>
                  <a:pt x="195" y="221"/>
                  <a:pt x="195" y="222"/>
                </a:cubicBezTo>
                <a:cubicBezTo>
                  <a:pt x="195" y="223"/>
                  <a:pt x="195" y="223"/>
                  <a:pt x="195" y="223"/>
                </a:cubicBezTo>
                <a:cubicBezTo>
                  <a:pt x="194" y="225"/>
                  <a:pt x="195" y="228"/>
                  <a:pt x="193" y="229"/>
                </a:cubicBezTo>
                <a:cubicBezTo>
                  <a:pt x="192" y="226"/>
                  <a:pt x="195" y="224"/>
                  <a:pt x="194" y="221"/>
                </a:cubicBezTo>
                <a:cubicBezTo>
                  <a:pt x="195" y="220"/>
                  <a:pt x="195" y="219"/>
                  <a:pt x="196" y="220"/>
                </a:cubicBezTo>
                <a:cubicBezTo>
                  <a:pt x="195" y="217"/>
                  <a:pt x="197" y="217"/>
                  <a:pt x="197" y="215"/>
                </a:cubicBezTo>
                <a:cubicBezTo>
                  <a:pt x="198" y="215"/>
                  <a:pt x="198" y="214"/>
                  <a:pt x="198" y="214"/>
                </a:cubicBezTo>
                <a:close/>
                <a:moveTo>
                  <a:pt x="172" y="263"/>
                </a:moveTo>
                <a:cubicBezTo>
                  <a:pt x="172" y="261"/>
                  <a:pt x="173" y="262"/>
                  <a:pt x="172" y="260"/>
                </a:cubicBezTo>
                <a:cubicBezTo>
                  <a:pt x="172" y="260"/>
                  <a:pt x="172" y="259"/>
                  <a:pt x="171" y="259"/>
                </a:cubicBezTo>
                <a:cubicBezTo>
                  <a:pt x="171" y="261"/>
                  <a:pt x="170" y="263"/>
                  <a:pt x="172" y="263"/>
                </a:cubicBezTo>
                <a:close/>
              </a:path>
            </a:pathLst>
          </a:custGeom>
          <a:solidFill>
            <a:srgbClr val="DACFAA"/>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latin typeface="楷体" panose="02010609060101010101" pitchFamily="49" charset="-122"/>
              <a:ea typeface="楷体" panose="02010609060101010101" pitchFamily="49" charset="-122"/>
              <a:cs typeface="+mn-ea"/>
              <a:sym typeface="Arial" panose="020B0604020202020204" pitchFamily="34" charset="0"/>
            </a:endParaRPr>
          </a:p>
        </p:txBody>
      </p:sp>
      <p:sp>
        <p:nvSpPr>
          <p:cNvPr id="54" name="Rectangle 2"/>
          <p:cNvSpPr txBox="1">
            <a:spLocks noChangeArrowheads="1"/>
          </p:cNvSpPr>
          <p:nvPr/>
        </p:nvSpPr>
        <p:spPr>
          <a:xfrm>
            <a:off x="1001395" y="1299845"/>
            <a:ext cx="5676900" cy="5557838"/>
          </a:xfrm>
          <a:prstGeom prst="rect">
            <a:avLst/>
          </a:prstGeom>
          <a:solidFill>
            <a:schemeClr val="bg1">
              <a:lumMod val="85000"/>
            </a:schemeClr>
          </a:solidFill>
          <a:ln>
            <a:solidFill>
              <a:srgbClr val="FF0000"/>
            </a:solidFill>
          </a:ln>
        </p:spPr>
        <p:txBody>
          <a:bodyPr vert="horz" lIns="91440" tIns="45720" rIns="91440" bIns="45720" rtlCol="0" anchor="ctr">
            <a:normAutofit fontScale="850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专题一：构词法</a:t>
            </a:r>
            <a:endPar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专题二：名词</a:t>
            </a:r>
            <a:br>
              <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b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专题三：冠词</a:t>
            </a:r>
            <a:br>
              <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b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专题四：代词</a:t>
            </a:r>
            <a:endPar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专题五：介词</a:t>
            </a:r>
            <a:br>
              <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b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专题六：形容词和副词</a:t>
            </a:r>
            <a:endPar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专题七：动词时态和语态</a:t>
            </a:r>
            <a:endPar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专题八：非谓语动词</a:t>
            </a:r>
            <a:endPar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专题九：情态动词和虚拟语气</a:t>
            </a:r>
            <a:endPar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专题十：定语从句</a:t>
            </a:r>
            <a:endPar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专题十一：连词和状语从句</a:t>
            </a:r>
            <a:endPar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专题十二：名词性从句</a:t>
            </a:r>
            <a:endPar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专题十三：特殊句式及其它</a:t>
            </a:r>
            <a:endPar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p:txBody>
      </p:sp>
      <p:sp>
        <p:nvSpPr>
          <p:cNvPr id="53" name="Rectangle 2"/>
          <p:cNvSpPr txBox="1">
            <a:spLocks noChangeArrowheads="1"/>
          </p:cNvSpPr>
          <p:nvPr/>
        </p:nvSpPr>
        <p:spPr>
          <a:xfrm>
            <a:off x="7075170" y="1518920"/>
            <a:ext cx="4216400" cy="5339080"/>
          </a:xfrm>
          <a:prstGeom prst="rect">
            <a:avLst/>
          </a:prstGeom>
          <a:solidFill>
            <a:schemeClr val="accent6">
              <a:lumMod val="40000"/>
              <a:lumOff val="60000"/>
            </a:schemeClr>
          </a:solidFill>
          <a:ln>
            <a:solidFill>
              <a:srgbClr val="FF0000"/>
            </a:solidFill>
          </a:ln>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专题一：听力</a:t>
            </a:r>
            <a:endParaRPr kumimoji="0" lang="en-US" altLang="zh-CN"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专题二：阅读理解</a:t>
            </a:r>
            <a:br>
              <a:rPr kumimoji="0" lang="en-US" altLang="zh-CN"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br>
            <a:r>
              <a:rPr kumimoji="0" lang="zh-CN" altLang="en-US"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专题三：七选五</a:t>
            </a:r>
            <a:endParaRPr kumimoji="0" lang="en-US" altLang="zh-CN"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专题四：完形填空</a:t>
            </a:r>
            <a:endParaRPr kumimoji="0" lang="en-US" altLang="zh-CN"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专题五：语篇填空</a:t>
            </a:r>
            <a:endParaRPr kumimoji="0" lang="en-US" altLang="zh-CN"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a:p>
            <a:pPr marL="0" marR="0" lvl="0" indent="0" algn="l" defTabSz="914400" rtl="0" eaLnBrk="1" fontAlgn="auto" latinLnBrk="0" hangingPunct="1">
              <a:lnSpc>
                <a:spcPct val="100000"/>
              </a:lnSpc>
              <a:spcBef>
                <a:spcPct val="0"/>
              </a:spcBef>
              <a:spcAft>
                <a:spcPts val="0"/>
              </a:spcAft>
              <a:buClrTx/>
              <a:buSzTx/>
              <a:buFontTx/>
              <a:buNone/>
              <a:defRPr/>
            </a:pPr>
            <a:r>
              <a:rPr kumimoji="0" lang="zh-CN" altLang="en-US"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专题六：短文改错</a:t>
            </a:r>
            <a:br>
              <a:rPr kumimoji="0" lang="en-US" altLang="zh-CN"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br>
            <a:r>
              <a:rPr kumimoji="0" lang="zh-CN" altLang="en-US" sz="32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t>专题七：书面表达</a:t>
            </a:r>
            <a:br>
              <a:rPr kumimoji="0" lang="en-US" altLang="zh-CN"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rPr>
            </a:br>
            <a:endParaRPr kumimoji="0" lang="zh-CN" altLang="en-US" sz="3900" b="1" i="0" u="none" strike="noStrike" kern="1200" cap="none" spc="0" normalizeH="0" baseline="0" noProof="0" dirty="0">
              <a:ln>
                <a:noFill/>
              </a:ln>
              <a:solidFill>
                <a:schemeClr val="tx1"/>
              </a:solidFill>
              <a:effectLst/>
              <a:uLnTx/>
              <a:uFillTx/>
              <a:latin typeface="华文新魏" panose="02010800040101010101" pitchFamily="2" charset="-122"/>
              <a:ea typeface="华文新魏" panose="02010800040101010101" pitchFamily="2" charset="-122"/>
              <a:cs typeface="+mn-cs"/>
            </a:endParaRPr>
          </a:p>
        </p:txBody>
      </p:sp>
      <p:sp>
        <p:nvSpPr>
          <p:cNvPr id="24613" name="TextBox 54"/>
          <p:cNvSpPr txBox="1"/>
          <p:nvPr/>
        </p:nvSpPr>
        <p:spPr>
          <a:xfrm>
            <a:off x="7075170" y="593408"/>
            <a:ext cx="3657600" cy="706437"/>
          </a:xfrm>
          <a:prstGeom prst="rect">
            <a:avLst/>
          </a:prstGeom>
          <a:noFill/>
          <a:ln w="9525">
            <a:noFill/>
          </a:ln>
        </p:spPr>
        <p:txBody>
          <a:bodyPr anchor="t">
            <a:spAutoFit/>
          </a:bodyPr>
          <a:p>
            <a:pPr indent="0"/>
            <a:r>
              <a:rPr lang="zh-CN" altLang="en-US" sz="4000" dirty="0">
                <a:solidFill>
                  <a:srgbClr val="FF0000"/>
                </a:solidFill>
                <a:latin typeface="华文新魏" panose="02010800040101010101" pitchFamily="2" charset="-122"/>
                <a:ea typeface="华文新魏" panose="02010800040101010101" pitchFamily="2" charset="-122"/>
              </a:rPr>
              <a:t>   专项复习   </a:t>
            </a:r>
            <a:endParaRPr lang="zh-CN" altLang="en-US" sz="4000" dirty="0">
              <a:solidFill>
                <a:srgbClr val="FF0000"/>
              </a:solidFill>
              <a:latin typeface="华文新魏" panose="02010800040101010101" pitchFamily="2" charset="-122"/>
              <a:ea typeface="华文新魏" panose="02010800040101010101" pitchFamily="2" charset="-122"/>
            </a:endParaRPr>
          </a:p>
        </p:txBody>
      </p:sp>
      <p:sp>
        <p:nvSpPr>
          <p:cNvPr id="24612" name="TextBox 1"/>
          <p:cNvSpPr txBox="1"/>
          <p:nvPr/>
        </p:nvSpPr>
        <p:spPr>
          <a:xfrm>
            <a:off x="1706880" y="379730"/>
            <a:ext cx="4033838" cy="708025"/>
          </a:xfrm>
          <a:prstGeom prst="rect">
            <a:avLst/>
          </a:prstGeom>
          <a:noFill/>
          <a:ln w="9525">
            <a:noFill/>
          </a:ln>
        </p:spPr>
        <p:txBody>
          <a:bodyPr anchor="t">
            <a:spAutoFit/>
          </a:bodyPr>
          <a:p>
            <a:pPr indent="0"/>
            <a:r>
              <a:rPr lang="zh-CN" altLang="en-US" sz="4000" dirty="0">
                <a:solidFill>
                  <a:srgbClr val="FF0000"/>
                </a:solidFill>
                <a:latin typeface="华文新魏" panose="02010800040101010101" pitchFamily="2" charset="-122"/>
                <a:ea typeface="华文新魏" panose="02010800040101010101" pitchFamily="2" charset="-122"/>
              </a:rPr>
              <a:t>词法和句法复习</a:t>
            </a:r>
            <a:endParaRPr lang="zh-CN" altLang="en-US" sz="4000" dirty="0">
              <a:solidFill>
                <a:srgbClr val="FF0000"/>
              </a:solidFill>
              <a:latin typeface="华文新魏" panose="02010800040101010101" pitchFamily="2" charset="-122"/>
              <a:ea typeface="华文新魏" panose="02010800040101010101" pitchFamily="2" charset="-122"/>
            </a:endParaRPr>
          </a:p>
        </p:txBody>
      </p:sp>
    </p:spTree>
  </p:cSld>
  <p:clrMapOvr>
    <a:masterClrMapping/>
  </p:clrMapOvr>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m_h_i"/>
  <p:tag name="KSO_WM_UNIT_INDEX" val="1_2_2"/>
  <p:tag name="KSO_WM_UNIT_ID" val="diagram726_5*m_h_i*1_2_2"/>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8"/>
  <p:tag name="KSO_WM_UNIT_FILL_TYPE" val="1"/>
  <p:tag name="KSO_WM_UNIT_TEXT_FILL_FORE_SCHEMECOLOR_INDEX" val="2"/>
  <p:tag name="KSO_WM_UNIT_TEXT_FILL_TYPE" val="1"/>
</p:tagLst>
</file>

<file path=ppt/tags/tag10.xml><?xml version="1.0" encoding="utf-8"?>
<p:tagLst xmlns:p="http://schemas.openxmlformats.org/presentationml/2006/main">
  <p:tag name="KSO_WM_UNIT_SUBTYPE" val="a"/>
  <p:tag name="KSO_WM_UNIT_PRESET_TEXT" val="单击此处添加文本具体内容"/>
  <p:tag name="KSO_WM_UNIT_NOCLEAR" val="0"/>
  <p:tag name="KSO_WM_UNIT_VALUE" val="22"/>
  <p:tag name="KSO_WM_UNIT_HIGHLIGHT" val="0"/>
  <p:tag name="KSO_WM_UNIT_COMPATIBLE" val="0"/>
  <p:tag name="KSO_WM_UNIT_DIAGRAM_ISNUMVISUAL" val="0"/>
  <p:tag name="KSO_WM_UNIT_DIAGRAM_ISREFERUNIT" val="0"/>
  <p:tag name="KSO_WM_UNIT_TYPE" val="m_h_f"/>
  <p:tag name="KSO_WM_UNIT_INDEX" val="1_3_1"/>
  <p:tag name="KSO_WM_UNIT_ID" val="diagram726_5*m_h_f*1_3_1"/>
  <p:tag name="KSO_WM_TEMPLATE_CATEGORY" val="diagram"/>
  <p:tag name="KSO_WM_TEMPLATE_INDEX" val="726"/>
  <p:tag name="KSO_WM_UNIT_LAYERLEVEL" val="1_1_1"/>
  <p:tag name="KSO_WM_TAG_VERSION" val="1.0"/>
  <p:tag name="KSO_WM_BEAUTIFY_FLAG" val="#wm#"/>
  <p:tag name="KSO_WM_DIAGRAM_GROUP_CODE" val="m1-1"/>
  <p:tag name="KSO_WM_UNIT_TEXT_FILL_FORE_SCHEMECOLOR_INDEX" val="14"/>
  <p:tag name="KSO_WM_UNIT_TEXT_FILL_TYPE" val="1"/>
</p:tagLst>
</file>

<file path=ppt/tags/tag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m_h_i"/>
  <p:tag name="KSO_WM_UNIT_INDEX" val="1_3_1"/>
  <p:tag name="KSO_WM_UNIT_ID" val="diagram726_5*m_h_i*1_3_1"/>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6"/>
  <p:tag name="KSO_WM_UNIT_FILL_TYPE" val="1"/>
  <p:tag name="KSO_WM_UNIT_TEXT_FILL_FORE_SCHEMECOLOR_INDEX" val="14"/>
  <p:tag name="KSO_WM_UNIT_TEXT_FILL_TYPE" val="1"/>
</p:tagLst>
</file>

<file path=ppt/tags/tag1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m_h_i"/>
  <p:tag name="KSO_WM_UNIT_INDEX" val="1_5_3"/>
  <p:tag name="KSO_WM_UNIT_ID" val="diagram726_5*m_h_i*1_5_3"/>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7"/>
  <p:tag name="KSO_WM_UNIT_FILL_TYPE" val="1"/>
  <p:tag name="KSO_WM_UNIT_TEXT_FILL_FORE_SCHEMECOLOR_INDEX" val="2"/>
  <p:tag name="KSO_WM_UNIT_TEXT_FILL_TYPE" val="1"/>
</p:tagLst>
</file>

<file path=ppt/tags/tag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m_h_i"/>
  <p:tag name="KSO_WM_UNIT_INDEX" val="1_5_2"/>
  <p:tag name="KSO_WM_UNIT_ID" val="diagram726_5*m_h_i*1_5_2"/>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7"/>
  <p:tag name="KSO_WM_UNIT_FILL_TYPE" val="1"/>
  <p:tag name="KSO_WM_UNIT_TEXT_FILL_FORE_SCHEMECOLOR_INDEX" val="2"/>
  <p:tag name="KSO_WM_UNIT_TEXT_FILL_TYPE" val="1"/>
</p:tagLst>
</file>

<file path=ppt/tags/tag14.xml><?xml version="1.0" encoding="utf-8"?>
<p:tagLst xmlns:p="http://schemas.openxmlformats.org/presentationml/2006/main">
  <p:tag name="KSO_WM_UNIT_SUBTYPE" val="a"/>
  <p:tag name="KSO_WM_UNIT_PRESET_TEXT" val="单击此处添加文本具体内容"/>
  <p:tag name="KSO_WM_UNIT_NOCLEAR" val="0"/>
  <p:tag name="KSO_WM_UNIT_VALUE" val="22"/>
  <p:tag name="KSO_WM_UNIT_HIGHLIGHT" val="0"/>
  <p:tag name="KSO_WM_UNIT_COMPATIBLE" val="0"/>
  <p:tag name="KSO_WM_UNIT_DIAGRAM_ISNUMVISUAL" val="0"/>
  <p:tag name="KSO_WM_UNIT_DIAGRAM_ISREFERUNIT" val="0"/>
  <p:tag name="KSO_WM_UNIT_TYPE" val="m_h_f"/>
  <p:tag name="KSO_WM_UNIT_INDEX" val="1_5_1"/>
  <p:tag name="KSO_WM_UNIT_ID" val="diagram726_5*m_h_f*1_5_1"/>
  <p:tag name="KSO_WM_TEMPLATE_CATEGORY" val="diagram"/>
  <p:tag name="KSO_WM_TEMPLATE_INDEX" val="726"/>
  <p:tag name="KSO_WM_UNIT_LAYERLEVEL" val="1_1_1"/>
  <p:tag name="KSO_WM_TAG_VERSION" val="1.0"/>
  <p:tag name="KSO_WM_BEAUTIFY_FLAG" val="#wm#"/>
  <p:tag name="KSO_WM_DIAGRAM_GROUP_CODE" val="m1-1"/>
  <p:tag name="KSO_WM_UNIT_TEXT_FILL_FORE_SCHEMECOLOR_INDEX" val="14"/>
  <p:tag name="KSO_WM_UNIT_TEXT_FILL_TYPE" val="1"/>
</p:tagLst>
</file>

<file path=ppt/tags/tag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m_h_i"/>
  <p:tag name="KSO_WM_UNIT_INDEX" val="1_5_1"/>
  <p:tag name="KSO_WM_UNIT_ID" val="diagram726_5*m_h_i*1_5_1"/>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7"/>
  <p:tag name="KSO_WM_UNIT_FILL_TYPE" val="1"/>
  <p:tag name="KSO_WM_UNIT_TEXT_FILL_FORE_SCHEMECOLOR_INDEX" val="14"/>
  <p:tag name="KSO_WM_UNIT_TEXT_FILL_TYPE" val="1"/>
</p:tagLst>
</file>

<file path=ppt/tags/tag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m_h_i"/>
  <p:tag name="KSO_WM_UNIT_INDEX" val="1_2_1"/>
  <p:tag name="KSO_WM_UNIT_ID" val="diagram726_5*m_h_i*1_2_1"/>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8"/>
  <p:tag name="KSO_WM_UNIT_FILL_TYPE" val="1"/>
  <p:tag name="KSO_WM_UNIT_TEXT_FILL_FORE_SCHEMECOLOR_INDEX" val="14"/>
  <p:tag name="KSO_WM_UNIT_TEXT_FILL_TYPE" val="1"/>
</p:tagLst>
</file>

<file path=ppt/tags/tag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m_h_i"/>
  <p:tag name="KSO_WM_UNIT_INDEX" val="1_4_1"/>
  <p:tag name="KSO_WM_UNIT_ID" val="diagram726_5*m_h_i*1_4_1"/>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9"/>
  <p:tag name="KSO_WM_UNIT_FILL_TYPE" val="1"/>
  <p:tag name="KSO_WM_UNIT_TEXT_FILL_FORE_SCHEMECOLOR_INDEX" val="14"/>
  <p:tag name="KSO_WM_UNIT_TEXT_FILL_TYPE" val="1"/>
</p:tagLst>
</file>

<file path=ppt/tags/tag1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m_h_i"/>
  <p:tag name="KSO_WM_UNIT_INDEX" val="1_2_3"/>
  <p:tag name="KSO_WM_UNIT_ID" val="diagram726_5*m_h_i*1_2_3"/>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8"/>
  <p:tag name="KSO_WM_UNIT_FILL_TYPE" val="1"/>
  <p:tag name="KSO_WM_UNIT_TEXT_FILL_FORE_SCHEMECOLOR_INDEX" val="2"/>
  <p:tag name="KSO_WM_UNIT_TEXT_FILL_TYPE" val="1"/>
</p:tagLst>
</file>

<file path=ppt/tags/tag19.xml><?xml version="1.0" encoding="utf-8"?>
<p:tagLst xmlns:p="http://schemas.openxmlformats.org/presentationml/2006/main">
  <p:tag name="KSO_WM_UNIT_SUBTYPE" val="a"/>
  <p:tag name="KSO_WM_UNIT_PRESET_TEXT" val="单击此处添加文本具体内容"/>
  <p:tag name="KSO_WM_UNIT_NOCLEAR" val="0"/>
  <p:tag name="KSO_WM_UNIT_VALUE" val="22"/>
  <p:tag name="KSO_WM_UNIT_HIGHLIGHT" val="0"/>
  <p:tag name="KSO_WM_UNIT_COMPATIBLE" val="0"/>
  <p:tag name="KSO_WM_UNIT_DIAGRAM_ISNUMVISUAL" val="0"/>
  <p:tag name="KSO_WM_UNIT_DIAGRAM_ISREFERUNIT" val="0"/>
  <p:tag name="KSO_WM_UNIT_TYPE" val="m_h_f"/>
  <p:tag name="KSO_WM_UNIT_INDEX" val="1_2_1"/>
  <p:tag name="KSO_WM_UNIT_ID" val="diagram726_5*m_h_f*1_2_1"/>
  <p:tag name="KSO_WM_TEMPLATE_CATEGORY" val="diagram"/>
  <p:tag name="KSO_WM_TEMPLATE_INDEX" val="726"/>
  <p:tag name="KSO_WM_UNIT_LAYERLEVEL" val="1_1_1"/>
  <p:tag name="KSO_WM_TAG_VERSION" val="1.0"/>
  <p:tag name="KSO_WM_BEAUTIFY_FLAG" val="#wm#"/>
  <p:tag name="KSO_WM_DIAGRAM_GROUP_CODE" val="m1-1"/>
  <p:tag name="KSO_WM_UNIT_TEXT_FILL_FORE_SCHEMECOLOR_INDEX" val="14"/>
  <p:tag name="KSO_WM_UNIT_TEXT_FILL_TYPE" val="1"/>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m_h_i"/>
  <p:tag name="KSO_WM_UNIT_INDEX" val="1_4_2"/>
  <p:tag name="KSO_WM_UNIT_ID" val="diagram726_5*m_h_i*1_4_2"/>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9"/>
  <p:tag name="KSO_WM_UNIT_FILL_TYPE" val="1"/>
  <p:tag name="KSO_WM_UNIT_TEXT_FILL_FORE_SCHEMECOLOR_INDEX" val="2"/>
  <p:tag name="KSO_WM_UNIT_TEXT_FILL_TYPE" val="1"/>
</p:tagLst>
</file>

<file path=ppt/tags/tag2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m_h_i"/>
  <p:tag name="KSO_WM_UNIT_INDEX" val="1_4_3"/>
  <p:tag name="KSO_WM_UNIT_ID" val="diagram726_5*m_h_i*1_4_3"/>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9"/>
  <p:tag name="KSO_WM_UNIT_FILL_TYPE" val="1"/>
  <p:tag name="KSO_WM_UNIT_TEXT_FILL_FORE_SCHEMECOLOR_INDEX" val="2"/>
  <p:tag name="KSO_WM_UNIT_TEXT_FILL_TYPE" val="1"/>
</p:tagLst>
</file>

<file path=ppt/tags/tag21.xml><?xml version="1.0" encoding="utf-8"?>
<p:tagLst xmlns:p="http://schemas.openxmlformats.org/presentationml/2006/main">
  <p:tag name="KSO_WM_UNIT_SUBTYPE" val="a"/>
  <p:tag name="KSO_WM_UNIT_PRESET_TEXT" val="单击此处添加文本具体内容"/>
  <p:tag name="KSO_WM_UNIT_NOCLEAR" val="0"/>
  <p:tag name="KSO_WM_UNIT_VALUE" val="22"/>
  <p:tag name="KSO_WM_UNIT_HIGHLIGHT" val="0"/>
  <p:tag name="KSO_WM_UNIT_COMPATIBLE" val="0"/>
  <p:tag name="KSO_WM_UNIT_DIAGRAM_ISNUMVISUAL" val="0"/>
  <p:tag name="KSO_WM_UNIT_DIAGRAM_ISREFERUNIT" val="0"/>
  <p:tag name="KSO_WM_UNIT_TYPE" val="m_h_f"/>
  <p:tag name="KSO_WM_UNIT_INDEX" val="1_4_1"/>
  <p:tag name="KSO_WM_UNIT_ID" val="diagram726_5*m_h_f*1_4_1"/>
  <p:tag name="KSO_WM_TEMPLATE_CATEGORY" val="diagram"/>
  <p:tag name="KSO_WM_TEMPLATE_INDEX" val="726"/>
  <p:tag name="KSO_WM_UNIT_LAYERLEVEL" val="1_1_1"/>
  <p:tag name="KSO_WM_TAG_VERSION" val="1.0"/>
  <p:tag name="KSO_WM_BEAUTIFY_FLAG" val="#wm#"/>
  <p:tag name="KSO_WM_DIAGRAM_GROUP_CODE" val="m1-1"/>
  <p:tag name="KSO_WM_UNIT_TEXT_FILL_FORE_SCHEMECOLOR_INDEX" val="14"/>
  <p:tag name="KSO_WM_UNIT_TEXT_FILL_TYPE" val="1"/>
</p:tagLst>
</file>

<file path=ppt/tags/tag22.xml><?xml version="1.0" encoding="utf-8"?>
<p:tagLst xmlns:p="http://schemas.openxmlformats.org/presentationml/2006/main">
  <p:tag name="KSO_WM_TAG_VERSION" val="1.0"/>
  <p:tag name="KSO_WM_BEAUTIFY_FLAG" val="#wm#"/>
  <p:tag name="KSO_WM_UNIT_TYPE" val="i"/>
  <p:tag name="KSO_WM_UNIT_ID" val="diagram160596_2*i*1"/>
  <p:tag name="KSO_WM_TEMPLATE_CATEGORY" val="diagram"/>
  <p:tag name="KSO_WM_TEMPLATE_INDEX" val="160596"/>
  <p:tag name="KSO_WM_UNIT_INDEX" val="1"/>
  <p:tag name="KSO_WM_UNIT_HIGHLIGHT" val="0"/>
  <p:tag name="KSO_WM_UNIT_COMPATIBLE" val="0"/>
  <p:tag name="KSO_WM_UNIT_DIAGRAM_ISNUMVISUAL" val="0"/>
  <p:tag name="KSO_WM_UNIT_DIAGRAM_ISREFERUNIT" val="0"/>
  <p:tag name="KSO_WM_DIAGRAM_GROUP_CODE" val="n1-1"/>
  <p:tag name="KSO_WM_UNIT_LAYERLEVEL" val="1"/>
</p:tagLst>
</file>

<file path=ppt/tags/tag23.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f"/>
  <p:tag name="KSO_WM_UNIT_INDEX" val="1_2_1_1"/>
  <p:tag name="KSO_WM_UNIT_ID" val="diagram160596_2*n_h_h_f*1_2_1_1"/>
  <p:tag name="KSO_WM_UNIT_LAYERLEVEL" val="1_1_1_1"/>
  <p:tag name="KSO_WM_UNIT_VALUE" val="12"/>
  <p:tag name="KSO_WM_UNIT_HIGHLIGHT" val="0"/>
  <p:tag name="KSO_WM_UNIT_COMPATIBLE" val="0"/>
  <p:tag name="KSO_WM_DIAGRAM_GROUP_CODE" val="n1-1"/>
  <p:tag name="KSO_WM_UNIT_PRESET_TEXT" val="Lorem ipsum dolor"/>
  <p:tag name="KSO_WM_UNIT_NOCLEAR" val="0"/>
  <p:tag name="KSO_WM_UNIT_DIAGRAM_ISNUMVISUAL" val="0"/>
  <p:tag name="KSO_WM_UNIT_DIAGRAM_ISREFERUNIT" val="0"/>
  <p:tag name="KSO_WM_UNIT_TEXT_FILL_FORE_SCHEMECOLOR_INDEX" val="13"/>
  <p:tag name="KSO_WM_UNIT_TEXT_FILL_TYPE" val="1"/>
</p:tagLst>
</file>

<file path=ppt/tags/tag24.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i"/>
  <p:tag name="KSO_WM_UNIT_INDEX" val="1_2_1_1"/>
  <p:tag name="KSO_WM_UNIT_ID" val="diagram160596_2*n_h_h_i*1_2_1_1"/>
  <p:tag name="KSO_WM_UNIT_LAYERLEVEL" val="1_1_1_1"/>
  <p:tag name="KSO_WM_DIAGRAM_GROUP_CODE" val="n1-1"/>
  <p:tag name="KSO_WM_UNIT_HIGHLIGHT" val="0"/>
  <p:tag name="KSO_WM_UNIT_COMPATIBLE" val="0"/>
  <p:tag name="KSO_WM_UNIT_DIAGRAM_ISNUMVISUAL" val="0"/>
  <p:tag name="KSO_WM_UNIT_DIAGRAM_ISREFERUNIT" val="0"/>
  <p:tag name="KSO_WM_UNIT_FILL_FORE_SCHEMECOLOR_INDEX" val="5"/>
  <p:tag name="KSO_WM_UNIT_FILL_TYPE" val="1"/>
</p:tagLst>
</file>

<file path=ppt/tags/tag25.xml><?xml version="1.0" encoding="utf-8"?>
<p:tagLst xmlns:p="http://schemas.openxmlformats.org/presentationml/2006/main">
  <p:tag name="KSO_WM_TAG_VERSION" val="1.0"/>
  <p:tag name="KSO_WM_BEAUTIFY_FLAG" val="#wm#"/>
  <p:tag name="KSO_WM_UNIT_TYPE" val="i"/>
  <p:tag name="KSO_WM_UNIT_ID" val="diagram160596_2*i*4"/>
  <p:tag name="KSO_WM_TEMPLATE_CATEGORY" val="diagram"/>
  <p:tag name="KSO_WM_TEMPLATE_INDEX" val="160596"/>
  <p:tag name="KSO_WM_UNIT_INDEX" val="4"/>
  <p:tag name="KSO_WM_UNIT_HIGHLIGHT" val="0"/>
  <p:tag name="KSO_WM_UNIT_COMPATIBLE" val="0"/>
  <p:tag name="KSO_WM_UNIT_DIAGRAM_ISNUMVISUAL" val="0"/>
  <p:tag name="KSO_WM_UNIT_DIAGRAM_ISREFERUNIT" val="0"/>
  <p:tag name="KSO_WM_DIAGRAM_GROUP_CODE" val="n1-1"/>
  <p:tag name="KSO_WM_UNIT_LAYERLEVEL" val="1"/>
</p:tagLst>
</file>

<file path=ppt/tags/tag26.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i"/>
  <p:tag name="KSO_WM_UNIT_INDEX" val="1_2_2_1"/>
  <p:tag name="KSO_WM_UNIT_ID" val="diagram160596_2*n_h_h_i*1_2_2_1"/>
  <p:tag name="KSO_WM_UNIT_LAYERLEVEL" val="1_1_1_1"/>
  <p:tag name="KSO_WM_DIAGRAM_GROUP_CODE" val="n1-1"/>
  <p:tag name="KSO_WM_UNIT_HIGHLIGHT" val="0"/>
  <p:tag name="KSO_WM_UNIT_COMPATIBLE" val="0"/>
  <p:tag name="KSO_WM_UNIT_DIAGRAM_ISNUMVISUAL" val="0"/>
  <p:tag name="KSO_WM_UNIT_DIAGRAM_ISREFERUNIT" val="0"/>
  <p:tag name="KSO_WM_UNIT_FILL_FORE_SCHEMECOLOR_INDEX" val="6"/>
  <p:tag name="KSO_WM_UNIT_FILL_TYPE" val="1"/>
</p:tagLst>
</file>

<file path=ppt/tags/tag27.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f"/>
  <p:tag name="KSO_WM_UNIT_INDEX" val="1_2_2_1"/>
  <p:tag name="KSO_WM_UNIT_ID" val="diagram160596_2*n_h_h_f*1_2_2_1"/>
  <p:tag name="KSO_WM_UNIT_LAYERLEVEL" val="1_1_1_1"/>
  <p:tag name="KSO_WM_UNIT_VALUE" val="12"/>
  <p:tag name="KSO_WM_UNIT_HIGHLIGHT" val="0"/>
  <p:tag name="KSO_WM_UNIT_COMPATIBLE" val="0"/>
  <p:tag name="KSO_WM_DIAGRAM_GROUP_CODE" val="n1-1"/>
  <p:tag name="KSO_WM_UNIT_PRESET_TEXT" val="Lorem ipsum dolor"/>
  <p:tag name="KSO_WM_UNIT_NOCLEAR" val="0"/>
  <p:tag name="KSO_WM_UNIT_DIAGRAM_ISNUMVISUAL" val="0"/>
  <p:tag name="KSO_WM_UNIT_DIAGRAM_ISREFERUNIT" val="0"/>
  <p:tag name="KSO_WM_UNIT_TEXT_FILL_FORE_SCHEMECOLOR_INDEX" val="13"/>
  <p:tag name="KSO_WM_UNIT_TEXT_FILL_TYPE" val="1"/>
</p:tagLst>
</file>

<file path=ppt/tags/tag28.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f"/>
  <p:tag name="KSO_WM_UNIT_INDEX" val="1_1_1"/>
  <p:tag name="KSO_WM_UNIT_ID" val="diagram160596_2*n_h_f*1_1_1"/>
  <p:tag name="KSO_WM_UNIT_LAYERLEVEL" val="1_1_1"/>
  <p:tag name="KSO_WM_UNIT_VALUE" val="45"/>
  <p:tag name="KSO_WM_UNIT_HIGHLIGHT" val="0"/>
  <p:tag name="KSO_WM_UNIT_COMPATIBLE" val="0"/>
  <p:tag name="KSO_WM_DIAGRAM_GROUP_CODE" val="n1-1"/>
  <p:tag name="KSO_WM_UNIT_PRESET_TEXT" val="LOREM IPSUM LOREM IPSUM"/>
  <p:tag name="KSO_WM_UNIT_NOCLEAR" val="0"/>
  <p:tag name="KSO_WM_UNIT_DIAGRAM_ISNUMVISUAL" val="0"/>
  <p:tag name="KSO_WM_UNIT_DIAGRAM_ISREFERUNIT" val="0"/>
  <p:tag name="KSO_WM_UNIT_FILL_FORE_SCHEMECOLOR_INDEX" val="5"/>
  <p:tag name="KSO_WM_UNIT_FILL_TYPE" val="1"/>
</p:tagLst>
</file>

<file path=ppt/tags/tag29.xml><?xml version="1.0" encoding="utf-8"?>
<p:tagLst xmlns:p="http://schemas.openxmlformats.org/presentationml/2006/main">
  <p:tag name="KSO_WM_TAG_VERSION" val="1.0"/>
  <p:tag name="KSO_WM_BEAUTIFY_FLAG" val="#wm#"/>
  <p:tag name="KSO_WM_UNIT_TYPE" val="i"/>
  <p:tag name="KSO_WM_UNIT_ID" val="diagram160596_2*i*3"/>
  <p:tag name="KSO_WM_TEMPLATE_CATEGORY" val="diagram"/>
  <p:tag name="KSO_WM_TEMPLATE_INDEX" val="160596"/>
  <p:tag name="KSO_WM_UNIT_INDEX" val="3"/>
  <p:tag name="KSO_WM_UNIT_HIGHLIGHT" val="0"/>
  <p:tag name="KSO_WM_UNIT_COMPATIBLE" val="0"/>
  <p:tag name="KSO_WM_UNIT_DIAGRAM_ISNUMVISUAL" val="0"/>
  <p:tag name="KSO_WM_UNIT_DIAGRAM_ISREFERUNIT" val="0"/>
  <p:tag name="KSO_WM_DIAGRAM_GROUP_CODE" val="n1-1"/>
  <p:tag name="KSO_WM_UNIT_LAYERLEVEL" val="1"/>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m_i"/>
  <p:tag name="KSO_WM_UNIT_INDEX" val="1_1"/>
  <p:tag name="KSO_WM_UNIT_ID" val="diagram726_5*m_i*1_1"/>
  <p:tag name="KSO_WM_TEMPLATE_CATEGORY" val="diagram"/>
  <p:tag name="KSO_WM_TEMPLATE_INDEX" val="726"/>
  <p:tag name="KSO_WM_UNIT_LAYERLEVEL" val="1_1"/>
  <p:tag name="KSO_WM_TAG_VERSION" val="1.0"/>
  <p:tag name="KSO_WM_BEAUTIFY_FLAG" val="#wm#"/>
  <p:tag name="KSO_WM_DIAGRAM_GROUP_CODE" val="m1-1"/>
  <p:tag name="KSO_WM_UNIT_LINE_FORE_SCHEMECOLOR_INDEX" val="6"/>
  <p:tag name="KSO_WM_UNIT_LINE_FILL_TYPE" val="2"/>
</p:tagLst>
</file>

<file path=ppt/tags/tag30.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f"/>
  <p:tag name="KSO_WM_UNIT_INDEX" val="1_2_3_1"/>
  <p:tag name="KSO_WM_UNIT_ID" val="diagram160596_2*n_h_h_f*1_2_3_1"/>
  <p:tag name="KSO_WM_UNIT_LAYERLEVEL" val="1_1_1_1"/>
  <p:tag name="KSO_WM_UNIT_VALUE" val="12"/>
  <p:tag name="KSO_WM_UNIT_HIGHLIGHT" val="0"/>
  <p:tag name="KSO_WM_UNIT_COMPATIBLE" val="0"/>
  <p:tag name="KSO_WM_DIAGRAM_GROUP_CODE" val="n1-1"/>
  <p:tag name="KSO_WM_UNIT_PRESET_TEXT" val="Lorem ipsum dolor"/>
  <p:tag name="KSO_WM_UNIT_NOCLEAR" val="0"/>
  <p:tag name="KSO_WM_UNIT_DIAGRAM_ISNUMVISUAL" val="0"/>
  <p:tag name="KSO_WM_UNIT_DIAGRAM_ISREFERUNIT" val="0"/>
  <p:tag name="KSO_WM_UNIT_TEXT_FILL_FORE_SCHEMECOLOR_INDEX" val="13"/>
  <p:tag name="KSO_WM_UNIT_TEXT_FILL_TYPE" val="1"/>
</p:tagLst>
</file>

<file path=ppt/tags/tag31.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i"/>
  <p:tag name="KSO_WM_UNIT_INDEX" val="1_2_3_1"/>
  <p:tag name="KSO_WM_UNIT_ID" val="diagram160596_2*n_h_h_i*1_2_3_1"/>
  <p:tag name="KSO_WM_UNIT_LAYERLEVEL" val="1_1_1_1"/>
  <p:tag name="KSO_WM_DIAGRAM_GROUP_CODE" val="n1-1"/>
  <p:tag name="KSO_WM_UNIT_HIGHLIGHT" val="0"/>
  <p:tag name="KSO_WM_UNIT_COMPATIBLE" val="0"/>
  <p:tag name="KSO_WM_UNIT_DIAGRAM_ISNUMVISUAL" val="0"/>
  <p:tag name="KSO_WM_UNIT_DIAGRAM_ISREFERUNIT" val="0"/>
  <p:tag name="KSO_WM_UNIT_FILL_FORE_SCHEMECOLOR_INDEX" val="7"/>
  <p:tag name="KSO_WM_UNIT_FILL_TYPE" val="1"/>
</p:tagLst>
</file>

<file path=ppt/tags/tag32.xml><?xml version="1.0" encoding="utf-8"?>
<p:tagLst xmlns:p="http://schemas.openxmlformats.org/presentationml/2006/main">
  <p:tag name="KSO_WM_TAG_VERSION" val="1.0"/>
  <p:tag name="KSO_WM_BEAUTIFY_FLAG" val="#wm#"/>
  <p:tag name="KSO_WM_UNIT_TYPE" val="i"/>
  <p:tag name="KSO_WM_UNIT_ID" val="diagram160596_2*i*1"/>
  <p:tag name="KSO_WM_TEMPLATE_CATEGORY" val="diagram"/>
  <p:tag name="KSO_WM_TEMPLATE_INDEX" val="160596"/>
  <p:tag name="KSO_WM_UNIT_INDEX" val="1"/>
  <p:tag name="KSO_WM_UNIT_HIGHLIGHT" val="0"/>
  <p:tag name="KSO_WM_UNIT_COMPATIBLE" val="0"/>
  <p:tag name="KSO_WM_UNIT_DIAGRAM_ISNUMVISUAL" val="0"/>
  <p:tag name="KSO_WM_UNIT_DIAGRAM_ISREFERUNIT" val="0"/>
  <p:tag name="KSO_WM_DIAGRAM_GROUP_CODE" val="n1-1"/>
  <p:tag name="KSO_WM_UNIT_LAYERLEVEL" val="1"/>
</p:tagLst>
</file>

<file path=ppt/tags/tag33.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f"/>
  <p:tag name="KSO_WM_UNIT_INDEX" val="1_2_1_1"/>
  <p:tag name="KSO_WM_UNIT_ID" val="diagram160596_2*n_h_h_f*1_2_1_1"/>
  <p:tag name="KSO_WM_UNIT_LAYERLEVEL" val="1_1_1_1"/>
  <p:tag name="KSO_WM_UNIT_VALUE" val="12"/>
  <p:tag name="KSO_WM_UNIT_HIGHLIGHT" val="0"/>
  <p:tag name="KSO_WM_UNIT_COMPATIBLE" val="0"/>
  <p:tag name="KSO_WM_DIAGRAM_GROUP_CODE" val="n1-1"/>
  <p:tag name="KSO_WM_UNIT_PRESET_TEXT" val="Lorem ipsum dolor"/>
  <p:tag name="KSO_WM_UNIT_NOCLEAR" val="0"/>
  <p:tag name="KSO_WM_UNIT_DIAGRAM_ISNUMVISUAL" val="0"/>
  <p:tag name="KSO_WM_UNIT_DIAGRAM_ISREFERUNIT" val="0"/>
  <p:tag name="KSO_WM_UNIT_TEXT_FILL_FORE_SCHEMECOLOR_INDEX" val="13"/>
  <p:tag name="KSO_WM_UNIT_TEXT_FILL_TYPE" val="1"/>
</p:tagLst>
</file>

<file path=ppt/tags/tag34.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i"/>
  <p:tag name="KSO_WM_UNIT_INDEX" val="1_2_1_1"/>
  <p:tag name="KSO_WM_UNIT_ID" val="diagram160596_2*n_h_h_i*1_2_1_1"/>
  <p:tag name="KSO_WM_UNIT_LAYERLEVEL" val="1_1_1_1"/>
  <p:tag name="KSO_WM_DIAGRAM_GROUP_CODE" val="n1-1"/>
  <p:tag name="KSO_WM_UNIT_HIGHLIGHT" val="0"/>
  <p:tag name="KSO_WM_UNIT_COMPATIBLE" val="0"/>
  <p:tag name="KSO_WM_UNIT_DIAGRAM_ISNUMVISUAL" val="0"/>
  <p:tag name="KSO_WM_UNIT_DIAGRAM_ISREFERUNIT" val="0"/>
  <p:tag name="KSO_WM_UNIT_FILL_FORE_SCHEMECOLOR_INDEX" val="5"/>
  <p:tag name="KSO_WM_UNIT_FILL_TYPE" val="1"/>
</p:tagLst>
</file>

<file path=ppt/tags/tag35.xml><?xml version="1.0" encoding="utf-8"?>
<p:tagLst xmlns:p="http://schemas.openxmlformats.org/presentationml/2006/main">
  <p:tag name="KSO_WM_TAG_VERSION" val="1.0"/>
  <p:tag name="KSO_WM_BEAUTIFY_FLAG" val="#wm#"/>
  <p:tag name="KSO_WM_UNIT_TYPE" val="i"/>
  <p:tag name="KSO_WM_UNIT_ID" val="diagram160596_2*i*4"/>
  <p:tag name="KSO_WM_TEMPLATE_CATEGORY" val="diagram"/>
  <p:tag name="KSO_WM_TEMPLATE_INDEX" val="160596"/>
  <p:tag name="KSO_WM_UNIT_INDEX" val="4"/>
  <p:tag name="KSO_WM_UNIT_HIGHLIGHT" val="0"/>
  <p:tag name="KSO_WM_UNIT_COMPATIBLE" val="0"/>
  <p:tag name="KSO_WM_UNIT_DIAGRAM_ISNUMVISUAL" val="0"/>
  <p:tag name="KSO_WM_UNIT_DIAGRAM_ISREFERUNIT" val="0"/>
  <p:tag name="KSO_WM_DIAGRAM_GROUP_CODE" val="n1-1"/>
  <p:tag name="KSO_WM_UNIT_LAYERLEVEL" val="1"/>
</p:tagLst>
</file>

<file path=ppt/tags/tag36.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i"/>
  <p:tag name="KSO_WM_UNIT_INDEX" val="1_2_2_1"/>
  <p:tag name="KSO_WM_UNIT_ID" val="diagram160596_2*n_h_h_i*1_2_2_1"/>
  <p:tag name="KSO_WM_UNIT_LAYERLEVEL" val="1_1_1_1"/>
  <p:tag name="KSO_WM_DIAGRAM_GROUP_CODE" val="n1-1"/>
  <p:tag name="KSO_WM_UNIT_HIGHLIGHT" val="0"/>
  <p:tag name="KSO_WM_UNIT_COMPATIBLE" val="0"/>
  <p:tag name="KSO_WM_UNIT_DIAGRAM_ISNUMVISUAL" val="0"/>
  <p:tag name="KSO_WM_UNIT_DIAGRAM_ISREFERUNIT" val="0"/>
  <p:tag name="KSO_WM_UNIT_FILL_FORE_SCHEMECOLOR_INDEX" val="6"/>
  <p:tag name="KSO_WM_UNIT_FILL_TYPE" val="1"/>
</p:tagLst>
</file>

<file path=ppt/tags/tag37.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f"/>
  <p:tag name="KSO_WM_UNIT_INDEX" val="1_2_2_1"/>
  <p:tag name="KSO_WM_UNIT_ID" val="diagram160596_2*n_h_h_f*1_2_2_1"/>
  <p:tag name="KSO_WM_UNIT_LAYERLEVEL" val="1_1_1_1"/>
  <p:tag name="KSO_WM_UNIT_VALUE" val="12"/>
  <p:tag name="KSO_WM_UNIT_HIGHLIGHT" val="0"/>
  <p:tag name="KSO_WM_UNIT_COMPATIBLE" val="0"/>
  <p:tag name="KSO_WM_DIAGRAM_GROUP_CODE" val="n1-1"/>
  <p:tag name="KSO_WM_UNIT_PRESET_TEXT" val="Lorem ipsum dolor"/>
  <p:tag name="KSO_WM_UNIT_NOCLEAR" val="0"/>
  <p:tag name="KSO_WM_UNIT_DIAGRAM_ISNUMVISUAL" val="0"/>
  <p:tag name="KSO_WM_UNIT_DIAGRAM_ISREFERUNIT" val="0"/>
  <p:tag name="KSO_WM_UNIT_TEXT_FILL_FORE_SCHEMECOLOR_INDEX" val="13"/>
  <p:tag name="KSO_WM_UNIT_TEXT_FILL_TYPE" val="1"/>
</p:tagLst>
</file>

<file path=ppt/tags/tag38.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f"/>
  <p:tag name="KSO_WM_UNIT_INDEX" val="1_1_1"/>
  <p:tag name="KSO_WM_UNIT_ID" val="diagram160596_2*n_h_f*1_1_1"/>
  <p:tag name="KSO_WM_UNIT_LAYERLEVEL" val="1_1_1"/>
  <p:tag name="KSO_WM_UNIT_VALUE" val="45"/>
  <p:tag name="KSO_WM_UNIT_HIGHLIGHT" val="0"/>
  <p:tag name="KSO_WM_UNIT_COMPATIBLE" val="0"/>
  <p:tag name="KSO_WM_DIAGRAM_GROUP_CODE" val="n1-1"/>
  <p:tag name="KSO_WM_UNIT_PRESET_TEXT" val="LOREM IPSUM LOREM IPSUM"/>
  <p:tag name="KSO_WM_UNIT_NOCLEAR" val="0"/>
  <p:tag name="KSO_WM_UNIT_DIAGRAM_ISNUMVISUAL" val="0"/>
  <p:tag name="KSO_WM_UNIT_DIAGRAM_ISREFERUNIT" val="0"/>
  <p:tag name="KSO_WM_UNIT_FILL_FORE_SCHEMECOLOR_INDEX" val="5"/>
  <p:tag name="KSO_WM_UNIT_FILL_TYPE" val="1"/>
</p:tagLst>
</file>

<file path=ppt/tags/tag39.xml><?xml version="1.0" encoding="utf-8"?>
<p:tagLst xmlns:p="http://schemas.openxmlformats.org/presentationml/2006/main">
  <p:tag name="KSO_WM_TAG_VERSION" val="1.0"/>
  <p:tag name="KSO_WM_BEAUTIFY_FLAG" val="#wm#"/>
  <p:tag name="KSO_WM_UNIT_TYPE" val="i"/>
  <p:tag name="KSO_WM_UNIT_ID" val="diagram160596_2*i*3"/>
  <p:tag name="KSO_WM_TEMPLATE_CATEGORY" val="diagram"/>
  <p:tag name="KSO_WM_TEMPLATE_INDEX" val="160596"/>
  <p:tag name="KSO_WM_UNIT_INDEX" val="3"/>
  <p:tag name="KSO_WM_UNIT_HIGHLIGHT" val="0"/>
  <p:tag name="KSO_WM_UNIT_COMPATIBLE" val="0"/>
  <p:tag name="KSO_WM_UNIT_DIAGRAM_ISNUMVISUAL" val="0"/>
  <p:tag name="KSO_WM_UNIT_DIAGRAM_ISREFERUNIT" val="0"/>
  <p:tag name="KSO_WM_DIAGRAM_GROUP_CODE" val="n1-1"/>
  <p:tag name="KSO_WM_UNIT_LAYERLEVEL" val="1"/>
</p:tagLst>
</file>

<file path=ppt/tags/tag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m_h_i"/>
  <p:tag name="KSO_WM_UNIT_INDEX" val="1_1_3"/>
  <p:tag name="KSO_WM_UNIT_ID" val="diagram726_5*m_h_i*1_1_3"/>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5"/>
  <p:tag name="KSO_WM_UNIT_FILL_TYPE" val="1"/>
  <p:tag name="KSO_WM_UNIT_TEXT_FILL_FORE_SCHEMECOLOR_INDEX" val="2"/>
  <p:tag name="KSO_WM_UNIT_TEXT_FILL_TYPE" val="1"/>
</p:tagLst>
</file>

<file path=ppt/tags/tag40.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f"/>
  <p:tag name="KSO_WM_UNIT_INDEX" val="1_2_3_1"/>
  <p:tag name="KSO_WM_UNIT_ID" val="diagram160596_2*n_h_h_f*1_2_3_1"/>
  <p:tag name="KSO_WM_UNIT_LAYERLEVEL" val="1_1_1_1"/>
  <p:tag name="KSO_WM_UNIT_VALUE" val="12"/>
  <p:tag name="KSO_WM_UNIT_HIGHLIGHT" val="0"/>
  <p:tag name="KSO_WM_UNIT_COMPATIBLE" val="0"/>
  <p:tag name="KSO_WM_DIAGRAM_GROUP_CODE" val="n1-1"/>
  <p:tag name="KSO_WM_UNIT_PRESET_TEXT" val="Lorem ipsum dolor"/>
  <p:tag name="KSO_WM_UNIT_NOCLEAR" val="0"/>
  <p:tag name="KSO_WM_UNIT_DIAGRAM_ISNUMVISUAL" val="0"/>
  <p:tag name="KSO_WM_UNIT_DIAGRAM_ISREFERUNIT" val="0"/>
  <p:tag name="KSO_WM_UNIT_TEXT_FILL_FORE_SCHEMECOLOR_INDEX" val="13"/>
  <p:tag name="KSO_WM_UNIT_TEXT_FILL_TYPE" val="1"/>
</p:tagLst>
</file>

<file path=ppt/tags/tag41.xml><?xml version="1.0" encoding="utf-8"?>
<p:tagLst xmlns:p="http://schemas.openxmlformats.org/presentationml/2006/main">
  <p:tag name="KSO_WM_TAG_VERSION" val="1.0"/>
  <p:tag name="KSO_WM_BEAUTIFY_FLAG" val="#wm#"/>
  <p:tag name="KSO_WM_TEMPLATE_CATEGORY" val="diagram"/>
  <p:tag name="KSO_WM_TEMPLATE_INDEX" val="160596"/>
  <p:tag name="KSO_WM_UNIT_TYPE" val="n_h_h_i"/>
  <p:tag name="KSO_WM_UNIT_INDEX" val="1_2_3_1"/>
  <p:tag name="KSO_WM_UNIT_ID" val="diagram160596_2*n_h_h_i*1_2_3_1"/>
  <p:tag name="KSO_WM_UNIT_LAYERLEVEL" val="1_1_1_1"/>
  <p:tag name="KSO_WM_DIAGRAM_GROUP_CODE" val="n1-1"/>
  <p:tag name="KSO_WM_UNIT_HIGHLIGHT" val="0"/>
  <p:tag name="KSO_WM_UNIT_COMPATIBLE" val="0"/>
  <p:tag name="KSO_WM_UNIT_DIAGRAM_ISNUMVISUAL" val="0"/>
  <p:tag name="KSO_WM_UNIT_DIAGRAM_ISREFERUNIT" val="0"/>
  <p:tag name="KSO_WM_UNIT_FILL_FORE_SCHEMECOLOR_INDEX" val="7"/>
  <p:tag name="KSO_WM_UNIT_FILL_TYPE" val="1"/>
</p:tagLst>
</file>

<file path=ppt/tags/tag42.xml><?xml version="1.0" encoding="utf-8"?>
<p:tagLst xmlns:p="http://schemas.openxmlformats.org/presentationml/2006/main">
  <p:tag name="KSO_WM_UNIT_TABLE_BEAUTIFY" val="smartTable{4c6b30d9-8e16-4c16-862e-c41900879c3c}"/>
  <p:tag name="TABLE_ENDDRAG_ORIGIN_RECT" val="881*383"/>
  <p:tag name="TABLE_ENDDRAG_RECT" val="39*105*881*422"/>
</p:tagLst>
</file>

<file path=ppt/tags/tag43.xml><?xml version="1.0" encoding="utf-8"?>
<p:tagLst xmlns:p="http://schemas.openxmlformats.org/presentationml/2006/main">
  <p:tag name="KSO_WM_UNIT_TABLE_BEAUTIFY" val="smartTable{52ac3722-64a5-4340-be2d-1e5fe69d26cc}"/>
  <p:tag name="TABLE_ENDDRAG_ORIGIN_RECT" val="893*470"/>
  <p:tag name="TABLE_ENDDRAG_RECT" val="33*69*893*450"/>
</p:tagLst>
</file>

<file path=ppt/tags/tag44.xml><?xml version="1.0" encoding="utf-8"?>
<p:tagLst xmlns:p="http://schemas.openxmlformats.org/presentationml/2006/main">
  <p:tag name="KSO_WM_UNIT_TABLE_BEAUTIFY" val="smartTable{be76b00a-d2cc-485f-b2e7-4f5f118bbdfc}"/>
  <p:tag name="TABLE_ENDDRAG_ORIGIN_RECT" val="886*380"/>
  <p:tag name="TABLE_ENDDRAG_RECT" val="36*149*886*372"/>
</p:tagLst>
</file>

<file path=ppt/tags/tag45.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i"/>
  <p:tag name="KSO_WM_UNIT_INDEX" val="1_1"/>
  <p:tag name="KSO_WM_UNIT_ID" val="diagram160822_5*p_i*1_1"/>
  <p:tag name="KSO_WM_UNIT_CLEAR" val="1"/>
  <p:tag name="KSO_WM_UNIT_LAYERLEVEL" val="1_1"/>
  <p:tag name="KSO_WM_DIAGRAM_GROUP_CODE" val="p1-1"/>
  <p:tag name="KSO_WM_UNIT_LINE_FORE_SCHEMECOLOR_INDEX" val="5"/>
  <p:tag name="KSO_WM_UNIT_LINE_FILL_TYPE" val="2"/>
</p:tagLst>
</file>

<file path=ppt/tags/tag46.xml><?xml version="1.0" encoding="utf-8"?>
<p:tagLst xmlns:p="http://schemas.openxmlformats.org/presentationml/2006/main">
  <p:tag name="KSO_WM_TAG_VERSION" val="1.0"/>
  <p:tag name="KSO_WM_BEAUTIFY_FLAG" val="#wm#"/>
  <p:tag name="KSO_WM_UNIT_TYPE" val="i"/>
  <p:tag name="KSO_WM_UNIT_ID" val="diagram160822_5*i*1"/>
  <p:tag name="KSO_WM_TEMPLATE_CATEGORY" val="diagram"/>
  <p:tag name="KSO_WM_TEMPLATE_INDEX" val="160822"/>
  <p:tag name="KSO_WM_UNIT_INDEX" val="1"/>
</p:tagLst>
</file>

<file path=ppt/tags/tag47.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i"/>
  <p:tag name="KSO_WM_UNIT_INDEX" val="1_2"/>
  <p:tag name="KSO_WM_UNIT_ID" val="diagram160822_5*p_i*1_2"/>
  <p:tag name="KSO_WM_UNIT_CLEAR" val="1"/>
  <p:tag name="KSO_WM_UNIT_LAYERLEVEL" val="1_1"/>
  <p:tag name="KSO_WM_DIAGRAM_GROUP_CODE" val="p1-1"/>
  <p:tag name="KSO_WM_UNIT_LINE_FORE_SCHEMECOLOR_INDEX" val="5"/>
  <p:tag name="KSO_WM_UNIT_LINE_FILL_TYPE" val="2"/>
  <p:tag name="KSO_WM_UNIT_TEXT_FILL_FORE_SCHEMECOLOR_INDEX" val="13"/>
  <p:tag name="KSO_WM_UNIT_TEXT_FILL_TYPE" val="1"/>
</p:tagLst>
</file>

<file path=ppt/tags/tag48.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i"/>
  <p:tag name="KSO_WM_UNIT_INDEX" val="1_3"/>
  <p:tag name="KSO_WM_UNIT_ID" val="diagram160822_5*p_i*1_3"/>
  <p:tag name="KSO_WM_UNIT_CLEAR" val="1"/>
  <p:tag name="KSO_WM_UNIT_LAYERLEVEL" val="1_1"/>
  <p:tag name="KSO_WM_DIAGRAM_GROUP_CODE" val="p1-1"/>
  <p:tag name="KSO_WM_UNIT_LINE_FORE_SCHEMECOLOR_INDEX" val="5"/>
  <p:tag name="KSO_WM_UNIT_LINE_FILL_TYPE" val="2"/>
  <p:tag name="KSO_WM_UNIT_TEXT_FILL_FORE_SCHEMECOLOR_INDEX" val="13"/>
  <p:tag name="KSO_WM_UNIT_TEXT_FILL_TYPE" val="1"/>
</p:tagLst>
</file>

<file path=ppt/tags/tag49.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h_f"/>
  <p:tag name="KSO_WM_UNIT_INDEX" val="1_1_1"/>
  <p:tag name="KSO_WM_UNIT_ID" val="diagram160822_5*p_h_f*1_1_1"/>
  <p:tag name="KSO_WM_UNIT_CLEAR" val="1"/>
  <p:tag name="KSO_WM_UNIT_LAYERLEVEL" val="1_1_1"/>
  <p:tag name="KSO_WM_UNIT_VALUE" val="28"/>
  <p:tag name="KSO_WM_UNIT_HIGHLIGHT" val="0"/>
  <p:tag name="KSO_WM_UNIT_COMPATIBLE" val="0"/>
  <p:tag name="KSO_WM_UNIT_PRESET_TEXT_INDEX" val="3"/>
  <p:tag name="KSO_WM_UNIT_PRESET_TEXT_LEN" val="17"/>
  <p:tag name="KSO_WM_DIAGRAM_GROUP_CODE" val="p1-1"/>
  <p:tag name="KSO_WM_UNIT_FILL_FORE_SCHEMECOLOR_INDEX" val="5"/>
  <p:tag name="KSO_WM_UNIT_FILL_TYPE" val="1"/>
  <p:tag name="KSO_WM_UNIT_TEXT_FILL_FORE_SCHEMECOLOR_INDEX" val="14"/>
  <p:tag name="KSO_WM_UNIT_TEXT_FILL_TYPE" val="1"/>
</p:tagLst>
</file>

<file path=ppt/tags/tag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m_h_i"/>
  <p:tag name="KSO_WM_UNIT_INDEX" val="1_1_2"/>
  <p:tag name="KSO_WM_UNIT_ID" val="diagram726_5*m_h_i*1_1_2"/>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5"/>
  <p:tag name="KSO_WM_UNIT_FILL_TYPE" val="1"/>
  <p:tag name="KSO_WM_UNIT_TEXT_FILL_FORE_SCHEMECOLOR_INDEX" val="2"/>
  <p:tag name="KSO_WM_UNIT_TEXT_FILL_TYPE" val="1"/>
</p:tagLst>
</file>

<file path=ppt/tags/tag50.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h_f"/>
  <p:tag name="KSO_WM_UNIT_INDEX" val="1_3_1"/>
  <p:tag name="KSO_WM_UNIT_ID" val="diagram160822_5*p_h_f*1_3_1"/>
  <p:tag name="KSO_WM_UNIT_CLEAR" val="1"/>
  <p:tag name="KSO_WM_UNIT_LAYERLEVEL" val="1_1_1"/>
  <p:tag name="KSO_WM_UNIT_VALUE" val="28"/>
  <p:tag name="KSO_WM_UNIT_HIGHLIGHT" val="0"/>
  <p:tag name="KSO_WM_UNIT_COMPATIBLE" val="0"/>
  <p:tag name="KSO_WM_UNIT_PRESET_TEXT_INDEX" val="3"/>
  <p:tag name="KSO_WM_UNIT_PRESET_TEXT_LEN" val="17"/>
  <p:tag name="KSO_WM_DIAGRAM_GROUP_CODE" val="p1-1"/>
  <p:tag name="KSO_WM_UNIT_FILL_FORE_SCHEMECOLOR_INDEX" val="5"/>
  <p:tag name="KSO_WM_UNIT_FILL_TYPE" val="1"/>
  <p:tag name="KSO_WM_UNIT_TEXT_FILL_FORE_SCHEMECOLOR_INDEX" val="14"/>
  <p:tag name="KSO_WM_UNIT_TEXT_FILL_TYPE" val="1"/>
</p:tagLst>
</file>

<file path=ppt/tags/tag51.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h_f"/>
  <p:tag name="KSO_WM_UNIT_INDEX" val="1_3_3"/>
  <p:tag name="KSO_WM_UNIT_ID" val="diagram160822_5*p_h_f*1_3_3"/>
  <p:tag name="KSO_WM_UNIT_CLEAR" val="1"/>
  <p:tag name="KSO_WM_UNIT_LAYERLEVEL" val="1_1_1"/>
  <p:tag name="KSO_WM_UNIT_VALUE" val="28"/>
  <p:tag name="KSO_WM_UNIT_HIGHLIGHT" val="0"/>
  <p:tag name="KSO_WM_UNIT_COMPATIBLE" val="0"/>
  <p:tag name="KSO_WM_UNIT_PRESET_TEXT_INDEX" val="3"/>
  <p:tag name="KSO_WM_UNIT_PRESET_TEXT_LEN" val="17"/>
  <p:tag name="KSO_WM_DIAGRAM_GROUP_CODE" val="p1-1"/>
  <p:tag name="KSO_WM_UNIT_FILL_FORE_SCHEMECOLOR_INDEX" val="5"/>
  <p:tag name="KSO_WM_UNIT_FILL_TYPE" val="1"/>
  <p:tag name="KSO_WM_UNIT_TEXT_FILL_FORE_SCHEMECOLOR_INDEX" val="14"/>
  <p:tag name="KSO_WM_UNIT_TEXT_FILL_TYPE" val="1"/>
</p:tagLst>
</file>

<file path=ppt/tags/tag52.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i"/>
  <p:tag name="KSO_WM_UNIT_INDEX" val="1_4"/>
  <p:tag name="KSO_WM_UNIT_ID" val="diagram160822_5*p_i*1_4"/>
  <p:tag name="KSO_WM_UNIT_CLEAR" val="1"/>
  <p:tag name="KSO_WM_UNIT_LAYERLEVEL" val="1_1"/>
  <p:tag name="KSO_WM_DIAGRAM_GROUP_CODE" val="p1-1"/>
  <p:tag name="KSO_WM_UNIT_LINE_FORE_SCHEMECOLOR_INDEX" val="5"/>
  <p:tag name="KSO_WM_UNIT_LINE_FILL_TYPE" val="2"/>
</p:tagLst>
</file>

<file path=ppt/tags/tag53.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h_f"/>
  <p:tag name="KSO_WM_UNIT_INDEX" val="1_2_1"/>
  <p:tag name="KSO_WM_UNIT_ID" val="diagram160822_5*p_h_f*1_2_1"/>
  <p:tag name="KSO_WM_UNIT_CLEAR" val="1"/>
  <p:tag name="KSO_WM_UNIT_LAYERLEVEL" val="1_1_1"/>
  <p:tag name="KSO_WM_UNIT_VALUE" val="28"/>
  <p:tag name="KSO_WM_UNIT_HIGHLIGHT" val="0"/>
  <p:tag name="KSO_WM_UNIT_COMPATIBLE" val="0"/>
  <p:tag name="KSO_WM_UNIT_PRESET_TEXT_INDEX" val="3"/>
  <p:tag name="KSO_WM_UNIT_PRESET_TEXT_LEN" val="17"/>
  <p:tag name="KSO_WM_DIAGRAM_GROUP_CODE" val="p1-1"/>
  <p:tag name="KSO_WM_UNIT_FILL_FORE_SCHEMECOLOR_INDEX" val="6"/>
  <p:tag name="KSO_WM_UNIT_FILL_TYPE" val="1"/>
  <p:tag name="KSO_WM_UNIT_TEXT_FILL_FORE_SCHEMECOLOR_INDEX" val="14"/>
  <p:tag name="KSO_WM_UNIT_TEXT_FILL_TYPE" val="1"/>
</p:tagLst>
</file>

<file path=ppt/tags/tag54.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h_f"/>
  <p:tag name="KSO_WM_UNIT_INDEX" val="1_3_2"/>
  <p:tag name="KSO_WM_UNIT_ID" val="diagram160822_5*p_h_f*1_3_2"/>
  <p:tag name="KSO_WM_UNIT_CLEAR" val="1"/>
  <p:tag name="KSO_WM_UNIT_LAYERLEVEL" val="1_1_1"/>
  <p:tag name="KSO_WM_UNIT_VALUE" val="28"/>
  <p:tag name="KSO_WM_UNIT_HIGHLIGHT" val="0"/>
  <p:tag name="KSO_WM_UNIT_COMPATIBLE" val="0"/>
  <p:tag name="KSO_WM_UNIT_PRESET_TEXT_INDEX" val="3"/>
  <p:tag name="KSO_WM_UNIT_PRESET_TEXT_LEN" val="17"/>
  <p:tag name="KSO_WM_DIAGRAM_GROUP_CODE" val="p1-1"/>
  <p:tag name="KSO_WM_UNIT_FILL_FORE_SCHEMECOLOR_INDEX" val="5"/>
  <p:tag name="KSO_WM_UNIT_FILL_TYPE" val="1"/>
  <p:tag name="KSO_WM_UNIT_TEXT_FILL_FORE_SCHEMECOLOR_INDEX" val="14"/>
  <p:tag name="KSO_WM_UNIT_TEXT_FILL_TYPE" val="1"/>
</p:tagLst>
</file>

<file path=ppt/tags/tag55.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h_f"/>
  <p:tag name="KSO_WM_UNIT_INDEX" val="1_2_1"/>
  <p:tag name="KSO_WM_UNIT_ID" val="diagram160822_5*p_h_f*1_2_1"/>
  <p:tag name="KSO_WM_UNIT_CLEAR" val="1"/>
  <p:tag name="KSO_WM_UNIT_LAYERLEVEL" val="1_1_1"/>
  <p:tag name="KSO_WM_UNIT_VALUE" val="28"/>
  <p:tag name="KSO_WM_UNIT_HIGHLIGHT" val="0"/>
  <p:tag name="KSO_WM_UNIT_COMPATIBLE" val="0"/>
  <p:tag name="KSO_WM_UNIT_PRESET_TEXT_INDEX" val="3"/>
  <p:tag name="KSO_WM_UNIT_PRESET_TEXT_LEN" val="17"/>
  <p:tag name="KSO_WM_DIAGRAM_GROUP_CODE" val="p1-1"/>
  <p:tag name="KSO_WM_UNIT_FILL_FORE_SCHEMECOLOR_INDEX" val="6"/>
  <p:tag name="KSO_WM_UNIT_FILL_TYPE" val="1"/>
  <p:tag name="KSO_WM_UNIT_TEXT_FILL_FORE_SCHEMECOLOR_INDEX" val="14"/>
  <p:tag name="KSO_WM_UNIT_TEXT_FILL_TYPE" val="1"/>
</p:tagLst>
</file>

<file path=ppt/tags/tag56.xml><?xml version="1.0" encoding="utf-8"?>
<p:tagLst xmlns:p="http://schemas.openxmlformats.org/presentationml/2006/main">
  <p:tag name="KSO_WM_TAG_VERSION" val="1.0"/>
  <p:tag name="KSO_WM_BEAUTIFY_FLAG" val="#wm#"/>
  <p:tag name="KSO_WM_TEMPLATE_CATEGORY" val="diagram"/>
  <p:tag name="KSO_WM_TEMPLATE_INDEX" val="160822"/>
  <p:tag name="KSO_WM_UNIT_TYPE" val="p_i"/>
  <p:tag name="KSO_WM_UNIT_INDEX" val="1_4"/>
  <p:tag name="KSO_WM_UNIT_ID" val="diagram160822_5*p_i*1_4"/>
  <p:tag name="KSO_WM_UNIT_CLEAR" val="1"/>
  <p:tag name="KSO_WM_UNIT_LAYERLEVEL" val="1_1"/>
  <p:tag name="KSO_WM_DIAGRAM_GROUP_CODE" val="p1-1"/>
  <p:tag name="KSO_WM_UNIT_LINE_FORE_SCHEMECOLOR_INDEX" val="5"/>
  <p:tag name="KSO_WM_UNIT_LINE_FILL_TYPE" val="2"/>
</p:tagLst>
</file>

<file path=ppt/tags/tag57.xml><?xml version="1.0" encoding="utf-8"?>
<p:tagLst xmlns:p="http://schemas.openxmlformats.org/presentationml/2006/main">
  <p:tag name="KSO_WM_UNIT_HIGHLIGHT" val="0"/>
  <p:tag name="KSO_WM_UNIT_COMPATIBLE" val="0"/>
  <p:tag name="KSO_WM_DIAGRAM_GROUP_CODE" val="n1-1"/>
  <p:tag name="KSO_WM_UNIT_TYPE" val="n_i"/>
  <p:tag name="KSO_WM_UNIT_INDEX" val="1_1"/>
  <p:tag name="KSO_WM_UNIT_ID" val="diagram20187638_5*n_i*1_1"/>
  <p:tag name="KSO_WM_TEMPLATE_CATEGORY" val="diagram"/>
  <p:tag name="KSO_WM_TEMPLATE_INDEX" val="20187638"/>
  <p:tag name="KSO_WM_UNIT_LAYERLEVEL" val="1_1"/>
  <p:tag name="KSO_WM_TAG_VERSION" val="1.0"/>
  <p:tag name="KSO_WM_BEAUTIFY_FLAG" val="#wm#"/>
  <p:tag name="KSO_WM_UNIT_DIAGRAM_ISNUMVISUAL" val="0"/>
  <p:tag name="KSO_WM_UNIT_DIAGRAM_ISREFERUNIT" val="0"/>
  <p:tag name="KSO_WM_UNIT_LINE_FORE_SCHEMECOLOR_INDEX" val="14"/>
  <p:tag name="KSO_WM_UNIT_LINE_FILL_TYPE" val="2"/>
  <p:tag name="KSO_WM_UNIT_TEXT_FILL_FORE_SCHEMECOLOR_INDEX" val="13"/>
  <p:tag name="KSO_WM_UNIT_TEXT_FILL_TYPE" val="1"/>
</p:tagLst>
</file>

<file path=ppt/tags/tag58.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3_1"/>
  <p:tag name="KSO_WM_UNIT_ID" val="diagram20187638_5*n_h_h_i*1_2_3_1"/>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8"/>
  <p:tag name="KSO_WM_UNIT_FILL_TYPE" val="1"/>
  <p:tag name="KSO_WM_UNIT_TEXT_FILL_FORE_SCHEMECOLOR_INDEX" val="2"/>
  <p:tag name="KSO_WM_UNIT_TEXT_FILL_TYPE" val="1"/>
</p:tagLst>
</file>

<file path=ppt/tags/tag59.xml><?xml version="1.0" encoding="utf-8"?>
<p:tagLst xmlns:p="http://schemas.openxmlformats.org/presentationml/2006/main">
  <p:tag name="KSO_WM_UNIT_HIGHLIGHT" val="0"/>
  <p:tag name="KSO_WM_UNIT_COMPATIBLE" val="0"/>
  <p:tag name="KSO_WM_DIAGRAM_GROUP_CODE" val="n1-1"/>
  <p:tag name="KSO_WM_UNIT_TYPE" val="n_h_i"/>
  <p:tag name="KSO_WM_UNIT_INDEX" val="1_1_1"/>
  <p:tag name="KSO_WM_UNIT_ID" val="diagram20187638_5*n_h_i*1_1_1"/>
  <p:tag name="KSO_WM_TEMPLATE_CATEGORY" val="diagram"/>
  <p:tag name="KSO_WM_TEMPLATE_INDEX" val="20187638"/>
  <p:tag name="KSO_WM_UNIT_LAYERLEVEL" val="1_1_1"/>
  <p:tag name="KSO_WM_TAG_VERSION" val="1.0"/>
  <p:tag name="KSO_WM_BEAUTIFY_FLAG" val="#wm#"/>
  <p:tag name="KSO_WM_UNIT_DIAGRAM_ISNUMVISUAL" val="0"/>
  <p:tag name="KSO_WM_UNIT_DIAGRAM_ISREFERUNIT" val="0"/>
  <p:tag name="KSO_WM_UNIT_FILL_FORE_SCHEMECOLOR_INDEX" val="15"/>
  <p:tag name="KSO_WM_UNIT_FILL_TYPE" val="1"/>
  <p:tag name="KSO_WM_UNIT_LINE_FORE_SCHEMECOLOR_INDEX" val="14"/>
  <p:tag name="KSO_WM_UNIT_LINE_FILL_TYPE" val="2"/>
  <p:tag name="KSO_WM_UNIT_TEXT_FILL_FORE_SCHEMECOLOR_INDEX" val="2"/>
  <p:tag name="KSO_WM_UNIT_TEXT_FILL_TYPE" val="1"/>
</p:tagLst>
</file>

<file path=ppt/tags/tag6.xml><?xml version="1.0" encoding="utf-8"?>
<p:tagLst xmlns:p="http://schemas.openxmlformats.org/presentationml/2006/main">
  <p:tag name="KSO_WM_UNIT_SUBTYPE" val="a"/>
  <p:tag name="KSO_WM_UNIT_PRESET_TEXT" val="单击此处添加文本具体内容"/>
  <p:tag name="KSO_WM_UNIT_NOCLEAR" val="0"/>
  <p:tag name="KSO_WM_UNIT_VALUE" val="22"/>
  <p:tag name="KSO_WM_UNIT_HIGHLIGHT" val="0"/>
  <p:tag name="KSO_WM_UNIT_COMPATIBLE" val="0"/>
  <p:tag name="KSO_WM_UNIT_DIAGRAM_ISNUMVISUAL" val="0"/>
  <p:tag name="KSO_WM_UNIT_DIAGRAM_ISREFERUNIT" val="0"/>
  <p:tag name="KSO_WM_UNIT_TYPE" val="m_h_f"/>
  <p:tag name="KSO_WM_UNIT_INDEX" val="1_1_1"/>
  <p:tag name="KSO_WM_UNIT_ID" val="diagram726_5*m_h_f*1_1_1"/>
  <p:tag name="KSO_WM_TEMPLATE_CATEGORY" val="diagram"/>
  <p:tag name="KSO_WM_TEMPLATE_INDEX" val="726"/>
  <p:tag name="KSO_WM_UNIT_LAYERLEVEL" val="1_1_1"/>
  <p:tag name="KSO_WM_TAG_VERSION" val="1.0"/>
  <p:tag name="KSO_WM_BEAUTIFY_FLAG" val="#wm#"/>
  <p:tag name="KSO_WM_DIAGRAM_GROUP_CODE" val="m1-1"/>
  <p:tag name="KSO_WM_UNIT_TEXT_FILL_FORE_SCHEMECOLOR_INDEX" val="14"/>
  <p:tag name="KSO_WM_UNIT_TEXT_FILL_TYPE" val="1"/>
</p:tagLst>
</file>

<file path=ppt/tags/tag60.xml><?xml version="1.0" encoding="utf-8"?>
<p:tagLst xmlns:p="http://schemas.openxmlformats.org/presentationml/2006/main">
  <p:tag name="KSO_WM_UNIT_HIGHLIGHT" val="0"/>
  <p:tag name="KSO_WM_UNIT_COMPATIBLE" val="0"/>
  <p:tag name="KSO_WM_DIAGRAM_GROUP_CODE" val="n1-1"/>
  <p:tag name="KSO_WM_UNIT_TYPE" val="n_h_i"/>
  <p:tag name="KSO_WM_UNIT_INDEX" val="1_1_2"/>
  <p:tag name="KSO_WM_UNIT_ID" val="diagram20187638_5*n_h_i*1_1_2"/>
  <p:tag name="KSO_WM_TEMPLATE_CATEGORY" val="diagram"/>
  <p:tag name="KSO_WM_TEMPLATE_INDEX" val="20187638"/>
  <p:tag name="KSO_WM_UNIT_LAYERLEVEL" val="1_1_1"/>
  <p:tag name="KSO_WM_TAG_VERSION" val="1.0"/>
  <p:tag name="KSO_WM_BEAUTIFY_FLAG" val="#wm#"/>
  <p:tag name="KSO_WM_UNIT_DIAGRAM_ISNUMVISUAL" val="0"/>
  <p:tag name="KSO_WM_UNIT_DIAGRAM_ISREFERUNIT" val="0"/>
  <p:tag name="KSO_WM_UNIT_FILL_FORE_SCHEMECOLOR_INDEX" val="15"/>
  <p:tag name="KSO_WM_UNIT_FILL_TYPE" val="1"/>
  <p:tag name="KSO_WM_UNIT_LINE_FORE_SCHEMECOLOR_INDEX" val="14"/>
  <p:tag name="KSO_WM_UNIT_LINE_FILL_TYPE" val="2"/>
  <p:tag name="KSO_WM_UNIT_TEXT_FILL_FORE_SCHEMECOLOR_INDEX" val="2"/>
  <p:tag name="KSO_WM_UNIT_TEXT_FILL_TYPE" val="1"/>
</p:tagLst>
</file>

<file path=ppt/tags/tag61.xml><?xml version="1.0" encoding="utf-8"?>
<p:tagLst xmlns:p="http://schemas.openxmlformats.org/presentationml/2006/main">
  <p:tag name="KSO_WM_UNIT_HIGHLIGHT" val="0"/>
  <p:tag name="KSO_WM_UNIT_COMPATIBLE" val="0"/>
  <p:tag name="KSO_WM_DIAGRAM_GROUP_CODE" val="n1-1"/>
  <p:tag name="KSO_WM_UNIT_TYPE" val="n_h_i"/>
  <p:tag name="KSO_WM_UNIT_INDEX" val="1_1_3"/>
  <p:tag name="KSO_WM_UNIT_ID" val="diagram20187638_5*n_h_i*1_1_3"/>
  <p:tag name="KSO_WM_TEMPLATE_CATEGORY" val="diagram"/>
  <p:tag name="KSO_WM_TEMPLATE_INDEX" val="20187638"/>
  <p:tag name="KSO_WM_UNIT_LAYERLEVEL" val="1_1_1"/>
  <p:tag name="KSO_WM_TAG_VERSION" val="1.0"/>
  <p:tag name="KSO_WM_BEAUTIFY_FLAG" val="#wm#"/>
  <p:tag name="KSO_WM_UNIT_DIAGRAM_ISNUMVISUAL" val="0"/>
  <p:tag name="KSO_WM_UNIT_DIAGRAM_ISREFERUNIT" val="0"/>
  <p:tag name="KSO_WM_UNIT_FILL_FORE_SCHEMECOLOR_INDEX" val="15"/>
  <p:tag name="KSO_WM_UNIT_FILL_TYPE" val="1"/>
  <p:tag name="KSO_WM_UNIT_LINE_FORE_SCHEMECOLOR_INDEX" val="14"/>
  <p:tag name="KSO_WM_UNIT_LINE_FILL_TYPE" val="2"/>
  <p:tag name="KSO_WM_UNIT_TEXT_FILL_FORE_SCHEMECOLOR_INDEX" val="2"/>
  <p:tag name="KSO_WM_UNIT_TEXT_FILL_TYPE" val="1"/>
</p:tagLst>
</file>

<file path=ppt/tags/tag62.xml><?xml version="1.0" encoding="utf-8"?>
<p:tagLst xmlns:p="http://schemas.openxmlformats.org/presentationml/2006/main">
  <p:tag name="KSO_WM_UNIT_HIGHLIGHT" val="0"/>
  <p:tag name="KSO_WM_UNIT_COMPATIBLE" val="0"/>
  <p:tag name="KSO_WM_DIAGRAM_GROUP_CODE" val="n1-1"/>
  <p:tag name="KSO_WM_UNIT_TYPE" val="n_h_i"/>
  <p:tag name="KSO_WM_UNIT_INDEX" val="1_1_4"/>
  <p:tag name="KSO_WM_UNIT_ID" val="diagram20187638_5*n_h_i*1_1_4"/>
  <p:tag name="KSO_WM_TEMPLATE_CATEGORY" val="diagram"/>
  <p:tag name="KSO_WM_TEMPLATE_INDEX" val="20187638"/>
  <p:tag name="KSO_WM_UNIT_LAYERLEVEL" val="1_1_1"/>
  <p:tag name="KSO_WM_TAG_VERSION" val="1.0"/>
  <p:tag name="KSO_WM_BEAUTIFY_FLAG" val="#wm#"/>
  <p:tag name="KSO_WM_UNIT_DIAGRAM_ISNUMVISUAL" val="0"/>
  <p:tag name="KSO_WM_UNIT_DIAGRAM_ISREFERUNIT" val="0"/>
  <p:tag name="KSO_WM_UNIT_FILL_FORE_SCHEMECOLOR_INDEX" val="15"/>
  <p:tag name="KSO_WM_UNIT_FILL_TYPE" val="1"/>
  <p:tag name="KSO_WM_UNIT_LINE_FORE_SCHEMECOLOR_INDEX" val="14"/>
  <p:tag name="KSO_WM_UNIT_LINE_FILL_TYPE" val="2"/>
  <p:tag name="KSO_WM_UNIT_TEXT_FILL_FORE_SCHEMECOLOR_INDEX" val="2"/>
  <p:tag name="KSO_WM_UNIT_TEXT_FILL_TYPE" val="1"/>
</p:tagLst>
</file>

<file path=ppt/tags/tag63.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1_1"/>
  <p:tag name="KSO_WM_UNIT_ID" val="diagram20187638_5*n_h_h_i*1_2_1_1"/>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5"/>
  <p:tag name="KSO_WM_UNIT_FILL_TYPE" val="1"/>
  <p:tag name="KSO_WM_UNIT_TEXT_FILL_FORE_SCHEMECOLOR_INDEX" val="2"/>
  <p:tag name="KSO_WM_UNIT_TEXT_FILL_TYPE" val="1"/>
</p:tagLst>
</file>

<file path=ppt/tags/tag64.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4_1"/>
  <p:tag name="KSO_WM_UNIT_ID" val="diagram20187638_5*n_h_h_i*1_2_4_1"/>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9"/>
  <p:tag name="KSO_WM_UNIT_FILL_TYPE" val="1"/>
  <p:tag name="KSO_WM_UNIT_TEXT_FILL_FORE_SCHEMECOLOR_INDEX" val="2"/>
  <p:tag name="KSO_WM_UNIT_TEXT_FILL_TYPE" val="1"/>
</p:tagLst>
</file>

<file path=ppt/tags/tag65.xml><?xml version="1.0" encoding="utf-8"?>
<p:tagLst xmlns:p="http://schemas.openxmlformats.org/presentationml/2006/main">
  <p:tag name="KSO_WM_UNIT_ISCONTENTSTITLE" val="0"/>
  <p:tag name="KSO_WM_UNIT_VALUE" val="6"/>
  <p:tag name="KSO_WM_UNIT_HIGHLIGHT" val="0"/>
  <p:tag name="KSO_WM_UNIT_COMPATIBLE" val="0"/>
  <p:tag name="KSO_WM_DIAGRAM_GROUP_CODE" val="n1-1"/>
  <p:tag name="KSO_WM_UNIT_TYPE" val="n_h_a"/>
  <p:tag name="KSO_WM_UNIT_INDEX" val="1_1_1"/>
  <p:tag name="KSO_WM_UNIT_ID" val="diagram20187638_5*n_h_a*1_1_1"/>
  <p:tag name="KSO_WM_TEMPLATE_CATEGORY" val="diagram"/>
  <p:tag name="KSO_WM_TEMPLATE_INDEX" val="20187638"/>
  <p:tag name="KSO_WM_UNIT_LAYERLEVEL" val="1_1_1"/>
  <p:tag name="KSO_WM_TAG_VERSION" val="1.0"/>
  <p:tag name="KSO_WM_BEAUTIFY_FLAG" val="#wm#"/>
  <p:tag name="KSO_WM_UNIT_PRESET_TEXT" val="添加标题"/>
  <p:tag name="KSO_WM_UNIT_NOCLEAR" val="0"/>
  <p:tag name="KSO_WM_UNIT_DIAGRAM_ISNUMVISUAL" val="0"/>
  <p:tag name="KSO_WM_UNIT_DIAGRAM_ISREFERUNIT" val="0"/>
  <p:tag name="KSO_WM_UNIT_TEXT_FILL_FORE_SCHEMECOLOR_INDEX" val="8"/>
  <p:tag name="KSO_WM_UNIT_TEXT_FILL_TYPE" val="1"/>
</p:tagLst>
</file>

<file path=ppt/tags/tag66.xml><?xml version="1.0" encoding="utf-8"?>
<p:tagLst xmlns:p="http://schemas.openxmlformats.org/presentationml/2006/main">
  <p:tag name="KSO_WM_UNIT_ISCONTENTSTITLE" val="0"/>
  <p:tag name="KSO_WM_UNIT_VALUE" val="6"/>
  <p:tag name="KSO_WM_UNIT_HIGHLIGHT" val="0"/>
  <p:tag name="KSO_WM_UNIT_COMPATIBLE" val="0"/>
  <p:tag name="KSO_WM_DIAGRAM_GROUP_CODE" val="n1-1"/>
  <p:tag name="KSO_WM_UNIT_TYPE" val="n_h_h_a"/>
  <p:tag name="KSO_WM_UNIT_INDEX" val="1_2_2_1"/>
  <p:tag name="KSO_WM_UNIT_ID" val="diagram20187638_5*n_h_h_a*1_2_2_1"/>
  <p:tag name="KSO_WM_TEMPLATE_CATEGORY" val="diagram"/>
  <p:tag name="KSO_WM_TEMPLATE_INDEX" val="20187638"/>
  <p:tag name="KSO_WM_UNIT_LAYERLEVEL" val="1_1_1_1"/>
  <p:tag name="KSO_WM_TAG_VERSION" val="1.0"/>
  <p:tag name="KSO_WM_BEAUTIFY_FLAG" val="#wm#"/>
  <p:tag name="KSO_WM_UNIT_PRESET_TEXT" val="添加标题"/>
  <p:tag name="KSO_WM_UNIT_NOCLEAR" val="0"/>
  <p:tag name="KSO_WM_UNIT_DIAGRAM_ISNUMVISUAL" val="0"/>
  <p:tag name="KSO_WM_UNIT_DIAGRAM_ISREFERUNIT" val="0"/>
  <p:tag name="KSO_WM_UNIT_TEXT_FILL_FORE_SCHEMECOLOR_INDEX" val="6"/>
  <p:tag name="KSO_WM_UNIT_TEXT_FILL_TYPE" val="1"/>
</p:tagLst>
</file>

<file path=ppt/tags/tag67.xml><?xml version="1.0" encoding="utf-8"?>
<p:tagLst xmlns:p="http://schemas.openxmlformats.org/presentationml/2006/main">
  <p:tag name="KSO_WM_UNIT_ISCONTENTSTITLE" val="0"/>
  <p:tag name="KSO_WM_UNIT_VALUE" val="6"/>
  <p:tag name="KSO_WM_UNIT_HIGHLIGHT" val="0"/>
  <p:tag name="KSO_WM_UNIT_COMPATIBLE" val="0"/>
  <p:tag name="KSO_WM_DIAGRAM_GROUP_CODE" val="n1-1"/>
  <p:tag name="KSO_WM_UNIT_TYPE" val="n_h_h_a"/>
  <p:tag name="KSO_WM_UNIT_INDEX" val="1_2_4_1"/>
  <p:tag name="KSO_WM_UNIT_ID" val="diagram20187638_5*n_h_h_a*1_2_4_1"/>
  <p:tag name="KSO_WM_TEMPLATE_CATEGORY" val="diagram"/>
  <p:tag name="KSO_WM_TEMPLATE_INDEX" val="20187638"/>
  <p:tag name="KSO_WM_UNIT_LAYERLEVEL" val="1_1_1_1"/>
  <p:tag name="KSO_WM_TAG_VERSION" val="1.0"/>
  <p:tag name="KSO_WM_BEAUTIFY_FLAG" val="#wm#"/>
  <p:tag name="KSO_WM_UNIT_PRESET_TEXT" val="添加标题"/>
  <p:tag name="KSO_WM_UNIT_NOCLEAR" val="0"/>
  <p:tag name="KSO_WM_UNIT_DIAGRAM_ISNUMVISUAL" val="0"/>
  <p:tag name="KSO_WM_UNIT_DIAGRAM_ISREFERUNIT" val="0"/>
  <p:tag name="KSO_WM_UNIT_TEXT_FILL_FORE_SCHEMECOLOR_INDEX" val="9"/>
  <p:tag name="KSO_WM_UNIT_TEXT_FILL_TYPE" val="1"/>
</p:tagLst>
</file>

<file path=ppt/tags/tag68.xml><?xml version="1.0" encoding="utf-8"?>
<p:tagLst xmlns:p="http://schemas.openxmlformats.org/presentationml/2006/main">
  <p:tag name="KSO_WM_UNIT_ISCONTENTSTITLE" val="0"/>
  <p:tag name="KSO_WM_UNIT_VALUE" val="6"/>
  <p:tag name="KSO_WM_UNIT_HIGHLIGHT" val="0"/>
  <p:tag name="KSO_WM_UNIT_COMPATIBLE" val="0"/>
  <p:tag name="KSO_WM_DIAGRAM_GROUP_CODE" val="n1-1"/>
  <p:tag name="KSO_WM_UNIT_TYPE" val="n_h_h_a"/>
  <p:tag name="KSO_WM_UNIT_INDEX" val="1_2_1_1"/>
  <p:tag name="KSO_WM_UNIT_ID" val="diagram20187638_5*n_h_h_a*1_2_1_1"/>
  <p:tag name="KSO_WM_TEMPLATE_CATEGORY" val="diagram"/>
  <p:tag name="KSO_WM_TEMPLATE_INDEX" val="20187638"/>
  <p:tag name="KSO_WM_UNIT_LAYERLEVEL" val="1_1_1_1"/>
  <p:tag name="KSO_WM_TAG_VERSION" val="1.0"/>
  <p:tag name="KSO_WM_BEAUTIFY_FLAG" val="#wm#"/>
  <p:tag name="KSO_WM_UNIT_PRESET_TEXT" val="添加标题"/>
  <p:tag name="KSO_WM_UNIT_NOCLEAR" val="0"/>
  <p:tag name="KSO_WM_UNIT_DIAGRAM_ISNUMVISUAL" val="0"/>
  <p:tag name="KSO_WM_UNIT_DIAGRAM_ISREFERUNIT" val="0"/>
  <p:tag name="KSO_WM_UNIT_TEXT_FILL_FORE_SCHEMECOLOR_INDEX" val="5"/>
  <p:tag name="KSO_WM_UNIT_TEXT_FILL_TYPE" val="1"/>
</p:tagLst>
</file>

<file path=ppt/tags/tag69.xml><?xml version="1.0" encoding="utf-8"?>
<p:tagLst xmlns:p="http://schemas.openxmlformats.org/presentationml/2006/main">
  <p:tag name="KSO_WM_UNIT_ISCONTENTSTITLE" val="0"/>
  <p:tag name="KSO_WM_UNIT_VALUE" val="6"/>
  <p:tag name="KSO_WM_UNIT_HIGHLIGHT" val="0"/>
  <p:tag name="KSO_WM_UNIT_COMPATIBLE" val="0"/>
  <p:tag name="KSO_WM_DIAGRAM_GROUP_CODE" val="n1-1"/>
  <p:tag name="KSO_WM_UNIT_TYPE" val="n_h_h_a"/>
  <p:tag name="KSO_WM_UNIT_INDEX" val="1_2_5_1"/>
  <p:tag name="KSO_WM_UNIT_ID" val="diagram20187638_5*n_h_h_a*1_2_5_1"/>
  <p:tag name="KSO_WM_TEMPLATE_CATEGORY" val="diagram"/>
  <p:tag name="KSO_WM_TEMPLATE_INDEX" val="20187638"/>
  <p:tag name="KSO_WM_UNIT_LAYERLEVEL" val="1_1_1_1"/>
  <p:tag name="KSO_WM_TAG_VERSION" val="1.0"/>
  <p:tag name="KSO_WM_BEAUTIFY_FLAG" val="#wm#"/>
  <p:tag name="KSO_WM_UNIT_PRESET_TEXT" val="添加标题"/>
  <p:tag name="KSO_WM_UNIT_NOCLEAR" val="0"/>
  <p:tag name="KSO_WM_UNIT_DIAGRAM_ISNUMVISUAL" val="0"/>
  <p:tag name="KSO_WM_UNIT_DIAGRAM_ISREFERUNIT" val="0"/>
  <p:tag name="KSO_WM_UNIT_TEXT_FILL_FORE_SCHEMECOLOR_INDEX" val="10"/>
  <p:tag name="KSO_WM_UNIT_TEXT_FILL_TYPE" val="1"/>
</p:tagLst>
</file>

<file path=ppt/tags/tag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m_h_i"/>
  <p:tag name="KSO_WM_UNIT_INDEX" val="1_1_1"/>
  <p:tag name="KSO_WM_UNIT_ID" val="diagram726_5*m_h_i*1_1_1"/>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5"/>
  <p:tag name="KSO_WM_UNIT_FILL_TYPE" val="1"/>
  <p:tag name="KSO_WM_UNIT_TEXT_FILL_FORE_SCHEMECOLOR_INDEX" val="14"/>
  <p:tag name="KSO_WM_UNIT_TEXT_FILL_TYPE" val="1"/>
</p:tagLst>
</file>

<file path=ppt/tags/tag70.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3_2"/>
  <p:tag name="KSO_WM_UNIT_ID" val="diagram20187638_5*n_h_h_i*1_2_3_2"/>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Lst>
</file>

<file path=ppt/tags/tag71.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1_2"/>
  <p:tag name="KSO_WM_UNIT_ID" val="diagram20187638_5*n_h_h_i*1_2_1_2"/>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Lst>
</file>

<file path=ppt/tags/tag72.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2_1"/>
  <p:tag name="KSO_WM_UNIT_ID" val="diagram20187638_5*n_h_h_i*1_2_2_1"/>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6"/>
  <p:tag name="KSO_WM_UNIT_FILL_TYPE" val="1"/>
  <p:tag name="KSO_WM_UNIT_TEXT_FILL_FORE_SCHEMECOLOR_INDEX" val="2"/>
  <p:tag name="KSO_WM_UNIT_TEXT_FILL_TYPE" val="1"/>
</p:tagLst>
</file>

<file path=ppt/tags/tag73.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2_2"/>
  <p:tag name="KSO_WM_UNIT_ID" val="diagram20187638_5*n_h_h_i*1_2_2_2"/>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Lst>
</file>

<file path=ppt/tags/tag74.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5_1"/>
  <p:tag name="KSO_WM_UNIT_ID" val="diagram20187638_5*n_h_h_i*1_2_5_1"/>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10"/>
  <p:tag name="KSO_WM_UNIT_FILL_TYPE" val="1"/>
  <p:tag name="KSO_WM_UNIT_TEXT_FILL_FORE_SCHEMECOLOR_INDEX" val="2"/>
  <p:tag name="KSO_WM_UNIT_TEXT_FILL_TYPE" val="1"/>
</p:tagLst>
</file>

<file path=ppt/tags/tag75.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5_2"/>
  <p:tag name="KSO_WM_UNIT_ID" val="diagram20187638_5*n_h_h_i*1_2_5_2"/>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Lst>
</file>

<file path=ppt/tags/tag76.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4_2"/>
  <p:tag name="KSO_WM_UNIT_ID" val="diagram20187638_5*n_h_h_i*1_2_4_2"/>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Lst>
</file>

<file path=ppt/tags/tag77.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6_1"/>
  <p:tag name="KSO_WM_UNIT_ID" val="diagram20187638_5*n_h_h_i*1_2_6_1"/>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 name="KSO_WM_UNIT_FILL_FORE_SCHEMECOLOR_INDEX" val="7"/>
  <p:tag name="KSO_WM_UNIT_FILL_TYPE" val="1"/>
  <p:tag name="KSO_WM_UNIT_TEXT_FILL_FORE_SCHEMECOLOR_INDEX" val="2"/>
  <p:tag name="KSO_WM_UNIT_TEXT_FILL_TYPE" val="1"/>
</p:tagLst>
</file>

<file path=ppt/tags/tag78.xml><?xml version="1.0" encoding="utf-8"?>
<p:tagLst xmlns:p="http://schemas.openxmlformats.org/presentationml/2006/main">
  <p:tag name="KSO_WM_UNIT_ISCONTENTSTITLE" val="0"/>
  <p:tag name="KSO_WM_UNIT_VALUE" val="6"/>
  <p:tag name="KSO_WM_UNIT_HIGHLIGHT" val="0"/>
  <p:tag name="KSO_WM_UNIT_COMPATIBLE" val="0"/>
  <p:tag name="KSO_WM_DIAGRAM_GROUP_CODE" val="n1-1"/>
  <p:tag name="KSO_WM_UNIT_TYPE" val="n_h_h_a"/>
  <p:tag name="KSO_WM_UNIT_INDEX" val="1_2_6_1"/>
  <p:tag name="KSO_WM_UNIT_ID" val="diagram20187638_5*n_h_h_a*1_2_6_1"/>
  <p:tag name="KSO_WM_TEMPLATE_CATEGORY" val="diagram"/>
  <p:tag name="KSO_WM_TEMPLATE_INDEX" val="20187638"/>
  <p:tag name="KSO_WM_UNIT_LAYERLEVEL" val="1_1_1_1"/>
  <p:tag name="KSO_WM_TAG_VERSION" val="1.0"/>
  <p:tag name="KSO_WM_BEAUTIFY_FLAG" val="#wm#"/>
  <p:tag name="KSO_WM_UNIT_PRESET_TEXT" val="添加标题"/>
  <p:tag name="KSO_WM_UNIT_NOCLEAR" val="0"/>
  <p:tag name="KSO_WM_UNIT_DIAGRAM_ISNUMVISUAL" val="0"/>
  <p:tag name="KSO_WM_UNIT_DIAGRAM_ISREFERUNIT" val="0"/>
  <p:tag name="KSO_WM_UNIT_TEXT_FILL_FORE_SCHEMECOLOR_INDEX" val="7"/>
  <p:tag name="KSO_WM_UNIT_TEXT_FILL_TYPE" val="1"/>
</p:tagLst>
</file>

<file path=ppt/tags/tag79.xml><?xml version="1.0" encoding="utf-8"?>
<p:tagLst xmlns:p="http://schemas.openxmlformats.org/presentationml/2006/main">
  <p:tag name="KSO_WM_UNIT_ISCONTENTSTITLE" val="0"/>
  <p:tag name="KSO_WM_UNIT_VALUE" val="6"/>
  <p:tag name="KSO_WM_UNIT_HIGHLIGHT" val="0"/>
  <p:tag name="KSO_WM_UNIT_COMPATIBLE" val="0"/>
  <p:tag name="KSO_WM_DIAGRAM_GROUP_CODE" val="n1-1"/>
  <p:tag name="KSO_WM_UNIT_TYPE" val="n_h_h_a"/>
  <p:tag name="KSO_WM_UNIT_INDEX" val="1_2_3_1"/>
  <p:tag name="KSO_WM_UNIT_ID" val="diagram20187638_5*n_h_h_a*1_2_3_1"/>
  <p:tag name="KSO_WM_TEMPLATE_CATEGORY" val="diagram"/>
  <p:tag name="KSO_WM_TEMPLATE_INDEX" val="20187638"/>
  <p:tag name="KSO_WM_UNIT_LAYERLEVEL" val="1_1_1_1"/>
  <p:tag name="KSO_WM_TAG_VERSION" val="1.0"/>
  <p:tag name="KSO_WM_BEAUTIFY_FLAG" val="#wm#"/>
  <p:tag name="KSO_WM_UNIT_PRESET_TEXT" val="添加标题"/>
  <p:tag name="KSO_WM_UNIT_NOCLEAR" val="0"/>
  <p:tag name="KSO_WM_UNIT_DIAGRAM_ISNUMVISUAL" val="0"/>
  <p:tag name="KSO_WM_UNIT_DIAGRAM_ISREFERUNIT" val="0"/>
  <p:tag name="KSO_WM_UNIT_TEXT_FILL_FORE_SCHEMECOLOR_INDEX" val="8"/>
  <p:tag name="KSO_WM_UNIT_TEXT_FILL_TYPE" val="1"/>
</p:tagLst>
</file>

<file path=ppt/tags/tag8.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m_h_i"/>
  <p:tag name="KSO_WM_UNIT_INDEX" val="1_3_2"/>
  <p:tag name="KSO_WM_UNIT_ID" val="diagram726_5*m_h_i*1_3_2"/>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6"/>
  <p:tag name="KSO_WM_UNIT_FILL_TYPE" val="1"/>
  <p:tag name="KSO_WM_UNIT_TEXT_FILL_FORE_SCHEMECOLOR_INDEX" val="2"/>
  <p:tag name="KSO_WM_UNIT_TEXT_FILL_TYPE" val="1"/>
</p:tagLst>
</file>

<file path=ppt/tags/tag80.xml><?xml version="1.0" encoding="utf-8"?>
<p:tagLst xmlns:p="http://schemas.openxmlformats.org/presentationml/2006/main">
  <p:tag name="KSO_WM_UNIT_HIGHLIGHT" val="0"/>
  <p:tag name="KSO_WM_UNIT_COMPATIBLE" val="0"/>
  <p:tag name="KSO_WM_DIAGRAM_GROUP_CODE" val="n1-1"/>
  <p:tag name="KSO_WM_UNIT_TYPE" val="n_h_h_i"/>
  <p:tag name="KSO_WM_UNIT_INDEX" val="1_2_6_2"/>
  <p:tag name="KSO_WM_UNIT_ID" val="diagram20187638_5*n_h_h_i*1_2_6_2"/>
  <p:tag name="KSO_WM_TEMPLATE_CATEGORY" val="diagram"/>
  <p:tag name="KSO_WM_TEMPLATE_INDEX" val="20187638"/>
  <p:tag name="KSO_WM_UNIT_LAYERLEVEL" val="1_1_1_1"/>
  <p:tag name="KSO_WM_TAG_VERSION" val="1.0"/>
  <p:tag name="KSO_WM_BEAUTIFY_FLAG" val="#wm#"/>
  <p:tag name="KSO_WM_UNIT_DIAGRAM_ISNUMVISUAL" val="0"/>
  <p:tag name="KSO_WM_UNIT_DIAGRAM_ISREFERUNIT" val="0"/>
</p:tagLst>
</file>

<file path=ppt/tags/tag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m_h_i"/>
  <p:tag name="KSO_WM_UNIT_INDEX" val="1_3_3"/>
  <p:tag name="KSO_WM_UNIT_ID" val="diagram726_5*m_h_i*1_3_3"/>
  <p:tag name="KSO_WM_TEMPLATE_CATEGORY" val="diagram"/>
  <p:tag name="KSO_WM_TEMPLATE_INDEX" val="726"/>
  <p:tag name="KSO_WM_UNIT_LAYERLEVEL" val="1_1_1"/>
  <p:tag name="KSO_WM_TAG_VERSION" val="1.0"/>
  <p:tag name="KSO_WM_BEAUTIFY_FLAG" val="#wm#"/>
  <p:tag name="KSO_WM_DIAGRAM_GROUP_CODE" val="m1-1"/>
  <p:tag name="KSO_WM_UNIT_FILL_FORE_SCHEMECOLOR_INDEX" val="6"/>
  <p:tag name="KSO_WM_UNIT_FILL_TYPE" val="1"/>
  <p:tag name="KSO_WM_UNIT_TEXT_FILL_FORE_SCHEMECOLOR_INDEX" val="2"/>
  <p:tag name="KSO_WM_UNIT_TEXT_FILL_TYPE" val="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9367</Words>
  <Application>WPS 演示</Application>
  <PresentationFormat>宽屏</PresentationFormat>
  <Paragraphs>484</Paragraphs>
  <Slides>31</Slides>
  <Notes>0</Notes>
  <HiddenSlides>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31</vt:i4>
      </vt:variant>
    </vt:vector>
  </HeadingPairs>
  <TitlesOfParts>
    <vt:vector size="45" baseType="lpstr">
      <vt:lpstr>Arial</vt:lpstr>
      <vt:lpstr>宋体</vt:lpstr>
      <vt:lpstr>Wingdings</vt:lpstr>
      <vt:lpstr>楷体</vt:lpstr>
      <vt:lpstr>微软雅黑</vt:lpstr>
      <vt:lpstr>华文新魏</vt:lpstr>
      <vt:lpstr>Calibri</vt:lpstr>
      <vt:lpstr>Arial Unicode MS</vt:lpstr>
      <vt:lpstr>Calibri Light</vt:lpstr>
      <vt:lpstr>黑体</vt:lpstr>
      <vt:lpstr>Times New Roman</vt:lpstr>
      <vt:lpstr>HelveticaNeue</vt:lpstr>
      <vt:lpstr>Corbel</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zhanfenggu</dc:creator>
  <cp:lastModifiedBy>24147</cp:lastModifiedBy>
  <cp:revision>36</cp:revision>
  <dcterms:created xsi:type="dcterms:W3CDTF">2022-01-22T22:19:00Z</dcterms:created>
  <dcterms:modified xsi:type="dcterms:W3CDTF">2022-01-25T08:32:15Z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2052-11.8.2.8411</vt:lpwstr>
  </property>
</Properties>
</file>